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5487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Demo (A Bee)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Abhi Trivedi, Samuel Meyerding, Conor Van Achte</a:t>
            </a:r>
          </a:p>
        </p:txBody>
      </p:sp>
      <p:pic>
        <p:nvPicPr>
          <p:cNvPr descr="120619_EXP_HONEYBEES.jpg.CROP.rectangle3-large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00" y="1570549"/>
            <a:ext cx="4030775" cy="24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owchart (2%2F10) - Page 1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0" y="-141899"/>
            <a:ext cx="4930850" cy="63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OpCodes completed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861175" y="2376825"/>
            <a:ext cx="7761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MOVE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MOVEA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ADDI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BTST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NOP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RTS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LEA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CLR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JSR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MOVEM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ADDQ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MOVEQ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ROL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86" name="Shape 86"/>
          <p:cNvSpPr txBox="1"/>
          <p:nvPr/>
        </p:nvSpPr>
        <p:spPr>
          <a:xfrm>
            <a:off x="3909675" y="2389650"/>
            <a:ext cx="15234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All conditional branches (Bcc)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DIVU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SUB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CMP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CMPA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ADD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ADDA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MULUS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LSL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LSR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ASL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ASR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 Completion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485625" y="1603850"/>
            <a:ext cx="60858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of the associated EA works for each of these opcodes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861175" y="2376825"/>
            <a:ext cx="7761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MOVE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MOVEA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ADDI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BTST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NOP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RTS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LEA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CLR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JSR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MOVEM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ADDQ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MOVEQ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ROL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JMP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94" name="Shape 94"/>
          <p:cNvSpPr txBox="1"/>
          <p:nvPr/>
        </p:nvSpPr>
        <p:spPr>
          <a:xfrm>
            <a:off x="3909675" y="2389650"/>
            <a:ext cx="19362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All conditional branches (Bcc)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DIVU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SUB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CMP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CMPA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ADD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ADDA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MULUS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LSL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LSR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ASL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ASR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371725" y="630225"/>
            <a:ext cx="6331500" cy="93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IO Completion: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489650" y="1460400"/>
            <a:ext cx="6213600" cy="3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Welcome message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Prompt the user for Starting location and Ending location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Convert the entered location into Hexadecimal </a:t>
            </a:r>
            <a:r>
              <a:rPr lang="en"/>
              <a:t>format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output shows one screen of data at a time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Hitting the Enter key displays the next screen of information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Also prints out the error message as 1000 DATA $WXYZ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Print the data in the following order: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a-Memory location b-OpCode c-Operand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Prompts the user to </a:t>
            </a:r>
            <a:r>
              <a:rPr lang="en"/>
              <a:t>disassemble another memory image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409175" y="1573275"/>
            <a:ext cx="61929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SzPct val="100000"/>
              <a:buChar char="●"/>
            </a:pPr>
            <a:r>
              <a:rPr lang="en" sz="3000"/>
              <a:t>Integration 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Time Schedule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Testing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of </a:t>
            </a:r>
            <a:r>
              <a:rPr lang="en"/>
              <a:t>Disassembler</a:t>
            </a:r>
            <a:r>
              <a:rPr lang="en"/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