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6405"/>
  </p:normalViewPr>
  <p:slideViewPr>
    <p:cSldViewPr snapToGrid="0">
      <p:cViewPr varScale="1">
        <p:scale>
          <a:sx n="126" d="100"/>
          <a:sy n="126" d="100"/>
        </p:scale>
        <p:origin x="6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D1315B-4626-4237-A5E3-0C0023FBFD22}"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6B6DD-C768-4533-A3D9-A2C8F2B45D5F}" type="slidenum">
              <a:rPr lang="en-US" smtClean="0"/>
              <a:t>‹#›</a:t>
            </a:fld>
            <a:endParaRPr lang="en-US"/>
          </a:p>
        </p:txBody>
      </p:sp>
    </p:spTree>
    <p:extLst>
      <p:ext uri="{BB962C8B-B14F-4D97-AF65-F5344CB8AC3E}">
        <p14:creationId xmlns:p14="http://schemas.microsoft.com/office/powerpoint/2010/main" val="1520267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D1315B-4626-4237-A5E3-0C0023FBFD22}" type="datetimeFigureOut">
              <a:rPr lang="en-US" smtClean="0"/>
              <a:t>5/31/17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6B6DD-C768-4533-A3D9-A2C8F2B45D5F}" type="slidenum">
              <a:rPr lang="en-US" smtClean="0"/>
              <a:t>‹#›</a:t>
            </a:fld>
            <a:endParaRPr lang="en-US"/>
          </a:p>
        </p:txBody>
      </p:sp>
    </p:spTree>
    <p:extLst>
      <p:ext uri="{BB962C8B-B14F-4D97-AF65-F5344CB8AC3E}">
        <p14:creationId xmlns:p14="http://schemas.microsoft.com/office/powerpoint/2010/main" val="2321300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D1315B-4626-4237-A5E3-0C0023FBFD22}"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6B6DD-C768-4533-A3D9-A2C8F2B45D5F}" type="slidenum">
              <a:rPr lang="en-US" smtClean="0"/>
              <a:t>‹#›</a:t>
            </a:fld>
            <a:endParaRPr lang="en-US"/>
          </a:p>
        </p:txBody>
      </p:sp>
    </p:spTree>
    <p:extLst>
      <p:ext uri="{BB962C8B-B14F-4D97-AF65-F5344CB8AC3E}">
        <p14:creationId xmlns:p14="http://schemas.microsoft.com/office/powerpoint/2010/main" val="2090456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D1315B-4626-4237-A5E3-0C0023FBFD22}"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6B6DD-C768-4533-A3D9-A2C8F2B45D5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54649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D1315B-4626-4237-A5E3-0C0023FBFD22}"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6B6DD-C768-4533-A3D9-A2C8F2B45D5F}" type="slidenum">
              <a:rPr lang="en-US" smtClean="0"/>
              <a:t>‹#›</a:t>
            </a:fld>
            <a:endParaRPr lang="en-US"/>
          </a:p>
        </p:txBody>
      </p:sp>
    </p:spTree>
    <p:extLst>
      <p:ext uri="{BB962C8B-B14F-4D97-AF65-F5344CB8AC3E}">
        <p14:creationId xmlns:p14="http://schemas.microsoft.com/office/powerpoint/2010/main" val="418730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D1315B-4626-4237-A5E3-0C0023FBFD22}" type="datetimeFigureOut">
              <a:rPr lang="en-US" smtClean="0"/>
              <a:t>5/31/17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6B6DD-C768-4533-A3D9-A2C8F2B45D5F}" type="slidenum">
              <a:rPr lang="en-US" smtClean="0"/>
              <a:t>‹#›</a:t>
            </a:fld>
            <a:endParaRPr lang="en-US"/>
          </a:p>
        </p:txBody>
      </p:sp>
    </p:spTree>
    <p:extLst>
      <p:ext uri="{BB962C8B-B14F-4D97-AF65-F5344CB8AC3E}">
        <p14:creationId xmlns:p14="http://schemas.microsoft.com/office/powerpoint/2010/main" val="334454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D1315B-4626-4237-A5E3-0C0023FBFD22}" type="datetimeFigureOut">
              <a:rPr lang="en-US" smtClean="0"/>
              <a:t>5/31/17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6B6DD-C768-4533-A3D9-A2C8F2B45D5F}" type="slidenum">
              <a:rPr lang="en-US" smtClean="0"/>
              <a:t>‹#›</a:t>
            </a:fld>
            <a:endParaRPr lang="en-US"/>
          </a:p>
        </p:txBody>
      </p:sp>
    </p:spTree>
    <p:extLst>
      <p:ext uri="{BB962C8B-B14F-4D97-AF65-F5344CB8AC3E}">
        <p14:creationId xmlns:p14="http://schemas.microsoft.com/office/powerpoint/2010/main" val="457702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D1315B-4626-4237-A5E3-0C0023FBFD22}"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6B6DD-C768-4533-A3D9-A2C8F2B45D5F}" type="slidenum">
              <a:rPr lang="en-US" smtClean="0"/>
              <a:t>‹#›</a:t>
            </a:fld>
            <a:endParaRPr lang="en-US"/>
          </a:p>
        </p:txBody>
      </p:sp>
    </p:spTree>
    <p:extLst>
      <p:ext uri="{BB962C8B-B14F-4D97-AF65-F5344CB8AC3E}">
        <p14:creationId xmlns:p14="http://schemas.microsoft.com/office/powerpoint/2010/main" val="2443494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D1315B-4626-4237-A5E3-0C0023FBFD22}"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6B6DD-C768-4533-A3D9-A2C8F2B45D5F}" type="slidenum">
              <a:rPr lang="en-US" smtClean="0"/>
              <a:t>‹#›</a:t>
            </a:fld>
            <a:endParaRPr lang="en-US"/>
          </a:p>
        </p:txBody>
      </p:sp>
    </p:spTree>
    <p:extLst>
      <p:ext uri="{BB962C8B-B14F-4D97-AF65-F5344CB8AC3E}">
        <p14:creationId xmlns:p14="http://schemas.microsoft.com/office/powerpoint/2010/main" val="134180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0D1315B-4626-4237-A5E3-0C0023FBFD22}"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6B6DD-C768-4533-A3D9-A2C8F2B45D5F}" type="slidenum">
              <a:rPr lang="en-US" smtClean="0"/>
              <a:t>‹#›</a:t>
            </a:fld>
            <a:endParaRPr lang="en-US"/>
          </a:p>
        </p:txBody>
      </p:sp>
    </p:spTree>
    <p:extLst>
      <p:ext uri="{BB962C8B-B14F-4D97-AF65-F5344CB8AC3E}">
        <p14:creationId xmlns:p14="http://schemas.microsoft.com/office/powerpoint/2010/main" val="247928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D1315B-4626-4237-A5E3-0C0023FBFD22}"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6B6DD-C768-4533-A3D9-A2C8F2B45D5F}" type="slidenum">
              <a:rPr lang="en-US" smtClean="0"/>
              <a:t>‹#›</a:t>
            </a:fld>
            <a:endParaRPr lang="en-US"/>
          </a:p>
        </p:txBody>
      </p:sp>
    </p:spTree>
    <p:extLst>
      <p:ext uri="{BB962C8B-B14F-4D97-AF65-F5344CB8AC3E}">
        <p14:creationId xmlns:p14="http://schemas.microsoft.com/office/powerpoint/2010/main" val="2286410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D1315B-4626-4237-A5E3-0C0023FBFD22}" type="datetimeFigureOut">
              <a:rPr lang="en-US" smtClean="0"/>
              <a:t>5/31/17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6B6DD-C768-4533-A3D9-A2C8F2B45D5F}" type="slidenum">
              <a:rPr lang="en-US" smtClean="0"/>
              <a:t>‹#›</a:t>
            </a:fld>
            <a:endParaRPr lang="en-US"/>
          </a:p>
        </p:txBody>
      </p:sp>
    </p:spTree>
    <p:extLst>
      <p:ext uri="{BB962C8B-B14F-4D97-AF65-F5344CB8AC3E}">
        <p14:creationId xmlns:p14="http://schemas.microsoft.com/office/powerpoint/2010/main" val="169455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D1315B-4626-4237-A5E3-0C0023FBFD22}" type="datetimeFigureOut">
              <a:rPr lang="en-US" smtClean="0"/>
              <a:t>5/31/17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B6B6DD-C768-4533-A3D9-A2C8F2B45D5F}" type="slidenum">
              <a:rPr lang="en-US" smtClean="0"/>
              <a:t>‹#›</a:t>
            </a:fld>
            <a:endParaRPr lang="en-US"/>
          </a:p>
        </p:txBody>
      </p:sp>
    </p:spTree>
    <p:extLst>
      <p:ext uri="{BB962C8B-B14F-4D97-AF65-F5344CB8AC3E}">
        <p14:creationId xmlns:p14="http://schemas.microsoft.com/office/powerpoint/2010/main" val="3712341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0D1315B-4626-4237-A5E3-0C0023FBFD22}" type="datetimeFigureOut">
              <a:rPr lang="en-US" smtClean="0"/>
              <a:t>5/31/17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7B6B6DD-C768-4533-A3D9-A2C8F2B45D5F}" type="slidenum">
              <a:rPr lang="en-US" smtClean="0"/>
              <a:t>‹#›</a:t>
            </a:fld>
            <a:endParaRPr lang="en-US"/>
          </a:p>
        </p:txBody>
      </p:sp>
    </p:spTree>
    <p:extLst>
      <p:ext uri="{BB962C8B-B14F-4D97-AF65-F5344CB8AC3E}">
        <p14:creationId xmlns:p14="http://schemas.microsoft.com/office/powerpoint/2010/main" val="3352113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0D1315B-4626-4237-A5E3-0C0023FBFD22}" type="datetimeFigureOut">
              <a:rPr lang="en-US" smtClean="0"/>
              <a:t>5/31/17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7B6B6DD-C768-4533-A3D9-A2C8F2B45D5F}" type="slidenum">
              <a:rPr lang="en-US" smtClean="0"/>
              <a:t>‹#›</a:t>
            </a:fld>
            <a:endParaRPr lang="en-US"/>
          </a:p>
        </p:txBody>
      </p:sp>
    </p:spTree>
    <p:extLst>
      <p:ext uri="{BB962C8B-B14F-4D97-AF65-F5344CB8AC3E}">
        <p14:creationId xmlns:p14="http://schemas.microsoft.com/office/powerpoint/2010/main" val="34712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0D1315B-4626-4237-A5E3-0C0023FBFD22}" type="datetimeFigureOut">
              <a:rPr lang="en-US" smtClean="0"/>
              <a:t>5/31/17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7B6B6DD-C768-4533-A3D9-A2C8F2B45D5F}" type="slidenum">
              <a:rPr lang="en-US" smtClean="0"/>
              <a:t>‹#›</a:t>
            </a:fld>
            <a:endParaRPr lang="en-US"/>
          </a:p>
        </p:txBody>
      </p:sp>
    </p:spTree>
    <p:extLst>
      <p:ext uri="{BB962C8B-B14F-4D97-AF65-F5344CB8AC3E}">
        <p14:creationId xmlns:p14="http://schemas.microsoft.com/office/powerpoint/2010/main" val="97707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D1315B-4626-4237-A5E3-0C0023FBFD22}" type="datetimeFigureOut">
              <a:rPr lang="en-US" smtClean="0"/>
              <a:t>5/31/17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6B6DD-C768-4533-A3D9-A2C8F2B45D5F}" type="slidenum">
              <a:rPr lang="en-US" smtClean="0"/>
              <a:t>‹#›</a:t>
            </a:fld>
            <a:endParaRPr lang="en-US"/>
          </a:p>
        </p:txBody>
      </p:sp>
    </p:spTree>
    <p:extLst>
      <p:ext uri="{BB962C8B-B14F-4D97-AF65-F5344CB8AC3E}">
        <p14:creationId xmlns:p14="http://schemas.microsoft.com/office/powerpoint/2010/main" val="1890160607"/>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0D1315B-4626-4237-A5E3-0C0023FBFD22}" type="datetimeFigureOut">
              <a:rPr lang="en-US" smtClean="0"/>
              <a:t>5/31/17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7B6B6DD-C768-4533-A3D9-A2C8F2B45D5F}" type="slidenum">
              <a:rPr lang="en-US" smtClean="0"/>
              <a:t>‹#›</a:t>
            </a:fld>
            <a:endParaRPr lang="en-US"/>
          </a:p>
        </p:txBody>
      </p:sp>
    </p:spTree>
    <p:extLst>
      <p:ext uri="{BB962C8B-B14F-4D97-AF65-F5344CB8AC3E}">
        <p14:creationId xmlns:p14="http://schemas.microsoft.com/office/powerpoint/2010/main" val="25384306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Searching for Success</a:t>
            </a:r>
            <a:endParaRPr lang="en-US" dirty="0"/>
          </a:p>
        </p:txBody>
      </p:sp>
      <p:sp>
        <p:nvSpPr>
          <p:cNvPr id="3" name="Subtitle 2"/>
          <p:cNvSpPr>
            <a:spLocks noGrp="1"/>
          </p:cNvSpPr>
          <p:nvPr>
            <p:ph type="subTitle" idx="1"/>
          </p:nvPr>
        </p:nvSpPr>
        <p:spPr/>
        <p:txBody>
          <a:bodyPr/>
          <a:lstStyle/>
          <a:p>
            <a:r>
              <a:rPr lang="en-US" dirty="0" smtClean="0"/>
              <a:t>Using google searches to predict the stock market</a:t>
            </a:r>
            <a:endParaRPr lang="en-US" dirty="0"/>
          </a:p>
        </p:txBody>
      </p:sp>
    </p:spTree>
    <p:extLst>
      <p:ext uri="{BB962C8B-B14F-4D97-AF65-F5344CB8AC3E}">
        <p14:creationId xmlns:p14="http://schemas.microsoft.com/office/powerpoint/2010/main" val="593330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1103312" y="1853248"/>
            <a:ext cx="8946541" cy="4395151"/>
          </a:xfrm>
        </p:spPr>
        <p:txBody>
          <a:bodyPr>
            <a:normAutofit/>
          </a:bodyPr>
          <a:lstStyle/>
          <a:p>
            <a:r>
              <a:rPr lang="en-US" dirty="0" smtClean="0"/>
              <a:t>Every fiscal quarter, every public company releases their quarterly earnings to the public</a:t>
            </a:r>
          </a:p>
          <a:p>
            <a:r>
              <a:rPr lang="en-US" dirty="0" smtClean="0"/>
              <a:t>These are generally the most significant events for a company’s share price</a:t>
            </a:r>
          </a:p>
          <a:p>
            <a:r>
              <a:rPr lang="en-US" dirty="0"/>
              <a:t>Amateur investors are competing against complex algorithms and professional day traders who follow the market religiously, making gaining an edge in the market very difficult  </a:t>
            </a:r>
            <a:endParaRPr lang="en-US" dirty="0" smtClean="0"/>
          </a:p>
          <a:p>
            <a:r>
              <a:rPr lang="en-US" dirty="0" smtClean="0"/>
              <a:t>If an investor can predict a company’s quarterly performance before the release of the earnings, the investor can invest accordingly and potentially realize significant returns</a:t>
            </a:r>
          </a:p>
          <a:p>
            <a:r>
              <a:rPr lang="en-US" dirty="0" smtClean="0"/>
              <a:t>Google Search volume  for certain keywords could show if a certain company is enjoying a better quarter than usual</a:t>
            </a:r>
          </a:p>
          <a:p>
            <a:pPr marL="0" indent="0">
              <a:buNone/>
            </a:pPr>
            <a:endParaRPr lang="en-US" dirty="0" smtClean="0"/>
          </a:p>
        </p:txBody>
      </p:sp>
    </p:spTree>
    <p:extLst>
      <p:ext uri="{BB962C8B-B14F-4D97-AF65-F5344CB8AC3E}">
        <p14:creationId xmlns:p14="http://schemas.microsoft.com/office/powerpoint/2010/main" val="3714653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lstStyle/>
          <a:p>
            <a:r>
              <a:rPr lang="en-US" dirty="0" smtClean="0"/>
              <a:t>An amateur investor can use our tool to visualize search trends for the keywords that our model has identified as indicators.</a:t>
            </a:r>
          </a:p>
          <a:p>
            <a:r>
              <a:rPr lang="en-US" dirty="0" smtClean="0"/>
              <a:t>Visualize the performance of the stock relative to the S&amp;P 500</a:t>
            </a:r>
          </a:p>
          <a:p>
            <a:r>
              <a:rPr lang="en-US" dirty="0" smtClean="0"/>
              <a:t>Depending on the search volume of relevant keywords, our model will give a probability that the stock price will increase when the quarterly reports will be released</a:t>
            </a:r>
          </a:p>
          <a:p>
            <a:r>
              <a:rPr lang="en-US" dirty="0" smtClean="0"/>
              <a:t>EG </a:t>
            </a:r>
            <a:r>
              <a:rPr lang="en-US" dirty="0" err="1" smtClean="0"/>
              <a:t>Ouput</a:t>
            </a:r>
            <a:r>
              <a:rPr lang="en-US" dirty="0" smtClean="0"/>
              <a:t> : 0.65. Interpreted as the 65% chance the stock performance increases.</a:t>
            </a:r>
          </a:p>
          <a:p>
            <a:r>
              <a:rPr lang="en-US" dirty="0" smtClean="0"/>
              <a:t>Note: No prediction of the stock price </a:t>
            </a:r>
            <a:r>
              <a:rPr lang="en-US" dirty="0" err="1" smtClean="0"/>
              <a:t>iteself</a:t>
            </a:r>
            <a:endParaRPr lang="en-US" dirty="0" smtClean="0"/>
          </a:p>
        </p:txBody>
      </p:sp>
    </p:spTree>
    <p:extLst>
      <p:ext uri="{BB962C8B-B14F-4D97-AF65-F5344CB8AC3E}">
        <p14:creationId xmlns:p14="http://schemas.microsoft.com/office/powerpoint/2010/main" val="2605621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Used</a:t>
            </a:r>
            <a:endParaRPr lang="en-US" dirty="0"/>
          </a:p>
        </p:txBody>
      </p:sp>
      <p:sp>
        <p:nvSpPr>
          <p:cNvPr id="3" name="Content Placeholder 2"/>
          <p:cNvSpPr>
            <a:spLocks noGrp="1"/>
          </p:cNvSpPr>
          <p:nvPr>
            <p:ph idx="1"/>
          </p:nvPr>
        </p:nvSpPr>
        <p:spPr/>
        <p:txBody>
          <a:bodyPr/>
          <a:lstStyle/>
          <a:p>
            <a:r>
              <a:rPr lang="en-US" dirty="0" smtClean="0"/>
              <a:t>Stock Price Data – </a:t>
            </a:r>
            <a:r>
              <a:rPr lang="en-US" dirty="0" err="1" smtClean="0"/>
              <a:t>Quandl</a:t>
            </a:r>
            <a:endParaRPr lang="en-US" dirty="0" smtClean="0"/>
          </a:p>
          <a:p>
            <a:pPr lvl="1"/>
            <a:r>
              <a:rPr lang="en-US" dirty="0" smtClean="0"/>
              <a:t>Python package that allows access to high quality financial and economic datasets</a:t>
            </a:r>
          </a:p>
          <a:p>
            <a:pPr lvl="1"/>
            <a:r>
              <a:rPr lang="en-US" dirty="0" smtClean="0"/>
              <a:t>WIKI End Of Day Stock prices (Free)</a:t>
            </a:r>
          </a:p>
          <a:p>
            <a:pPr lvl="1"/>
            <a:r>
              <a:rPr lang="en-US" dirty="0" smtClean="0"/>
              <a:t>Public Domain data for 3000 companies/ 40 years</a:t>
            </a:r>
          </a:p>
          <a:p>
            <a:pPr lvl="1"/>
            <a:r>
              <a:rPr lang="en-US" dirty="0" smtClean="0"/>
              <a:t>Well structured and clean</a:t>
            </a:r>
          </a:p>
          <a:p>
            <a:r>
              <a:rPr lang="en-US" dirty="0" smtClean="0"/>
              <a:t>Google Trend Index - </a:t>
            </a:r>
            <a:r>
              <a:rPr lang="en-US" dirty="0" err="1" smtClean="0"/>
              <a:t>Pytrends</a:t>
            </a:r>
            <a:endParaRPr lang="en-US" dirty="0" smtClean="0"/>
          </a:p>
          <a:p>
            <a:pPr lvl="1"/>
            <a:r>
              <a:rPr lang="en-US" dirty="0" smtClean="0"/>
              <a:t>Unofficial Python package that shows Google trends </a:t>
            </a:r>
          </a:p>
          <a:p>
            <a:pPr lvl="1"/>
            <a:r>
              <a:rPr lang="en-US" dirty="0" smtClean="0"/>
              <a:t>Difficult to get daily search trends </a:t>
            </a:r>
          </a:p>
          <a:p>
            <a:pPr lvl="1"/>
            <a:r>
              <a:rPr lang="en-US" dirty="0" smtClean="0"/>
              <a:t>Only relative search data amongst only 5 keywords</a:t>
            </a:r>
            <a:endParaRPr lang="en-US" dirty="0"/>
          </a:p>
          <a:p>
            <a:pPr lvl="1"/>
            <a:endParaRPr lang="en-US" dirty="0" smtClean="0"/>
          </a:p>
        </p:txBody>
      </p:sp>
    </p:spTree>
    <p:extLst>
      <p:ext uri="{BB962C8B-B14F-4D97-AF65-F5344CB8AC3E}">
        <p14:creationId xmlns:p14="http://schemas.microsoft.com/office/powerpoint/2010/main" val="4267928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t>
            </a:r>
            <a:endParaRPr lang="en-US" dirty="0"/>
          </a:p>
        </p:txBody>
      </p:sp>
      <p:sp>
        <p:nvSpPr>
          <p:cNvPr id="3" name="Content Placeholder 2"/>
          <p:cNvSpPr>
            <a:spLocks noGrp="1"/>
          </p:cNvSpPr>
          <p:nvPr>
            <p:ph idx="1"/>
          </p:nvPr>
        </p:nvSpPr>
        <p:spPr/>
        <p:txBody>
          <a:bodyPr/>
          <a:lstStyle/>
          <a:p>
            <a:r>
              <a:rPr lang="en-US" dirty="0" smtClean="0"/>
              <a:t>Main Functions </a:t>
            </a:r>
          </a:p>
          <a:p>
            <a:pPr lvl="1"/>
            <a:r>
              <a:rPr lang="en-US" dirty="0" smtClean="0"/>
              <a:t>Date Finder – Calculates the Expected date for the selected company</a:t>
            </a:r>
          </a:p>
          <a:p>
            <a:pPr lvl="1"/>
            <a:r>
              <a:rPr lang="en-US" dirty="0" smtClean="0"/>
              <a:t>Plot – Displays graphs for the stock performance and selected keywords trends over 5 years</a:t>
            </a:r>
          </a:p>
          <a:p>
            <a:pPr lvl="1"/>
            <a:r>
              <a:rPr lang="en-US" dirty="0" smtClean="0"/>
              <a:t>ML Model – Uses LASSO regression to identify the keywords that have the highest impact on the stock price, and then we used Logistic Regression with the identified keywords to calculate the likelihood of stock price change</a:t>
            </a:r>
          </a:p>
          <a:p>
            <a:pPr lvl="1"/>
            <a:endParaRPr lang="en-US" dirty="0"/>
          </a:p>
        </p:txBody>
      </p:sp>
    </p:spTree>
    <p:extLst>
      <p:ext uri="{BB962C8B-B14F-4D97-AF65-F5344CB8AC3E}">
        <p14:creationId xmlns:p14="http://schemas.microsoft.com/office/powerpoint/2010/main" val="3237352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Structure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200" y="1574800"/>
            <a:ext cx="9108141" cy="4673600"/>
          </a:xfrm>
        </p:spPr>
      </p:pic>
    </p:spTree>
    <p:extLst>
      <p:ext uri="{BB962C8B-B14F-4D97-AF65-F5344CB8AC3E}">
        <p14:creationId xmlns:p14="http://schemas.microsoft.com/office/powerpoint/2010/main" val="2517892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smtClean="0"/>
              <a:t>LINK:</a:t>
            </a:r>
          </a:p>
          <a:p>
            <a:endParaRPr lang="en-US" dirty="0"/>
          </a:p>
        </p:txBody>
      </p:sp>
    </p:spTree>
    <p:extLst>
      <p:ext uri="{BB962C8B-B14F-4D97-AF65-F5344CB8AC3E}">
        <p14:creationId xmlns:p14="http://schemas.microsoft.com/office/powerpoint/2010/main" val="1275373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lstStyle/>
          <a:p>
            <a:r>
              <a:rPr lang="en-US" dirty="0" smtClean="0"/>
              <a:t>Define Project scope as early </a:t>
            </a:r>
            <a:r>
              <a:rPr lang="en-US" smtClean="0"/>
              <a:t>as possible</a:t>
            </a:r>
          </a:p>
          <a:p>
            <a:endParaRPr lang="en-US"/>
          </a:p>
        </p:txBody>
      </p:sp>
    </p:spTree>
    <p:extLst>
      <p:ext uri="{BB962C8B-B14F-4D97-AF65-F5344CB8AC3E}">
        <p14:creationId xmlns:p14="http://schemas.microsoft.com/office/powerpoint/2010/main" val="431252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304</TotalTime>
  <Words>345</Words>
  <Application>Microsoft Macintosh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Searching for Success</vt:lpstr>
      <vt:lpstr>Background</vt:lpstr>
      <vt:lpstr>Use Case</vt:lpstr>
      <vt:lpstr>Data Used</vt:lpstr>
      <vt:lpstr>Design </vt:lpstr>
      <vt:lpstr>Project Structure</vt:lpstr>
      <vt:lpstr>Demo</vt:lpstr>
      <vt:lpstr>Lessons Learned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for Success</dc:title>
  <dc:creator>Ornob Siddiquee</dc:creator>
  <cp:lastModifiedBy>Anqi Wang</cp:lastModifiedBy>
  <cp:revision>17</cp:revision>
  <dcterms:created xsi:type="dcterms:W3CDTF">2017-05-29T03:04:42Z</dcterms:created>
  <dcterms:modified xsi:type="dcterms:W3CDTF">2017-05-31T22:20:56Z</dcterms:modified>
</cp:coreProperties>
</file>