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85546-7C7C-4B3E-ABEB-2669F1A65FB2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CEA5FC-4640-45AF-B712-7A4FD94AEF0D}">
      <dgm:prSet phldrT="[Text]" custT="1"/>
      <dgm:spPr/>
      <dgm:t>
        <a:bodyPr/>
        <a:lstStyle/>
        <a:p>
          <a:pPr>
            <a:defRPr b="1"/>
          </a:pPr>
          <a:r>
            <a:rPr lang="en-DE" sz="1600" dirty="0">
              <a:solidFill>
                <a:schemeClr val="tx1">
                  <a:lumMod val="65000"/>
                  <a:lumOff val="35000"/>
                </a:schemeClr>
              </a:solidFill>
            </a:rPr>
            <a:t>Milestone 1 (July)</a:t>
          </a:r>
          <a:endParaRPr lang="en-US" sz="16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29A5FD9-0612-4B79-9B59-C3C36D34A069}" type="parTrans" cxnId="{DBD99269-D7F7-4B47-B17B-A5AE402751D9}">
      <dgm:prSet/>
      <dgm:spPr/>
      <dgm:t>
        <a:bodyPr/>
        <a:lstStyle/>
        <a:p>
          <a:endParaRPr lang="en-US"/>
        </a:p>
      </dgm:t>
    </dgm:pt>
    <dgm:pt modelId="{0A99745B-BB5C-49B3-A782-8DB57641F6C9}" type="sibTrans" cxnId="{DBD99269-D7F7-4B47-B17B-A5AE402751D9}">
      <dgm:prSet/>
      <dgm:spPr/>
      <dgm:t>
        <a:bodyPr/>
        <a:lstStyle/>
        <a:p>
          <a:endParaRPr lang="en-US"/>
        </a:p>
      </dgm:t>
    </dgm:pt>
    <dgm:pt modelId="{831701CF-77C7-46C0-A913-8CC39517BAB8}">
      <dgm:prSet phldrT="[Text]"/>
      <dgm:spPr/>
      <dgm:t>
        <a:bodyPr/>
        <a:lstStyle/>
        <a:p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13FBC60D-3EA6-4496-BA97-C1AE8C7F8961}" type="parTrans" cxnId="{39A11E5C-7A57-4117-A6DF-36000C29509C}">
      <dgm:prSet/>
      <dgm:spPr/>
      <dgm:t>
        <a:bodyPr/>
        <a:lstStyle/>
        <a:p>
          <a:endParaRPr lang="en-US"/>
        </a:p>
      </dgm:t>
    </dgm:pt>
    <dgm:pt modelId="{75156CDF-E17B-4DAD-AE37-EA44D7F37090}" type="sibTrans" cxnId="{39A11E5C-7A57-4117-A6DF-36000C29509C}">
      <dgm:prSet/>
      <dgm:spPr/>
      <dgm:t>
        <a:bodyPr/>
        <a:lstStyle/>
        <a:p>
          <a:endParaRPr lang="en-US"/>
        </a:p>
      </dgm:t>
    </dgm:pt>
    <dgm:pt modelId="{096A9AF0-0DAE-4EB3-B448-4501DA034F4A}">
      <dgm:prSet phldrT="[Text]" custT="1"/>
      <dgm:spPr/>
      <dgm:t>
        <a:bodyPr/>
        <a:lstStyle/>
        <a:p>
          <a:pPr>
            <a:defRPr b="1"/>
          </a:pPr>
          <a:r>
            <a:rPr lang="en-DE" sz="1600" dirty="0">
              <a:solidFill>
                <a:schemeClr val="tx1">
                  <a:lumMod val="65000"/>
                  <a:lumOff val="35000"/>
                </a:schemeClr>
              </a:solidFill>
            </a:rPr>
            <a:t>Milestone</a:t>
          </a:r>
          <a:r>
            <a:rPr lang="en-DE" sz="110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en-DE" sz="1600" dirty="0">
              <a:solidFill>
                <a:schemeClr val="tx1">
                  <a:lumMod val="65000"/>
                  <a:lumOff val="35000"/>
                </a:schemeClr>
              </a:solidFill>
            </a:rPr>
            <a:t>2 (July)</a:t>
          </a:r>
          <a:endParaRPr lang="en-US" sz="9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CE6ABD6-768E-42C8-9029-C3B5F278B21C}" type="parTrans" cxnId="{CA0753BD-DB60-4D68-8486-5B376B839B26}">
      <dgm:prSet/>
      <dgm:spPr/>
      <dgm:t>
        <a:bodyPr/>
        <a:lstStyle/>
        <a:p>
          <a:endParaRPr lang="en-US"/>
        </a:p>
      </dgm:t>
    </dgm:pt>
    <dgm:pt modelId="{6B0D7DA9-E6ED-4137-9716-F48BF62327A8}" type="sibTrans" cxnId="{CA0753BD-DB60-4D68-8486-5B376B839B26}">
      <dgm:prSet/>
      <dgm:spPr/>
      <dgm:t>
        <a:bodyPr/>
        <a:lstStyle/>
        <a:p>
          <a:endParaRPr lang="en-US"/>
        </a:p>
      </dgm:t>
    </dgm:pt>
    <dgm:pt modelId="{CA6B1BA0-B2FC-48AD-8EDA-F4AAA4AF2782}">
      <dgm:prSet custT="1"/>
      <dgm:spPr/>
      <dgm:t>
        <a:bodyPr/>
        <a:lstStyle/>
        <a:p>
          <a:pPr>
            <a:defRPr b="1"/>
          </a:pPr>
          <a:r>
            <a:rPr lang="en-DE" sz="1600" dirty="0">
              <a:solidFill>
                <a:schemeClr val="tx1">
                  <a:lumMod val="65000"/>
                  <a:lumOff val="35000"/>
                </a:schemeClr>
              </a:solidFill>
            </a:rPr>
            <a:t>Milestone 3 (August)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D7D3AA07-BCB9-4212-A556-E90870FB1413}" type="parTrans" cxnId="{CD6B6EE8-3813-4EF1-BFEC-C005A3326D63}">
      <dgm:prSet/>
      <dgm:spPr/>
      <dgm:t>
        <a:bodyPr/>
        <a:lstStyle/>
        <a:p>
          <a:endParaRPr lang="en-US"/>
        </a:p>
      </dgm:t>
    </dgm:pt>
    <dgm:pt modelId="{39FB540D-D808-4040-9A37-0AC474C0212F}" type="sibTrans" cxnId="{CD6B6EE8-3813-4EF1-BFEC-C005A3326D63}">
      <dgm:prSet/>
      <dgm:spPr/>
      <dgm:t>
        <a:bodyPr/>
        <a:lstStyle/>
        <a:p>
          <a:endParaRPr lang="en-US"/>
        </a:p>
      </dgm:t>
    </dgm:pt>
    <dgm:pt modelId="{92921081-529B-4D1C-83A4-C416BB4C5224}">
      <dgm:prSet/>
      <dgm:spPr/>
      <dgm:t>
        <a:bodyPr/>
        <a:lstStyle/>
        <a:p>
          <a:r>
            <a:rPr lang="en-DE" dirty="0">
              <a:solidFill>
                <a:schemeClr val="tx1">
                  <a:lumMod val="65000"/>
                  <a:lumOff val="35000"/>
                </a:schemeClr>
              </a:solidFill>
            </a:rPr>
            <a:t>Generate vectors from text data to be used for similarity graphs generation in Neo4j.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5AD2C2F8-A1D7-469B-93D8-B578BEFE51F8}" type="parTrans" cxnId="{B05C4C7C-FEB8-4825-98A0-C38D3021918A}">
      <dgm:prSet/>
      <dgm:spPr/>
      <dgm:t>
        <a:bodyPr/>
        <a:lstStyle/>
        <a:p>
          <a:endParaRPr lang="en-US"/>
        </a:p>
      </dgm:t>
    </dgm:pt>
    <dgm:pt modelId="{ECC13403-1F53-4ED4-AE4F-334EEC7C8710}" type="sibTrans" cxnId="{B05C4C7C-FEB8-4825-98A0-C38D3021918A}">
      <dgm:prSet/>
      <dgm:spPr/>
      <dgm:t>
        <a:bodyPr/>
        <a:lstStyle/>
        <a:p>
          <a:endParaRPr lang="en-US"/>
        </a:p>
      </dgm:t>
    </dgm:pt>
    <dgm:pt modelId="{3CB04A44-4013-4CA7-90FD-29AFC3C15E37}">
      <dgm:prSet/>
      <dgm:spPr/>
      <dgm:t>
        <a:bodyPr/>
        <a:lstStyle/>
        <a:p>
          <a:r>
            <a:rPr lang="en-DE" dirty="0">
              <a:solidFill>
                <a:schemeClr val="tx1">
                  <a:lumMod val="65000"/>
                  <a:lumOff val="35000"/>
                </a:schemeClr>
              </a:solidFill>
            </a:rPr>
            <a:t>Generate similarity graphs from</a:t>
          </a:r>
        </a:p>
        <a:p>
          <a:r>
            <a:rPr lang="en-DE" dirty="0">
              <a:solidFill>
                <a:schemeClr val="tx1">
                  <a:lumMod val="65000"/>
                  <a:lumOff val="35000"/>
                </a:schemeClr>
              </a:solidFill>
            </a:rPr>
            <a:t>the vectorised datasets.</a:t>
          </a:r>
          <a:endParaRPr lang="en-US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CEE936A-E3CC-4209-BECC-1CD0C85A2B72}" type="parTrans" cxnId="{24A8F052-3377-4BA4-8C62-CCF5039C85D7}">
      <dgm:prSet/>
      <dgm:spPr/>
      <dgm:t>
        <a:bodyPr/>
        <a:lstStyle/>
        <a:p>
          <a:endParaRPr lang="en-US"/>
        </a:p>
      </dgm:t>
    </dgm:pt>
    <dgm:pt modelId="{D7A8F7A0-47A3-4464-B3B7-E0806DF46627}" type="sibTrans" cxnId="{24A8F052-3377-4BA4-8C62-CCF5039C85D7}">
      <dgm:prSet/>
      <dgm:spPr/>
      <dgm:t>
        <a:bodyPr/>
        <a:lstStyle/>
        <a:p>
          <a:endParaRPr lang="en-US"/>
        </a:p>
      </dgm:t>
    </dgm:pt>
    <dgm:pt modelId="{212ADAAB-D5CB-4BBC-8DAF-7340FD334994}">
      <dgm:prSet custT="1"/>
      <dgm:spPr/>
      <dgm:t>
        <a:bodyPr/>
        <a:lstStyle/>
        <a:p>
          <a:pPr>
            <a:defRPr b="1"/>
          </a:pPr>
          <a:r>
            <a:rPr lang="en-DE" sz="1600" dirty="0">
              <a:solidFill>
                <a:schemeClr val="tx1">
                  <a:lumMod val="65000"/>
                  <a:lumOff val="35000"/>
                </a:schemeClr>
              </a:solidFill>
            </a:rPr>
            <a:t>Milestone 4 (September)</a:t>
          </a:r>
          <a:endParaRPr lang="en-US" sz="11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5F6D312-A686-491E-95E3-EFB9640CC472}" type="parTrans" cxnId="{C8C7266C-2A0C-476A-85B3-F12BE2521F4C}">
      <dgm:prSet/>
      <dgm:spPr/>
      <dgm:t>
        <a:bodyPr/>
        <a:lstStyle/>
        <a:p>
          <a:endParaRPr lang="en-US"/>
        </a:p>
      </dgm:t>
    </dgm:pt>
    <dgm:pt modelId="{AB2787E4-2A8B-428D-A4AE-2B14DCFFC4E7}" type="sibTrans" cxnId="{C8C7266C-2A0C-476A-85B3-F12BE2521F4C}">
      <dgm:prSet/>
      <dgm:spPr/>
      <dgm:t>
        <a:bodyPr/>
        <a:lstStyle/>
        <a:p>
          <a:endParaRPr lang="en-US"/>
        </a:p>
      </dgm:t>
    </dgm:pt>
    <dgm:pt modelId="{2AEE5C11-34AE-4EB7-8907-9BED418EA471}">
      <dgm:prSet/>
      <dgm:spPr/>
      <dgm:t>
        <a:bodyPr/>
        <a:lstStyle/>
        <a:p>
          <a:r>
            <a:rPr lang="en-DE" dirty="0">
              <a:solidFill>
                <a:schemeClr val="tx1">
                  <a:lumMod val="65000"/>
                  <a:lumOff val="35000"/>
                </a:schemeClr>
              </a:solidFill>
            </a:rPr>
            <a:t> Compare similarity matrix results from Neo4j with Python and research paper </a:t>
          </a:r>
        </a:p>
        <a:p>
          <a:r>
            <a:rPr lang="en-DE" dirty="0">
              <a:solidFill>
                <a:schemeClr val="tx1">
                  <a:lumMod val="65000"/>
                  <a:lumOff val="35000"/>
                </a:schemeClr>
              </a:solidFill>
            </a:rPr>
            <a:t>data</a:t>
          </a:r>
        </a:p>
      </dgm:t>
    </dgm:pt>
    <dgm:pt modelId="{2E14AD1F-C7EA-45AE-ADC0-0EE92A6516CB}" type="parTrans" cxnId="{DD687B5C-28C8-4088-99B8-D375C5FDAE4A}">
      <dgm:prSet/>
      <dgm:spPr/>
      <dgm:t>
        <a:bodyPr/>
        <a:lstStyle/>
        <a:p>
          <a:endParaRPr lang="en-US"/>
        </a:p>
      </dgm:t>
    </dgm:pt>
    <dgm:pt modelId="{F36FDDA0-6B91-47CB-8114-B6F076E55FC8}" type="sibTrans" cxnId="{DD687B5C-28C8-4088-99B8-D375C5FDAE4A}">
      <dgm:prSet/>
      <dgm:spPr/>
      <dgm:t>
        <a:bodyPr/>
        <a:lstStyle/>
        <a:p>
          <a:endParaRPr lang="en-US"/>
        </a:p>
      </dgm:t>
    </dgm:pt>
    <dgm:pt modelId="{7A5D3400-AF5B-4297-8592-4C1EDB9D0973}" type="pres">
      <dgm:prSet presAssocID="{63085546-7C7C-4B3E-ABEB-2669F1A65FB2}" presName="root" presStyleCnt="0">
        <dgm:presLayoutVars>
          <dgm:chMax/>
          <dgm:chPref/>
          <dgm:animLvl val="lvl"/>
        </dgm:presLayoutVars>
      </dgm:prSet>
      <dgm:spPr/>
    </dgm:pt>
    <dgm:pt modelId="{BD204284-1F7C-4D58-BC79-8C2DEE7E9FAF}" type="pres">
      <dgm:prSet presAssocID="{63085546-7C7C-4B3E-ABEB-2669F1A65FB2}" presName="divider" presStyleLbl="fgAcc1" presStyleIdx="0" presStyleCnt="5" custSzY="428624"/>
      <dgm:spPr>
        <a:prstGeom prst="homePlate">
          <a:avLst/>
        </a:prstGeom>
        <a:gradFill rotWithShape="0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1200000" scaled="0"/>
        </a:gradFill>
        <a:ln w="12700" cap="flat" cmpd="sng" algn="ctr">
          <a:noFill/>
          <a:prstDash val="solid"/>
          <a:miter lim="800000"/>
          <a:tailEnd type="arrow" w="sm" len="sm"/>
        </a:ln>
        <a:effectLst/>
      </dgm:spPr>
    </dgm:pt>
    <dgm:pt modelId="{46A6B157-7198-41C4-9D25-C4F8885F1B6F}" type="pres">
      <dgm:prSet presAssocID="{63085546-7C7C-4B3E-ABEB-2669F1A65FB2}" presName="nodes" presStyleCnt="0">
        <dgm:presLayoutVars>
          <dgm:chMax/>
          <dgm:chPref/>
          <dgm:animLvl val="lvl"/>
        </dgm:presLayoutVars>
      </dgm:prSet>
      <dgm:spPr/>
    </dgm:pt>
    <dgm:pt modelId="{578E6A06-6F61-48BD-9F1A-48E731D6E26D}" type="pres">
      <dgm:prSet presAssocID="{9DCEA5FC-4640-45AF-B712-7A4FD94AEF0D}" presName="composite" presStyleCnt="0"/>
      <dgm:spPr/>
    </dgm:pt>
    <dgm:pt modelId="{9F727168-E825-43C1-AF50-41E115F59C0C}" type="pres">
      <dgm:prSet presAssocID="{9DCEA5FC-4640-45AF-B712-7A4FD94AEF0D}" presName="ConnectorPoint" presStyleLbl="lnNode1" presStyleIdx="0" presStyleCnt="4"/>
      <dgm:spPr>
        <a:solidFill>
          <a:schemeClr val="accent1"/>
        </a:solidFill>
        <a:ln w="6350" cap="flat" cmpd="sng" algn="ctr">
          <a:noFill/>
          <a:prstDash val="solid"/>
          <a:miter lim="800000"/>
        </a:ln>
        <a:effectLst/>
      </dgm:spPr>
    </dgm:pt>
    <dgm:pt modelId="{0C380CA5-521A-4949-A022-450DA9C217F5}" type="pres">
      <dgm:prSet presAssocID="{9DCEA5FC-4640-45AF-B712-7A4FD94AEF0D}" presName="DropPinPlaceHolder" presStyleCnt="0"/>
      <dgm:spPr/>
    </dgm:pt>
    <dgm:pt modelId="{19EF924A-339B-436A-9151-9C7B0B0377B9}" type="pres">
      <dgm:prSet presAssocID="{9DCEA5FC-4640-45AF-B712-7A4FD94AEF0D}" presName="DropPin" presStyleLbl="alignNode1" presStyleIdx="0" presStyleCnt="4"/>
      <dgm:spPr>
        <a:ln>
          <a:noFill/>
        </a:ln>
      </dgm:spPr>
    </dgm:pt>
    <dgm:pt modelId="{846B4BA4-33F0-43CE-A60E-B95E195AD5A9}" type="pres">
      <dgm:prSet presAssocID="{9DCEA5FC-4640-45AF-B712-7A4FD94AEF0D}" presName="Ellipse" presStyleLbl="fgAcc1" presStyleIdx="1" presStyleCnt="5"/>
      <dgm:spPr>
        <a:prstGeom prst="donu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gm:spPr>
    </dgm:pt>
    <dgm:pt modelId="{A782CF5D-A585-4990-846A-5EDBD19A9BDB}" type="pres">
      <dgm:prSet presAssocID="{9DCEA5FC-4640-45AF-B712-7A4FD94AEF0D}" presName="L2TextContainer" presStyleLbl="revTx" presStyleIdx="0" presStyleCnt="8">
        <dgm:presLayoutVars>
          <dgm:bulletEnabled val="1"/>
        </dgm:presLayoutVars>
      </dgm:prSet>
      <dgm:spPr/>
    </dgm:pt>
    <dgm:pt modelId="{85C50C56-6DC8-4C47-8DBC-4FD6B1554AA4}" type="pres">
      <dgm:prSet presAssocID="{9DCEA5FC-4640-45AF-B712-7A4FD94AEF0D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4F322B1B-F357-4BCD-BF34-8A0D705A1CE7}" type="pres">
      <dgm:prSet presAssocID="{9DCEA5FC-4640-45AF-B712-7A4FD94AEF0D}" presName="ConnectLine" presStyleLbl="sibTrans1D1" presStyleIdx="0" presStyleCnt="4"/>
      <dgm:spPr>
        <a:noFill/>
        <a:ln w="3175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gm:spPr>
    </dgm:pt>
    <dgm:pt modelId="{9FF32B1E-94FD-475E-9959-8E0546070C5B}" type="pres">
      <dgm:prSet presAssocID="{9DCEA5FC-4640-45AF-B712-7A4FD94AEF0D}" presName="EmptyPlaceHolder" presStyleCnt="0"/>
      <dgm:spPr/>
    </dgm:pt>
    <dgm:pt modelId="{C9E000F5-B650-46EB-A3B0-FBA6593CE548}" type="pres">
      <dgm:prSet presAssocID="{0A99745B-BB5C-49B3-A782-8DB57641F6C9}" presName="spaceBetweenRectangles" presStyleCnt="0"/>
      <dgm:spPr/>
    </dgm:pt>
    <dgm:pt modelId="{64373A7D-C7A5-4C0C-9781-58743159539A}" type="pres">
      <dgm:prSet presAssocID="{096A9AF0-0DAE-4EB3-B448-4501DA034F4A}" presName="composite" presStyleCnt="0"/>
      <dgm:spPr/>
    </dgm:pt>
    <dgm:pt modelId="{B57996C3-16BE-4CEB-B9E2-6FFC42938F41}" type="pres">
      <dgm:prSet presAssocID="{096A9AF0-0DAE-4EB3-B448-4501DA034F4A}" presName="ConnectorPoint" presStyleLbl="lnNode1" presStyleIdx="1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BC71368F-DA7E-405D-93AC-3A6767BF9FC6}" type="pres">
      <dgm:prSet presAssocID="{096A9AF0-0DAE-4EB3-B448-4501DA034F4A}" presName="DropPinPlaceHolder" presStyleCnt="0"/>
      <dgm:spPr/>
    </dgm:pt>
    <dgm:pt modelId="{5B4632EA-1574-417A-A3FA-D711159FBAD1}" type="pres">
      <dgm:prSet presAssocID="{096A9AF0-0DAE-4EB3-B448-4501DA034F4A}" presName="DropPin" presStyleLbl="alignNode1" presStyleIdx="1" presStyleCnt="4"/>
      <dgm:spPr>
        <a:ln>
          <a:noFill/>
        </a:ln>
      </dgm:spPr>
    </dgm:pt>
    <dgm:pt modelId="{032E0966-F86B-4BBD-BE80-8FAB861AF0E8}" type="pres">
      <dgm:prSet presAssocID="{096A9AF0-0DAE-4EB3-B448-4501DA034F4A}" presName="Ellipse" presStyleLbl="fgAcc1" presStyleIdx="2" presStyleCnt="5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608C5A1-CE9E-4410-9F2F-F714CC6AB069}" type="pres">
      <dgm:prSet presAssocID="{096A9AF0-0DAE-4EB3-B448-4501DA034F4A}" presName="L2TextContainer" presStyleLbl="revTx" presStyleIdx="2" presStyleCnt="8">
        <dgm:presLayoutVars>
          <dgm:bulletEnabled val="1"/>
        </dgm:presLayoutVars>
      </dgm:prSet>
      <dgm:spPr/>
    </dgm:pt>
    <dgm:pt modelId="{C1E34084-406C-48D5-88FE-7226282DBC49}" type="pres">
      <dgm:prSet presAssocID="{096A9AF0-0DAE-4EB3-B448-4501DA034F4A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33168228-1414-4AAF-B7E5-C08A80BBB2F1}" type="pres">
      <dgm:prSet presAssocID="{096A9AF0-0DAE-4EB3-B448-4501DA034F4A}" presName="ConnectLine" presStyleLbl="sibTrans1D1" presStyleIdx="1" presStyleCnt="4"/>
      <dgm:spPr>
        <a:xfrm>
          <a:off x="1843314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gm:spPr>
    </dgm:pt>
    <dgm:pt modelId="{C791BCDD-76D3-4E0E-98B9-0C4903CF0E94}" type="pres">
      <dgm:prSet presAssocID="{096A9AF0-0DAE-4EB3-B448-4501DA034F4A}" presName="EmptyPlaceHolder" presStyleCnt="0"/>
      <dgm:spPr/>
    </dgm:pt>
    <dgm:pt modelId="{3B1DA912-FDB7-4F73-8823-B30C56F7DE86}" type="pres">
      <dgm:prSet presAssocID="{6B0D7DA9-E6ED-4137-9716-F48BF62327A8}" presName="spaceBetweenRectangles" presStyleCnt="0"/>
      <dgm:spPr/>
    </dgm:pt>
    <dgm:pt modelId="{B744CD57-FD23-4E62-9589-4CAC57B034E9}" type="pres">
      <dgm:prSet presAssocID="{CA6B1BA0-B2FC-48AD-8EDA-F4AAA4AF2782}" presName="composite" presStyleCnt="0"/>
      <dgm:spPr/>
    </dgm:pt>
    <dgm:pt modelId="{D891B168-1DA5-4124-931F-A51FCB8EFC11}" type="pres">
      <dgm:prSet presAssocID="{CA6B1BA0-B2FC-48AD-8EDA-F4AAA4AF2782}" presName="ConnectorPoint" presStyleLbl="lnNode1" presStyleIdx="2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42206762-CD73-4F82-B16A-D168E2503215}" type="pres">
      <dgm:prSet presAssocID="{CA6B1BA0-B2FC-48AD-8EDA-F4AAA4AF2782}" presName="DropPinPlaceHolder" presStyleCnt="0"/>
      <dgm:spPr/>
    </dgm:pt>
    <dgm:pt modelId="{C0DBECBF-E3AA-450B-95D4-8349AA21B4F8}" type="pres">
      <dgm:prSet presAssocID="{CA6B1BA0-B2FC-48AD-8EDA-F4AAA4AF2782}" presName="DropPin" presStyleLbl="alignNode1" presStyleIdx="2" presStyleCnt="4"/>
      <dgm:spPr>
        <a:ln>
          <a:noFill/>
        </a:ln>
      </dgm:spPr>
    </dgm:pt>
    <dgm:pt modelId="{6EDDD44C-F5E4-49AD-B1D9-346B8B8AEE8F}" type="pres">
      <dgm:prSet presAssocID="{CA6B1BA0-B2FC-48AD-8EDA-F4AAA4AF2782}" presName="Ellipse" presStyleLbl="fgAcc1" presStyleIdx="3" presStyleCnt="5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E564261-183D-47F9-8E7E-BCFC5023A815}" type="pres">
      <dgm:prSet presAssocID="{CA6B1BA0-B2FC-48AD-8EDA-F4AAA4AF2782}" presName="L2TextContainer" presStyleLbl="revTx" presStyleIdx="4" presStyleCnt="8">
        <dgm:presLayoutVars>
          <dgm:bulletEnabled val="1"/>
        </dgm:presLayoutVars>
      </dgm:prSet>
      <dgm:spPr/>
    </dgm:pt>
    <dgm:pt modelId="{3DA36ABE-9810-4ED4-9A55-2905E7588D06}" type="pres">
      <dgm:prSet presAssocID="{CA6B1BA0-B2FC-48AD-8EDA-F4AAA4AF2782}" presName="L1TextContainer" presStyleLbl="revTx" presStyleIdx="5" presStyleCnt="8" custScaleY="88950" custLinFactNeighborX="-392" custLinFactNeighborY="-12731">
        <dgm:presLayoutVars>
          <dgm:chMax val="1"/>
          <dgm:chPref val="1"/>
          <dgm:bulletEnabled val="1"/>
        </dgm:presLayoutVars>
      </dgm:prSet>
      <dgm:spPr/>
    </dgm:pt>
    <dgm:pt modelId="{4B9F5909-A57C-4893-9C8A-D5960FE9BE37}" type="pres">
      <dgm:prSet presAssocID="{CA6B1BA0-B2FC-48AD-8EDA-F4AAA4AF2782}" presName="ConnectLine" presStyleLbl="sibTrans1D1" presStyleIdx="2" presStyleCnt="4"/>
      <dgm:spPr>
        <a:xfrm>
          <a:off x="4960678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gm:spPr>
    </dgm:pt>
    <dgm:pt modelId="{DEDCEF89-DB8F-4197-B2D2-2D39426E0B96}" type="pres">
      <dgm:prSet presAssocID="{CA6B1BA0-B2FC-48AD-8EDA-F4AAA4AF2782}" presName="EmptyPlaceHolder" presStyleCnt="0"/>
      <dgm:spPr/>
    </dgm:pt>
    <dgm:pt modelId="{4A96FD2F-C127-41DC-AA54-1EEBED6BA483}" type="pres">
      <dgm:prSet presAssocID="{39FB540D-D808-4040-9A37-0AC474C0212F}" presName="spaceBetweenRectangles" presStyleCnt="0"/>
      <dgm:spPr/>
    </dgm:pt>
    <dgm:pt modelId="{A1AE2BC4-A99C-4DD3-A84D-EB3461D18287}" type="pres">
      <dgm:prSet presAssocID="{212ADAAB-D5CB-4BBC-8DAF-7340FD334994}" presName="composite" presStyleCnt="0"/>
      <dgm:spPr/>
    </dgm:pt>
    <dgm:pt modelId="{278CF1E0-B1C4-4B10-A5EC-FD7EF0557E2D}" type="pres">
      <dgm:prSet presAssocID="{212ADAAB-D5CB-4BBC-8DAF-7340FD334994}" presName="ConnectorPoint" presStyleLbl="lnNode1" presStyleIdx="3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gm:spPr>
    </dgm:pt>
    <dgm:pt modelId="{27B65FB4-BE6A-41E6-BBE9-8DC9F7B73486}" type="pres">
      <dgm:prSet presAssocID="{212ADAAB-D5CB-4BBC-8DAF-7340FD334994}" presName="DropPinPlaceHolder" presStyleCnt="0"/>
      <dgm:spPr/>
    </dgm:pt>
    <dgm:pt modelId="{488CC4C6-DFBC-460C-A9ED-BEDA8CC682D4}" type="pres">
      <dgm:prSet presAssocID="{212ADAAB-D5CB-4BBC-8DAF-7340FD334994}" presName="DropPin" presStyleLbl="alignNode1" presStyleIdx="3" presStyleCnt="4"/>
      <dgm:spPr>
        <a:ln>
          <a:noFill/>
        </a:ln>
      </dgm:spPr>
    </dgm:pt>
    <dgm:pt modelId="{48CA82DA-B677-461B-A08D-337683480059}" type="pres">
      <dgm:prSet presAssocID="{212ADAAB-D5CB-4BBC-8DAF-7340FD334994}" presName="Ellipse" presStyleLbl="fgAcc1" presStyleIdx="4" presStyleCnt="5"/>
      <dgm:spPr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1646913-A3FA-4470-A3E9-C64B0A13A62A}" type="pres">
      <dgm:prSet presAssocID="{212ADAAB-D5CB-4BBC-8DAF-7340FD334994}" presName="L2TextContainer" presStyleLbl="revTx" presStyleIdx="6" presStyleCnt="8">
        <dgm:presLayoutVars>
          <dgm:bulletEnabled val="1"/>
        </dgm:presLayoutVars>
      </dgm:prSet>
      <dgm:spPr/>
    </dgm:pt>
    <dgm:pt modelId="{6EC2FC68-E1B8-4274-8090-C2C96A4CD82C}" type="pres">
      <dgm:prSet presAssocID="{212ADAAB-D5CB-4BBC-8DAF-7340FD334994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4F41BF23-550C-4E7F-977E-3D22E3AF7B51}" type="pres">
      <dgm:prSet presAssocID="{212ADAAB-D5CB-4BBC-8DAF-7340FD334994}" presName="ConnectLine" presStyleLbl="sibTrans1D1" presStyleIdx="3" presStyleCnt="4"/>
      <dgm:spPr>
        <a:xfrm>
          <a:off x="6519360" y="1097851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gm:spPr>
    </dgm:pt>
    <dgm:pt modelId="{5018695D-CFD4-49F8-8967-BA8A0C0A0DE1}" type="pres">
      <dgm:prSet presAssocID="{212ADAAB-D5CB-4BBC-8DAF-7340FD334994}" presName="EmptyPlaceHolder" presStyleCnt="0"/>
      <dgm:spPr/>
    </dgm:pt>
  </dgm:ptLst>
  <dgm:cxnLst>
    <dgm:cxn modelId="{2F02861A-3FDC-4C2B-B724-282D5914D85A}" type="presOf" srcId="{212ADAAB-D5CB-4BBC-8DAF-7340FD334994}" destId="{6EC2FC68-E1B8-4274-8090-C2C96A4CD82C}" srcOrd="0" destOrd="0" presId="urn:microsoft.com/office/officeart/2017/3/layout/DropPinTimeline"/>
    <dgm:cxn modelId="{146C3436-7349-460D-8FAF-B5C22B68A41F}" type="presOf" srcId="{CA6B1BA0-B2FC-48AD-8EDA-F4AAA4AF2782}" destId="{3DA36ABE-9810-4ED4-9A55-2905E7588D06}" srcOrd="0" destOrd="0" presId="urn:microsoft.com/office/officeart/2017/3/layout/DropPinTimeline"/>
    <dgm:cxn modelId="{39A11E5C-7A57-4117-A6DF-36000C29509C}" srcId="{9DCEA5FC-4640-45AF-B712-7A4FD94AEF0D}" destId="{831701CF-77C7-46C0-A913-8CC39517BAB8}" srcOrd="0" destOrd="0" parTransId="{13FBC60D-3EA6-4496-BA97-C1AE8C7F8961}" sibTransId="{75156CDF-E17B-4DAD-AE37-EA44D7F37090}"/>
    <dgm:cxn modelId="{DD687B5C-28C8-4088-99B8-D375C5FDAE4A}" srcId="{212ADAAB-D5CB-4BBC-8DAF-7340FD334994}" destId="{2AEE5C11-34AE-4EB7-8907-9BED418EA471}" srcOrd="0" destOrd="0" parTransId="{2E14AD1F-C7EA-45AE-ADC0-0EE92A6516CB}" sibTransId="{F36FDDA0-6B91-47CB-8114-B6F076E55FC8}"/>
    <dgm:cxn modelId="{DBD99269-D7F7-4B47-B17B-A5AE402751D9}" srcId="{63085546-7C7C-4B3E-ABEB-2669F1A65FB2}" destId="{9DCEA5FC-4640-45AF-B712-7A4FD94AEF0D}" srcOrd="0" destOrd="0" parTransId="{929A5FD9-0612-4B79-9B59-C3C36D34A069}" sibTransId="{0A99745B-BB5C-49B3-A782-8DB57641F6C9}"/>
    <dgm:cxn modelId="{C8C7266C-2A0C-476A-85B3-F12BE2521F4C}" srcId="{63085546-7C7C-4B3E-ABEB-2669F1A65FB2}" destId="{212ADAAB-D5CB-4BBC-8DAF-7340FD334994}" srcOrd="3" destOrd="0" parTransId="{45F6D312-A686-491E-95E3-EFB9640CC472}" sibTransId="{AB2787E4-2A8B-428D-A4AE-2B14DCFFC4E7}"/>
    <dgm:cxn modelId="{2841EC4D-F3DC-4972-B897-89C9EA062B26}" type="presOf" srcId="{92921081-529B-4D1C-83A4-C416BB4C5224}" destId="{B608C5A1-CE9E-4410-9F2F-F714CC6AB069}" srcOrd="0" destOrd="0" presId="urn:microsoft.com/office/officeart/2017/3/layout/DropPinTimeline"/>
    <dgm:cxn modelId="{3C15AF51-54A6-4ED0-824A-52A4CE5468AB}" type="presOf" srcId="{2AEE5C11-34AE-4EB7-8907-9BED418EA471}" destId="{D1646913-A3FA-4470-A3E9-C64B0A13A62A}" srcOrd="0" destOrd="0" presId="urn:microsoft.com/office/officeart/2017/3/layout/DropPinTimeline"/>
    <dgm:cxn modelId="{24A8F052-3377-4BA4-8C62-CCF5039C85D7}" srcId="{CA6B1BA0-B2FC-48AD-8EDA-F4AAA4AF2782}" destId="{3CB04A44-4013-4CA7-90FD-29AFC3C15E37}" srcOrd="0" destOrd="0" parTransId="{ECEE936A-E3CC-4209-BECC-1CD0C85A2B72}" sibTransId="{D7A8F7A0-47A3-4464-B3B7-E0806DF46627}"/>
    <dgm:cxn modelId="{601FA375-B804-4895-B969-A3CE7B37C85C}" type="presOf" srcId="{096A9AF0-0DAE-4EB3-B448-4501DA034F4A}" destId="{C1E34084-406C-48D5-88FE-7226282DBC49}" srcOrd="0" destOrd="0" presId="urn:microsoft.com/office/officeart/2017/3/layout/DropPinTimeline"/>
    <dgm:cxn modelId="{761E4B58-8AA0-4EE9-9827-01A0CA5D8AAC}" type="presOf" srcId="{9DCEA5FC-4640-45AF-B712-7A4FD94AEF0D}" destId="{85C50C56-6DC8-4C47-8DBC-4FD6B1554AA4}" srcOrd="0" destOrd="0" presId="urn:microsoft.com/office/officeart/2017/3/layout/DropPinTimeline"/>
    <dgm:cxn modelId="{B05C4C7C-FEB8-4825-98A0-C38D3021918A}" srcId="{096A9AF0-0DAE-4EB3-B448-4501DA034F4A}" destId="{92921081-529B-4D1C-83A4-C416BB4C5224}" srcOrd="0" destOrd="0" parTransId="{5AD2C2F8-A1D7-469B-93D8-B578BEFE51F8}" sibTransId="{ECC13403-1F53-4ED4-AE4F-334EEC7C8710}"/>
    <dgm:cxn modelId="{2802187F-7EB3-49BE-9C62-E8F8F0567AFB}" type="presOf" srcId="{3CB04A44-4013-4CA7-90FD-29AFC3C15E37}" destId="{FE564261-183D-47F9-8E7E-BCFC5023A815}" srcOrd="0" destOrd="0" presId="urn:microsoft.com/office/officeart/2017/3/layout/DropPinTimeline"/>
    <dgm:cxn modelId="{247DE591-0579-4FF5-9C62-940C4F67096B}" type="presOf" srcId="{63085546-7C7C-4B3E-ABEB-2669F1A65FB2}" destId="{7A5D3400-AF5B-4297-8592-4C1EDB9D0973}" srcOrd="0" destOrd="0" presId="urn:microsoft.com/office/officeart/2017/3/layout/DropPinTimeline"/>
    <dgm:cxn modelId="{F16073A4-7F3E-4CB9-8FB4-14646A5FA672}" type="presOf" srcId="{831701CF-77C7-46C0-A913-8CC39517BAB8}" destId="{A782CF5D-A585-4990-846A-5EDBD19A9BDB}" srcOrd="0" destOrd="0" presId="urn:microsoft.com/office/officeart/2017/3/layout/DropPinTimeline"/>
    <dgm:cxn modelId="{CA0753BD-DB60-4D68-8486-5B376B839B26}" srcId="{63085546-7C7C-4B3E-ABEB-2669F1A65FB2}" destId="{096A9AF0-0DAE-4EB3-B448-4501DA034F4A}" srcOrd="1" destOrd="0" parTransId="{8CE6ABD6-768E-42C8-9029-C3B5F278B21C}" sibTransId="{6B0D7DA9-E6ED-4137-9716-F48BF62327A8}"/>
    <dgm:cxn modelId="{CD6B6EE8-3813-4EF1-BFEC-C005A3326D63}" srcId="{63085546-7C7C-4B3E-ABEB-2669F1A65FB2}" destId="{CA6B1BA0-B2FC-48AD-8EDA-F4AAA4AF2782}" srcOrd="2" destOrd="0" parTransId="{D7D3AA07-BCB9-4212-A556-E90870FB1413}" sibTransId="{39FB540D-D808-4040-9A37-0AC474C0212F}"/>
    <dgm:cxn modelId="{DA6A51DB-6C18-400B-9DA5-E8330852483B}" type="presParOf" srcId="{7A5D3400-AF5B-4297-8592-4C1EDB9D0973}" destId="{BD204284-1F7C-4D58-BC79-8C2DEE7E9FAF}" srcOrd="0" destOrd="0" presId="urn:microsoft.com/office/officeart/2017/3/layout/DropPinTimeline"/>
    <dgm:cxn modelId="{B682209A-D180-4D3D-A7FE-3FF4623AAAC8}" type="presParOf" srcId="{7A5D3400-AF5B-4297-8592-4C1EDB9D0973}" destId="{46A6B157-7198-41C4-9D25-C4F8885F1B6F}" srcOrd="1" destOrd="0" presId="urn:microsoft.com/office/officeart/2017/3/layout/DropPinTimeline"/>
    <dgm:cxn modelId="{4CF30FDC-8EA5-4C55-A240-DA99543AE3C6}" type="presParOf" srcId="{46A6B157-7198-41C4-9D25-C4F8885F1B6F}" destId="{578E6A06-6F61-48BD-9F1A-48E731D6E26D}" srcOrd="0" destOrd="0" presId="urn:microsoft.com/office/officeart/2017/3/layout/DropPinTimeline"/>
    <dgm:cxn modelId="{7F06BCA7-F8E6-43B5-AEBF-3EA16A460043}" type="presParOf" srcId="{578E6A06-6F61-48BD-9F1A-48E731D6E26D}" destId="{9F727168-E825-43C1-AF50-41E115F59C0C}" srcOrd="0" destOrd="0" presId="urn:microsoft.com/office/officeart/2017/3/layout/DropPinTimeline"/>
    <dgm:cxn modelId="{39550BBA-C07C-435F-AE58-6A3869656E8F}" type="presParOf" srcId="{578E6A06-6F61-48BD-9F1A-48E731D6E26D}" destId="{0C380CA5-521A-4949-A022-450DA9C217F5}" srcOrd="1" destOrd="0" presId="urn:microsoft.com/office/officeart/2017/3/layout/DropPinTimeline"/>
    <dgm:cxn modelId="{50FAF036-8C4F-4AB4-964E-F6C0C8E1B366}" type="presParOf" srcId="{0C380CA5-521A-4949-A022-450DA9C217F5}" destId="{19EF924A-339B-436A-9151-9C7B0B0377B9}" srcOrd="0" destOrd="0" presId="urn:microsoft.com/office/officeart/2017/3/layout/DropPinTimeline"/>
    <dgm:cxn modelId="{FEF6FDFF-AC95-4350-940F-FC375C454173}" type="presParOf" srcId="{0C380CA5-521A-4949-A022-450DA9C217F5}" destId="{846B4BA4-33F0-43CE-A60E-B95E195AD5A9}" srcOrd="1" destOrd="0" presId="urn:microsoft.com/office/officeart/2017/3/layout/DropPinTimeline"/>
    <dgm:cxn modelId="{86FB1E3B-8C27-43E3-9CFC-6B9AD5B19723}" type="presParOf" srcId="{578E6A06-6F61-48BD-9F1A-48E731D6E26D}" destId="{A782CF5D-A585-4990-846A-5EDBD19A9BDB}" srcOrd="2" destOrd="0" presId="urn:microsoft.com/office/officeart/2017/3/layout/DropPinTimeline"/>
    <dgm:cxn modelId="{A2AA414F-7DC4-4250-B21D-62866A63C6BC}" type="presParOf" srcId="{578E6A06-6F61-48BD-9F1A-48E731D6E26D}" destId="{85C50C56-6DC8-4C47-8DBC-4FD6B1554AA4}" srcOrd="3" destOrd="0" presId="urn:microsoft.com/office/officeart/2017/3/layout/DropPinTimeline"/>
    <dgm:cxn modelId="{AEEA7548-3D0E-4A32-8C4A-EEFE5745C7DF}" type="presParOf" srcId="{578E6A06-6F61-48BD-9F1A-48E731D6E26D}" destId="{4F322B1B-F357-4BCD-BF34-8A0D705A1CE7}" srcOrd="4" destOrd="0" presId="urn:microsoft.com/office/officeart/2017/3/layout/DropPinTimeline"/>
    <dgm:cxn modelId="{7AB3159E-92F2-4399-AE36-6211AADC42EA}" type="presParOf" srcId="{578E6A06-6F61-48BD-9F1A-48E731D6E26D}" destId="{9FF32B1E-94FD-475E-9959-8E0546070C5B}" srcOrd="5" destOrd="0" presId="urn:microsoft.com/office/officeart/2017/3/layout/DropPinTimeline"/>
    <dgm:cxn modelId="{CAD3EAEA-2806-4987-BD88-048D89C54CF1}" type="presParOf" srcId="{46A6B157-7198-41C4-9D25-C4F8885F1B6F}" destId="{C9E000F5-B650-46EB-A3B0-FBA6593CE548}" srcOrd="1" destOrd="0" presId="urn:microsoft.com/office/officeart/2017/3/layout/DropPinTimeline"/>
    <dgm:cxn modelId="{5EA5B657-7F2F-44E2-B1DD-0B3ECBD1E99D}" type="presParOf" srcId="{46A6B157-7198-41C4-9D25-C4F8885F1B6F}" destId="{64373A7D-C7A5-4C0C-9781-58743159539A}" srcOrd="2" destOrd="0" presId="urn:microsoft.com/office/officeart/2017/3/layout/DropPinTimeline"/>
    <dgm:cxn modelId="{14BAE908-5010-418B-B10F-E0EF3644818C}" type="presParOf" srcId="{64373A7D-C7A5-4C0C-9781-58743159539A}" destId="{B57996C3-16BE-4CEB-B9E2-6FFC42938F41}" srcOrd="0" destOrd="0" presId="urn:microsoft.com/office/officeart/2017/3/layout/DropPinTimeline"/>
    <dgm:cxn modelId="{6EE799C9-2ACE-448A-B9B4-1F0BFCC5494D}" type="presParOf" srcId="{64373A7D-C7A5-4C0C-9781-58743159539A}" destId="{BC71368F-DA7E-405D-93AC-3A6767BF9FC6}" srcOrd="1" destOrd="0" presId="urn:microsoft.com/office/officeart/2017/3/layout/DropPinTimeline"/>
    <dgm:cxn modelId="{59CC3372-0972-45A9-AB2E-167939969C7E}" type="presParOf" srcId="{BC71368F-DA7E-405D-93AC-3A6767BF9FC6}" destId="{5B4632EA-1574-417A-A3FA-D711159FBAD1}" srcOrd="0" destOrd="0" presId="urn:microsoft.com/office/officeart/2017/3/layout/DropPinTimeline"/>
    <dgm:cxn modelId="{1BF47519-9E4E-4BB0-BCBA-A5961FF9A6CD}" type="presParOf" srcId="{BC71368F-DA7E-405D-93AC-3A6767BF9FC6}" destId="{032E0966-F86B-4BBD-BE80-8FAB861AF0E8}" srcOrd="1" destOrd="0" presId="urn:microsoft.com/office/officeart/2017/3/layout/DropPinTimeline"/>
    <dgm:cxn modelId="{882EEBD2-110A-4990-8880-616C578449B7}" type="presParOf" srcId="{64373A7D-C7A5-4C0C-9781-58743159539A}" destId="{B608C5A1-CE9E-4410-9F2F-F714CC6AB069}" srcOrd="2" destOrd="0" presId="urn:microsoft.com/office/officeart/2017/3/layout/DropPinTimeline"/>
    <dgm:cxn modelId="{E5F82FBD-2B6D-4121-BACE-4D1B9A91EC66}" type="presParOf" srcId="{64373A7D-C7A5-4C0C-9781-58743159539A}" destId="{C1E34084-406C-48D5-88FE-7226282DBC49}" srcOrd="3" destOrd="0" presId="urn:microsoft.com/office/officeart/2017/3/layout/DropPinTimeline"/>
    <dgm:cxn modelId="{B94D7E38-E5D7-44D5-B33C-E3A0C78F3780}" type="presParOf" srcId="{64373A7D-C7A5-4C0C-9781-58743159539A}" destId="{33168228-1414-4AAF-B7E5-C08A80BBB2F1}" srcOrd="4" destOrd="0" presId="urn:microsoft.com/office/officeart/2017/3/layout/DropPinTimeline"/>
    <dgm:cxn modelId="{397EE9F0-39A3-4A02-B678-70EBE6F9F893}" type="presParOf" srcId="{64373A7D-C7A5-4C0C-9781-58743159539A}" destId="{C791BCDD-76D3-4E0E-98B9-0C4903CF0E94}" srcOrd="5" destOrd="0" presId="urn:microsoft.com/office/officeart/2017/3/layout/DropPinTimeline"/>
    <dgm:cxn modelId="{AD2F3FEC-DCA0-43DB-982D-903784448797}" type="presParOf" srcId="{46A6B157-7198-41C4-9D25-C4F8885F1B6F}" destId="{3B1DA912-FDB7-4F73-8823-B30C56F7DE86}" srcOrd="3" destOrd="0" presId="urn:microsoft.com/office/officeart/2017/3/layout/DropPinTimeline"/>
    <dgm:cxn modelId="{07DA9BDD-D756-4F29-80E5-7856AC99F270}" type="presParOf" srcId="{46A6B157-7198-41C4-9D25-C4F8885F1B6F}" destId="{B744CD57-FD23-4E62-9589-4CAC57B034E9}" srcOrd="4" destOrd="0" presId="urn:microsoft.com/office/officeart/2017/3/layout/DropPinTimeline"/>
    <dgm:cxn modelId="{A54741C0-57CC-4443-9EC5-35B27EE5E879}" type="presParOf" srcId="{B744CD57-FD23-4E62-9589-4CAC57B034E9}" destId="{D891B168-1DA5-4124-931F-A51FCB8EFC11}" srcOrd="0" destOrd="0" presId="urn:microsoft.com/office/officeart/2017/3/layout/DropPinTimeline"/>
    <dgm:cxn modelId="{44B3C3FE-C503-4088-9594-FF6526E19BF3}" type="presParOf" srcId="{B744CD57-FD23-4E62-9589-4CAC57B034E9}" destId="{42206762-CD73-4F82-B16A-D168E2503215}" srcOrd="1" destOrd="0" presId="urn:microsoft.com/office/officeart/2017/3/layout/DropPinTimeline"/>
    <dgm:cxn modelId="{239B9997-909E-499F-90E5-95A977AC216C}" type="presParOf" srcId="{42206762-CD73-4F82-B16A-D168E2503215}" destId="{C0DBECBF-E3AA-450B-95D4-8349AA21B4F8}" srcOrd="0" destOrd="0" presId="urn:microsoft.com/office/officeart/2017/3/layout/DropPinTimeline"/>
    <dgm:cxn modelId="{913BA6FA-228D-4434-8839-0BBC563346A1}" type="presParOf" srcId="{42206762-CD73-4F82-B16A-D168E2503215}" destId="{6EDDD44C-F5E4-49AD-B1D9-346B8B8AEE8F}" srcOrd="1" destOrd="0" presId="urn:microsoft.com/office/officeart/2017/3/layout/DropPinTimeline"/>
    <dgm:cxn modelId="{81CB2C61-6B70-4A51-ACCE-DD65EFE72264}" type="presParOf" srcId="{B744CD57-FD23-4E62-9589-4CAC57B034E9}" destId="{FE564261-183D-47F9-8E7E-BCFC5023A815}" srcOrd="2" destOrd="0" presId="urn:microsoft.com/office/officeart/2017/3/layout/DropPinTimeline"/>
    <dgm:cxn modelId="{0D94F868-59F8-4671-9038-53D01D6C70F0}" type="presParOf" srcId="{B744CD57-FD23-4E62-9589-4CAC57B034E9}" destId="{3DA36ABE-9810-4ED4-9A55-2905E7588D06}" srcOrd="3" destOrd="0" presId="urn:microsoft.com/office/officeart/2017/3/layout/DropPinTimeline"/>
    <dgm:cxn modelId="{A0A095FA-FAD3-4861-A220-140A889CB7D8}" type="presParOf" srcId="{B744CD57-FD23-4E62-9589-4CAC57B034E9}" destId="{4B9F5909-A57C-4893-9C8A-D5960FE9BE37}" srcOrd="4" destOrd="0" presId="urn:microsoft.com/office/officeart/2017/3/layout/DropPinTimeline"/>
    <dgm:cxn modelId="{8FFFA548-0EFE-4476-B5A5-95CB32500074}" type="presParOf" srcId="{B744CD57-FD23-4E62-9589-4CAC57B034E9}" destId="{DEDCEF89-DB8F-4197-B2D2-2D39426E0B96}" srcOrd="5" destOrd="0" presId="urn:microsoft.com/office/officeart/2017/3/layout/DropPinTimeline"/>
    <dgm:cxn modelId="{D7A836E4-E400-4ED7-ABF3-88920F3B86D1}" type="presParOf" srcId="{46A6B157-7198-41C4-9D25-C4F8885F1B6F}" destId="{4A96FD2F-C127-41DC-AA54-1EEBED6BA483}" srcOrd="5" destOrd="0" presId="urn:microsoft.com/office/officeart/2017/3/layout/DropPinTimeline"/>
    <dgm:cxn modelId="{2E35C8AB-C54E-4DE6-98F2-126D8B12CA35}" type="presParOf" srcId="{46A6B157-7198-41C4-9D25-C4F8885F1B6F}" destId="{A1AE2BC4-A99C-4DD3-A84D-EB3461D18287}" srcOrd="6" destOrd="0" presId="urn:microsoft.com/office/officeart/2017/3/layout/DropPinTimeline"/>
    <dgm:cxn modelId="{AC45CECB-C5CF-4E80-98D8-0844891DC577}" type="presParOf" srcId="{A1AE2BC4-A99C-4DD3-A84D-EB3461D18287}" destId="{278CF1E0-B1C4-4B10-A5EC-FD7EF0557E2D}" srcOrd="0" destOrd="0" presId="urn:microsoft.com/office/officeart/2017/3/layout/DropPinTimeline"/>
    <dgm:cxn modelId="{FAC5196A-0FF0-48C2-A8D5-A327A9296F37}" type="presParOf" srcId="{A1AE2BC4-A99C-4DD3-A84D-EB3461D18287}" destId="{27B65FB4-BE6A-41E6-BBE9-8DC9F7B73486}" srcOrd="1" destOrd="0" presId="urn:microsoft.com/office/officeart/2017/3/layout/DropPinTimeline"/>
    <dgm:cxn modelId="{6506C7DF-695E-463E-9F7A-076AACE839A3}" type="presParOf" srcId="{27B65FB4-BE6A-41E6-BBE9-8DC9F7B73486}" destId="{488CC4C6-DFBC-460C-A9ED-BEDA8CC682D4}" srcOrd="0" destOrd="0" presId="urn:microsoft.com/office/officeart/2017/3/layout/DropPinTimeline"/>
    <dgm:cxn modelId="{BB2EC07F-9382-4ADC-B58A-370E51165161}" type="presParOf" srcId="{27B65FB4-BE6A-41E6-BBE9-8DC9F7B73486}" destId="{48CA82DA-B677-461B-A08D-337683480059}" srcOrd="1" destOrd="0" presId="urn:microsoft.com/office/officeart/2017/3/layout/DropPinTimeline"/>
    <dgm:cxn modelId="{D2C7B1A6-CF92-4104-85AF-7ED69E77FB2E}" type="presParOf" srcId="{A1AE2BC4-A99C-4DD3-A84D-EB3461D18287}" destId="{D1646913-A3FA-4470-A3E9-C64B0A13A62A}" srcOrd="2" destOrd="0" presId="urn:microsoft.com/office/officeart/2017/3/layout/DropPinTimeline"/>
    <dgm:cxn modelId="{6DFB5DDF-069E-470A-9D51-14C2EEBAEAB6}" type="presParOf" srcId="{A1AE2BC4-A99C-4DD3-A84D-EB3461D18287}" destId="{6EC2FC68-E1B8-4274-8090-C2C96A4CD82C}" srcOrd="3" destOrd="0" presId="urn:microsoft.com/office/officeart/2017/3/layout/DropPinTimeline"/>
    <dgm:cxn modelId="{E13030DA-BCC9-42B5-90A4-C1245E765FC8}" type="presParOf" srcId="{A1AE2BC4-A99C-4DD3-A84D-EB3461D18287}" destId="{4F41BF23-550C-4E7F-977E-3D22E3AF7B51}" srcOrd="4" destOrd="0" presId="urn:microsoft.com/office/officeart/2017/3/layout/DropPinTimeline"/>
    <dgm:cxn modelId="{5DC7870F-4614-4A72-AB7A-994AF1F8A4DE}" type="presParOf" srcId="{A1AE2BC4-A99C-4DD3-A84D-EB3461D18287}" destId="{5018695D-CFD4-49F8-8967-BA8A0C0A0DE1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04284-1F7C-4D58-BC79-8C2DEE7E9FAF}">
      <dsp:nvSpPr>
        <dsp:cNvPr id="0" name=""/>
        <dsp:cNvSpPr/>
      </dsp:nvSpPr>
      <dsp:spPr>
        <a:xfrm>
          <a:off x="0" y="2476501"/>
          <a:ext cx="10939605" cy="428624"/>
        </a:xfrm>
        <a:prstGeom prst="homePlate">
          <a:avLst/>
        </a:prstGeom>
        <a:gradFill rotWithShape="0">
          <a:gsLst>
            <a:gs pos="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lin ang="1200000" scaled="0"/>
        </a:gradFill>
        <a:ln w="12700" cap="flat" cmpd="sng" algn="ctr">
          <a:noFill/>
          <a:prstDash val="solid"/>
          <a:miter lim="800000"/>
          <a:tailEnd type="arrow" w="sm" len="sm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924A-339B-436A-9151-9C7B0B0377B9}">
      <dsp:nvSpPr>
        <dsp:cNvPr id="0" name=""/>
        <dsp:cNvSpPr/>
      </dsp:nvSpPr>
      <dsp:spPr>
        <a:xfrm rot="8100000">
          <a:off x="83634" y="620127"/>
          <a:ext cx="395759" cy="39575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B4BA4-33F0-43CE-A60E-B95E195AD5A9}">
      <dsp:nvSpPr>
        <dsp:cNvPr id="0" name=""/>
        <dsp:cNvSpPr/>
      </dsp:nvSpPr>
      <dsp:spPr>
        <a:xfrm>
          <a:off x="127600" y="664092"/>
          <a:ext cx="307829" cy="307829"/>
        </a:xfrm>
        <a:prstGeom prst="donut">
          <a:avLst/>
        </a:prstGeom>
        <a:solidFill>
          <a:schemeClr val="bg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2CF5D-A585-4990-846A-5EDBD19A9BDB}">
      <dsp:nvSpPr>
        <dsp:cNvPr id="0" name=""/>
        <dsp:cNvSpPr/>
      </dsp:nvSpPr>
      <dsp:spPr>
        <a:xfrm>
          <a:off x="561359" y="1097851"/>
          <a:ext cx="3640898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61359" y="1097851"/>
        <a:ext cx="3640898" cy="1592961"/>
      </dsp:txXfrm>
    </dsp:sp>
    <dsp:sp modelId="{85C50C56-6DC8-4C47-8DBC-4FD6B1554AA4}">
      <dsp:nvSpPr>
        <dsp:cNvPr id="0" name=""/>
        <dsp:cNvSpPr/>
      </dsp:nvSpPr>
      <dsp:spPr>
        <a:xfrm>
          <a:off x="561359" y="538162"/>
          <a:ext cx="3640898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DE" sz="1600" kern="1200" dirty="0">
              <a:solidFill>
                <a:schemeClr val="tx1">
                  <a:lumMod val="65000"/>
                  <a:lumOff val="35000"/>
                </a:schemeClr>
              </a:solidFill>
            </a:rPr>
            <a:t>Milestone 1 (July)</a:t>
          </a:r>
          <a:endParaRPr lang="en-US" sz="16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561359" y="538162"/>
        <a:ext cx="3640898" cy="559689"/>
      </dsp:txXfrm>
    </dsp:sp>
    <dsp:sp modelId="{4F322B1B-F357-4BCD-BF34-8A0D705A1CE7}">
      <dsp:nvSpPr>
        <dsp:cNvPr id="0" name=""/>
        <dsp:cNvSpPr/>
      </dsp:nvSpPr>
      <dsp:spPr>
        <a:xfrm>
          <a:off x="281514" y="1097851"/>
          <a:ext cx="0" cy="1592961"/>
        </a:xfrm>
        <a:prstGeom prst="line">
          <a:avLst/>
        </a:prstGeom>
        <a:noFill/>
        <a:ln w="3175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7168-E825-43C1-AF50-41E115F59C0C}">
      <dsp:nvSpPr>
        <dsp:cNvPr id="0" name=""/>
        <dsp:cNvSpPr/>
      </dsp:nvSpPr>
      <dsp:spPr>
        <a:xfrm>
          <a:off x="229860" y="2640440"/>
          <a:ext cx="100744" cy="100744"/>
        </a:xfrm>
        <a:prstGeom prst="ellipse">
          <a:avLst/>
        </a:prstGeom>
        <a:solidFill>
          <a:schemeClr val="accent1"/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632EA-1574-417A-A3FA-D711159FBAD1}">
      <dsp:nvSpPr>
        <dsp:cNvPr id="0" name=""/>
        <dsp:cNvSpPr/>
      </dsp:nvSpPr>
      <dsp:spPr>
        <a:xfrm rot="18900000">
          <a:off x="2266848" y="4365738"/>
          <a:ext cx="395759" cy="39575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E0966-F86B-4BBD-BE80-8FAB861AF0E8}">
      <dsp:nvSpPr>
        <dsp:cNvPr id="0" name=""/>
        <dsp:cNvSpPr/>
      </dsp:nvSpPr>
      <dsp:spPr>
        <a:xfrm>
          <a:off x="2310813" y="4409704"/>
          <a:ext cx="307829" cy="307829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8C5A1-CE9E-4410-9F2F-F714CC6AB069}">
      <dsp:nvSpPr>
        <dsp:cNvPr id="0" name=""/>
        <dsp:cNvSpPr/>
      </dsp:nvSpPr>
      <dsp:spPr>
        <a:xfrm>
          <a:off x="2744572" y="2690813"/>
          <a:ext cx="3640898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500" kern="1200" dirty="0">
              <a:solidFill>
                <a:schemeClr val="tx1">
                  <a:lumMod val="65000"/>
                  <a:lumOff val="35000"/>
                </a:schemeClr>
              </a:solidFill>
            </a:rPr>
            <a:t>Generate vectors from text data to be used for similarity graphs generation in Neo4j.</a:t>
          </a:r>
          <a:endParaRPr lang="en-US" sz="15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744572" y="2690813"/>
        <a:ext cx="3640898" cy="1592961"/>
      </dsp:txXfrm>
    </dsp:sp>
    <dsp:sp modelId="{C1E34084-406C-48D5-88FE-7226282DBC49}">
      <dsp:nvSpPr>
        <dsp:cNvPr id="0" name=""/>
        <dsp:cNvSpPr/>
      </dsp:nvSpPr>
      <dsp:spPr>
        <a:xfrm>
          <a:off x="2744572" y="4283774"/>
          <a:ext cx="3640898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DE" sz="1600" kern="1200" dirty="0">
              <a:solidFill>
                <a:schemeClr val="tx1">
                  <a:lumMod val="65000"/>
                  <a:lumOff val="35000"/>
                </a:schemeClr>
              </a:solidFill>
            </a:rPr>
            <a:t>Milestone</a:t>
          </a:r>
          <a:r>
            <a:rPr lang="en-DE" sz="1100" kern="1200" dirty="0">
              <a:solidFill>
                <a:schemeClr val="tx1">
                  <a:lumMod val="65000"/>
                  <a:lumOff val="35000"/>
                </a:schemeClr>
              </a:solidFill>
            </a:rPr>
            <a:t> </a:t>
          </a:r>
          <a:r>
            <a:rPr lang="en-DE" sz="1600" kern="1200" dirty="0">
              <a:solidFill>
                <a:schemeClr val="tx1">
                  <a:lumMod val="65000"/>
                  <a:lumOff val="35000"/>
                </a:schemeClr>
              </a:solidFill>
            </a:rPr>
            <a:t>2 (July)</a:t>
          </a:r>
          <a:endParaRPr lang="en-US" sz="9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744572" y="4283774"/>
        <a:ext cx="3640898" cy="559689"/>
      </dsp:txXfrm>
    </dsp:sp>
    <dsp:sp modelId="{33168228-1414-4AAF-B7E5-C08A80BBB2F1}">
      <dsp:nvSpPr>
        <dsp:cNvPr id="0" name=""/>
        <dsp:cNvSpPr/>
      </dsp:nvSpPr>
      <dsp:spPr>
        <a:xfrm>
          <a:off x="2464728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996C3-16BE-4CEB-B9E2-6FFC42938F41}">
      <dsp:nvSpPr>
        <dsp:cNvPr id="0" name=""/>
        <dsp:cNvSpPr/>
      </dsp:nvSpPr>
      <dsp:spPr>
        <a:xfrm>
          <a:off x="2413073" y="2640440"/>
          <a:ext cx="100744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BECBF-E3AA-450B-95D4-8349AA21B4F8}">
      <dsp:nvSpPr>
        <dsp:cNvPr id="0" name=""/>
        <dsp:cNvSpPr/>
      </dsp:nvSpPr>
      <dsp:spPr>
        <a:xfrm rot="8100000">
          <a:off x="4450061" y="620127"/>
          <a:ext cx="395759" cy="39575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D44C-F5E4-49AD-B1D9-346B8B8AEE8F}">
      <dsp:nvSpPr>
        <dsp:cNvPr id="0" name=""/>
        <dsp:cNvSpPr/>
      </dsp:nvSpPr>
      <dsp:spPr>
        <a:xfrm>
          <a:off x="4494026" y="664092"/>
          <a:ext cx="307829" cy="307829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64261-183D-47F9-8E7E-BCFC5023A815}">
      <dsp:nvSpPr>
        <dsp:cNvPr id="0" name=""/>
        <dsp:cNvSpPr/>
      </dsp:nvSpPr>
      <dsp:spPr>
        <a:xfrm>
          <a:off x="4913513" y="1114608"/>
          <a:ext cx="3640898" cy="141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500" kern="1200" dirty="0">
              <a:solidFill>
                <a:schemeClr val="tx1">
                  <a:lumMod val="65000"/>
                  <a:lumOff val="35000"/>
                </a:schemeClr>
              </a:solidFill>
            </a:rPr>
            <a:t>Generate similarity graphs from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500" kern="1200" dirty="0">
              <a:solidFill>
                <a:schemeClr val="tx1">
                  <a:lumMod val="65000"/>
                  <a:lumOff val="35000"/>
                </a:schemeClr>
              </a:solidFill>
            </a:rPr>
            <a:t>the vectorised datasets.</a:t>
          </a:r>
          <a:endParaRPr lang="en-US" sz="15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913513" y="1114608"/>
        <a:ext cx="3640898" cy="1416939"/>
      </dsp:txXfrm>
    </dsp:sp>
    <dsp:sp modelId="{3DA36ABE-9810-4ED4-9A55-2905E7588D06}">
      <dsp:nvSpPr>
        <dsp:cNvPr id="0" name=""/>
        <dsp:cNvSpPr/>
      </dsp:nvSpPr>
      <dsp:spPr>
        <a:xfrm>
          <a:off x="4913513" y="497831"/>
          <a:ext cx="3640898" cy="49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DE" sz="1600" kern="1200" dirty="0">
              <a:solidFill>
                <a:schemeClr val="tx1">
                  <a:lumMod val="65000"/>
                  <a:lumOff val="35000"/>
                </a:schemeClr>
              </a:solidFill>
            </a:rPr>
            <a:t>Milestone 3 (August)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4913513" y="497831"/>
        <a:ext cx="3640898" cy="497843"/>
      </dsp:txXfrm>
    </dsp:sp>
    <dsp:sp modelId="{4B9F5909-A57C-4893-9C8A-D5960FE9BE37}">
      <dsp:nvSpPr>
        <dsp:cNvPr id="0" name=""/>
        <dsp:cNvSpPr/>
      </dsp:nvSpPr>
      <dsp:spPr>
        <a:xfrm>
          <a:off x="4647941" y="1097851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1B168-1DA5-4124-931F-A51FCB8EFC11}">
      <dsp:nvSpPr>
        <dsp:cNvPr id="0" name=""/>
        <dsp:cNvSpPr/>
      </dsp:nvSpPr>
      <dsp:spPr>
        <a:xfrm>
          <a:off x="4596286" y="2640440"/>
          <a:ext cx="100744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4C6-DFBC-460C-A9ED-BEDA8CC682D4}">
      <dsp:nvSpPr>
        <dsp:cNvPr id="0" name=""/>
        <dsp:cNvSpPr/>
      </dsp:nvSpPr>
      <dsp:spPr>
        <a:xfrm rot="18900000">
          <a:off x="6633274" y="4365738"/>
          <a:ext cx="395759" cy="395759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A82DA-B677-461B-A08D-337683480059}">
      <dsp:nvSpPr>
        <dsp:cNvPr id="0" name=""/>
        <dsp:cNvSpPr/>
      </dsp:nvSpPr>
      <dsp:spPr>
        <a:xfrm>
          <a:off x="6677239" y="4409704"/>
          <a:ext cx="307829" cy="307829"/>
        </a:xfrm>
        <a:prstGeom prst="donut">
          <a:avLst/>
        </a:prstGeom>
        <a:solidFill>
          <a:schemeClr val="l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46913-A3FA-4470-A3E9-C64B0A13A62A}">
      <dsp:nvSpPr>
        <dsp:cNvPr id="0" name=""/>
        <dsp:cNvSpPr/>
      </dsp:nvSpPr>
      <dsp:spPr>
        <a:xfrm>
          <a:off x="7110998" y="2690813"/>
          <a:ext cx="3640898" cy="1592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500" kern="1200" dirty="0">
              <a:solidFill>
                <a:schemeClr val="tx1">
                  <a:lumMod val="65000"/>
                  <a:lumOff val="35000"/>
                </a:schemeClr>
              </a:solidFill>
            </a:rPr>
            <a:t> Compare similarity matrix results from Neo4j with Python and research paper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500" kern="1200" dirty="0">
              <a:solidFill>
                <a:schemeClr val="tx1">
                  <a:lumMod val="65000"/>
                  <a:lumOff val="35000"/>
                </a:schemeClr>
              </a:solidFill>
            </a:rPr>
            <a:t>data</a:t>
          </a:r>
        </a:p>
      </dsp:txBody>
      <dsp:txXfrm>
        <a:off x="7110998" y="2690813"/>
        <a:ext cx="3640898" cy="1592961"/>
      </dsp:txXfrm>
    </dsp:sp>
    <dsp:sp modelId="{6EC2FC68-E1B8-4274-8090-C2C96A4CD82C}">
      <dsp:nvSpPr>
        <dsp:cNvPr id="0" name=""/>
        <dsp:cNvSpPr/>
      </dsp:nvSpPr>
      <dsp:spPr>
        <a:xfrm>
          <a:off x="7110998" y="4283774"/>
          <a:ext cx="3640898" cy="55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DE" sz="1600" kern="1200" dirty="0">
              <a:solidFill>
                <a:schemeClr val="tx1">
                  <a:lumMod val="65000"/>
                  <a:lumOff val="35000"/>
                </a:schemeClr>
              </a:solidFill>
            </a:rPr>
            <a:t>Milestone 4 (September)</a:t>
          </a:r>
          <a:endParaRPr lang="en-US" sz="11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7110998" y="4283774"/>
        <a:ext cx="3640898" cy="559689"/>
      </dsp:txXfrm>
    </dsp:sp>
    <dsp:sp modelId="{4F41BF23-550C-4E7F-977E-3D22E3AF7B51}">
      <dsp:nvSpPr>
        <dsp:cNvPr id="0" name=""/>
        <dsp:cNvSpPr/>
      </dsp:nvSpPr>
      <dsp:spPr>
        <a:xfrm>
          <a:off x="6831154" y="2690813"/>
          <a:ext cx="0" cy="1592961"/>
        </a:xfrm>
        <a:prstGeom prst="line">
          <a:avLst/>
        </a:prstGeom>
        <a:noFill/>
        <a:ln w="3175" cap="flat" cmpd="sng" algn="ctr">
          <a:solidFill>
            <a:prstClr val="white">
              <a:lumMod val="85000"/>
            </a:prst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CF1E0-B1C4-4B10-A5EC-FD7EF0557E2D}">
      <dsp:nvSpPr>
        <dsp:cNvPr id="0" name=""/>
        <dsp:cNvSpPr/>
      </dsp:nvSpPr>
      <dsp:spPr>
        <a:xfrm>
          <a:off x="6779499" y="2640440"/>
          <a:ext cx="100744" cy="1007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49F901-1989-4566-9808-6826F10895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1D43C-A1FB-4D12-9603-15C87CC51B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F2D99-78F8-43CD-88FF-4B86BBC6775C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1410C-1516-40F9-AD00-AEE7ADAC1F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19D84-37B1-413B-9CD0-EA6799162D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C1867-F828-4959-BAF9-6816A080F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52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732DE-FFB2-411A-9EAE-C555FD33DEF8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EF66A-76DC-46BE-966E-D293CA14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7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C03D-C54D-40F9-AE6B-95171A26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DB319-1DBD-4158-A53E-69B8D62F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822C-F838-414C-BE88-4C36BDF8A5E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D8B8A-BE34-4A8E-84DB-6FB75CE4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4E8CF-5B8A-42F4-ADE9-A7023854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92E8F-54AB-46D3-88CF-E717BC21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0E8A0-AA93-4D38-81C5-EC63E1EC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FE646-8520-427D-ACD3-69976EEBF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F822C-F838-414C-BE88-4C36BDF8A5E0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FDAB-3FCC-421B-B8DF-073DEE2E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FBED1-D092-4841-B651-580D34D55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5DBF2-A8CF-448E-B167-C826703D0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5EED-B8B5-4E09-A0EC-8BD2CF13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24" y="198911"/>
            <a:ext cx="3009405" cy="386815"/>
          </a:xfrm>
        </p:spPr>
        <p:txBody>
          <a:bodyPr>
            <a:normAutofit fontScale="90000"/>
          </a:bodyPr>
          <a:lstStyle/>
          <a:p>
            <a:r>
              <a:rPr lang="en-DE" sz="2400" dirty="0"/>
              <a:t>Thesis Roadmap</a:t>
            </a:r>
            <a:endParaRPr lang="en-US" sz="2400" dirty="0"/>
          </a:p>
        </p:txBody>
      </p:sp>
      <p:graphicFrame>
        <p:nvGraphicFramePr>
          <p:cNvPr id="3" name="Diagram 2" descr="Placeholder Timeline&#10;">
            <a:extLst>
              <a:ext uri="{FF2B5EF4-FFF2-40B4-BE49-F238E27FC236}">
                <a16:creationId xmlns:a16="http://schemas.microsoft.com/office/drawing/2014/main" id="{073C5A0D-DFE8-4C7D-834F-C6443FF17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351744"/>
              </p:ext>
            </p:extLst>
          </p:nvPr>
        </p:nvGraphicFramePr>
        <p:xfrm>
          <a:off x="232950" y="585726"/>
          <a:ext cx="10939605" cy="5381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A58EF8-81A6-4FA6-C2AB-F3199F22DE6B}"/>
              </a:ext>
            </a:extLst>
          </p:cNvPr>
          <p:cNvSpPr txBox="1"/>
          <p:nvPr/>
        </p:nvSpPr>
        <p:spPr>
          <a:xfrm>
            <a:off x="552697" y="1632655"/>
            <a:ext cx="2730829" cy="100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DE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Georgia" panose="02040502050405020303"/>
              </a:rPr>
              <a:t>Comparison and analysis of available  text data vectorisation algorithms</a:t>
            </a:r>
          </a:p>
          <a:p>
            <a:pPr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DE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Georgia" panose="02040502050405020303"/>
              </a:rPr>
              <a:t>Ex: Tf-Idf, Doc2Vec etc.. </a:t>
            </a:r>
            <a:endParaRPr lang="en-IN" sz="1500" dirty="0">
              <a:solidFill>
                <a:prstClr val="black">
                  <a:lumMod val="65000"/>
                  <a:lumOff val="35000"/>
                </a:prstClr>
              </a:solidFill>
              <a:latin typeface="Georgia" panose="02040502050405020303"/>
            </a:endParaRPr>
          </a:p>
        </p:txBody>
      </p:sp>
    </p:spTree>
    <p:extLst>
      <p:ext uri="{BB962C8B-B14F-4D97-AF65-F5344CB8AC3E}">
        <p14:creationId xmlns:p14="http://schemas.microsoft.com/office/powerpoint/2010/main" val="71505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5">
      <a:dk1>
        <a:sysClr val="windowText" lastClr="000000"/>
      </a:dk1>
      <a:lt1>
        <a:sysClr val="window" lastClr="FFFFFF"/>
      </a:lt1>
      <a:dk2>
        <a:srgbClr val="44546A"/>
      </a:dk2>
      <a:lt2>
        <a:srgbClr val="FAF6F5"/>
      </a:lt2>
      <a:accent1>
        <a:srgbClr val="72D5E3"/>
      </a:accent1>
      <a:accent2>
        <a:srgbClr val="EECCAC"/>
      </a:accent2>
      <a:accent3>
        <a:srgbClr val="EC7276"/>
      </a:accent3>
      <a:accent4>
        <a:srgbClr val="ABE373"/>
      </a:accent4>
      <a:accent5>
        <a:srgbClr val="FF9B5D"/>
      </a:accent5>
      <a:accent6>
        <a:srgbClr val="77A4E7"/>
      </a:accent6>
      <a:hlink>
        <a:srgbClr val="72D5E3"/>
      </a:hlink>
      <a:folHlink>
        <a:srgbClr val="72D5E3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from Smartart_04_SB -v2" id="{E210AA80-CABA-4880-AC37-1F4E50404E3B}" vid="{756AB075-42DF-4665-8663-FAF16AD1E4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51B915-B752-4B7C-BA7F-CCFB347FFE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E2710F-C3EF-4E8A-B5E7-534C1A52C80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2B28B7D-B36D-4BFF-B46F-FA322EDA05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milestone timeline</Template>
  <TotalTime>195</TotalTime>
  <Words>74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Office Theme</vt:lpstr>
      <vt:lpstr>Thesis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Abhivanth Murali</dc:creator>
  <cp:lastModifiedBy>Abhivanth Murali</cp:lastModifiedBy>
  <cp:revision>1</cp:revision>
  <dcterms:created xsi:type="dcterms:W3CDTF">2024-06-30T08:07:46Z</dcterms:created>
  <dcterms:modified xsi:type="dcterms:W3CDTF">2024-06-30T11:22:55Z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