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279" r:id="rId6"/>
  </p:sldIdLst>
  <p:sldSz cx="10693400" cy="7561263"/>
  <p:notesSz cx="67310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797">
          <p15:clr>
            <a:srgbClr val="A4A3A4"/>
          </p15:clr>
        </p15:guide>
        <p15:guide id="3" orient="horz" pos="1585">
          <p15:clr>
            <a:srgbClr val="A4A3A4"/>
          </p15:clr>
        </p15:guide>
        <p15:guide id="4" pos="392">
          <p15:clr>
            <a:srgbClr val="A4A3A4"/>
          </p15:clr>
        </p15:guide>
        <p15:guide id="5" pos="6584">
          <p15:clr>
            <a:srgbClr val="A4A3A4"/>
          </p15:clr>
        </p15:guide>
        <p15:guide id="6" pos="4432">
          <p15:clr>
            <a:srgbClr val="A4A3A4"/>
          </p15:clr>
        </p15:guide>
        <p15:guide id="7" pos="6355">
          <p15:clr>
            <a:srgbClr val="A4A3A4"/>
          </p15:clr>
        </p15:guide>
        <p15:guide id="8" pos="2308">
          <p15:clr>
            <a:srgbClr val="A4A3A4"/>
          </p15:clr>
        </p15:guide>
        <p15:guide id="9" pos="2414">
          <p15:clr>
            <a:srgbClr val="A4A3A4"/>
          </p15:clr>
        </p15:guide>
        <p15:guide id="10" pos="43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33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>
      <p:cViewPr varScale="1">
        <p:scale>
          <a:sx n="60" d="100"/>
          <a:sy n="60" d="100"/>
        </p:scale>
        <p:origin x="1348" y="28"/>
      </p:cViewPr>
      <p:guideLst>
        <p:guide orient="horz" pos="232"/>
        <p:guide orient="horz" pos="797"/>
        <p:guide orient="horz" pos="1585"/>
        <p:guide pos="392"/>
        <p:guide pos="6584"/>
        <p:guide pos="4432"/>
        <p:guide pos="6355"/>
        <p:guide pos="2308"/>
        <p:guide pos="2414"/>
        <p:guide pos="43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3104"/>
        <p:guide pos="21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Danalakota" userId="139ae11c-37c1-494d-966a-606ba81d5a81" providerId="ADAL" clId="{520CD4AC-4A2F-45F1-ABCC-58BFB8803DD8}"/>
    <pc:docChg chg="undo custSel modSld">
      <pc:chgData name="Abhishek Danalakota" userId="139ae11c-37c1-494d-966a-606ba81d5a81" providerId="ADAL" clId="{520CD4AC-4A2F-45F1-ABCC-58BFB8803DD8}" dt="2021-10-21T16:23:47.387" v="432" actId="255"/>
      <pc:docMkLst>
        <pc:docMk/>
      </pc:docMkLst>
      <pc:sldChg chg="addSp delSp modSp mod">
        <pc:chgData name="Abhishek Danalakota" userId="139ae11c-37c1-494d-966a-606ba81d5a81" providerId="ADAL" clId="{520CD4AC-4A2F-45F1-ABCC-58BFB8803DD8}" dt="2021-10-21T16:23:47.387" v="432" actId="255"/>
        <pc:sldMkLst>
          <pc:docMk/>
          <pc:sldMk cId="3098897133" sldId="279"/>
        </pc:sldMkLst>
        <pc:spChg chg="mod">
          <ac:chgData name="Abhishek Danalakota" userId="139ae11c-37c1-494d-966a-606ba81d5a81" providerId="ADAL" clId="{520CD4AC-4A2F-45F1-ABCC-58BFB8803DD8}" dt="2021-10-21T16:23:47.387" v="432" actId="255"/>
          <ac:spMkLst>
            <pc:docMk/>
            <pc:sldMk cId="3098897133" sldId="279"/>
            <ac:spMk id="2" creationId="{D0AB0E81-4C9C-41B4-B655-99793FC30C98}"/>
          </ac:spMkLst>
        </pc:spChg>
        <pc:spChg chg="mod">
          <ac:chgData name="Abhishek Danalakota" userId="139ae11c-37c1-494d-966a-606ba81d5a81" providerId="ADAL" clId="{520CD4AC-4A2F-45F1-ABCC-58BFB8803DD8}" dt="2021-10-21T16:23:41.326" v="431" actId="255"/>
          <ac:spMkLst>
            <pc:docMk/>
            <pc:sldMk cId="3098897133" sldId="279"/>
            <ac:spMk id="4" creationId="{FBEE4BA9-6518-452D-BE9A-2349F5B7591D}"/>
          </ac:spMkLst>
        </pc:spChg>
        <pc:spChg chg="mod">
          <ac:chgData name="Abhishek Danalakota" userId="139ae11c-37c1-494d-966a-606ba81d5a81" providerId="ADAL" clId="{520CD4AC-4A2F-45F1-ABCC-58BFB8803DD8}" dt="2021-09-09T18:22:38.072" v="175" actId="1076"/>
          <ac:spMkLst>
            <pc:docMk/>
            <pc:sldMk cId="3098897133" sldId="279"/>
            <ac:spMk id="46082" creationId="{00000000-0000-0000-0000-000000000000}"/>
          </ac:spMkLst>
        </pc:spChg>
        <pc:spChg chg="mod">
          <ac:chgData name="Abhishek Danalakota" userId="139ae11c-37c1-494d-966a-606ba81d5a81" providerId="ADAL" clId="{520CD4AC-4A2F-45F1-ABCC-58BFB8803DD8}" dt="2021-09-09T17:18:01.556" v="63" actId="20577"/>
          <ac:spMkLst>
            <pc:docMk/>
            <pc:sldMk cId="3098897133" sldId="279"/>
            <ac:spMk id="46084" creationId="{00000000-0000-0000-0000-000000000000}"/>
          </ac:spMkLst>
        </pc:spChg>
        <pc:spChg chg="mod">
          <ac:chgData name="Abhishek Danalakota" userId="139ae11c-37c1-494d-966a-606ba81d5a81" providerId="ADAL" clId="{520CD4AC-4A2F-45F1-ABCC-58BFB8803DD8}" dt="2021-09-09T18:22:36.310" v="174" actId="20577"/>
          <ac:spMkLst>
            <pc:docMk/>
            <pc:sldMk cId="3098897133" sldId="279"/>
            <ac:spMk id="46088" creationId="{00000000-0000-0000-0000-000000000000}"/>
          </ac:spMkLst>
        </pc:spChg>
        <pc:spChg chg="mod">
          <ac:chgData name="Abhishek Danalakota" userId="139ae11c-37c1-494d-966a-606ba81d5a81" providerId="ADAL" clId="{520CD4AC-4A2F-45F1-ABCC-58BFB8803DD8}" dt="2021-10-21T16:20:36.520" v="402" actId="20577"/>
          <ac:spMkLst>
            <pc:docMk/>
            <pc:sldMk cId="3098897133" sldId="279"/>
            <ac:spMk id="46093" creationId="{00000000-0000-0000-0000-000000000000}"/>
          </ac:spMkLst>
        </pc:spChg>
        <pc:picChg chg="add del mod">
          <ac:chgData name="Abhishek Danalakota" userId="139ae11c-37c1-494d-966a-606ba81d5a81" providerId="ADAL" clId="{520CD4AC-4A2F-45F1-ABCC-58BFB8803DD8}" dt="2021-09-09T17:12:53.126" v="37"/>
          <ac:picMkLst>
            <pc:docMk/>
            <pc:sldMk cId="3098897133" sldId="279"/>
            <ac:picMk id="5" creationId="{DF77E022-289A-4FC4-A495-F3F82A68292E}"/>
          </ac:picMkLst>
        </pc:picChg>
        <pc:picChg chg="add del mod">
          <ac:chgData name="Abhishek Danalakota" userId="139ae11c-37c1-494d-966a-606ba81d5a81" providerId="ADAL" clId="{520CD4AC-4A2F-45F1-ABCC-58BFB8803DD8}" dt="2021-09-09T17:14:32.360" v="50" actId="478"/>
          <ac:picMkLst>
            <pc:docMk/>
            <pc:sldMk cId="3098897133" sldId="279"/>
            <ac:picMk id="7" creationId="{67D02C97-50D1-4125-80E7-192BC36602D4}"/>
          </ac:picMkLst>
        </pc:picChg>
        <pc:picChg chg="add del mod">
          <ac:chgData name="Abhishek Danalakota" userId="139ae11c-37c1-494d-966a-606ba81d5a81" providerId="ADAL" clId="{520CD4AC-4A2F-45F1-ABCC-58BFB8803DD8}" dt="2021-09-09T17:19:08.511" v="72" actId="478"/>
          <ac:picMkLst>
            <pc:docMk/>
            <pc:sldMk cId="3098897133" sldId="279"/>
            <ac:picMk id="9" creationId="{0194F954-897A-4D3D-99EE-DB4308B8E3A7}"/>
          </ac:picMkLst>
        </pc:picChg>
        <pc:picChg chg="add del mod">
          <ac:chgData name="Abhishek Danalakota" userId="139ae11c-37c1-494d-966a-606ba81d5a81" providerId="ADAL" clId="{520CD4AC-4A2F-45F1-ABCC-58BFB8803DD8}" dt="2021-09-09T18:19:30.059" v="138" actId="478"/>
          <ac:picMkLst>
            <pc:docMk/>
            <pc:sldMk cId="3098897133" sldId="279"/>
            <ac:picMk id="11" creationId="{E41F4E47-200A-45DC-8661-BD7A735EF9BB}"/>
          </ac:picMkLst>
        </pc:picChg>
        <pc:picChg chg="add mod">
          <ac:chgData name="Abhishek Danalakota" userId="139ae11c-37c1-494d-966a-606ba81d5a81" providerId="ADAL" clId="{520CD4AC-4A2F-45F1-ABCC-58BFB8803DD8}" dt="2021-09-09T18:20:29.903" v="149" actId="1076"/>
          <ac:picMkLst>
            <pc:docMk/>
            <pc:sldMk cId="3098897133" sldId="279"/>
            <ac:picMk id="13" creationId="{29130136-169F-447D-9132-0C9682618714}"/>
          </ac:picMkLst>
        </pc:picChg>
      </pc:sldChg>
    </pc:docChg>
  </pc:docChgLst>
  <pc:docChgLst>
    <pc:chgData name="Abhishek Danalakota" userId="139ae11c-37c1-494d-966a-606ba81d5a81" providerId="ADAL" clId="{39A8C772-B97D-47AF-9491-8362282263F9}"/>
    <pc:docChg chg="undo custSel modSld">
      <pc:chgData name="Abhishek Danalakota" userId="139ae11c-37c1-494d-966a-606ba81d5a81" providerId="ADAL" clId="{39A8C772-B97D-47AF-9491-8362282263F9}" dt="2021-11-03T13:50:04.023" v="176" actId="20577"/>
      <pc:docMkLst>
        <pc:docMk/>
      </pc:docMkLst>
      <pc:sldChg chg="modSp mod">
        <pc:chgData name="Abhishek Danalakota" userId="139ae11c-37c1-494d-966a-606ba81d5a81" providerId="ADAL" clId="{39A8C772-B97D-47AF-9491-8362282263F9}" dt="2021-11-03T13:50:04.023" v="176" actId="20577"/>
        <pc:sldMkLst>
          <pc:docMk/>
          <pc:sldMk cId="3098897133" sldId="279"/>
        </pc:sldMkLst>
        <pc:spChg chg="mod">
          <ac:chgData name="Abhishek Danalakota" userId="139ae11c-37c1-494d-966a-606ba81d5a81" providerId="ADAL" clId="{39A8C772-B97D-47AF-9491-8362282263F9}" dt="2021-11-03T13:50:04.023" v="176" actId="20577"/>
          <ac:spMkLst>
            <pc:docMk/>
            <pc:sldMk cId="3098897133" sldId="279"/>
            <ac:spMk id="2" creationId="{D0AB0E81-4C9C-41B4-B655-99793FC30C98}"/>
          </ac:spMkLst>
        </pc:spChg>
        <pc:spChg chg="mod">
          <ac:chgData name="Abhishek Danalakota" userId="139ae11c-37c1-494d-966a-606ba81d5a81" providerId="ADAL" clId="{39A8C772-B97D-47AF-9491-8362282263F9}" dt="2021-11-03T13:27:21.021" v="61" actId="20577"/>
          <ac:spMkLst>
            <pc:docMk/>
            <pc:sldMk cId="3098897133" sldId="279"/>
            <ac:spMk id="4" creationId="{FBEE4BA9-6518-452D-BE9A-2349F5B7591D}"/>
          </ac:spMkLst>
        </pc:spChg>
        <pc:spChg chg="mod">
          <ac:chgData name="Abhishek Danalakota" userId="139ae11c-37c1-494d-966a-606ba81d5a81" providerId="ADAL" clId="{39A8C772-B97D-47AF-9491-8362282263F9}" dt="2021-11-03T13:28:38.437" v="125" actId="20577"/>
          <ac:spMkLst>
            <pc:docMk/>
            <pc:sldMk cId="3098897133" sldId="279"/>
            <ac:spMk id="46093" creationId="{00000000-0000-0000-0000-000000000000}"/>
          </ac:spMkLst>
        </pc:spChg>
      </pc:sldChg>
    </pc:docChg>
  </pc:docChgLst>
  <pc:docChgLst>
    <pc:chgData name="Tahaseen Tamanna" userId="039c7b60-723d-4650-8c24-e630101f9b62" providerId="ADAL" clId="{9F4A493B-4A7B-40F4-B21F-0B4A49AAEEBD}"/>
    <pc:docChg chg="undo custSel addSld delSld modSld">
      <pc:chgData name="Tahaseen Tamanna" userId="039c7b60-723d-4650-8c24-e630101f9b62" providerId="ADAL" clId="{9F4A493B-4A7B-40F4-B21F-0B4A49AAEEBD}" dt="2021-09-02T22:48:44.943" v="15" actId="47"/>
      <pc:docMkLst>
        <pc:docMk/>
      </pc:docMkLst>
      <pc:sldChg chg="add del">
        <pc:chgData name="Tahaseen Tamanna" userId="039c7b60-723d-4650-8c24-e630101f9b62" providerId="ADAL" clId="{9F4A493B-4A7B-40F4-B21F-0B4A49AAEEBD}" dt="2021-09-02T22:48:40.619" v="11" actId="47"/>
        <pc:sldMkLst>
          <pc:docMk/>
          <pc:sldMk cId="1728741743" sldId="273"/>
        </pc:sldMkLst>
      </pc:sldChg>
      <pc:sldChg chg="add del">
        <pc:chgData name="Tahaseen Tamanna" userId="039c7b60-723d-4650-8c24-e630101f9b62" providerId="ADAL" clId="{9F4A493B-4A7B-40F4-B21F-0B4A49AAEEBD}" dt="2021-09-02T22:48:41.397" v="12" actId="47"/>
        <pc:sldMkLst>
          <pc:docMk/>
          <pc:sldMk cId="285510177" sldId="274"/>
        </pc:sldMkLst>
      </pc:sldChg>
      <pc:sldChg chg="add del">
        <pc:chgData name="Tahaseen Tamanna" userId="039c7b60-723d-4650-8c24-e630101f9b62" providerId="ADAL" clId="{9F4A493B-4A7B-40F4-B21F-0B4A49AAEEBD}" dt="2021-09-02T22:48:38.937" v="10" actId="47"/>
        <pc:sldMkLst>
          <pc:docMk/>
          <pc:sldMk cId="1469247326" sldId="275"/>
        </pc:sldMkLst>
      </pc:sldChg>
      <pc:sldChg chg="add del">
        <pc:chgData name="Tahaseen Tamanna" userId="039c7b60-723d-4650-8c24-e630101f9b62" providerId="ADAL" clId="{9F4A493B-4A7B-40F4-B21F-0B4A49AAEEBD}" dt="2021-09-02T22:48:43.098" v="13" actId="47"/>
        <pc:sldMkLst>
          <pc:docMk/>
          <pc:sldMk cId="3071835751" sldId="276"/>
        </pc:sldMkLst>
      </pc:sldChg>
      <pc:sldChg chg="del">
        <pc:chgData name="Tahaseen Tamanna" userId="039c7b60-723d-4650-8c24-e630101f9b62" providerId="ADAL" clId="{9F4A493B-4A7B-40F4-B21F-0B4A49AAEEBD}" dt="2021-09-02T22:48:43.904" v="14" actId="47"/>
        <pc:sldMkLst>
          <pc:docMk/>
          <pc:sldMk cId="293825999" sldId="277"/>
        </pc:sldMkLst>
      </pc:sldChg>
      <pc:sldChg chg="del">
        <pc:chgData name="Tahaseen Tamanna" userId="039c7b60-723d-4650-8c24-e630101f9b62" providerId="ADAL" clId="{9F4A493B-4A7B-40F4-B21F-0B4A49AAEEBD}" dt="2021-09-02T22:48:44.943" v="15" actId="47"/>
        <pc:sldMkLst>
          <pc:docMk/>
          <pc:sldMk cId="2623587740" sldId="278"/>
        </pc:sldMkLst>
      </pc:sldChg>
      <pc:sldChg chg="modSp mod">
        <pc:chgData name="Tahaseen Tamanna" userId="039c7b60-723d-4650-8c24-e630101f9b62" providerId="ADAL" clId="{9F4A493B-4A7B-40F4-B21F-0B4A49AAEEBD}" dt="2021-09-02T22:47:27.742" v="9" actId="20577"/>
        <pc:sldMkLst>
          <pc:docMk/>
          <pc:sldMk cId="3098897133" sldId="279"/>
        </pc:sldMkLst>
        <pc:spChg chg="mod">
          <ac:chgData name="Tahaseen Tamanna" userId="039c7b60-723d-4650-8c24-e630101f9b62" providerId="ADAL" clId="{9F4A493B-4A7B-40F4-B21F-0B4A49AAEEBD}" dt="2021-09-02T22:47:27.742" v="9" actId="20577"/>
          <ac:spMkLst>
            <pc:docMk/>
            <pc:sldMk cId="3098897133" sldId="279"/>
            <ac:spMk id="4608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F7B934-5077-403A-A0E3-8FD91FC7F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59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2475" y="739775"/>
            <a:ext cx="522605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81538"/>
            <a:ext cx="5383212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61488"/>
            <a:ext cx="29162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53" tIns="45726" rIns="91453" bIns="4572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A9DD4-4114-4CDF-AA8F-49A16ED8AB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09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A9DD4-4114-4CDF-AA8F-49A16ED8AB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1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2236F0-839E-4835-809C-E43B4AF958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D1AD42-C098-4E2A-9B4C-5160B2CC35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0488" y="373063"/>
            <a:ext cx="2365375" cy="6430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373063"/>
            <a:ext cx="6946900" cy="6430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74015A-FAAE-444E-9B55-9856519D1E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4665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363716" indent="0" algn="ctr">
              <a:buNone/>
              <a:defRPr/>
            </a:lvl2pPr>
            <a:lvl3pPr marL="727433" indent="0" algn="ctr">
              <a:buNone/>
              <a:defRPr/>
            </a:lvl3pPr>
            <a:lvl4pPr marL="1091148" indent="0" algn="ctr">
              <a:buNone/>
              <a:defRPr/>
            </a:lvl4pPr>
            <a:lvl5pPr marL="1454865" indent="0" algn="ctr">
              <a:buNone/>
              <a:defRPr/>
            </a:lvl5pPr>
            <a:lvl6pPr marL="1818581" indent="0" algn="ctr">
              <a:buNone/>
              <a:defRPr/>
            </a:lvl6pPr>
            <a:lvl7pPr marL="2182297" indent="0" algn="ctr">
              <a:buNone/>
              <a:defRPr/>
            </a:lvl7pPr>
            <a:lvl8pPr marL="2546013" indent="0" algn="ctr">
              <a:buNone/>
              <a:defRPr/>
            </a:lvl8pPr>
            <a:lvl9pPr marL="29097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2236F0-839E-4835-809C-E43B4AF9581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8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7849EE-29D7-41B8-B9BF-6EDD32BA3A8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4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1" y="4859339"/>
            <a:ext cx="9090025" cy="1501775"/>
          </a:xfrm>
        </p:spPr>
        <p:txBody>
          <a:bodyPr anchor="t"/>
          <a:lstStyle>
            <a:lvl1pPr algn="l">
              <a:defRPr sz="318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1" y="3205164"/>
            <a:ext cx="9090025" cy="1654175"/>
          </a:xfrm>
        </p:spPr>
        <p:txBody>
          <a:bodyPr anchor="b"/>
          <a:lstStyle>
            <a:lvl1pPr marL="0" indent="0">
              <a:buNone/>
              <a:defRPr sz="1591"/>
            </a:lvl1pPr>
            <a:lvl2pPr marL="363716" indent="0">
              <a:buNone/>
              <a:defRPr sz="1432"/>
            </a:lvl2pPr>
            <a:lvl3pPr marL="727433" indent="0">
              <a:buNone/>
              <a:defRPr sz="1273"/>
            </a:lvl3pPr>
            <a:lvl4pPr marL="1091148" indent="0">
              <a:buNone/>
              <a:defRPr sz="1114"/>
            </a:lvl4pPr>
            <a:lvl5pPr marL="1454865" indent="0">
              <a:buNone/>
              <a:defRPr sz="1114"/>
            </a:lvl5pPr>
            <a:lvl6pPr marL="1818581" indent="0">
              <a:buNone/>
              <a:defRPr sz="1114"/>
            </a:lvl6pPr>
            <a:lvl7pPr marL="2182297" indent="0">
              <a:buNone/>
              <a:defRPr sz="1114"/>
            </a:lvl7pPr>
            <a:lvl8pPr marL="2546013" indent="0">
              <a:buNone/>
              <a:defRPr sz="1114"/>
            </a:lvl8pPr>
            <a:lvl9pPr marL="2909729" indent="0">
              <a:buNone/>
              <a:defRPr sz="11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588B90-C002-4DB8-AF22-4B48CF87CF9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41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404939"/>
            <a:ext cx="4656137" cy="5399087"/>
          </a:xfrm>
        </p:spPr>
        <p:txBody>
          <a:bodyPr/>
          <a:lstStyle>
            <a:lvl1pPr>
              <a:defRPr sz="2228"/>
            </a:lvl1pPr>
            <a:lvl2pPr>
              <a:defRPr sz="1909"/>
            </a:lvl2pPr>
            <a:lvl3pPr>
              <a:defRPr sz="1591"/>
            </a:lvl3pPr>
            <a:lvl4pPr>
              <a:defRPr sz="1432"/>
            </a:lvl4pPr>
            <a:lvl5pPr>
              <a:defRPr sz="1432"/>
            </a:lvl5pPr>
            <a:lvl6pPr>
              <a:defRPr sz="1432"/>
            </a:lvl6pPr>
            <a:lvl7pPr>
              <a:defRPr sz="1432"/>
            </a:lvl7pPr>
            <a:lvl8pPr>
              <a:defRPr sz="1432"/>
            </a:lvl8pPr>
            <a:lvl9pPr>
              <a:defRPr sz="14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9726" y="1404939"/>
            <a:ext cx="4656138" cy="5399087"/>
          </a:xfrm>
        </p:spPr>
        <p:txBody>
          <a:bodyPr/>
          <a:lstStyle>
            <a:lvl1pPr>
              <a:defRPr sz="2228"/>
            </a:lvl1pPr>
            <a:lvl2pPr>
              <a:defRPr sz="1909"/>
            </a:lvl2pPr>
            <a:lvl3pPr>
              <a:defRPr sz="1591"/>
            </a:lvl3pPr>
            <a:lvl4pPr>
              <a:defRPr sz="1432"/>
            </a:lvl4pPr>
            <a:lvl5pPr>
              <a:defRPr sz="1432"/>
            </a:lvl5pPr>
            <a:lvl6pPr>
              <a:defRPr sz="1432"/>
            </a:lvl6pPr>
            <a:lvl7pPr>
              <a:defRPr sz="1432"/>
            </a:lvl7pPr>
            <a:lvl8pPr>
              <a:defRPr sz="1432"/>
            </a:lvl8pPr>
            <a:lvl9pPr>
              <a:defRPr sz="14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58AAAB-6720-4559-81D2-4942F845319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06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4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9" y="1692276"/>
            <a:ext cx="4724400" cy="704850"/>
          </a:xfrm>
        </p:spPr>
        <p:txBody>
          <a:bodyPr anchor="b"/>
          <a:lstStyle>
            <a:lvl1pPr marL="0" indent="0">
              <a:buNone/>
              <a:defRPr sz="1909" b="1"/>
            </a:lvl1pPr>
            <a:lvl2pPr marL="363716" indent="0">
              <a:buNone/>
              <a:defRPr sz="1591" b="1"/>
            </a:lvl2pPr>
            <a:lvl3pPr marL="727433" indent="0">
              <a:buNone/>
              <a:defRPr sz="1432" b="1"/>
            </a:lvl3pPr>
            <a:lvl4pPr marL="1091148" indent="0">
              <a:buNone/>
              <a:defRPr sz="1273" b="1"/>
            </a:lvl4pPr>
            <a:lvl5pPr marL="1454865" indent="0">
              <a:buNone/>
              <a:defRPr sz="1273" b="1"/>
            </a:lvl5pPr>
            <a:lvl6pPr marL="1818581" indent="0">
              <a:buNone/>
              <a:defRPr sz="1273" b="1"/>
            </a:lvl6pPr>
            <a:lvl7pPr marL="2182297" indent="0">
              <a:buNone/>
              <a:defRPr sz="1273" b="1"/>
            </a:lvl7pPr>
            <a:lvl8pPr marL="2546013" indent="0">
              <a:buNone/>
              <a:defRPr sz="1273" b="1"/>
            </a:lvl8pPr>
            <a:lvl9pPr marL="2909729" indent="0">
              <a:buNone/>
              <a:defRPr sz="1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9" y="2397126"/>
            <a:ext cx="4724400" cy="4357688"/>
          </a:xfrm>
        </p:spPr>
        <p:txBody>
          <a:bodyPr/>
          <a:lstStyle>
            <a:lvl1pPr>
              <a:defRPr sz="1909"/>
            </a:lvl1pPr>
            <a:lvl2pPr>
              <a:defRPr sz="1591"/>
            </a:lvl2pPr>
            <a:lvl3pPr>
              <a:defRPr sz="1432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692276"/>
            <a:ext cx="4725988" cy="704850"/>
          </a:xfrm>
        </p:spPr>
        <p:txBody>
          <a:bodyPr anchor="b"/>
          <a:lstStyle>
            <a:lvl1pPr marL="0" indent="0">
              <a:buNone/>
              <a:defRPr sz="1909" b="1"/>
            </a:lvl1pPr>
            <a:lvl2pPr marL="363716" indent="0">
              <a:buNone/>
              <a:defRPr sz="1591" b="1"/>
            </a:lvl2pPr>
            <a:lvl3pPr marL="727433" indent="0">
              <a:buNone/>
              <a:defRPr sz="1432" b="1"/>
            </a:lvl3pPr>
            <a:lvl4pPr marL="1091148" indent="0">
              <a:buNone/>
              <a:defRPr sz="1273" b="1"/>
            </a:lvl4pPr>
            <a:lvl5pPr marL="1454865" indent="0">
              <a:buNone/>
              <a:defRPr sz="1273" b="1"/>
            </a:lvl5pPr>
            <a:lvl6pPr marL="1818581" indent="0">
              <a:buNone/>
              <a:defRPr sz="1273" b="1"/>
            </a:lvl6pPr>
            <a:lvl7pPr marL="2182297" indent="0">
              <a:buNone/>
              <a:defRPr sz="1273" b="1"/>
            </a:lvl7pPr>
            <a:lvl8pPr marL="2546013" indent="0">
              <a:buNone/>
              <a:defRPr sz="1273" b="1"/>
            </a:lvl8pPr>
            <a:lvl9pPr marL="2909729" indent="0">
              <a:buNone/>
              <a:defRPr sz="1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2397126"/>
            <a:ext cx="4725988" cy="4357688"/>
          </a:xfrm>
        </p:spPr>
        <p:txBody>
          <a:bodyPr/>
          <a:lstStyle>
            <a:lvl1pPr>
              <a:defRPr sz="1909"/>
            </a:lvl1pPr>
            <a:lvl2pPr>
              <a:defRPr sz="1591"/>
            </a:lvl2pPr>
            <a:lvl3pPr>
              <a:defRPr sz="1432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CE6693-2B1F-4855-8AE8-163C6A26769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49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33FE08-7775-400F-A127-B9C3DDC30DD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44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DA0192-C04B-420D-BBDD-EFC7DD46502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93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9" y="301626"/>
            <a:ext cx="3517900" cy="1281113"/>
          </a:xfrm>
        </p:spPr>
        <p:txBody>
          <a:bodyPr anchor="b"/>
          <a:lstStyle>
            <a:lvl1pPr algn="l">
              <a:defRPr sz="1591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6" y="301625"/>
            <a:ext cx="5976938" cy="6453188"/>
          </a:xfrm>
        </p:spPr>
        <p:txBody>
          <a:bodyPr/>
          <a:lstStyle>
            <a:lvl1pPr>
              <a:defRPr sz="2545"/>
            </a:lvl1pPr>
            <a:lvl2pPr>
              <a:defRPr sz="2228"/>
            </a:lvl2pPr>
            <a:lvl3pPr>
              <a:defRPr sz="1909"/>
            </a:lvl3pPr>
            <a:lvl4pPr>
              <a:defRPr sz="1591"/>
            </a:lvl4pPr>
            <a:lvl5pPr>
              <a:defRPr sz="1591"/>
            </a:lvl5pPr>
            <a:lvl6pPr>
              <a:defRPr sz="1591"/>
            </a:lvl6pPr>
            <a:lvl7pPr>
              <a:defRPr sz="1591"/>
            </a:lvl7pPr>
            <a:lvl8pPr>
              <a:defRPr sz="1591"/>
            </a:lvl8pPr>
            <a:lvl9pPr>
              <a:defRPr sz="15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9" y="1582739"/>
            <a:ext cx="3517900" cy="5172075"/>
          </a:xfrm>
        </p:spPr>
        <p:txBody>
          <a:bodyPr/>
          <a:lstStyle>
            <a:lvl1pPr marL="0" indent="0">
              <a:buNone/>
              <a:defRPr sz="1114"/>
            </a:lvl1pPr>
            <a:lvl2pPr marL="363716" indent="0">
              <a:buNone/>
              <a:defRPr sz="954"/>
            </a:lvl2pPr>
            <a:lvl3pPr marL="727433" indent="0">
              <a:buNone/>
              <a:defRPr sz="796"/>
            </a:lvl3pPr>
            <a:lvl4pPr marL="1091148" indent="0">
              <a:buNone/>
              <a:defRPr sz="716"/>
            </a:lvl4pPr>
            <a:lvl5pPr marL="1454865" indent="0">
              <a:buNone/>
              <a:defRPr sz="716"/>
            </a:lvl5pPr>
            <a:lvl6pPr marL="1818581" indent="0">
              <a:buNone/>
              <a:defRPr sz="716"/>
            </a:lvl6pPr>
            <a:lvl7pPr marL="2182297" indent="0">
              <a:buNone/>
              <a:defRPr sz="716"/>
            </a:lvl7pPr>
            <a:lvl8pPr marL="2546013" indent="0">
              <a:buNone/>
              <a:defRPr sz="716"/>
            </a:lvl8pPr>
            <a:lvl9pPr marL="2909729" indent="0">
              <a:buNone/>
              <a:defRPr sz="7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7BE80-9F94-42B0-9561-D4BF5D2FA0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7849EE-29D7-41B8-B9BF-6EDD32BA3A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1591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2545"/>
            </a:lvl1pPr>
            <a:lvl2pPr marL="363716" indent="0">
              <a:buNone/>
              <a:defRPr sz="2228"/>
            </a:lvl2pPr>
            <a:lvl3pPr marL="727433" indent="0">
              <a:buNone/>
              <a:defRPr sz="1909"/>
            </a:lvl3pPr>
            <a:lvl4pPr marL="1091148" indent="0">
              <a:buNone/>
              <a:defRPr sz="1591"/>
            </a:lvl4pPr>
            <a:lvl5pPr marL="1454865" indent="0">
              <a:buNone/>
              <a:defRPr sz="1591"/>
            </a:lvl5pPr>
            <a:lvl6pPr marL="1818581" indent="0">
              <a:buNone/>
              <a:defRPr sz="1591"/>
            </a:lvl6pPr>
            <a:lvl7pPr marL="2182297" indent="0">
              <a:buNone/>
              <a:defRPr sz="1591"/>
            </a:lvl7pPr>
            <a:lvl8pPr marL="2546013" indent="0">
              <a:buNone/>
              <a:defRPr sz="1591"/>
            </a:lvl8pPr>
            <a:lvl9pPr marL="2909729" indent="0">
              <a:buNone/>
              <a:defRPr sz="1591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1"/>
            <a:ext cx="6416675" cy="887413"/>
          </a:xfrm>
        </p:spPr>
        <p:txBody>
          <a:bodyPr/>
          <a:lstStyle>
            <a:lvl1pPr marL="0" indent="0">
              <a:buNone/>
              <a:defRPr sz="1114"/>
            </a:lvl1pPr>
            <a:lvl2pPr marL="363716" indent="0">
              <a:buNone/>
              <a:defRPr sz="954"/>
            </a:lvl2pPr>
            <a:lvl3pPr marL="727433" indent="0">
              <a:buNone/>
              <a:defRPr sz="796"/>
            </a:lvl3pPr>
            <a:lvl4pPr marL="1091148" indent="0">
              <a:buNone/>
              <a:defRPr sz="716"/>
            </a:lvl4pPr>
            <a:lvl5pPr marL="1454865" indent="0">
              <a:buNone/>
              <a:defRPr sz="716"/>
            </a:lvl5pPr>
            <a:lvl6pPr marL="1818581" indent="0">
              <a:buNone/>
              <a:defRPr sz="716"/>
            </a:lvl6pPr>
            <a:lvl7pPr marL="2182297" indent="0">
              <a:buNone/>
              <a:defRPr sz="716"/>
            </a:lvl7pPr>
            <a:lvl8pPr marL="2546013" indent="0">
              <a:buNone/>
              <a:defRPr sz="716"/>
            </a:lvl8pPr>
            <a:lvl9pPr marL="2909729" indent="0">
              <a:buNone/>
              <a:defRPr sz="7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55F875-9E96-4770-966A-4351DDE9DCC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56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D1AD42-C098-4E2A-9B4C-5160B2CC35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73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0489" y="373064"/>
            <a:ext cx="2365375" cy="6430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373064"/>
            <a:ext cx="6946900" cy="6430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74015A-FAAE-444E-9B55-9856519D1E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5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588B90-C002-4DB8-AF22-4B48CF87CF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404938"/>
            <a:ext cx="4656137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9725" y="1404938"/>
            <a:ext cx="4656138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58AAAB-6720-4559-81D2-4942F84531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CE6693-2B1F-4855-8AE8-163C6A2676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33FE08-7775-400F-A127-B9C3DDC30D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DA0192-C04B-420D-BBDD-EFC7DD4650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7BE80-9F94-42B0-9561-D4BF5D2FA0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55F875-9E96-4770-966A-4351DDE9D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32225" y="373063"/>
            <a:ext cx="6243638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Headline 1 (Interstate 24pt)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1188" y="1404938"/>
            <a:ext cx="9464675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 (Interstate 10pt)</a:t>
            </a:r>
          </a:p>
          <a:p>
            <a:pPr lvl="1"/>
            <a:r>
              <a:rPr lang="en-US"/>
              <a:t>Headline 2 (Interstate bold 14pt)</a:t>
            </a:r>
          </a:p>
          <a:p>
            <a:pPr lvl="3"/>
            <a:r>
              <a:rPr lang="en-US"/>
              <a:t>Bullet 1 (Interstate 10pt)</a:t>
            </a:r>
          </a:p>
          <a:p>
            <a:pPr lvl="4"/>
            <a:r>
              <a:rPr lang="en-US"/>
              <a:t>Bullet 2 (Interstate 10pt)</a:t>
            </a:r>
          </a:p>
          <a:p>
            <a:pPr lvl="2"/>
            <a:r>
              <a:rPr lang="en-US"/>
              <a:t>Headline 3 (Interstate bold 12pt)</a:t>
            </a:r>
          </a:p>
        </p:txBody>
      </p:sp>
      <p:sp>
        <p:nvSpPr>
          <p:cNvPr id="20502" name="Rectangle 22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33813" y="7065963"/>
            <a:ext cx="5437187" cy="106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defTabSz="995363">
              <a:buClr>
                <a:srgbClr val="7F7E82"/>
              </a:buClr>
              <a:buFont typeface="EYInterstate" pitchFamily="2" charset="0"/>
              <a:buNone/>
              <a:defRPr sz="700" b="1">
                <a:solidFill>
                  <a:schemeClr val="accent1"/>
                </a:solidFill>
                <a:latin typeface="+mn-lt"/>
                <a:sym typeface="Arial Unicode MS" pitchFamily="34" charset="-128"/>
              </a:defRPr>
            </a:lvl1pPr>
          </a:lstStyle>
          <a:p>
            <a:endParaRPr lang="en-US"/>
          </a:p>
        </p:txBody>
      </p:sp>
      <p:sp>
        <p:nvSpPr>
          <p:cNvPr id="20503" name="Rectangle 2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02763" y="7065963"/>
            <a:ext cx="673100" cy="106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defTabSz="995363">
              <a:buClr>
                <a:srgbClr val="7F7E82"/>
              </a:buClr>
              <a:buFont typeface="EYInterstate" pitchFamily="2" charset="0"/>
              <a:buNone/>
              <a:defRPr sz="700">
                <a:solidFill>
                  <a:schemeClr val="accent1"/>
                </a:solidFill>
                <a:latin typeface="+mn-lt"/>
                <a:sym typeface="Arial Unicode MS" pitchFamily="34" charset="-128"/>
              </a:defRPr>
            </a:lvl1pPr>
          </a:lstStyle>
          <a:p>
            <a:fld id="{7A386724-B6DD-4885-AFC5-8F23297F52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2pPr>
      <a:lvl3pPr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3pPr>
      <a:lvl4pPr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4pPr>
      <a:lvl5pPr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5pPr>
      <a:lvl6pPr marL="457200"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6pPr>
      <a:lvl7pPr marL="914400"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7pPr>
      <a:lvl8pPr marL="1371600"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8pPr>
      <a:lvl9pPr marL="1828800" algn="l" defTabSz="995363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EYInterstate" pitchFamily="2" charset="0"/>
          <a:cs typeface="Arial" charset="0"/>
        </a:defRPr>
      </a:lvl9pPr>
    </p:titleStyle>
    <p:bodyStyle>
      <a:lvl1pPr algn="l" defTabSz="995363" rtl="0" fontAlgn="base">
        <a:spcBef>
          <a:spcPct val="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588" algn="l" defTabSz="995363" rtl="0" fontAlgn="base">
        <a:spcBef>
          <a:spcPct val="2000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614488" algn="l"/>
          <a:tab pos="3228975" algn="l"/>
          <a:tab pos="4665663" algn="r"/>
        </a:tabLst>
        <a:defRPr sz="1500" b="1">
          <a:solidFill>
            <a:schemeClr val="tx2"/>
          </a:solidFill>
          <a:latin typeface="+mn-lt"/>
          <a:cs typeface="+mn-cs"/>
        </a:defRPr>
      </a:lvl2pPr>
      <a:lvl3pPr marL="3175" algn="l" defTabSz="995363" rtl="0" fontAlgn="base">
        <a:spcBef>
          <a:spcPct val="20000"/>
        </a:spcBef>
        <a:spcAft>
          <a:spcPct val="40000"/>
        </a:spcAft>
        <a:buClr>
          <a:schemeClr val="tx2"/>
        </a:buClr>
        <a:buSzPct val="75000"/>
        <a:buFont typeface="Arial Unicode MS" pitchFamily="34" charset="-128"/>
        <a:tabLst>
          <a:tab pos="1614488" algn="l"/>
          <a:tab pos="3228975" algn="l"/>
          <a:tab pos="4665663" algn="r"/>
        </a:tabLst>
        <a:defRPr sz="1300" b="1">
          <a:solidFill>
            <a:schemeClr val="accent1"/>
          </a:solidFill>
          <a:latin typeface="+mn-lt"/>
          <a:cs typeface="+mn-cs"/>
        </a:defRPr>
      </a:lvl3pPr>
      <a:lvl4pPr marL="190500" indent="-1857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4pPr>
      <a:lvl5pPr marL="352425" indent="-1603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5pPr>
      <a:lvl6pPr marL="809625" indent="-1603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6pPr>
      <a:lvl7pPr marL="1266825" indent="-1603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7pPr>
      <a:lvl8pPr marL="1724025" indent="-1603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8pPr>
      <a:lvl9pPr marL="2181225" indent="-160338" algn="l" defTabSz="995363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614488" algn="l"/>
          <a:tab pos="3228975" algn="l"/>
          <a:tab pos="4665663" algn="r"/>
        </a:tabLst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32226" y="373064"/>
            <a:ext cx="6243638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Headline 1 (Interstate 24pt)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11188" y="1404939"/>
            <a:ext cx="9464675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 (Interstate 10pt)</a:t>
            </a:r>
          </a:p>
          <a:p>
            <a:pPr lvl="1"/>
            <a:r>
              <a:rPr lang="en-US"/>
              <a:t>Headline 2 (Interstate bold 14pt)</a:t>
            </a:r>
          </a:p>
          <a:p>
            <a:pPr lvl="3"/>
            <a:r>
              <a:rPr lang="en-US"/>
              <a:t>Bullet 1 (Interstate 10pt)</a:t>
            </a:r>
          </a:p>
          <a:p>
            <a:pPr lvl="4"/>
            <a:r>
              <a:rPr lang="en-US"/>
              <a:t>Bullet 2 (Interstate 10pt)</a:t>
            </a:r>
          </a:p>
          <a:p>
            <a:pPr lvl="2"/>
            <a:r>
              <a:rPr lang="en-US"/>
              <a:t>Headline 3 (Interstate bold 12pt)</a:t>
            </a:r>
          </a:p>
        </p:txBody>
      </p:sp>
      <p:sp>
        <p:nvSpPr>
          <p:cNvPr id="20502" name="Rectangle 22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33814" y="7076279"/>
            <a:ext cx="5437187" cy="85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defTabSz="791841">
              <a:buClr>
                <a:srgbClr val="7F7E82"/>
              </a:buClr>
              <a:buFont typeface="EYInterstate" pitchFamily="2" charset="0"/>
              <a:buNone/>
              <a:defRPr sz="557" b="1">
                <a:solidFill>
                  <a:schemeClr val="accent1"/>
                </a:solidFill>
                <a:latin typeface="+mn-lt"/>
                <a:sym typeface="Arial Unicode MS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20503" name="Rectangle 2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402763" y="7076279"/>
            <a:ext cx="673100" cy="85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defTabSz="791841">
              <a:buClr>
                <a:srgbClr val="7F7E82"/>
              </a:buClr>
              <a:buFont typeface="EYInterstate" pitchFamily="2" charset="0"/>
              <a:buNone/>
              <a:defRPr sz="557">
                <a:solidFill>
                  <a:schemeClr val="accent1"/>
                </a:solidFill>
                <a:latin typeface="+mn-lt"/>
                <a:sym typeface="Arial Unicode MS" pitchFamily="34" charset="-128"/>
              </a:defRPr>
            </a:lvl1pPr>
          </a:lstStyle>
          <a:p>
            <a:fld id="{7A386724-B6DD-4885-AFC5-8F23297F527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7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+mj-lt"/>
          <a:ea typeface="+mj-ea"/>
          <a:cs typeface="+mj-cs"/>
        </a:defRPr>
      </a:lvl1pPr>
      <a:lvl2pPr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2pPr>
      <a:lvl3pPr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3pPr>
      <a:lvl4pPr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4pPr>
      <a:lvl5pPr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5pPr>
      <a:lvl6pPr marL="363716"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6pPr>
      <a:lvl7pPr marL="727433"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7pPr>
      <a:lvl8pPr marL="1091148"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8pPr>
      <a:lvl9pPr marL="1454865" algn="l" defTabSz="791841" rtl="0" fontAlgn="base">
        <a:lnSpc>
          <a:spcPct val="85000"/>
        </a:lnSpc>
        <a:spcBef>
          <a:spcPct val="0"/>
        </a:spcBef>
        <a:spcAft>
          <a:spcPct val="0"/>
        </a:spcAft>
        <a:defRPr sz="1909">
          <a:solidFill>
            <a:schemeClr val="accent1"/>
          </a:solidFill>
          <a:latin typeface="EYInterstate" pitchFamily="2" charset="0"/>
          <a:cs typeface="Arial" charset="0"/>
        </a:defRPr>
      </a:lvl9pPr>
    </p:titleStyle>
    <p:bodyStyle>
      <a:lvl1pPr algn="l" defTabSz="791841" rtl="0" fontAlgn="base">
        <a:spcBef>
          <a:spcPct val="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ea typeface="+mn-ea"/>
          <a:cs typeface="+mn-cs"/>
        </a:defRPr>
      </a:lvl1pPr>
      <a:lvl2pPr marL="1263" algn="l" defTabSz="791841" rtl="0" fontAlgn="base">
        <a:spcBef>
          <a:spcPct val="20000"/>
        </a:spcBef>
        <a:spcAft>
          <a:spcPct val="40000"/>
        </a:spcAft>
        <a:buClr>
          <a:srgbClr val="FFD200"/>
        </a:buClr>
        <a:buSzPct val="75000"/>
        <a:buFont typeface="Arial Unicode MS" pitchFamily="34" charset="-128"/>
        <a:tabLst>
          <a:tab pos="1284373" algn="l"/>
          <a:tab pos="2568745" algn="l"/>
          <a:tab pos="3711673" algn="r"/>
        </a:tabLst>
        <a:defRPr sz="1194" b="1">
          <a:solidFill>
            <a:schemeClr val="tx2"/>
          </a:solidFill>
          <a:latin typeface="+mn-lt"/>
          <a:cs typeface="+mn-cs"/>
        </a:defRPr>
      </a:lvl2pPr>
      <a:lvl3pPr marL="2526" algn="l" defTabSz="791841" rtl="0" fontAlgn="base">
        <a:spcBef>
          <a:spcPct val="20000"/>
        </a:spcBef>
        <a:spcAft>
          <a:spcPct val="40000"/>
        </a:spcAft>
        <a:buClr>
          <a:schemeClr val="tx2"/>
        </a:buClr>
        <a:buSzPct val="75000"/>
        <a:buFont typeface="Arial Unicode MS" pitchFamily="34" charset="-128"/>
        <a:tabLst>
          <a:tab pos="1284373" algn="l"/>
          <a:tab pos="2568745" algn="l"/>
          <a:tab pos="3711673" algn="r"/>
        </a:tabLst>
        <a:defRPr sz="1034" b="1">
          <a:solidFill>
            <a:schemeClr val="accent1"/>
          </a:solidFill>
          <a:latin typeface="+mn-lt"/>
          <a:cs typeface="+mn-cs"/>
        </a:defRPr>
      </a:lvl3pPr>
      <a:lvl4pPr marL="151549" indent="-147760" algn="l" defTabSz="791841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cs typeface="+mn-cs"/>
        </a:defRPr>
      </a:lvl4pPr>
      <a:lvl5pPr marL="280364" indent="-127554" algn="l" defTabSz="791841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cs typeface="+mn-cs"/>
        </a:defRPr>
      </a:lvl5pPr>
      <a:lvl6pPr marL="644081" indent="-127554" algn="l" defTabSz="791841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cs typeface="+mn-cs"/>
        </a:defRPr>
      </a:lvl6pPr>
      <a:lvl7pPr marL="1007797" indent="-127554" algn="l" defTabSz="791841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cs typeface="+mn-cs"/>
        </a:defRPr>
      </a:lvl7pPr>
      <a:lvl8pPr marL="1371513" indent="-127554" algn="l" defTabSz="791841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cs typeface="+mn-cs"/>
        </a:defRPr>
      </a:lvl8pPr>
      <a:lvl9pPr marL="1735229" indent="-127554" algn="l" defTabSz="791841" rtl="0" fontAlgn="base">
        <a:spcBef>
          <a:spcPct val="0"/>
        </a:spcBef>
        <a:spcAft>
          <a:spcPct val="40000"/>
        </a:spcAft>
        <a:buClr>
          <a:schemeClr val="tx1"/>
        </a:buClr>
        <a:buSzPct val="75000"/>
        <a:buFont typeface="EYInterstate" pitchFamily="2" charset="0"/>
        <a:buChar char="►"/>
        <a:tabLst>
          <a:tab pos="1284373" algn="l"/>
          <a:tab pos="2568745" algn="l"/>
          <a:tab pos="3711673" algn="r"/>
        </a:tabLst>
        <a:defRPr sz="875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1pPr>
      <a:lvl2pPr marL="363716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2pPr>
      <a:lvl3pPr marL="727433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3pPr>
      <a:lvl4pPr marL="1091148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4pPr>
      <a:lvl5pPr marL="1454865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5pPr>
      <a:lvl6pPr marL="1818581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6pPr>
      <a:lvl7pPr marL="2182297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7pPr>
      <a:lvl8pPr marL="2546013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8pPr>
      <a:lvl9pPr marL="2909729" algn="l" defTabSz="727433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12750" y="277459"/>
            <a:ext cx="9652000" cy="933897"/>
          </a:xfrm>
          <a:prstGeom prst="rect">
            <a:avLst/>
          </a:prstGeom>
          <a:solidFill>
            <a:srgbClr val="FFE6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553774" y="1590397"/>
            <a:ext cx="30607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solidFill>
                  <a:srgbClr val="000000"/>
                </a:solidFill>
                <a:latin typeface="EYInterstate Light" panose="02000506000000020004" pitchFamily="2" charset="0"/>
                <a:cs typeface="Arial" charset="0"/>
              </a:rPr>
              <a:t>Abhishek is a Technology Consultant within the Digital &amp; Emerging Technology competency of the Technology Consulting division within the EY Irish practice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solidFill>
                  <a:srgbClr val="000000"/>
                </a:solidFill>
                <a:latin typeface="EYInterstate Light" panose="02000506000000020004" pitchFamily="2" charset="0"/>
                <a:cs typeface="Arial" charset="0"/>
              </a:rPr>
              <a:t>Prior joining to EY, Abhishek has over 2.5 years of experience as Developer support, Technical support, and application support analyst with comprehensive work experience in the technology service sectors.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solidFill>
                  <a:srgbClr val="000000"/>
                </a:solidFill>
                <a:latin typeface="EYInterstate Light" panose="02000506000000020004" pitchFamily="2" charset="0"/>
                <a:cs typeface="Arial" charset="0"/>
              </a:rPr>
              <a:t>He has worked with Fortune 500 companies on their product and service based projects.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Abhishek holds a Master degree in Data Analytics from Dublin Business School and Bachelor of Technology in Computer Science, India where he achieved first class honours</a:t>
            </a:r>
          </a:p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	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1536700" y="427831"/>
            <a:ext cx="2200275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defTabSz="995363">
              <a:tabLst>
                <a:tab pos="442913" algn="l"/>
              </a:tabLst>
            </a:pPr>
            <a:r>
              <a:rPr lang="en-US" sz="900" dirty="0">
                <a:solidFill>
                  <a:srgbClr val="000000"/>
                </a:solidFill>
                <a:latin typeface="EYInterstate Regular" pitchFamily="-16" charset="0"/>
              </a:rPr>
              <a:t>Abhishek </a:t>
            </a:r>
            <a:r>
              <a:rPr lang="en-US" sz="900" dirty="0" err="1">
                <a:solidFill>
                  <a:srgbClr val="000000"/>
                </a:solidFill>
                <a:latin typeface="EYInterstate Regular" pitchFamily="-16" charset="0"/>
              </a:rPr>
              <a:t>Danalakota</a:t>
            </a:r>
            <a:br>
              <a:rPr lang="en-US" sz="900" dirty="0">
                <a:solidFill>
                  <a:srgbClr val="000000"/>
                </a:solidFill>
                <a:latin typeface="EYInterstate Regular" pitchFamily="-16" charset="0"/>
              </a:rPr>
            </a:br>
            <a:r>
              <a:rPr lang="en-US" sz="900" dirty="0">
                <a:solidFill>
                  <a:srgbClr val="000000"/>
                </a:solidFill>
                <a:latin typeface="EYInterstate Regular" pitchFamily="-16" charset="0"/>
              </a:rPr>
              <a:t>Technology </a:t>
            </a:r>
            <a:r>
              <a:rPr lang="en-US" sz="900" dirty="0">
                <a:solidFill>
                  <a:srgbClr val="000000"/>
                </a:solidFill>
                <a:latin typeface="EYInterstate Regular" panose="02000503020000020004" pitchFamily="2" charset="0"/>
              </a:rPr>
              <a:t>Consultant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536700" y="808831"/>
            <a:ext cx="2200275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defTabSz="995363">
              <a:tabLst>
                <a:tab pos="442913" algn="l"/>
              </a:tabLst>
            </a:pPr>
            <a:r>
              <a:rPr lang="en-US" sz="900" dirty="0">
                <a:solidFill>
                  <a:srgbClr val="000000"/>
                </a:solidFill>
                <a:latin typeface="EYInterstate Light" pitchFamily="2" charset="0"/>
              </a:rPr>
              <a:t>Mobile	+353 12211452</a:t>
            </a:r>
          </a:p>
          <a:p>
            <a:pPr defTabSz="995363">
              <a:tabLst>
                <a:tab pos="442913" algn="l"/>
              </a:tabLst>
            </a:pPr>
            <a:r>
              <a:rPr lang="en-US" sz="900" dirty="0">
                <a:solidFill>
                  <a:srgbClr val="000000"/>
                </a:solidFill>
                <a:latin typeface="EYInterstate Light" pitchFamily="2" charset="0"/>
              </a:rPr>
              <a:t>Email	abhishek.danalakota@ie.ey.com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gray">
          <a:xfrm>
            <a:off x="472017" y="1266031"/>
            <a:ext cx="30416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buFont typeface="Arial Unicode MS" pitchFamily="34" charset="-128"/>
              <a:buNone/>
            </a:pPr>
            <a:r>
              <a:rPr lang="en-US" sz="1300" b="1" dirty="0">
                <a:solidFill>
                  <a:schemeClr val="accent1"/>
                </a:solidFill>
                <a:latin typeface="EYInterstate" pitchFamily="2" charset="0"/>
                <a:cs typeface="Arial" charset="0"/>
                <a:sym typeface="Arial Unicode MS" pitchFamily="34" charset="-128"/>
              </a:rPr>
              <a:t>Background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gray">
          <a:xfrm>
            <a:off x="3819525" y="1266031"/>
            <a:ext cx="3040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buFont typeface="Arial Unicode MS" pitchFamily="34" charset="-128"/>
              <a:buNone/>
            </a:pPr>
            <a:r>
              <a:rPr lang="en-US" sz="1300" b="1" dirty="0">
                <a:solidFill>
                  <a:schemeClr val="accent1"/>
                </a:solidFill>
                <a:latin typeface="EYInterstate" pitchFamily="2" charset="0"/>
                <a:cs typeface="Arial" charset="0"/>
                <a:sym typeface="Arial Unicode MS" pitchFamily="34" charset="-128"/>
              </a:rPr>
              <a:t>Professional Experience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gray">
          <a:xfrm>
            <a:off x="427329" y="3678033"/>
            <a:ext cx="30416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buFont typeface="Arial Unicode MS" pitchFamily="34" charset="-128"/>
              <a:buNone/>
            </a:pPr>
            <a:r>
              <a:rPr lang="en-US" sz="1300" b="1" dirty="0">
                <a:solidFill>
                  <a:schemeClr val="accent1"/>
                </a:solidFill>
                <a:latin typeface="EYInterstate" pitchFamily="2" charset="0"/>
                <a:cs typeface="Arial" charset="0"/>
                <a:sym typeface="Arial Unicode MS" pitchFamily="34" charset="-128"/>
              </a:rPr>
              <a:t>Skills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560414" y="3923603"/>
            <a:ext cx="3060700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Programming Language: Bash scripting, Python, JavaScript, PHP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Database: SQL, Oracle, MSSQL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Operating System: Windows, Linux - Ubuntu, CentOS, RedHat, Solaris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Web Application &amp; Servers: Apache Tomcat, JBOSS, REST, CSS, HTML, APIs, SDK’s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Networking: LAN, WAN, IP, HTTP, DNS, TCP/IP, UDP, OSI model, Switching and routing 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Server: Linux Servers, Windows 2008/2012/2016, UNIX </a:t>
            </a:r>
          </a:p>
          <a:p>
            <a:pPr marL="177800" indent="-177800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1000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He has multiple industry certifications demonstrating his technology breath including:</a:t>
            </a:r>
            <a:endParaRPr lang="en-IE" sz="1000" dirty="0">
              <a:latin typeface="EYInterstate Light" panose="02000506000000020004" pitchFamily="2" charset="0"/>
              <a:cs typeface="Arial" charset="0"/>
            </a:endParaRPr>
          </a:p>
          <a:p>
            <a:pPr marL="635000" lvl="1" indent="-177800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1000" dirty="0">
                <a:solidFill>
                  <a:srgbClr val="000000"/>
                </a:solidFill>
                <a:latin typeface="EYInterstate Light" panose="02000506000000020004" pitchFamily="2" charset="0"/>
                <a:cs typeface="Arial" charset="0"/>
              </a:rPr>
              <a:t>Microsoft Azure Fundamental Certified(2021)</a:t>
            </a:r>
          </a:p>
          <a:p>
            <a:pPr marL="635000" lvl="1" indent="-177800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1000" dirty="0">
                <a:solidFill>
                  <a:srgbClr val="000000"/>
                </a:solidFill>
                <a:latin typeface="EYInterstate Light" panose="02000506000000020004" pitchFamily="2" charset="0"/>
                <a:cs typeface="Arial" charset="0"/>
              </a:rPr>
              <a:t>EY Microsoft Azure Learning Badge</a:t>
            </a:r>
          </a:p>
          <a:p>
            <a:pPr marL="635000" lvl="1" indent="-177800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1000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ITIL v3 Certified</a:t>
            </a:r>
          </a:p>
          <a:p>
            <a:pPr marL="635000" lvl="1" indent="-177800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1000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Lean six sigma trained and tested </a:t>
            </a:r>
          </a:p>
          <a:p>
            <a:pPr marL="635000" lvl="1" indent="-177800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1000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Agile SCRUM Training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endParaRPr lang="en-IE" sz="900" dirty="0">
              <a:latin typeface="EYInterstate Light" panose="02000506000000020004" pitchFamily="2" charset="0"/>
            </a:endParaRPr>
          </a:p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269875" algn="l"/>
                <a:tab pos="3228975" algn="l"/>
                <a:tab pos="4665663" algn="r"/>
              </a:tabLst>
            </a:pPr>
            <a:br>
              <a:rPr lang="en-IE" sz="900" dirty="0"/>
            </a:br>
            <a:endParaRPr lang="en-IE" sz="900" dirty="0">
              <a:latin typeface="EYInterstate Light" panose="02000506000000020004" pitchFamily="2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269875" algn="l"/>
                <a:tab pos="3228975" algn="l"/>
                <a:tab pos="4665663" algn="r"/>
              </a:tabLst>
            </a:pPr>
            <a:endParaRPr lang="en-US" sz="900" dirty="0">
              <a:latin typeface="EYInterstate Light" pitchFamily="2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AB0E81-4C9C-41B4-B655-99793FC30C98}"/>
              </a:ext>
            </a:extLst>
          </p:cNvPr>
          <p:cNvSpPr/>
          <p:nvPr/>
        </p:nvSpPr>
        <p:spPr>
          <a:xfrm>
            <a:off x="3640112" y="1433328"/>
            <a:ext cx="3236355" cy="661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95363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GB" sz="1100" dirty="0">
                <a:solidFill>
                  <a:schemeClr val="accent1"/>
                </a:solidFill>
                <a:latin typeface="EYInterstate Light" panose="02000506000000020004" pitchFamily="2" charset="0"/>
                <a:cs typeface="Arial" charset="0"/>
              </a:rPr>
              <a:t>Technology Consultant, EY</a:t>
            </a:r>
            <a:br>
              <a:rPr lang="en-GB" sz="1100" dirty="0">
                <a:solidFill>
                  <a:schemeClr val="accent1"/>
                </a:solidFill>
                <a:latin typeface="EYInterstate Light" panose="02000506000000020004" pitchFamily="2" charset="0"/>
                <a:cs typeface="Arial" charset="0"/>
              </a:rPr>
            </a:br>
            <a:r>
              <a:rPr lang="en-GB" sz="1100" dirty="0">
                <a:solidFill>
                  <a:schemeClr val="accent1"/>
                </a:solidFill>
                <a:latin typeface="EYInterstate Light" panose="02000506000000020004" pitchFamily="2" charset="0"/>
                <a:cs typeface="Arial" charset="0"/>
              </a:rPr>
              <a:t>large Irish bank</a:t>
            </a:r>
            <a:endParaRPr lang="en-GB" sz="1100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Abhishek 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EYInterstate Light" panose="02000506000000020004" pitchFamily="2" charset="0"/>
              </a:rPr>
              <a:t>assisted with the return-to-office protocols by provided tech support to users experiencing difficulties with their hardware</a:t>
            </a:r>
            <a:r>
              <a:rPr lang="en-GB" sz="900" dirty="0">
                <a:latin typeface="EYInterstate Light" pitchFamily="2" charset="0"/>
                <a:cs typeface="Arial" charset="0"/>
              </a:rPr>
              <a:t>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EYInterstate Light" panose="02000506000000020004" pitchFamily="2" charset="0"/>
              </a:rPr>
              <a:t>Keep track of issues on a rolling basis and provided visualisations to clients using Microsoft Excel and PowerPoint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solidFill>
                  <a:srgbClr val="000000"/>
                </a:solidFill>
                <a:latin typeface="EYInterstate Light" panose="02000506000000020004" pitchFamily="2" charset="0"/>
                <a:cs typeface="Arial" charset="0"/>
              </a:rPr>
              <a:t>Documented all the processes for future references.</a:t>
            </a:r>
            <a:endParaRPr lang="en-GB" sz="900" dirty="0">
              <a:latin typeface="EYInterstate Light" pitchFamily="2" charset="0"/>
              <a:cs typeface="Arial" charset="0"/>
            </a:endParaRPr>
          </a:p>
          <a:p>
            <a:pPr defTabSz="995363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GB" sz="1100" dirty="0">
                <a:solidFill>
                  <a:schemeClr val="accent1"/>
                </a:solidFill>
                <a:latin typeface="EYInterstate" pitchFamily="2" charset="0"/>
                <a:cs typeface="Arial" charset="0"/>
              </a:rPr>
              <a:t>Developer Support Analyst</a:t>
            </a:r>
            <a:br>
              <a:rPr lang="en-GB" sz="1100" dirty="0">
                <a:solidFill>
                  <a:schemeClr val="accent1"/>
                </a:solidFill>
                <a:latin typeface="EYInterstate" pitchFamily="2" charset="0"/>
                <a:cs typeface="Arial" charset="0"/>
              </a:rPr>
            </a:br>
            <a:r>
              <a:rPr lang="en-GB" sz="1100" dirty="0">
                <a:solidFill>
                  <a:schemeClr val="accent1"/>
                </a:solidFill>
                <a:latin typeface="EYInterstate" pitchFamily="2" charset="0"/>
                <a:cs typeface="Arial" charset="0"/>
              </a:rPr>
              <a:t>Leading Tech Company</a:t>
            </a:r>
          </a:p>
          <a:p>
            <a:pPr defTabSz="995363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GB" sz="1100" i="1" dirty="0">
                <a:solidFill>
                  <a:schemeClr val="accent1"/>
                </a:solidFill>
                <a:latin typeface="EYInterstate" pitchFamily="2" charset="0"/>
                <a:cs typeface="Arial" charset="0"/>
              </a:rPr>
              <a:t>March 2020 – August 2021</a:t>
            </a:r>
            <a:endParaRPr lang="en-GB" sz="900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Abhishek worked with various platform partners, managers and product  owners, as a point of contact for developers, focusing on helping them build engaging and social applications using their platform.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Abhishek has  </a:t>
            </a:r>
            <a:r>
              <a:rPr lang="en-IE" sz="900" dirty="0">
                <a:latin typeface="EYInterstate Light" pitchFamily="2" charset="0"/>
                <a:cs typeface="Arial" charset="0"/>
              </a:rPr>
              <a:t>experience with creation of Cyber Incident Response Plans by performing an analysis of the currently used architecture/processes and consolidating the information into a concise document with specifically marked details calling out the various steps of incident management.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Abhishek </a:t>
            </a:r>
            <a:r>
              <a:rPr lang="en-IE" sz="900" dirty="0">
                <a:latin typeface="EYInterstate Light" pitchFamily="2" charset="0"/>
                <a:cs typeface="Arial" charset="0"/>
              </a:rPr>
              <a:t>possess good knowledge of the incident management lifecycle and has experience with handling/ containing cyber incidents.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itchFamily="2" charset="0"/>
                <a:cs typeface="Arial" charset="0"/>
              </a:rPr>
              <a:t>Abhishek has </a:t>
            </a:r>
            <a:r>
              <a:rPr lang="en-IE" sz="900" dirty="0">
                <a:latin typeface="EYInterstate Light" pitchFamily="2" charset="0"/>
                <a:cs typeface="Arial" charset="0"/>
              </a:rPr>
              <a:t>experience with creation and performing Table Top Exercises and creation of post exercise reports for highlighting gaps and reflect upon any fortifications, if needed.</a:t>
            </a:r>
            <a:endParaRPr lang="en-GB" sz="900" dirty="0">
              <a:latin typeface="EYInterstate Light" panose="02000506000000020004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>
                <a:latin typeface="EYInterstate Light" pitchFamily="2" charset="0"/>
                <a:cs typeface="Arial" charset="0"/>
              </a:rPr>
              <a:t>Abhishek </a:t>
            </a:r>
            <a:r>
              <a:rPr lang="en-IE" sz="900" dirty="0">
                <a:latin typeface="EYInterstate Light" pitchFamily="2" charset="0"/>
                <a:cs typeface="Arial" charset="0"/>
              </a:rPr>
              <a:t>identified and evaluated risks based on the answers gathered in checklists and reported them to the respective application owners and the client.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He assisted developers with </a:t>
            </a:r>
            <a:r>
              <a:rPr lang="en-IE" sz="900" dirty="0" err="1">
                <a:latin typeface="EYInterstate Light" panose="02000506000000020004" pitchFamily="2" charset="0"/>
              </a:rPr>
              <a:t>ClientAPI</a:t>
            </a:r>
            <a:r>
              <a:rPr lang="en-IE" sz="900" dirty="0">
                <a:latin typeface="EYInterstate Light" panose="02000506000000020004" pitchFamily="2" charset="0"/>
              </a:rPr>
              <a:t> integrations using Graph API Explorer and troubleshooted production issue related to </a:t>
            </a:r>
            <a:r>
              <a:rPr lang="en-IE" sz="900" dirty="0" err="1">
                <a:latin typeface="EYInterstate Light" panose="02000506000000020004" pitchFamily="2" charset="0"/>
              </a:rPr>
              <a:t>ClientAPIs</a:t>
            </a:r>
            <a:r>
              <a:rPr lang="en-IE" sz="900" dirty="0">
                <a:latin typeface="EYInterstate Light" panose="02000506000000020004" pitchFamily="2" charset="0"/>
              </a:rPr>
              <a:t> and document the process</a:t>
            </a:r>
          </a:p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3228975" algn="l"/>
                <a:tab pos="4665663" algn="r"/>
              </a:tabLst>
            </a:pPr>
            <a:br>
              <a:rPr lang="en-IE" sz="900" dirty="0">
                <a:latin typeface="EYInterstate Light" panose="02000506000000020004" pitchFamily="2" charset="0"/>
              </a:rPr>
            </a:br>
            <a:endParaRPr lang="en-IE" sz="900" dirty="0">
              <a:latin typeface="EYInterstate Light" panose="02000506000000020004" pitchFamily="2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GB" sz="900" dirty="0">
              <a:latin typeface="EYInterstate Light" pitchFamily="2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E4BA9-6518-452D-BE9A-2349F5B7591D}"/>
              </a:ext>
            </a:extLst>
          </p:cNvPr>
          <p:cNvSpPr/>
          <p:nvPr/>
        </p:nvSpPr>
        <p:spPr>
          <a:xfrm>
            <a:off x="6928247" y="1266031"/>
            <a:ext cx="3136503" cy="649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Drive to meet or exceed daily performance metrics related to key performance indicators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He engaged with the operations and engineering managers to build, drive and improve our tools and processes</a:t>
            </a:r>
            <a:endParaRPr lang="en-GB" sz="900" dirty="0">
              <a:latin typeface="EYInterstate Light" pitchFamily="2" charset="0"/>
              <a:cs typeface="Arial" charset="0"/>
            </a:endParaRPr>
          </a:p>
          <a:p>
            <a:pPr defTabSz="995363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GB" sz="1100" dirty="0">
                <a:solidFill>
                  <a:schemeClr val="accent1"/>
                </a:solidFill>
                <a:latin typeface="EYInterstate" pitchFamily="2" charset="0"/>
                <a:cs typeface="Arial" charset="0"/>
              </a:rPr>
              <a:t>Security Delivery Specialist</a:t>
            </a:r>
          </a:p>
          <a:p>
            <a:pPr defTabSz="995363">
              <a:spcBef>
                <a:spcPct val="20000"/>
              </a:spcBef>
              <a:spcAft>
                <a:spcPct val="40000"/>
              </a:spcAft>
              <a:buClr>
                <a:schemeClr val="tx2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GB" sz="1100" dirty="0">
                <a:solidFill>
                  <a:schemeClr val="accent1"/>
                </a:solidFill>
                <a:latin typeface="+mn-lt"/>
                <a:cs typeface="Arial" charset="0"/>
              </a:rPr>
              <a:t>Leading Tech Company</a:t>
            </a:r>
          </a:p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3228975" algn="l"/>
                <a:tab pos="4665663" algn="r"/>
              </a:tabLst>
            </a:pPr>
            <a:r>
              <a:rPr lang="en-GB" sz="1100" dirty="0">
                <a:solidFill>
                  <a:schemeClr val="accent1"/>
                </a:solidFill>
                <a:latin typeface="+mn-lt"/>
                <a:cs typeface="Arial" charset="0"/>
              </a:rPr>
              <a:t>February 2018 – January 2019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anose="02000506000000020004" pitchFamily="2" charset="0"/>
                <a:cs typeface="Arial" charset="0"/>
              </a:rPr>
              <a:t>Abhishek worked as </a:t>
            </a:r>
            <a:r>
              <a:rPr lang="en-IE" sz="900" dirty="0">
                <a:latin typeface="EYInterstate Light" panose="02000506000000020004" pitchFamily="2" charset="0"/>
              </a:rPr>
              <a:t>IT security delivery specialist handling Australian clients and supporting them in maintaining their active directory and information security, providing infrastructural services to clients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</a:rPr>
              <a:t>He holds a strong knowledge and experience to manage IAM activities including ID administration, provisioning, governance/auditing, reporting, operations.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anose="02000506000000020004" pitchFamily="2" charset="0"/>
                <a:cs typeface="Arial" charset="0"/>
              </a:rPr>
              <a:t>He also managed </a:t>
            </a:r>
            <a:r>
              <a:rPr lang="en-IE" sz="900" dirty="0">
                <a:latin typeface="EYInterstate Light" panose="02000506000000020004" pitchFamily="2" charset="0"/>
              </a:rPr>
              <a:t>user life cycle and integrating application requirements in a shared services framework focused on provisioning, de-provisioning, entitlements and role-based access control 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  <a:cs typeface="Arial" charset="0"/>
              </a:rPr>
              <a:t>He was responsible for </a:t>
            </a:r>
            <a:r>
              <a:rPr lang="en-IE" sz="900" dirty="0">
                <a:latin typeface="EYInterstate Light" panose="02000506000000020004" pitchFamily="2" charset="0"/>
              </a:rPr>
              <a:t>network monitoring and troubleshooting using appropriate tools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  <a:cs typeface="Arial" charset="0"/>
              </a:rPr>
              <a:t>In-depth knowledge on client product and information security best practices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anose="02000506000000020004" pitchFamily="2" charset="0"/>
                <a:cs typeface="Arial" charset="0"/>
              </a:rPr>
              <a:t>Provided access to new customers and stakeholder using Linux Servers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GB" sz="900" dirty="0">
                <a:latin typeface="EYInterstate Light" panose="02000506000000020004" pitchFamily="2" charset="0"/>
                <a:cs typeface="Arial" charset="0"/>
              </a:rPr>
              <a:t>Abhishek was involved to investigate and troubleshoot issues and develop solutions </a:t>
            </a:r>
            <a:r>
              <a:rPr lang="en-IE" sz="900" dirty="0">
                <a:latin typeface="EYInterstate Light" panose="02000506000000020004" pitchFamily="2" charset="0"/>
              </a:rPr>
              <a:t>for our customers while understanding their business needs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  <a:cs typeface="Arial" charset="0"/>
              </a:rPr>
              <a:t>He is well versed in handling deadline and working under pressure even while the team leads moved to different projects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  <a:cs typeface="Arial" charset="0"/>
              </a:rPr>
              <a:t>He gained strong knowledge on internal tools to monitor network, servers and application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sz="900" dirty="0">
                <a:latin typeface="EYInterstate Light" panose="02000506000000020004" pitchFamily="2" charset="0"/>
                <a:cs typeface="Arial" charset="0"/>
              </a:rPr>
              <a:t>Collaborating with internal and external stakeholders</a:t>
            </a:r>
            <a:endParaRPr lang="en-GB" sz="900" dirty="0">
              <a:latin typeface="EYInterstate Light" panose="02000506000000020004" pitchFamily="2" charset="0"/>
              <a:cs typeface="Arial" charset="0"/>
            </a:endParaRPr>
          </a:p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3228975" algn="l"/>
                <a:tab pos="4665663" algn="r"/>
              </a:tabLst>
            </a:pPr>
            <a:endParaRPr lang="en-GB" sz="900" dirty="0">
              <a:latin typeface="EYInterstate Light" panose="02000506000000020004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GB" sz="900" dirty="0">
              <a:latin typeface="EYInterstate Light" panose="02000506000000020004" pitchFamily="2" charset="0"/>
              <a:cs typeface="Arial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130136-169F-447D-9132-0C9682618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7485"/>
            <a:ext cx="652944" cy="8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97133"/>
      </p:ext>
    </p:extLst>
  </p:cSld>
  <p:clrMapOvr>
    <a:masterClrMapping/>
  </p:clrMapOvr>
</p:sld>
</file>

<file path=ppt/theme/theme1.xml><?xml version="1.0" encoding="utf-8"?>
<a:theme xmlns:a="http://schemas.openxmlformats.org/drawingml/2006/main" name="Proposal Template for PP and Loadset">
  <a:themeElements>
    <a:clrScheme name="Proposal Template for PP and Loadset 1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7F7E82"/>
      </a:accent1>
      <a:accent2>
        <a:srgbClr val="FFE600"/>
      </a:accent2>
      <a:accent3>
        <a:srgbClr val="FFFFFF"/>
      </a:accent3>
      <a:accent4>
        <a:srgbClr val="000000"/>
      </a:accent4>
      <a:accent5>
        <a:srgbClr val="C0C0C1"/>
      </a:accent5>
      <a:accent6>
        <a:srgbClr val="E7D000"/>
      </a:accent6>
      <a:hlink>
        <a:srgbClr val="A5A4A7"/>
      </a:hlink>
      <a:folHlink>
        <a:srgbClr val="CCCBCD"/>
      </a:folHlink>
    </a:clrScheme>
    <a:fontScheme name="Proposal Template for PP and Loadset">
      <a:majorFont>
        <a:latin typeface="EYInterstate"/>
        <a:ea typeface=""/>
        <a:cs typeface="Arial"/>
      </a:majorFont>
      <a:minorFont>
        <a:latin typeface="EYIntersta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posal Template for PP and Loadset 1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7F7E82"/>
        </a:accent1>
        <a:accent2>
          <a:srgbClr val="FFE600"/>
        </a:accent2>
        <a:accent3>
          <a:srgbClr val="FFFFFF"/>
        </a:accent3>
        <a:accent4>
          <a:srgbClr val="000000"/>
        </a:accent4>
        <a:accent5>
          <a:srgbClr val="C0C0C1"/>
        </a:accent5>
        <a:accent6>
          <a:srgbClr val="E7D000"/>
        </a:accent6>
        <a:hlink>
          <a:srgbClr val="A5A4A7"/>
        </a:hlink>
        <a:folHlink>
          <a:srgbClr val="CCCBC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posal Template for PP and Loadset">
  <a:themeElements>
    <a:clrScheme name="Proposal Template for PP and Loadset 1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7F7E82"/>
      </a:accent1>
      <a:accent2>
        <a:srgbClr val="FFE600"/>
      </a:accent2>
      <a:accent3>
        <a:srgbClr val="FFFFFF"/>
      </a:accent3>
      <a:accent4>
        <a:srgbClr val="000000"/>
      </a:accent4>
      <a:accent5>
        <a:srgbClr val="C0C0C1"/>
      </a:accent5>
      <a:accent6>
        <a:srgbClr val="E7D000"/>
      </a:accent6>
      <a:hlink>
        <a:srgbClr val="A5A4A7"/>
      </a:hlink>
      <a:folHlink>
        <a:srgbClr val="CCCBCD"/>
      </a:folHlink>
    </a:clrScheme>
    <a:fontScheme name="Proposal Template for PP and Loadset">
      <a:majorFont>
        <a:latin typeface="EYInterstate"/>
        <a:ea typeface=""/>
        <a:cs typeface="Arial"/>
      </a:majorFont>
      <a:minorFont>
        <a:latin typeface="EYIntersta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posal Template for PP and Loadset 1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7F7E82"/>
        </a:accent1>
        <a:accent2>
          <a:srgbClr val="FFE600"/>
        </a:accent2>
        <a:accent3>
          <a:srgbClr val="FFFFFF"/>
        </a:accent3>
        <a:accent4>
          <a:srgbClr val="000000"/>
        </a:accent4>
        <a:accent5>
          <a:srgbClr val="C0C0C1"/>
        </a:accent5>
        <a:accent6>
          <a:srgbClr val="E7D000"/>
        </a:accent6>
        <a:hlink>
          <a:srgbClr val="A5A4A7"/>
        </a:hlink>
        <a:folHlink>
          <a:srgbClr val="CCCBC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6A88722B5B9A4BBF43180EB4BDCBFD" ma:contentTypeVersion="4" ma:contentTypeDescription="Create a new document." ma:contentTypeScope="" ma:versionID="e8e48a746c0c820ed86f500ae5e60e7d">
  <xsd:schema xmlns:xsd="http://www.w3.org/2001/XMLSchema" xmlns:xs="http://www.w3.org/2001/XMLSchema" xmlns:p="http://schemas.microsoft.com/office/2006/metadata/properties" xmlns:ns2="40923e17-7550-4b3a-bd95-a1d5d04d4f42" targetNamespace="http://schemas.microsoft.com/office/2006/metadata/properties" ma:root="true" ma:fieldsID="b823f110741e9e078891fa0a8c64f5ef" ns2:_="">
    <xsd:import namespace="40923e17-7550-4b3a-bd95-a1d5d04d4f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23e17-7550-4b3a-bd95-a1d5d04d4f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7D6F3D-602D-4288-9776-5973A9B04F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923e17-7550-4b3a-bd95-a1d5d04d4f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15284A-31D4-4C73-A212-A5B812099B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971D4F-8AD7-41E7-98D9-5E48C0ABCEE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2b13161-42b2-4b76-8096-5385c4a52952"/>
    <ds:schemaRef ds:uri="http://purl.org/dc/elements/1.1/"/>
    <ds:schemaRef ds:uri="http://schemas.microsoft.com/office/2006/metadata/properties"/>
    <ds:schemaRef ds:uri="8bf8233f-2110-499c-a08f-ab5ebcbb3b4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6322</TotalTime>
  <Words>686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Unicode MS</vt:lpstr>
      <vt:lpstr>EYInterstate</vt:lpstr>
      <vt:lpstr>EYInterstate Light</vt:lpstr>
      <vt:lpstr>EYInterstate Regular</vt:lpstr>
      <vt:lpstr>Proposal Template for PP and Loadset</vt:lpstr>
      <vt:lpstr>1_Proposal Template for PP and Loadset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creator>Delia Setiawan</dc:creator>
  <cp:keywords/>
  <cp:lastModifiedBy>Abhishek Danalakota</cp:lastModifiedBy>
  <cp:revision>200</cp:revision>
  <dcterms:created xsi:type="dcterms:W3CDTF">2004-06-10T11:54:09Z</dcterms:created>
  <dcterms:modified xsi:type="dcterms:W3CDTF">2021-11-03T13:50:08Z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0x010100C96A88722B5B9A4BBF43180EB4BDCBFD</vt:lpwstr>
  </property>
  <property fmtid="{D5CDD505-2E9C-101B-9397-08002B2CF9AE}" pid="3" name="_dlc_DocIdItemGuid">
    <vt:lpwstr>b42d05ef-3e6d-46ac-8c4a-f9e66a1af042</vt:lpwstr>
  </property>
  <property fmtid="{D5CDD505-2E9C-101B-9397-08002B2CF9AE}" pid="4" name="GeographicApplicability">
    <vt:lpwstr>19;#EMEIA|f996ef64-9eed-4e53-bc49-92020faa37ae</vt:lpwstr>
  </property>
  <property fmtid="{D5CDD505-2E9C-101B-9397-08002B2CF9AE}" pid="5" name="ServiceLineFunction">
    <vt:lpwstr>57;#Tax Accounting and Risk Advisory Services|45c0fd32-d7cf-4553-945e-63ea105b450d</vt:lpwstr>
  </property>
  <property fmtid="{D5CDD505-2E9C-101B-9397-08002B2CF9AE}" pid="6" name="EYContentType">
    <vt:lpwstr>25;#CV|d9e8f3fc-dc7d-453d-9df1-1e9e3502f833</vt:lpwstr>
  </property>
  <property fmtid="{D5CDD505-2E9C-101B-9397-08002B2CF9AE}" pid="7" name="ContentLanguage">
    <vt:lpwstr>141;#English|556a818d-2fa5-4ece-a7c0-2ca1d2dc5c77</vt:lpwstr>
  </property>
  <property fmtid="{D5CDD505-2E9C-101B-9397-08002B2CF9AE}" pid="8" name="_dlc_policyId">
    <vt:lpwstr>/Lists/ContentRequests/Submission</vt:lpwstr>
  </property>
  <property fmtid="{D5CDD505-2E9C-101B-9397-08002B2CF9AE}" pid="9" name="ItemRetentionFormula">
    <vt:lpwstr>&lt;formula id="Microsoft.Office.RecordsManagement.PolicyFeatures.Expiration.Formula.BuiltIn"&gt;&lt;number&gt;30&lt;/number&gt;&lt;property&gt;Created&lt;/property&gt;&lt;propertyId&gt;8c06beca-0777-48f7-91c7-6da68bc07b69&lt;/propertyId&gt;&lt;period&gt;days&lt;/period&gt;&lt;/formula&gt;</vt:lpwstr>
  </property>
  <property fmtid="{D5CDD505-2E9C-101B-9397-08002B2CF9AE}" pid="10" name="TaxKeyword">
    <vt:lpwstr/>
  </property>
  <property fmtid="{D5CDD505-2E9C-101B-9397-08002B2CF9AE}" pid="11" name="EYTargetAudience">
    <vt:lpwstr/>
  </property>
  <property fmtid="{D5CDD505-2E9C-101B-9397-08002B2CF9AE}" pid="12" name="EYIssues">
    <vt:lpwstr/>
  </property>
  <property fmtid="{D5CDD505-2E9C-101B-9397-08002B2CF9AE}" pid="13" name="MethodName">
    <vt:lpwstr/>
  </property>
  <property fmtid="{D5CDD505-2E9C-101B-9397-08002B2CF9AE}" pid="14" name="EYEndorsement">
    <vt:lpwstr/>
  </property>
  <property fmtid="{D5CDD505-2E9C-101B-9397-08002B2CF9AE}" pid="15" name="MethodWorkProduct">
    <vt:lpwstr/>
  </property>
  <property fmtid="{D5CDD505-2E9C-101B-9397-08002B2CF9AE}" pid="16" name="_docset_NoMedatataSyncRequired">
    <vt:lpwstr>False</vt:lpwstr>
  </property>
  <property fmtid="{D5CDD505-2E9C-101B-9397-08002B2CF9AE}" pid="17" name="Sector">
    <vt:lpwstr/>
  </property>
  <property fmtid="{D5CDD505-2E9C-101B-9397-08002B2CF9AE}" pid="18" name="EYCommunitySpecificTerms">
    <vt:lpwstr/>
  </property>
  <property fmtid="{D5CDD505-2E9C-101B-9397-08002B2CF9AE}" pid="19" name="EYMarketSegment">
    <vt:lpwstr/>
  </property>
  <property fmtid="{D5CDD505-2E9C-101B-9397-08002B2CF9AE}" pid="20" name="CMS_BusinessApprover">
    <vt:lpwstr/>
  </property>
  <property fmtid="{D5CDD505-2E9C-101B-9397-08002B2CF9AE}" pid="21" name="Order">
    <vt:r8>11069700</vt:r8>
  </property>
  <property fmtid="{D5CDD505-2E9C-101B-9397-08002B2CF9AE}" pid="22" name="EYSubmittedBy">
    <vt:lpwstr>30249</vt:lpwstr>
  </property>
  <property fmtid="{D5CDD505-2E9C-101B-9397-08002B2CF9AE}" pid="23" name="xd_ProgID">
    <vt:lpwstr/>
  </property>
  <property fmtid="{D5CDD505-2E9C-101B-9397-08002B2CF9AE}" pid="24" name="TemplateUrl">
    <vt:lpwstr/>
  </property>
  <property fmtid="{D5CDD505-2E9C-101B-9397-08002B2CF9AE}" pid="25" name="EYKKnowledgeDomainOwner">
    <vt:lpwstr>755;#Tax - Global Compliance and Reporting|17f2bf53-9f25-45f8-a5b5-7e5961cc64f6</vt:lpwstr>
  </property>
  <property fmtid="{D5CDD505-2E9C-101B-9397-08002B2CF9AE}" pid="26" name="EYKRelatedKnowledgeDomain">
    <vt:lpwstr/>
  </property>
  <property fmtid="{D5CDD505-2E9C-101B-9397-08002B2CF9AE}" pid="27" name="EYKEndorsedBy">
    <vt:lpwstr/>
  </property>
</Properties>
</file>