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2" r:id="rId1"/>
    <p:sldMasterId id="2147483892" r:id="rId2"/>
  </p:sldMasterIdLst>
  <p:notesMasterIdLst>
    <p:notesMasterId r:id="rId12"/>
  </p:notesMasterIdLst>
  <p:handoutMasterIdLst>
    <p:handoutMasterId r:id="rId13"/>
  </p:handoutMasterIdLst>
  <p:sldIdLst>
    <p:sldId id="277" r:id="rId3"/>
    <p:sldId id="295" r:id="rId4"/>
    <p:sldId id="257" r:id="rId5"/>
    <p:sldId id="259" r:id="rId6"/>
    <p:sldId id="299" r:id="rId7"/>
    <p:sldId id="292" r:id="rId8"/>
    <p:sldId id="275" r:id="rId9"/>
    <p:sldId id="343" r:id="rId10"/>
    <p:sldId id="263" r:id="rId11"/>
  </p:sldIdLst>
  <p:sldSz cx="1219835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7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47480"/>
    <a:srgbClr val="2E2E38"/>
    <a:srgbClr val="FFE600"/>
    <a:srgbClr val="000000"/>
    <a:srgbClr val="C4C4CD"/>
    <a:srgbClr val="808080"/>
    <a:srgbClr val="FF9A91"/>
    <a:srgbClr val="FF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0EB266-8ED0-4D7D-BF9E-6111D4D7002F}" v="9" dt="2022-06-15T10:48:38.3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889" autoAdjust="0"/>
  </p:normalViewPr>
  <p:slideViewPr>
    <p:cSldViewPr snapToGrid="0" snapToObjects="1" showGuides="1">
      <p:cViewPr varScale="1">
        <p:scale>
          <a:sx n="114" d="100"/>
          <a:sy n="114" d="100"/>
        </p:scale>
        <p:origin x="468" y="102"/>
      </p:cViewPr>
      <p:guideLst/>
    </p:cSldViewPr>
  </p:slideViewPr>
  <p:outlineViewPr>
    <p:cViewPr>
      <p:scale>
        <a:sx n="33" d="100"/>
        <a:sy n="33" d="100"/>
      </p:scale>
      <p:origin x="0" y="-7090"/>
    </p:cViewPr>
  </p:outlineViewPr>
  <p:notesTextViewPr>
    <p:cViewPr>
      <p:scale>
        <a:sx n="3" d="2"/>
        <a:sy n="3" d="2"/>
      </p:scale>
      <p:origin x="0" y="0"/>
    </p:cViewPr>
  </p:notesTextViewPr>
  <p:sorterViewPr>
    <p:cViewPr varScale="1">
      <p:scale>
        <a:sx n="1" d="1"/>
        <a:sy n="1" d="1"/>
      </p:scale>
      <p:origin x="0" y="0"/>
    </p:cViewPr>
  </p:sorterViewPr>
  <p:notesViewPr>
    <p:cSldViewPr snapToGrid="0" snapToObjects="1" showGuides="1">
      <p:cViewPr varScale="1">
        <p:scale>
          <a:sx n="73" d="100"/>
          <a:sy n="73" d="100"/>
        </p:scale>
        <p:origin x="3499" y="76"/>
      </p:cViewPr>
      <p:guideLst>
        <p:guide orient="horz" pos="2909"/>
        <p:guide pos="218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Danalakota" userId="139ae11c-37c1-494d-966a-606ba81d5a81" providerId="ADAL" clId="{59BDD4D9-68FB-4205-913B-6CB8CCEBA0CB}"/>
    <pc:docChg chg="undo custSel addSld delSld modSld sldOrd">
      <pc:chgData name="Abhishek Danalakota" userId="139ae11c-37c1-494d-966a-606ba81d5a81" providerId="ADAL" clId="{59BDD4D9-68FB-4205-913B-6CB8CCEBA0CB}" dt="2021-09-21T10:01:02.045" v="3998" actId="20577"/>
      <pc:docMkLst>
        <pc:docMk/>
      </pc:docMkLst>
      <pc:sldChg chg="addSp delSp modSp mod">
        <pc:chgData name="Abhishek Danalakota" userId="139ae11c-37c1-494d-966a-606ba81d5a81" providerId="ADAL" clId="{59BDD4D9-68FB-4205-913B-6CB8CCEBA0CB}" dt="2021-09-17T08:20:42.386" v="414" actId="1038"/>
        <pc:sldMkLst>
          <pc:docMk/>
          <pc:sldMk cId="0" sldId="257"/>
        </pc:sldMkLst>
        <pc:spChg chg="mod">
          <ac:chgData name="Abhishek Danalakota" userId="139ae11c-37c1-494d-966a-606ba81d5a81" providerId="ADAL" clId="{59BDD4D9-68FB-4205-913B-6CB8CCEBA0CB}" dt="2021-09-16T18:17:45.232" v="25" actId="20577"/>
          <ac:spMkLst>
            <pc:docMk/>
            <pc:sldMk cId="0" sldId="257"/>
            <ac:spMk id="2" creationId="{00000000-0000-0000-0000-000000000000}"/>
          </ac:spMkLst>
        </pc:spChg>
        <pc:spChg chg="mod">
          <ac:chgData name="Abhishek Danalakota" userId="139ae11c-37c1-494d-966a-606ba81d5a81" providerId="ADAL" clId="{59BDD4D9-68FB-4205-913B-6CB8CCEBA0CB}" dt="2021-09-17T08:14:08.381" v="375" actId="14100"/>
          <ac:spMkLst>
            <pc:docMk/>
            <pc:sldMk cId="0" sldId="257"/>
            <ac:spMk id="3" creationId="{00000000-0000-0000-0000-000000000000}"/>
          </ac:spMkLst>
        </pc:spChg>
        <pc:spChg chg="add mod">
          <ac:chgData name="Abhishek Danalakota" userId="139ae11c-37c1-494d-966a-606ba81d5a81" providerId="ADAL" clId="{59BDD4D9-68FB-4205-913B-6CB8CCEBA0CB}" dt="2021-09-17T08:20:42.386" v="414" actId="1038"/>
          <ac:spMkLst>
            <pc:docMk/>
            <pc:sldMk cId="0" sldId="257"/>
            <ac:spMk id="9" creationId="{A223EFFC-5B5B-4698-AB1B-8895A94E12D3}"/>
          </ac:spMkLst>
        </pc:spChg>
        <pc:picChg chg="add del mod">
          <ac:chgData name="Abhishek Danalakota" userId="139ae11c-37c1-494d-966a-606ba81d5a81" providerId="ADAL" clId="{59BDD4D9-68FB-4205-913B-6CB8CCEBA0CB}" dt="2021-09-17T08:17:47.082" v="384" actId="478"/>
          <ac:picMkLst>
            <pc:docMk/>
            <pc:sldMk cId="0" sldId="257"/>
            <ac:picMk id="8" creationId="{B56EA54F-D935-46D7-9D55-601C2253BB43}"/>
          </ac:picMkLst>
        </pc:picChg>
        <pc:picChg chg="add del mod">
          <ac:chgData name="Abhishek Danalakota" userId="139ae11c-37c1-494d-966a-606ba81d5a81" providerId="ADAL" clId="{59BDD4D9-68FB-4205-913B-6CB8CCEBA0CB}" dt="2021-09-17T08:19:15.666" v="390" actId="478"/>
          <ac:picMkLst>
            <pc:docMk/>
            <pc:sldMk cId="0" sldId="257"/>
            <ac:picMk id="11" creationId="{ACD1019B-C314-4C8B-B12A-146D7500B2B1}"/>
          </ac:picMkLst>
        </pc:picChg>
      </pc:sldChg>
      <pc:sldChg chg="modSp add del mod">
        <pc:chgData name="Abhishek Danalakota" userId="139ae11c-37c1-494d-966a-606ba81d5a81" providerId="ADAL" clId="{59BDD4D9-68FB-4205-913B-6CB8CCEBA0CB}" dt="2021-09-21T10:01:02.045" v="3998" actId="20577"/>
        <pc:sldMkLst>
          <pc:docMk/>
          <pc:sldMk cId="0" sldId="259"/>
        </pc:sldMkLst>
        <pc:spChg chg="mod">
          <ac:chgData name="Abhishek Danalakota" userId="139ae11c-37c1-494d-966a-606ba81d5a81" providerId="ADAL" clId="{59BDD4D9-68FB-4205-913B-6CB8CCEBA0CB}" dt="2021-09-17T09:31:31.841" v="908" actId="20577"/>
          <ac:spMkLst>
            <pc:docMk/>
            <pc:sldMk cId="0" sldId="259"/>
            <ac:spMk id="2" creationId="{00000000-0000-0000-0000-000000000000}"/>
          </ac:spMkLst>
        </pc:spChg>
        <pc:spChg chg="mod">
          <ac:chgData name="Abhishek Danalakota" userId="139ae11c-37c1-494d-966a-606ba81d5a81" providerId="ADAL" clId="{59BDD4D9-68FB-4205-913B-6CB8CCEBA0CB}" dt="2021-09-21T10:01:02.045" v="3998" actId="20577"/>
          <ac:spMkLst>
            <pc:docMk/>
            <pc:sldMk cId="0" sldId="259"/>
            <ac:spMk id="3" creationId="{00000000-0000-0000-0000-000000000000}"/>
          </ac:spMkLst>
        </pc:spChg>
      </pc:sldChg>
      <pc:sldChg chg="modSp mod">
        <pc:chgData name="Abhishek Danalakota" userId="139ae11c-37c1-494d-966a-606ba81d5a81" providerId="ADAL" clId="{59BDD4D9-68FB-4205-913B-6CB8CCEBA0CB}" dt="2021-09-17T16:04:20.356" v="3314" actId="20577"/>
        <pc:sldMkLst>
          <pc:docMk/>
          <pc:sldMk cId="0" sldId="263"/>
        </pc:sldMkLst>
        <pc:spChg chg="mod">
          <ac:chgData name="Abhishek Danalakota" userId="139ae11c-37c1-494d-966a-606ba81d5a81" providerId="ADAL" clId="{59BDD4D9-68FB-4205-913B-6CB8CCEBA0CB}" dt="2021-09-17T16:04:20.356" v="3314" actId="20577"/>
          <ac:spMkLst>
            <pc:docMk/>
            <pc:sldMk cId="0" sldId="263"/>
            <ac:spMk id="19" creationId="{00000000-0000-0000-0000-000000000000}"/>
          </ac:spMkLst>
        </pc:spChg>
      </pc:sldChg>
      <pc:sldChg chg="del">
        <pc:chgData name="Abhishek Danalakota" userId="139ae11c-37c1-494d-966a-606ba81d5a81" providerId="ADAL" clId="{59BDD4D9-68FB-4205-913B-6CB8CCEBA0CB}" dt="2021-09-17T15:54:31.981" v="3233" actId="47"/>
        <pc:sldMkLst>
          <pc:docMk/>
          <pc:sldMk cId="3928619030" sldId="274"/>
        </pc:sldMkLst>
      </pc:sldChg>
      <pc:sldChg chg="addSp delSp modSp mod ord">
        <pc:chgData name="Abhishek Danalakota" userId="139ae11c-37c1-494d-966a-606ba81d5a81" providerId="ADAL" clId="{59BDD4D9-68FB-4205-913B-6CB8CCEBA0CB}" dt="2021-09-21T08:28:18.520" v="3997"/>
        <pc:sldMkLst>
          <pc:docMk/>
          <pc:sldMk cId="3302660827" sldId="275"/>
        </pc:sldMkLst>
        <pc:spChg chg="mod">
          <ac:chgData name="Abhishek Danalakota" userId="139ae11c-37c1-494d-966a-606ba81d5a81" providerId="ADAL" clId="{59BDD4D9-68FB-4205-913B-6CB8CCEBA0CB}" dt="2021-09-17T11:40:55.922" v="2853" actId="20577"/>
          <ac:spMkLst>
            <pc:docMk/>
            <pc:sldMk cId="3302660827" sldId="275"/>
            <ac:spMk id="2" creationId="{00000000-0000-0000-0000-000000000000}"/>
          </ac:spMkLst>
        </pc:spChg>
        <pc:spChg chg="del">
          <ac:chgData name="Abhishek Danalakota" userId="139ae11c-37c1-494d-966a-606ba81d5a81" providerId="ADAL" clId="{59BDD4D9-68FB-4205-913B-6CB8CCEBA0CB}" dt="2021-09-17T12:39:35.815" v="2860" actId="478"/>
          <ac:spMkLst>
            <pc:docMk/>
            <pc:sldMk cId="3302660827" sldId="275"/>
            <ac:spMk id="9" creationId="{F314F876-941A-40CD-B64C-56E5901EC54D}"/>
          </ac:spMkLst>
        </pc:spChg>
        <pc:spChg chg="add mod">
          <ac:chgData name="Abhishek Danalakota" userId="139ae11c-37c1-494d-966a-606ba81d5a81" providerId="ADAL" clId="{59BDD4D9-68FB-4205-913B-6CB8CCEBA0CB}" dt="2021-09-21T08:27:28.854" v="3988"/>
          <ac:spMkLst>
            <pc:docMk/>
            <pc:sldMk cId="3302660827" sldId="275"/>
            <ac:spMk id="10" creationId="{470BB74B-EA70-4A27-818A-353D08AAFADF}"/>
          </ac:spMkLst>
        </pc:spChg>
        <pc:spChg chg="add mod">
          <ac:chgData name="Abhishek Danalakota" userId="139ae11c-37c1-494d-966a-606ba81d5a81" providerId="ADAL" clId="{59BDD4D9-68FB-4205-913B-6CB8CCEBA0CB}" dt="2021-09-21T08:28:01.635" v="3993" actId="1076"/>
          <ac:spMkLst>
            <pc:docMk/>
            <pc:sldMk cId="3302660827" sldId="275"/>
            <ac:spMk id="11" creationId="{0AE4877F-A268-48EF-B218-584A3AC1F4EF}"/>
          </ac:spMkLst>
        </pc:spChg>
        <pc:spChg chg="del mod">
          <ac:chgData name="Abhishek Danalakota" userId="139ae11c-37c1-494d-966a-606ba81d5a81" providerId="ADAL" clId="{59BDD4D9-68FB-4205-913B-6CB8CCEBA0CB}" dt="2021-09-17T12:39:37.446" v="2862" actId="478"/>
          <ac:spMkLst>
            <pc:docMk/>
            <pc:sldMk cId="3302660827" sldId="275"/>
            <ac:spMk id="16" creationId="{00000000-0000-0000-0000-000000000000}"/>
          </ac:spMkLst>
        </pc:spChg>
        <pc:graphicFrameChg chg="add del mod">
          <ac:chgData name="Abhishek Danalakota" userId="139ae11c-37c1-494d-966a-606ba81d5a81" providerId="ADAL" clId="{59BDD4D9-68FB-4205-913B-6CB8CCEBA0CB}" dt="2021-09-17T14:58:48.455" v="2959"/>
          <ac:graphicFrameMkLst>
            <pc:docMk/>
            <pc:sldMk cId="3302660827" sldId="275"/>
            <ac:graphicFrameMk id="6" creationId="{E05AE1D4-5C96-41FB-A1EA-730FF449485D}"/>
          </ac:graphicFrameMkLst>
        </pc:graphicFrameChg>
        <pc:graphicFrameChg chg="add del mod">
          <ac:chgData name="Abhishek Danalakota" userId="139ae11c-37c1-494d-966a-606ba81d5a81" providerId="ADAL" clId="{59BDD4D9-68FB-4205-913B-6CB8CCEBA0CB}" dt="2021-09-17T15:00:20.167" v="2963"/>
          <ac:graphicFrameMkLst>
            <pc:docMk/>
            <pc:sldMk cId="3302660827" sldId="275"/>
            <ac:graphicFrameMk id="7" creationId="{5107EBE2-DE33-422D-8CC0-61E8D5DAAFDC}"/>
          </ac:graphicFrameMkLst>
        </pc:graphicFrameChg>
        <pc:graphicFrameChg chg="del">
          <ac:chgData name="Abhishek Danalakota" userId="139ae11c-37c1-494d-966a-606ba81d5a81" providerId="ADAL" clId="{59BDD4D9-68FB-4205-913B-6CB8CCEBA0CB}" dt="2021-09-17T11:32:28.199" v="2246" actId="478"/>
          <ac:graphicFrameMkLst>
            <pc:docMk/>
            <pc:sldMk cId="3302660827" sldId="275"/>
            <ac:graphicFrameMk id="8" creationId="{00000000-0000-0000-0000-000000000000}"/>
          </ac:graphicFrameMkLst>
        </pc:graphicFrameChg>
        <pc:graphicFrameChg chg="add del mod">
          <ac:chgData name="Abhishek Danalakota" userId="139ae11c-37c1-494d-966a-606ba81d5a81" providerId="ADAL" clId="{59BDD4D9-68FB-4205-913B-6CB8CCEBA0CB}" dt="2021-09-21T08:27:32.372" v="3989" actId="21"/>
          <ac:graphicFrameMkLst>
            <pc:docMk/>
            <pc:sldMk cId="3302660827" sldId="275"/>
            <ac:graphicFrameMk id="8" creationId="{F44FEFD0-D728-4B23-A516-8F8582D8D144}"/>
          </ac:graphicFrameMkLst>
        </pc:graphicFrameChg>
        <pc:graphicFrameChg chg="add mod">
          <ac:chgData name="Abhishek Danalakota" userId="139ae11c-37c1-494d-966a-606ba81d5a81" providerId="ADAL" clId="{59BDD4D9-68FB-4205-913B-6CB8CCEBA0CB}" dt="2021-09-21T08:28:12.574" v="3995" actId="1076"/>
          <ac:graphicFrameMkLst>
            <pc:docMk/>
            <pc:sldMk cId="3302660827" sldId="275"/>
            <ac:graphicFrameMk id="12" creationId="{488F9797-6D55-4819-8D5E-23D6097A1982}"/>
          </ac:graphicFrameMkLst>
        </pc:graphicFrameChg>
        <pc:graphicFrameChg chg="add mod">
          <ac:chgData name="Abhishek Danalakota" userId="139ae11c-37c1-494d-966a-606ba81d5a81" providerId="ADAL" clId="{59BDD4D9-68FB-4205-913B-6CB8CCEBA0CB}" dt="2021-09-21T08:27:42.797" v="3991" actId="1076"/>
          <ac:graphicFrameMkLst>
            <pc:docMk/>
            <pc:sldMk cId="3302660827" sldId="275"/>
            <ac:graphicFrameMk id="13" creationId="{C74E3A70-3065-4485-BAA6-CFAA688EE3D5}"/>
          </ac:graphicFrameMkLst>
        </pc:graphicFrameChg>
        <pc:graphicFrameChg chg="del">
          <ac:chgData name="Abhishek Danalakota" userId="139ae11c-37c1-494d-966a-606ba81d5a81" providerId="ADAL" clId="{59BDD4D9-68FB-4205-913B-6CB8CCEBA0CB}" dt="2021-09-17T11:32:23.537" v="2245" actId="478"/>
          <ac:graphicFrameMkLst>
            <pc:docMk/>
            <pc:sldMk cId="3302660827" sldId="275"/>
            <ac:graphicFrameMk id="15" creationId="{00000000-0000-0000-0000-000000000000}"/>
          </ac:graphicFrameMkLst>
        </pc:graphicFrameChg>
      </pc:sldChg>
      <pc:sldChg chg="delSp modSp mod">
        <pc:chgData name="Abhishek Danalakota" userId="139ae11c-37c1-494d-966a-606ba81d5a81" providerId="ADAL" clId="{59BDD4D9-68FB-4205-913B-6CB8CCEBA0CB}" dt="2021-09-20T08:19:01.484" v="3430" actId="478"/>
        <pc:sldMkLst>
          <pc:docMk/>
          <pc:sldMk cId="1242318111" sldId="277"/>
        </pc:sldMkLst>
        <pc:spChg chg="del mod">
          <ac:chgData name="Abhishek Danalakota" userId="139ae11c-37c1-494d-966a-606ba81d5a81" providerId="ADAL" clId="{59BDD4D9-68FB-4205-913B-6CB8CCEBA0CB}" dt="2021-09-20T08:18:49.859" v="3425" actId="478"/>
          <ac:spMkLst>
            <pc:docMk/>
            <pc:sldMk cId="1242318111" sldId="277"/>
            <ac:spMk id="4" creationId="{BE99D9D6-C24E-4526-97F2-95B2B1694AA7}"/>
          </ac:spMkLst>
        </pc:spChg>
        <pc:spChg chg="del mod">
          <ac:chgData name="Abhishek Danalakota" userId="139ae11c-37c1-494d-966a-606ba81d5a81" providerId="ADAL" clId="{59BDD4D9-68FB-4205-913B-6CB8CCEBA0CB}" dt="2021-09-20T08:18:52.539" v="3427" actId="478"/>
          <ac:spMkLst>
            <pc:docMk/>
            <pc:sldMk cId="1242318111" sldId="277"/>
            <ac:spMk id="6" creationId="{00000000-0000-0000-0000-000000000000}"/>
          </ac:spMkLst>
        </pc:spChg>
        <pc:spChg chg="del">
          <ac:chgData name="Abhishek Danalakota" userId="139ae11c-37c1-494d-966a-606ba81d5a81" providerId="ADAL" clId="{59BDD4D9-68FB-4205-913B-6CB8CCEBA0CB}" dt="2021-09-20T08:18:57.189" v="3429" actId="478"/>
          <ac:spMkLst>
            <pc:docMk/>
            <pc:sldMk cId="1242318111" sldId="277"/>
            <ac:spMk id="7" creationId="{00000000-0000-0000-0000-000000000000}"/>
          </ac:spMkLst>
        </pc:spChg>
        <pc:grpChg chg="del">
          <ac:chgData name="Abhishek Danalakota" userId="139ae11c-37c1-494d-966a-606ba81d5a81" providerId="ADAL" clId="{59BDD4D9-68FB-4205-913B-6CB8CCEBA0CB}" dt="2021-09-20T08:19:01.484" v="3430" actId="478"/>
          <ac:grpSpMkLst>
            <pc:docMk/>
            <pc:sldMk cId="1242318111" sldId="277"/>
            <ac:grpSpMk id="8" creationId="{00000000-0000-0000-0000-000000000000}"/>
          </ac:grpSpMkLst>
        </pc:grpChg>
        <pc:picChg chg="del">
          <ac:chgData name="Abhishek Danalakota" userId="139ae11c-37c1-494d-966a-606ba81d5a81" providerId="ADAL" clId="{59BDD4D9-68FB-4205-913B-6CB8CCEBA0CB}" dt="2021-09-20T08:18:55.083" v="3428" actId="478"/>
          <ac:picMkLst>
            <pc:docMk/>
            <pc:sldMk cId="1242318111" sldId="277"/>
            <ac:picMk id="5" creationId="{00000000-0000-0000-0000-000000000000}"/>
          </ac:picMkLst>
        </pc:picChg>
      </pc:sldChg>
      <pc:sldChg chg="delSp modSp mod">
        <pc:chgData name="Abhishek Danalakota" userId="139ae11c-37c1-494d-966a-606ba81d5a81" providerId="ADAL" clId="{59BDD4D9-68FB-4205-913B-6CB8CCEBA0CB}" dt="2021-09-17T12:39:18.734" v="2859" actId="478"/>
        <pc:sldMkLst>
          <pc:docMk/>
          <pc:sldMk cId="1926053447" sldId="292"/>
        </pc:sldMkLst>
        <pc:spChg chg="mod">
          <ac:chgData name="Abhishek Danalakota" userId="139ae11c-37c1-494d-966a-606ba81d5a81" providerId="ADAL" clId="{59BDD4D9-68FB-4205-913B-6CB8CCEBA0CB}" dt="2021-09-17T10:27:20.057" v="1713" actId="20577"/>
          <ac:spMkLst>
            <pc:docMk/>
            <pc:sldMk cId="1926053447" sldId="292"/>
            <ac:spMk id="2" creationId="{00000000-0000-0000-0000-000000000000}"/>
          </ac:spMkLst>
        </pc:spChg>
        <pc:spChg chg="mod">
          <ac:chgData name="Abhishek Danalakota" userId="139ae11c-37c1-494d-966a-606ba81d5a81" providerId="ADAL" clId="{59BDD4D9-68FB-4205-913B-6CB8CCEBA0CB}" dt="2021-09-17T11:06:13.277" v="2166" actId="20577"/>
          <ac:spMkLst>
            <pc:docMk/>
            <pc:sldMk cId="1926053447" sldId="292"/>
            <ac:spMk id="9" creationId="{00000000-0000-0000-0000-000000000000}"/>
          </ac:spMkLst>
        </pc:spChg>
        <pc:spChg chg="del mod">
          <ac:chgData name="Abhishek Danalakota" userId="139ae11c-37c1-494d-966a-606ba81d5a81" providerId="ADAL" clId="{59BDD4D9-68FB-4205-913B-6CB8CCEBA0CB}" dt="2021-09-17T12:39:13.658" v="2857" actId="478"/>
          <ac:spMkLst>
            <pc:docMk/>
            <pc:sldMk cId="1926053447" sldId="292"/>
            <ac:spMk id="10" creationId="{F314F876-941A-40CD-B64C-56E5901EC54D}"/>
          </ac:spMkLst>
        </pc:spChg>
        <pc:spChg chg="del mod">
          <ac:chgData name="Abhishek Danalakota" userId="139ae11c-37c1-494d-966a-606ba81d5a81" providerId="ADAL" clId="{59BDD4D9-68FB-4205-913B-6CB8CCEBA0CB}" dt="2021-09-17T12:39:18.734" v="2859" actId="478"/>
          <ac:spMkLst>
            <pc:docMk/>
            <pc:sldMk cId="1926053447" sldId="292"/>
            <ac:spMk id="21" creationId="{00000000-0000-0000-0000-000000000000}"/>
          </ac:spMkLst>
        </pc:spChg>
        <pc:graphicFrameChg chg="mod">
          <ac:chgData name="Abhishek Danalakota" userId="139ae11c-37c1-494d-966a-606ba81d5a81" providerId="ADAL" clId="{59BDD4D9-68FB-4205-913B-6CB8CCEBA0CB}" dt="2021-09-17T11:09:40.097" v="2209" actId="20577"/>
          <ac:graphicFrameMkLst>
            <pc:docMk/>
            <pc:sldMk cId="1926053447" sldId="292"/>
            <ac:graphicFrameMk id="8" creationId="{00000000-0000-0000-0000-000000000000}"/>
          </ac:graphicFrameMkLst>
        </pc:graphicFrameChg>
      </pc:sldChg>
      <pc:sldChg chg="modSp mod">
        <pc:chgData name="Abhishek Danalakota" userId="139ae11c-37c1-494d-966a-606ba81d5a81" providerId="ADAL" clId="{59BDD4D9-68FB-4205-913B-6CB8CCEBA0CB}" dt="2021-09-17T16:05:57.628" v="3422" actId="1037"/>
        <pc:sldMkLst>
          <pc:docMk/>
          <pc:sldMk cId="1290148990" sldId="295"/>
        </pc:sldMkLst>
        <pc:spChg chg="mod">
          <ac:chgData name="Abhishek Danalakota" userId="139ae11c-37c1-494d-966a-606ba81d5a81" providerId="ADAL" clId="{59BDD4D9-68FB-4205-913B-6CB8CCEBA0CB}" dt="2021-09-17T16:05:51.005" v="3400" actId="1035"/>
          <ac:spMkLst>
            <pc:docMk/>
            <pc:sldMk cId="1290148990" sldId="295"/>
            <ac:spMk id="13" creationId="{E2740916-D1BA-4BAB-829F-7597C2BE72CE}"/>
          </ac:spMkLst>
        </pc:spChg>
        <pc:spChg chg="mod">
          <ac:chgData name="Abhishek Danalakota" userId="139ae11c-37c1-494d-966a-606ba81d5a81" providerId="ADAL" clId="{59BDD4D9-68FB-4205-913B-6CB8CCEBA0CB}" dt="2021-09-17T16:05:57.628" v="3422" actId="1037"/>
          <ac:spMkLst>
            <pc:docMk/>
            <pc:sldMk cId="1290148990" sldId="295"/>
            <ac:spMk id="14" creationId="{B99402F2-BC60-4F1A-A271-032A317F6EB7}"/>
          </ac:spMkLst>
        </pc:spChg>
        <pc:graphicFrameChg chg="mod modGraphic">
          <ac:chgData name="Abhishek Danalakota" userId="139ae11c-37c1-494d-966a-606ba81d5a81" providerId="ADAL" clId="{59BDD4D9-68FB-4205-913B-6CB8CCEBA0CB}" dt="2021-09-17T16:04:58.203" v="3318" actId="1076"/>
          <ac:graphicFrameMkLst>
            <pc:docMk/>
            <pc:sldMk cId="1290148990" sldId="295"/>
            <ac:graphicFrameMk id="44" creationId="{00000000-0000-0000-0000-000000000000}"/>
          </ac:graphicFrameMkLst>
        </pc:graphicFrameChg>
        <pc:picChg chg="mod">
          <ac:chgData name="Abhishek Danalakota" userId="139ae11c-37c1-494d-966a-606ba81d5a81" providerId="ADAL" clId="{59BDD4D9-68FB-4205-913B-6CB8CCEBA0CB}" dt="2021-09-17T16:05:38.169" v="3347" actId="1036"/>
          <ac:picMkLst>
            <pc:docMk/>
            <pc:sldMk cId="1290148990" sldId="295"/>
            <ac:picMk id="7" creationId="{A949249E-D7C8-4803-BCEB-30598E1F7F1C}"/>
          </ac:picMkLst>
        </pc:picChg>
      </pc:sldChg>
      <pc:sldChg chg="addSp delSp modSp mod">
        <pc:chgData name="Abhishek Danalakota" userId="139ae11c-37c1-494d-966a-606ba81d5a81" providerId="ADAL" clId="{59BDD4D9-68FB-4205-913B-6CB8CCEBA0CB}" dt="2021-09-20T13:29:57.695" v="3926" actId="20577"/>
        <pc:sldMkLst>
          <pc:docMk/>
          <pc:sldMk cId="1894892668" sldId="299"/>
        </pc:sldMkLst>
        <pc:spChg chg="mod">
          <ac:chgData name="Abhishek Danalakota" userId="139ae11c-37c1-494d-966a-606ba81d5a81" providerId="ADAL" clId="{59BDD4D9-68FB-4205-913B-6CB8CCEBA0CB}" dt="2021-09-17T09:35:41.564" v="1036" actId="20577"/>
          <ac:spMkLst>
            <pc:docMk/>
            <pc:sldMk cId="1894892668" sldId="299"/>
            <ac:spMk id="2" creationId="{00000000-0000-0000-0000-000000000000}"/>
          </ac:spMkLst>
        </pc:spChg>
        <pc:spChg chg="mod">
          <ac:chgData name="Abhishek Danalakota" userId="139ae11c-37c1-494d-966a-606ba81d5a81" providerId="ADAL" clId="{59BDD4D9-68FB-4205-913B-6CB8CCEBA0CB}" dt="2021-09-20T13:29:57.695" v="3926" actId="20577"/>
          <ac:spMkLst>
            <pc:docMk/>
            <pc:sldMk cId="1894892668" sldId="299"/>
            <ac:spMk id="3" creationId="{00000000-0000-0000-0000-000000000000}"/>
          </ac:spMkLst>
        </pc:spChg>
        <pc:spChg chg="del mod">
          <ac:chgData name="Abhishek Danalakota" userId="139ae11c-37c1-494d-966a-606ba81d5a81" providerId="ADAL" clId="{59BDD4D9-68FB-4205-913B-6CB8CCEBA0CB}" dt="2021-09-17T10:11:36.591" v="1184" actId="478"/>
          <ac:spMkLst>
            <pc:docMk/>
            <pc:sldMk cId="1894892668" sldId="299"/>
            <ac:spMk id="10" creationId="{0BA5A9B8-71B2-4642-9AE7-DAAD8494257A}"/>
          </ac:spMkLst>
        </pc:spChg>
        <pc:spChg chg="del mod">
          <ac:chgData name="Abhishek Danalakota" userId="139ae11c-37c1-494d-966a-606ba81d5a81" providerId="ADAL" clId="{59BDD4D9-68FB-4205-913B-6CB8CCEBA0CB}" dt="2021-09-17T10:11:29.706" v="1182" actId="478"/>
          <ac:spMkLst>
            <pc:docMk/>
            <pc:sldMk cId="1894892668" sldId="299"/>
            <ac:spMk id="11" creationId="{A6BF4D8E-BE0D-4A89-B87A-953C5859E863}"/>
          </ac:spMkLst>
        </pc:spChg>
        <pc:spChg chg="del">
          <ac:chgData name="Abhishek Danalakota" userId="139ae11c-37c1-494d-966a-606ba81d5a81" providerId="ADAL" clId="{59BDD4D9-68FB-4205-913B-6CB8CCEBA0CB}" dt="2021-09-17T10:10:43.159" v="1166" actId="478"/>
          <ac:spMkLst>
            <pc:docMk/>
            <pc:sldMk cId="1894892668" sldId="299"/>
            <ac:spMk id="12" creationId="{4BFEE005-4053-49AC-9EC0-99BE2F60EDD6}"/>
          </ac:spMkLst>
        </pc:spChg>
        <pc:spChg chg="del">
          <ac:chgData name="Abhishek Danalakota" userId="139ae11c-37c1-494d-966a-606ba81d5a81" providerId="ADAL" clId="{59BDD4D9-68FB-4205-913B-6CB8CCEBA0CB}" dt="2021-09-17T10:10:57.054" v="1171" actId="478"/>
          <ac:spMkLst>
            <pc:docMk/>
            <pc:sldMk cId="1894892668" sldId="299"/>
            <ac:spMk id="15" creationId="{BF4F402D-6EC0-4D85-A360-7B54B13FEB2E}"/>
          </ac:spMkLst>
        </pc:spChg>
        <pc:spChg chg="del">
          <ac:chgData name="Abhishek Danalakota" userId="139ae11c-37c1-494d-966a-606ba81d5a81" providerId="ADAL" clId="{59BDD4D9-68FB-4205-913B-6CB8CCEBA0CB}" dt="2021-09-17T10:11:39.978" v="1185" actId="478"/>
          <ac:spMkLst>
            <pc:docMk/>
            <pc:sldMk cId="1894892668" sldId="299"/>
            <ac:spMk id="17" creationId="{122F713D-7DAC-4F79-A63F-424A98617796}"/>
          </ac:spMkLst>
        </pc:spChg>
        <pc:spChg chg="del mod">
          <ac:chgData name="Abhishek Danalakota" userId="139ae11c-37c1-494d-966a-606ba81d5a81" providerId="ADAL" clId="{59BDD4D9-68FB-4205-913B-6CB8CCEBA0CB}" dt="2021-09-17T10:11:16.338" v="1177" actId="478"/>
          <ac:spMkLst>
            <pc:docMk/>
            <pc:sldMk cId="1894892668" sldId="299"/>
            <ac:spMk id="18" creationId="{A2AB166E-FE69-44F0-ABA6-067E4677DD98}"/>
          </ac:spMkLst>
        </pc:spChg>
        <pc:spChg chg="del">
          <ac:chgData name="Abhishek Danalakota" userId="139ae11c-37c1-494d-966a-606ba81d5a81" providerId="ADAL" clId="{59BDD4D9-68FB-4205-913B-6CB8CCEBA0CB}" dt="2021-09-17T10:11:02.421" v="1173" actId="478"/>
          <ac:spMkLst>
            <pc:docMk/>
            <pc:sldMk cId="1894892668" sldId="299"/>
            <ac:spMk id="20" creationId="{0F5E349B-1792-44CC-A118-00ECF1A79C49}"/>
          </ac:spMkLst>
        </pc:spChg>
        <pc:spChg chg="add del mod">
          <ac:chgData name="Abhishek Danalakota" userId="139ae11c-37c1-494d-966a-606ba81d5a81" providerId="ADAL" clId="{59BDD4D9-68FB-4205-913B-6CB8CCEBA0CB}" dt="2021-09-17T10:18:18.785" v="1215" actId="207"/>
          <ac:spMkLst>
            <pc:docMk/>
            <pc:sldMk cId="1894892668" sldId="299"/>
            <ac:spMk id="22" creationId="{7816D9C9-8B63-4669-AF32-FEA59E934727}"/>
          </ac:spMkLst>
        </pc:spChg>
        <pc:spChg chg="del mod">
          <ac:chgData name="Abhishek Danalakota" userId="139ae11c-37c1-494d-966a-606ba81d5a81" providerId="ADAL" clId="{59BDD4D9-68FB-4205-913B-6CB8CCEBA0CB}" dt="2021-09-17T10:11:26.579" v="1181" actId="478"/>
          <ac:spMkLst>
            <pc:docMk/>
            <pc:sldMk cId="1894892668" sldId="299"/>
            <ac:spMk id="23" creationId="{4C507D49-3A79-4156-A99C-F97591112803}"/>
          </ac:spMkLst>
        </pc:spChg>
        <pc:spChg chg="del mod">
          <ac:chgData name="Abhishek Danalakota" userId="139ae11c-37c1-494d-966a-606ba81d5a81" providerId="ADAL" clId="{59BDD4D9-68FB-4205-913B-6CB8CCEBA0CB}" dt="2021-09-20T08:19:23.704" v="3433" actId="478"/>
          <ac:spMkLst>
            <pc:docMk/>
            <pc:sldMk cId="1894892668" sldId="299"/>
            <ac:spMk id="29" creationId="{F314F876-941A-40CD-B64C-56E5901EC54D}"/>
          </ac:spMkLst>
        </pc:spChg>
        <pc:spChg chg="add mod">
          <ac:chgData name="Abhishek Danalakota" userId="139ae11c-37c1-494d-966a-606ba81d5a81" providerId="ADAL" clId="{59BDD4D9-68FB-4205-913B-6CB8CCEBA0CB}" dt="2021-09-17T10:14:26.586" v="1212" actId="122"/>
          <ac:spMkLst>
            <pc:docMk/>
            <pc:sldMk cId="1894892668" sldId="299"/>
            <ac:spMk id="30" creationId="{3CD2FA24-3BC9-4981-907E-0F97E07AF5F0}"/>
          </ac:spMkLst>
        </pc:spChg>
        <pc:grpChg chg="del">
          <ac:chgData name="Abhishek Danalakota" userId="139ae11c-37c1-494d-966a-606ba81d5a81" providerId="ADAL" clId="{59BDD4D9-68FB-4205-913B-6CB8CCEBA0CB}" dt="2021-09-20T08:19:21.891" v="3431" actId="478"/>
          <ac:grpSpMkLst>
            <pc:docMk/>
            <pc:sldMk cId="1894892668" sldId="299"/>
            <ac:grpSpMk id="19" creationId="{00000000-0000-0000-0000-000000000000}"/>
          </ac:grpSpMkLst>
        </pc:grpChg>
        <pc:graphicFrameChg chg="del mod">
          <ac:chgData name="Abhishek Danalakota" userId="139ae11c-37c1-494d-966a-606ba81d5a81" providerId="ADAL" clId="{59BDD4D9-68FB-4205-913B-6CB8CCEBA0CB}" dt="2021-09-17T10:10:40.174" v="1165" actId="478"/>
          <ac:graphicFrameMkLst>
            <pc:docMk/>
            <pc:sldMk cId="1894892668" sldId="299"/>
            <ac:graphicFrameMk id="7" creationId="{A2F8D0EF-FB07-4B22-979C-D7A5504C301A}"/>
          </ac:graphicFrameMkLst>
        </pc:graphicFrameChg>
        <pc:graphicFrameChg chg="del">
          <ac:chgData name="Abhishek Danalakota" userId="139ae11c-37c1-494d-966a-606ba81d5a81" providerId="ADAL" clId="{59BDD4D9-68FB-4205-913B-6CB8CCEBA0CB}" dt="2021-09-17T10:10:54.702" v="1170" actId="478"/>
          <ac:graphicFrameMkLst>
            <pc:docMk/>
            <pc:sldMk cId="1894892668" sldId="299"/>
            <ac:graphicFrameMk id="16" creationId="{DF4C7394-D6CE-4108-994B-5E33758BCBE1}"/>
          </ac:graphicFrameMkLst>
        </pc:graphicFrameChg>
        <pc:graphicFrameChg chg="del">
          <ac:chgData name="Abhishek Danalakota" userId="139ae11c-37c1-494d-966a-606ba81d5a81" providerId="ADAL" clId="{59BDD4D9-68FB-4205-913B-6CB8CCEBA0CB}" dt="2021-09-17T10:11:00.360" v="1172" actId="478"/>
          <ac:graphicFrameMkLst>
            <pc:docMk/>
            <pc:sldMk cId="1894892668" sldId="299"/>
            <ac:graphicFrameMk id="21" creationId="{63F9CC4F-2779-4245-82A2-1D04F259E888}"/>
          </ac:graphicFrameMkLst>
        </pc:graphicFrameChg>
      </pc:sldChg>
      <pc:sldChg chg="del">
        <pc:chgData name="Abhishek Danalakota" userId="139ae11c-37c1-494d-966a-606ba81d5a81" providerId="ADAL" clId="{59BDD4D9-68FB-4205-913B-6CB8CCEBA0CB}" dt="2021-09-17T11:41:02.922" v="2854" actId="47"/>
        <pc:sldMkLst>
          <pc:docMk/>
          <pc:sldMk cId="1861865207" sldId="302"/>
        </pc:sldMkLst>
      </pc:sldChg>
      <pc:sldChg chg="del">
        <pc:chgData name="Abhishek Danalakota" userId="139ae11c-37c1-494d-966a-606ba81d5a81" providerId="ADAL" clId="{59BDD4D9-68FB-4205-913B-6CB8CCEBA0CB}" dt="2021-09-17T15:58:24.807" v="3244" actId="2696"/>
        <pc:sldMkLst>
          <pc:docMk/>
          <pc:sldMk cId="3975885782" sldId="303"/>
        </pc:sldMkLst>
      </pc:sldChg>
      <pc:sldChg chg="del">
        <pc:chgData name="Abhishek Danalakota" userId="139ae11c-37c1-494d-966a-606ba81d5a81" providerId="ADAL" clId="{59BDD4D9-68FB-4205-913B-6CB8CCEBA0CB}" dt="2021-09-17T15:58:20.556" v="3243" actId="2696"/>
        <pc:sldMkLst>
          <pc:docMk/>
          <pc:sldMk cId="715797037" sldId="313"/>
        </pc:sldMkLst>
      </pc:sldChg>
      <pc:sldChg chg="add del">
        <pc:chgData name="Abhishek Danalakota" userId="139ae11c-37c1-494d-966a-606ba81d5a81" providerId="ADAL" clId="{59BDD4D9-68FB-4205-913B-6CB8CCEBA0CB}" dt="2021-09-17T09:32:45.543" v="995" actId="47"/>
        <pc:sldMkLst>
          <pc:docMk/>
          <pc:sldMk cId="3881749661" sldId="318"/>
        </pc:sldMkLst>
      </pc:sldChg>
      <pc:sldChg chg="del">
        <pc:chgData name="Abhishek Danalakota" userId="139ae11c-37c1-494d-966a-606ba81d5a81" providerId="ADAL" clId="{59BDD4D9-68FB-4205-913B-6CB8CCEBA0CB}" dt="2021-09-17T09:32:47.675" v="996" actId="47"/>
        <pc:sldMkLst>
          <pc:docMk/>
          <pc:sldMk cId="1488479110" sldId="319"/>
        </pc:sldMkLst>
      </pc:sldChg>
      <pc:sldChg chg="delSp modSp add mod ord">
        <pc:chgData name="Abhishek Danalakota" userId="139ae11c-37c1-494d-966a-606ba81d5a81" providerId="ADAL" clId="{59BDD4D9-68FB-4205-913B-6CB8CCEBA0CB}" dt="2021-09-20T13:31:00.593" v="3963" actId="20577"/>
        <pc:sldMkLst>
          <pc:docMk/>
          <pc:sldMk cId="3567464868" sldId="343"/>
        </pc:sldMkLst>
        <pc:spChg chg="del">
          <ac:chgData name="Abhishek Danalakota" userId="139ae11c-37c1-494d-966a-606ba81d5a81" providerId="ADAL" clId="{59BDD4D9-68FB-4205-913B-6CB8CCEBA0CB}" dt="2021-09-17T16:02:50.253" v="3249" actId="478"/>
          <ac:spMkLst>
            <pc:docMk/>
            <pc:sldMk cId="3567464868" sldId="343"/>
            <ac:spMk id="4" creationId="{BE99D9D6-C24E-4526-97F2-95B2B1694AA7}"/>
          </ac:spMkLst>
        </pc:spChg>
        <pc:spChg chg="del mod">
          <ac:chgData name="Abhishek Danalakota" userId="139ae11c-37c1-494d-966a-606ba81d5a81" providerId="ADAL" clId="{59BDD4D9-68FB-4205-913B-6CB8CCEBA0CB}" dt="2021-09-17T16:02:56.603" v="3252" actId="478"/>
          <ac:spMkLst>
            <pc:docMk/>
            <pc:sldMk cId="3567464868" sldId="343"/>
            <ac:spMk id="6" creationId="{00000000-0000-0000-0000-000000000000}"/>
          </ac:spMkLst>
        </pc:spChg>
        <pc:spChg chg="del">
          <ac:chgData name="Abhishek Danalakota" userId="139ae11c-37c1-494d-966a-606ba81d5a81" providerId="ADAL" clId="{59BDD4D9-68FB-4205-913B-6CB8CCEBA0CB}" dt="2021-09-17T16:02:47.639" v="3248" actId="478"/>
          <ac:spMkLst>
            <pc:docMk/>
            <pc:sldMk cId="3567464868" sldId="343"/>
            <ac:spMk id="7" creationId="{00000000-0000-0000-0000-000000000000}"/>
          </ac:spMkLst>
        </pc:spChg>
        <pc:spChg chg="mod">
          <ac:chgData name="Abhishek Danalakota" userId="139ae11c-37c1-494d-966a-606ba81d5a81" providerId="ADAL" clId="{59BDD4D9-68FB-4205-913B-6CB8CCEBA0CB}" dt="2021-09-20T13:31:00.593" v="3963" actId="20577"/>
          <ac:spMkLst>
            <pc:docMk/>
            <pc:sldMk cId="3567464868" sldId="343"/>
            <ac:spMk id="17" creationId="{00000000-0000-0000-0000-000000000000}"/>
          </ac:spMkLst>
        </pc:spChg>
        <pc:grpChg chg="del mod">
          <ac:chgData name="Abhishek Danalakota" userId="139ae11c-37c1-494d-966a-606ba81d5a81" providerId="ADAL" clId="{59BDD4D9-68FB-4205-913B-6CB8CCEBA0CB}" dt="2021-09-17T16:03:01.648" v="3254" actId="478"/>
          <ac:grpSpMkLst>
            <pc:docMk/>
            <pc:sldMk cId="3567464868" sldId="343"/>
            <ac:grpSpMk id="8" creationId="{00000000-0000-0000-0000-000000000000}"/>
          </ac:grpSpMkLst>
        </pc:grpChg>
        <pc:picChg chg="del">
          <ac:chgData name="Abhishek Danalakota" userId="139ae11c-37c1-494d-966a-606ba81d5a81" providerId="ADAL" clId="{59BDD4D9-68FB-4205-913B-6CB8CCEBA0CB}" dt="2021-09-17T16:02:52.462" v="3250" actId="478"/>
          <ac:picMkLst>
            <pc:docMk/>
            <pc:sldMk cId="3567464868" sldId="343"/>
            <ac:picMk id="5" creationId="{00000000-0000-0000-0000-000000000000}"/>
          </ac:picMkLst>
        </pc:picChg>
      </pc:sldChg>
    </pc:docChg>
  </pc:docChgLst>
  <pc:docChgLst>
    <pc:chgData name="Abhishek Danalakota" userId="139ae11c-37c1-494d-966a-606ba81d5a81" providerId="ADAL" clId="{E30EB266-8ED0-4D7D-BF9E-6111D4D7002F}"/>
    <pc:docChg chg="modSld">
      <pc:chgData name="Abhishek Danalakota" userId="139ae11c-37c1-494d-966a-606ba81d5a81" providerId="ADAL" clId="{E30EB266-8ED0-4D7D-BF9E-6111D4D7002F}" dt="2022-06-15T10:46:07.585" v="4" actId="27918"/>
      <pc:docMkLst>
        <pc:docMk/>
      </pc:docMkLst>
      <pc:sldChg chg="modSp">
        <pc:chgData name="Abhishek Danalakota" userId="139ae11c-37c1-494d-966a-606ba81d5a81" providerId="ADAL" clId="{E30EB266-8ED0-4D7D-BF9E-6111D4D7002F}" dt="2022-06-15T10:45:47.353" v="0"/>
        <pc:sldMkLst>
          <pc:docMk/>
          <pc:sldMk cId="3302660827" sldId="275"/>
        </pc:sldMkLst>
        <pc:graphicFrameChg chg="mod">
          <ac:chgData name="Abhishek Danalakota" userId="139ae11c-37c1-494d-966a-606ba81d5a81" providerId="ADAL" clId="{E30EB266-8ED0-4D7D-BF9E-6111D4D7002F}" dt="2022-06-15T10:45:47.353" v="0"/>
          <ac:graphicFrameMkLst>
            <pc:docMk/>
            <pc:sldMk cId="3302660827" sldId="275"/>
            <ac:graphicFrameMk id="12" creationId="{488F9797-6D55-4819-8D5E-23D6097A1982}"/>
          </ac:graphicFrameMkLst>
        </pc:graphicFrameChg>
        <pc:graphicFrameChg chg="mod">
          <ac:chgData name="Abhishek Danalakota" userId="139ae11c-37c1-494d-966a-606ba81d5a81" providerId="ADAL" clId="{E30EB266-8ED0-4D7D-BF9E-6111D4D7002F}" dt="2022-06-15T10:45:47.353" v="0"/>
          <ac:graphicFrameMkLst>
            <pc:docMk/>
            <pc:sldMk cId="3302660827" sldId="275"/>
            <ac:graphicFrameMk id="13" creationId="{C74E3A70-3065-4485-BAA6-CFAA688EE3D5}"/>
          </ac:graphicFrameMkLst>
        </pc:graphicFrameChg>
      </pc:sldChg>
      <pc:sldChg chg="mod">
        <pc:chgData name="Abhishek Danalakota" userId="139ae11c-37c1-494d-966a-606ba81d5a81" providerId="ADAL" clId="{E30EB266-8ED0-4D7D-BF9E-6111D4D7002F}" dt="2022-06-15T10:46:07.585" v="4" actId="27918"/>
        <pc:sldMkLst>
          <pc:docMk/>
          <pc:sldMk cId="1926053447" sldId="292"/>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40" b="0" i="0" u="none" strike="noStrike" kern="1200" spc="0" baseline="0">
                <a:solidFill>
                  <a:schemeClr val="bg1"/>
                </a:solidFill>
                <a:latin typeface="EYInterstate Light" panose="02000506000000020004" pitchFamily="2" charset="0"/>
                <a:ea typeface="+mn-ea"/>
                <a:cs typeface="+mn-cs"/>
              </a:defRPr>
            </a:pPr>
            <a:r>
              <a:rPr lang="en-IN" dirty="0"/>
              <a:t>PO Outstanding</a:t>
            </a:r>
          </a:p>
        </c:rich>
      </c:tx>
      <c:layout>
        <c:manualLayout>
          <c:xMode val="edge"/>
          <c:yMode val="edge"/>
          <c:x val="1.1483766905702997E-3"/>
          <c:y val="0"/>
        </c:manualLayout>
      </c:layout>
      <c:overlay val="0"/>
      <c:spPr>
        <a:noFill/>
        <a:ln>
          <a:noFill/>
        </a:ln>
        <a:effectLst/>
      </c:spPr>
      <c:txPr>
        <a:bodyPr rot="0" spcFirstLastPara="1" vertOverflow="ellipsis" vert="horz" wrap="square" anchor="ctr" anchorCtr="1"/>
        <a:lstStyle/>
        <a:p>
          <a:pPr algn="l">
            <a:defRPr sz="1440" b="0" i="0" u="none" strike="noStrike" kern="1200" spc="0" baseline="0">
              <a:solidFill>
                <a:schemeClr val="bg1"/>
              </a:solidFill>
              <a:latin typeface="EYInterstate Light" panose="02000506000000020004" pitchFamily="2" charset="0"/>
              <a:ea typeface="+mn-ea"/>
              <a:cs typeface="+mn-cs"/>
            </a:defRPr>
          </a:pPr>
          <a:endParaRPr lang="en-US"/>
        </a:p>
      </c:txPr>
    </c:title>
    <c:autoTitleDeleted val="0"/>
    <c:plotArea>
      <c:layout>
        <c:manualLayout>
          <c:layoutTarget val="inner"/>
          <c:xMode val="edge"/>
          <c:yMode val="edge"/>
          <c:x val="0.26551302487975814"/>
          <c:y val="0.23423125307368559"/>
          <c:w val="0.42485669276031285"/>
          <c:h val="0.57384324499412975"/>
        </c:manualLayout>
      </c:layout>
      <c:doughnutChart>
        <c:varyColors val="1"/>
        <c:ser>
          <c:idx val="0"/>
          <c:order val="0"/>
          <c:tx>
            <c:strRef>
              <c:f>Sheet1!$B$1</c:f>
              <c:strCache>
                <c:ptCount val="1"/>
                <c:pt idx="0">
                  <c:v>Sales</c:v>
                </c:pt>
              </c:strCache>
            </c:strRef>
          </c:tx>
          <c:spPr>
            <a:ln w="9525">
              <a:noFill/>
            </a:ln>
          </c:spPr>
          <c:dPt>
            <c:idx val="0"/>
            <c:bubble3D val="0"/>
            <c:spPr>
              <a:solidFill>
                <a:srgbClr val="FFE600"/>
              </a:solidFill>
              <a:ln w="9525">
                <a:noFill/>
              </a:ln>
              <a:effectLst/>
            </c:spPr>
            <c:extLst>
              <c:ext xmlns:c16="http://schemas.microsoft.com/office/drawing/2014/chart" uri="{C3380CC4-5D6E-409C-BE32-E72D297353CC}">
                <c16:uniqueId val="{00000001-9885-48B2-906B-D78CDA60997F}"/>
              </c:ext>
            </c:extLst>
          </c:dPt>
          <c:dPt>
            <c:idx val="1"/>
            <c:bubble3D val="0"/>
            <c:spPr>
              <a:solidFill>
                <a:srgbClr val="747480"/>
              </a:solidFill>
              <a:ln w="9525">
                <a:noFill/>
              </a:ln>
              <a:effectLst/>
            </c:spPr>
            <c:extLst>
              <c:ext xmlns:c16="http://schemas.microsoft.com/office/drawing/2014/chart" uri="{C3380CC4-5D6E-409C-BE32-E72D297353CC}">
                <c16:uniqueId val="{00000003-9885-48B2-906B-D78CDA60997F}"/>
              </c:ext>
            </c:extLst>
          </c:dPt>
          <c:dPt>
            <c:idx val="2"/>
            <c:bubble3D val="0"/>
            <c:spPr>
              <a:solidFill>
                <a:srgbClr val="C4C4CD"/>
              </a:solidFill>
              <a:ln w="9525">
                <a:noFill/>
              </a:ln>
              <a:effectLst/>
            </c:spPr>
            <c:extLst>
              <c:ext xmlns:c16="http://schemas.microsoft.com/office/drawing/2014/chart" uri="{C3380CC4-5D6E-409C-BE32-E72D297353CC}">
                <c16:uniqueId val="{00000005-9885-48B2-906B-D78CDA60997F}"/>
              </c:ext>
            </c:extLst>
          </c:dPt>
          <c:dPt>
            <c:idx val="3"/>
            <c:bubble3D val="0"/>
            <c:spPr>
              <a:solidFill>
                <a:schemeClr val="bg1"/>
              </a:solidFill>
              <a:ln w="9525">
                <a:noFill/>
              </a:ln>
              <a:effectLst/>
            </c:spPr>
            <c:extLst>
              <c:ext xmlns:c16="http://schemas.microsoft.com/office/drawing/2014/chart" uri="{C3380CC4-5D6E-409C-BE32-E72D297353CC}">
                <c16:uniqueId val="{00000007-9885-48B2-906B-D78CDA60997F}"/>
              </c:ext>
            </c:extLst>
          </c:dPt>
          <c:dPt>
            <c:idx val="4"/>
            <c:bubble3D val="0"/>
            <c:spPr>
              <a:solidFill>
                <a:schemeClr val="accent2">
                  <a:lumMod val="40000"/>
                  <a:lumOff val="60000"/>
                </a:schemeClr>
              </a:solidFill>
              <a:ln w="9525">
                <a:noFill/>
              </a:ln>
              <a:effectLst/>
            </c:spPr>
            <c:extLst>
              <c:ext xmlns:c16="http://schemas.microsoft.com/office/drawing/2014/chart" uri="{C3380CC4-5D6E-409C-BE32-E72D297353CC}">
                <c16:uniqueId val="{00000009-4CF1-4E8F-A744-B9A05CF1E185}"/>
              </c:ext>
            </c:extLst>
          </c:dPt>
          <c:dPt>
            <c:idx val="5"/>
            <c:bubble3D val="0"/>
            <c:spPr>
              <a:solidFill>
                <a:schemeClr val="accent2">
                  <a:lumMod val="20000"/>
                  <a:lumOff val="80000"/>
                </a:schemeClr>
              </a:solidFill>
              <a:ln w="9525">
                <a:noFill/>
              </a:ln>
              <a:effectLst/>
            </c:spPr>
            <c:extLst>
              <c:ext xmlns:c16="http://schemas.microsoft.com/office/drawing/2014/chart" uri="{C3380CC4-5D6E-409C-BE32-E72D297353CC}">
                <c16:uniqueId val="{0000000B-4CF1-4E8F-A744-B9A05CF1E185}"/>
              </c:ext>
            </c:extLst>
          </c:dPt>
          <c:dLbls>
            <c:dLbl>
              <c:idx val="0"/>
              <c:layout>
                <c:manualLayout>
                  <c:x val="8.9284570787947437E-2"/>
                  <c:y val="-1.846067673275158E-2"/>
                </c:manualLayout>
              </c:layout>
              <c:tx>
                <c:rich>
                  <a:bodyPr/>
                  <a:lstStyle/>
                  <a:p>
                    <a:r>
                      <a:rPr lang="en-US" dirty="0"/>
                      <a:t>2.8M</a:t>
                    </a:r>
                  </a:p>
                </c:rich>
              </c:tx>
              <c:showLegendKey val="0"/>
              <c:showVal val="1"/>
              <c:showCatName val="0"/>
              <c:showSerName val="0"/>
              <c:showPercent val="0"/>
              <c:showBubbleSize val="0"/>
              <c:extLst>
                <c:ext xmlns:c15="http://schemas.microsoft.com/office/drawing/2012/chart" uri="{CE6537A1-D6FC-4f65-9D91-7224C49458BB}">
                  <c15:layout>
                    <c:manualLayout>
                      <c:w val="0.12610371398794085"/>
                      <c:h val="9.7051521696319323E-2"/>
                    </c:manualLayout>
                  </c15:layout>
                  <c15:showDataLabelsRange val="0"/>
                </c:ext>
                <c:ext xmlns:c16="http://schemas.microsoft.com/office/drawing/2014/chart" uri="{C3380CC4-5D6E-409C-BE32-E72D297353CC}">
                  <c16:uniqueId val="{00000001-9885-48B2-906B-D78CDA60997F}"/>
                </c:ext>
              </c:extLst>
            </c:dLbl>
            <c:dLbl>
              <c:idx val="1"/>
              <c:layout>
                <c:manualLayout>
                  <c:x val="-0.15315639858938787"/>
                  <c:y val="-1.2509754129799506E-2"/>
                </c:manualLayout>
              </c:layout>
              <c:tx>
                <c:rich>
                  <a:bodyPr/>
                  <a:lstStyle/>
                  <a:p>
                    <a:fld id="{29322EFE-CFD9-4F17-A5EF-0118DA0D4BE5}" type="VALUE">
                      <a:rPr lang="en-US" smtClean="0">
                        <a:solidFill>
                          <a:schemeClr val="bg1"/>
                        </a:solidFill>
                      </a:rPr>
                      <a:pPr/>
                      <a:t>[VALUE]</a:t>
                    </a:fld>
                    <a:r>
                      <a:rPr lang="en-US" dirty="0">
                        <a:solidFill>
                          <a:schemeClr val="bg1"/>
                        </a:solidFill>
                      </a:rPr>
                      <a:t>M</a:t>
                    </a:r>
                  </a:p>
                </c:rich>
              </c:tx>
              <c:showLegendKey val="0"/>
              <c:showVal val="1"/>
              <c:showCatName val="0"/>
              <c:showSerName val="0"/>
              <c:showPercent val="0"/>
              <c:showBubbleSize val="0"/>
              <c:extLst>
                <c:ext xmlns:c15="http://schemas.microsoft.com/office/drawing/2012/chart" uri="{CE6537A1-D6FC-4f65-9D91-7224C49458BB}">
                  <c15:layout>
                    <c:manualLayout>
                      <c:w val="9.5704863292687542E-2"/>
                      <c:h val="7.9968017527944302E-2"/>
                    </c:manualLayout>
                  </c15:layout>
                  <c15:dlblFieldTable/>
                  <c15:showDataLabelsRange val="0"/>
                </c:ext>
                <c:ext xmlns:c16="http://schemas.microsoft.com/office/drawing/2014/chart" uri="{C3380CC4-5D6E-409C-BE32-E72D297353CC}">
                  <c16:uniqueId val="{00000003-9885-48B2-906B-D78CDA60997F}"/>
                </c:ext>
              </c:extLst>
            </c:dLbl>
            <c:dLbl>
              <c:idx val="2"/>
              <c:layout>
                <c:manualLayout>
                  <c:x val="-8.9226381666807422E-2"/>
                  <c:y val="-1.1299325591681113E-3"/>
                </c:manualLayout>
              </c:layout>
              <c:tx>
                <c:rich>
                  <a:bodyPr/>
                  <a:lstStyle/>
                  <a:p>
                    <a:fld id="{86C0C10E-EFE7-4AA4-9D2D-8C60B3118BE0}" type="VALUE">
                      <a:rPr lang="en-US" smtClean="0">
                        <a:solidFill>
                          <a:schemeClr val="bg1"/>
                        </a:solidFill>
                      </a:rPr>
                      <a:pPr/>
                      <a:t>[VALUE]</a:t>
                    </a:fld>
                    <a:r>
                      <a:rPr lang="en-US" dirty="0">
                        <a:solidFill>
                          <a:schemeClr val="bg1"/>
                        </a:solidFill>
                      </a:rPr>
                      <a:t>M</a:t>
                    </a:r>
                  </a:p>
                </c:rich>
              </c:tx>
              <c:showLegendKey val="0"/>
              <c:showVal val="1"/>
              <c:showCatName val="0"/>
              <c:showSerName val="0"/>
              <c:showPercent val="0"/>
              <c:showBubbleSize val="0"/>
              <c:extLst>
                <c:ext xmlns:c15="http://schemas.microsoft.com/office/drawing/2012/chart" uri="{CE6537A1-D6FC-4f65-9D91-7224C49458BB}">
                  <c15:layout>
                    <c:manualLayout>
                      <c:w val="0.10513391386339568"/>
                      <c:h val="0.10730162419734433"/>
                    </c:manualLayout>
                  </c15:layout>
                  <c15:dlblFieldTable/>
                  <c15:showDataLabelsRange val="0"/>
                </c:ext>
                <c:ext xmlns:c16="http://schemas.microsoft.com/office/drawing/2014/chart" uri="{C3380CC4-5D6E-409C-BE32-E72D297353CC}">
                  <c16:uniqueId val="{00000005-9885-48B2-906B-D78CDA60997F}"/>
                </c:ext>
              </c:extLst>
            </c:dLbl>
            <c:dLbl>
              <c:idx val="3"/>
              <c:layout>
                <c:manualLayout>
                  <c:x val="-2.5296249960412363E-3"/>
                  <c:y val="-0.13495887583547753"/>
                </c:manualLayout>
              </c:layout>
              <c:tx>
                <c:rich>
                  <a:bodyPr/>
                  <a:lstStyle/>
                  <a:p>
                    <a:fld id="{0706474A-C335-4DE0-B506-E1E9F53ECB4F}" type="VALUE">
                      <a:rPr lang="en-US">
                        <a:solidFill>
                          <a:schemeClr val="bg1"/>
                        </a:solidFill>
                      </a:rPr>
                      <a:pPr/>
                      <a:t>[VALUE]</a:t>
                    </a:fld>
                    <a:endParaRPr lang="en-IE"/>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9885-48B2-906B-D78CDA60997F}"/>
                </c:ext>
              </c:extLst>
            </c:dLbl>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EYInterstate Light" panose="02000506000000020004"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Sheet1!$A$2:$A$5</c:f>
              <c:strCache>
                <c:ptCount val="3"/>
                <c:pt idx="0">
                  <c:v>Completed</c:v>
                </c:pt>
                <c:pt idx="1">
                  <c:v>In Progress</c:v>
                </c:pt>
                <c:pt idx="2">
                  <c:v>Not Started</c:v>
                </c:pt>
              </c:strCache>
            </c:strRef>
          </c:cat>
          <c:val>
            <c:numRef>
              <c:f>Sheet1!$B$2:$B$5</c:f>
              <c:numCache>
                <c:formatCode>General</c:formatCode>
                <c:ptCount val="4"/>
                <c:pt idx="0">
                  <c:v>2.8</c:v>
                </c:pt>
                <c:pt idx="1">
                  <c:v>1.8</c:v>
                </c:pt>
                <c:pt idx="2">
                  <c:v>1.9</c:v>
                </c:pt>
              </c:numCache>
            </c:numRef>
          </c:val>
          <c:extLst>
            <c:ext xmlns:c16="http://schemas.microsoft.com/office/drawing/2014/chart" uri="{C3380CC4-5D6E-409C-BE32-E72D297353CC}">
              <c16:uniqueId val="{0000000C-9885-48B2-906B-D78CDA60997F}"/>
            </c:ext>
          </c:extLst>
        </c:ser>
        <c:dLbls>
          <c:showLegendKey val="0"/>
          <c:showVal val="1"/>
          <c:showCatName val="0"/>
          <c:showSerName val="0"/>
          <c:showPercent val="0"/>
          <c:showBubbleSize val="0"/>
          <c:showLeaderLines val="0"/>
        </c:dLbls>
        <c:firstSliceAng val="0"/>
        <c:holeSize val="68"/>
      </c:doughnutChart>
      <c:spPr>
        <a:noFill/>
        <a:ln>
          <a:noFill/>
        </a:ln>
        <a:effectLst/>
      </c:spPr>
    </c:plotArea>
    <c:legend>
      <c:legendPos val="b"/>
      <c:legendEntry>
        <c:idx val="0"/>
        <c:txPr>
          <a:bodyPr rot="0" spcFirstLastPara="1" vertOverflow="ellipsis" vert="horz" wrap="square" anchor="ctr" anchorCtr="1"/>
          <a:lstStyle/>
          <a:p>
            <a:pPr>
              <a:defRPr sz="1200" b="0" i="0" u="none" strike="noStrike" kern="1200" baseline="0">
                <a:solidFill>
                  <a:schemeClr val="bg1"/>
                </a:solidFill>
                <a:latin typeface="EYInterstate Light" panose="02000506000000020004" pitchFamily="2" charset="0"/>
                <a:ea typeface="+mn-ea"/>
                <a:cs typeface="+mn-cs"/>
              </a:defRPr>
            </a:pPr>
            <a:endParaRPr lang="en-US"/>
          </a:p>
        </c:txPr>
      </c:legendEntry>
      <c:legendEntry>
        <c:idx val="1"/>
        <c:txPr>
          <a:bodyPr rot="0" spcFirstLastPara="1" vertOverflow="ellipsis" vert="horz" wrap="square" anchor="ctr" anchorCtr="1"/>
          <a:lstStyle/>
          <a:p>
            <a:pPr>
              <a:defRPr sz="1200" b="0" i="0" u="none" strike="noStrike" kern="1200" baseline="0">
                <a:solidFill>
                  <a:schemeClr val="bg1"/>
                </a:solidFill>
                <a:latin typeface="EYInterstate Light" panose="02000506000000020004" pitchFamily="2" charset="0"/>
                <a:ea typeface="+mn-ea"/>
                <a:cs typeface="+mn-cs"/>
              </a:defRPr>
            </a:pPr>
            <a:endParaRPr lang="en-US"/>
          </a:p>
        </c:txPr>
      </c:legendEntry>
      <c:legendEntry>
        <c:idx val="2"/>
        <c:txPr>
          <a:bodyPr rot="0" spcFirstLastPara="1" vertOverflow="ellipsis" vert="horz" wrap="square" anchor="ctr" anchorCtr="1"/>
          <a:lstStyle/>
          <a:p>
            <a:pPr>
              <a:defRPr sz="1200" b="0" i="0" u="none" strike="noStrike" kern="1200" baseline="0">
                <a:solidFill>
                  <a:schemeClr val="bg1"/>
                </a:solidFill>
                <a:latin typeface="EYInterstate Light" panose="02000506000000020004" pitchFamily="2" charset="0"/>
                <a:ea typeface="+mn-ea"/>
                <a:cs typeface="+mn-cs"/>
              </a:defRPr>
            </a:pPr>
            <a:endParaRPr lang="en-US"/>
          </a:p>
        </c:txPr>
      </c:legendEntry>
      <c:legendEntry>
        <c:idx val="3"/>
        <c:delete val="1"/>
      </c:legendEntry>
      <c:layout>
        <c:manualLayout>
          <c:xMode val="edge"/>
          <c:yMode val="edge"/>
          <c:x val="0"/>
          <c:y val="0.79752334924924062"/>
          <c:w val="0.70416019734186153"/>
          <c:h val="0.20247665075075946"/>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EYInterstate Light" panose="02000506000000020004" pitchFamily="2" charset="0"/>
              <a:ea typeface="+mn-ea"/>
              <a:cs typeface="+mn-cs"/>
            </a:defRPr>
          </a:pPr>
          <a:endParaRPr lang="en-US"/>
        </a:p>
      </c:txPr>
    </c:legend>
    <c:plotVisOnly val="1"/>
    <c:dispBlanksAs val="gap"/>
    <c:showDLblsOverMax val="0"/>
  </c:chart>
  <c:spPr>
    <a:noFill/>
    <a:ln>
      <a:noFill/>
    </a:ln>
    <a:effectLst/>
  </c:spPr>
  <c:txPr>
    <a:bodyPr/>
    <a:lstStyle/>
    <a:p>
      <a:pPr>
        <a:defRPr sz="1200">
          <a:solidFill>
            <a:schemeClr val="bg1"/>
          </a:solidFill>
          <a:latin typeface="EYInterstate Light" panose="02000506000000020004" pitchFamily="2" charset="0"/>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0.47097</cdr:x>
      <cdr:y>0.22789</cdr:y>
    </cdr:from>
    <cdr:to>
      <cdr:x>0.47097</cdr:x>
      <cdr:y>0.22789</cdr:y>
    </cdr:to>
    <cdr:cxnSp macro="">
      <cdr:nvCxnSpPr>
        <cdr:cNvPr id="5" name="Straight Connector 4">
          <a:extLst xmlns:a="http://schemas.openxmlformats.org/drawingml/2006/main">
            <a:ext uri="{FF2B5EF4-FFF2-40B4-BE49-F238E27FC236}">
              <a16:creationId xmlns:a16="http://schemas.microsoft.com/office/drawing/2014/main" id="{6F287D3F-8A10-4E90-92C1-6EEE63CC1984}"/>
            </a:ext>
          </a:extLst>
        </cdr:cNvPr>
        <cdr:cNvCxnSpPr/>
      </cdr:nvCxnSpPr>
      <cdr:spPr>
        <a:xfrm xmlns:a="http://schemas.openxmlformats.org/drawingml/2006/main">
          <a:off x="2537400" y="847075"/>
          <a:ext cx="0" cy="0"/>
        </a:xfrm>
        <a:prstGeom xmlns:a="http://schemas.openxmlformats.org/drawingml/2006/main" prst="line">
          <a:avLst/>
        </a:prstGeom>
        <a:ln xmlns:a="http://schemas.openxmlformats.org/drawingml/2006/main" w="9525">
          <a:solidFill>
            <a:srgbClr val="6F6F79"/>
          </a:solidFill>
          <a:tailEnd type="non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GB" dirty="0">
              <a:latin typeface="Arial" pitchFamily="34" charset="0"/>
            </a:endParaRPr>
          </a:p>
        </p:txBody>
      </p:sp>
      <p:sp>
        <p:nvSpPr>
          <p:cNvPr id="3" name="Date Placeholder 2"/>
          <p:cNvSpPr>
            <a:spLocks noGrp="1"/>
          </p:cNvSpPr>
          <p:nvPr>
            <p:ph type="dt" sz="quarter" idx="1"/>
          </p:nvPr>
        </p:nvSpPr>
        <p:spPr>
          <a:xfrm>
            <a:off x="3936768" y="0"/>
            <a:ext cx="3011699" cy="461804"/>
          </a:xfrm>
          <a:prstGeom prst="rect">
            <a:avLst/>
          </a:prstGeom>
        </p:spPr>
        <p:txBody>
          <a:bodyPr vert="horz" lIns="92492" tIns="46246" rIns="92492" bIns="46246" rtlCol="0"/>
          <a:lstStyle>
            <a:lvl1pPr algn="r">
              <a:defRPr sz="1200"/>
            </a:lvl1pPr>
          </a:lstStyle>
          <a:p>
            <a:fld id="{75A85089-C692-4DEA-AC49-04CF34D4FE14}" type="datetimeFigureOut">
              <a:rPr lang="en-GB" smtClean="0">
                <a:latin typeface="Arial" pitchFamily="34" charset="0"/>
              </a:rPr>
              <a:pPr/>
              <a:t>15/06/2022</a:t>
            </a:fld>
            <a:endParaRPr lang="en-GB" dirty="0">
              <a:latin typeface="Arial" pitchFamily="34" charset="0"/>
            </a:endParaRPr>
          </a:p>
        </p:txBody>
      </p:sp>
      <p:sp>
        <p:nvSpPr>
          <p:cNvPr id="4" name="Footer Placeholder 3"/>
          <p:cNvSpPr>
            <a:spLocks noGrp="1"/>
          </p:cNvSpPr>
          <p:nvPr>
            <p:ph type="ftr" sz="quarter" idx="2"/>
          </p:nvPr>
        </p:nvSpPr>
        <p:spPr>
          <a:xfrm>
            <a:off x="0" y="8772668"/>
            <a:ext cx="3011699" cy="461804"/>
          </a:xfrm>
          <a:prstGeom prst="rect">
            <a:avLst/>
          </a:prstGeom>
        </p:spPr>
        <p:txBody>
          <a:bodyPr vert="horz" lIns="92492" tIns="46246" rIns="92492" bIns="46246" rtlCol="0" anchor="b"/>
          <a:lstStyle>
            <a:lvl1pPr algn="l">
              <a:defRPr sz="12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3936768" y="8772668"/>
            <a:ext cx="3011699" cy="461804"/>
          </a:xfrm>
          <a:prstGeom prst="rect">
            <a:avLst/>
          </a:prstGeom>
        </p:spPr>
        <p:txBody>
          <a:bodyPr vert="horz" lIns="92492" tIns="46246" rIns="92492" bIns="46246" rtlCol="0" anchor="b"/>
          <a:lstStyle>
            <a:lvl1pPr algn="r">
              <a:defRPr sz="1200"/>
            </a:lvl1pPr>
          </a:lstStyle>
          <a:p>
            <a:fld id="{D3A5C721-4BB5-4DB6-AD65-4BA2A62B05B6}" type="slidenum">
              <a:rPr lang="en-GB" smtClean="0">
                <a:latin typeface="Arial" pitchFamily="34" charset="0"/>
              </a:rPr>
              <a:pPr/>
              <a:t>‹#›</a:t>
            </a:fld>
            <a:endParaRPr lang="en-GB" dirty="0">
              <a:latin typeface="Arial" pitchFamily="34"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atin typeface="Arial" pitchFamily="34" charset="0"/>
              </a:defRPr>
            </a:lvl1pPr>
          </a:lstStyle>
          <a:p>
            <a:endParaRPr lang="en-GB"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atin typeface="Arial" pitchFamily="34" charset="0"/>
              </a:defRPr>
            </a:lvl1pPr>
          </a:lstStyle>
          <a:p>
            <a:fld id="{8045EBA9-A28D-4849-BFEA-AA04F6A21B63}" type="datetimeFigureOut">
              <a:rPr lang="en-GB" smtClean="0"/>
              <a:pPr/>
              <a:t>15/06/2022</a:t>
            </a:fld>
            <a:endParaRPr lang="en-GB" dirty="0"/>
          </a:p>
        </p:txBody>
      </p:sp>
      <p:sp>
        <p:nvSpPr>
          <p:cNvPr id="4" name="Slide Image Placeholder 3"/>
          <p:cNvSpPr>
            <a:spLocks noGrp="1" noRot="1" noChangeAspect="1"/>
          </p:cNvSpPr>
          <p:nvPr>
            <p:ph type="sldImg" idx="2"/>
          </p:nvPr>
        </p:nvSpPr>
        <p:spPr>
          <a:xfrm>
            <a:off x="393700" y="692150"/>
            <a:ext cx="6162675" cy="3463925"/>
          </a:xfrm>
          <a:prstGeom prst="rect">
            <a:avLst/>
          </a:prstGeom>
          <a:noFill/>
          <a:ln w="12700">
            <a:solidFill>
              <a:prstClr val="black"/>
            </a:solidFill>
          </a:ln>
        </p:spPr>
        <p:txBody>
          <a:bodyPr vert="horz" lIns="92492" tIns="46246" rIns="92492" bIns="46246" rtlCol="0" anchor="ctr"/>
          <a:lstStyle/>
          <a:p>
            <a:endParaRPr lang="en-GB"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atin typeface="Arial" pitchFamily="34" charset="0"/>
              </a:defRPr>
            </a:lvl1pPr>
          </a:lstStyle>
          <a:p>
            <a:endParaRPr lang="en-GB"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atin typeface="Arial" pitchFamily="34"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B43D19E-BFDB-4C92-8EDD-32EDDA8F41DF}" type="slidenum">
              <a:rPr lang="en-GB" smtClean="0"/>
              <a:pPr/>
              <a:t>1</a:t>
            </a:fld>
            <a:endParaRPr lang="en-GB" dirty="0"/>
          </a:p>
        </p:txBody>
      </p:sp>
    </p:spTree>
    <p:extLst>
      <p:ext uri="{BB962C8B-B14F-4D97-AF65-F5344CB8AC3E}">
        <p14:creationId xmlns:p14="http://schemas.microsoft.com/office/powerpoint/2010/main" val="2422556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43D19E-BFDB-4C92-8EDD-32EDDA8F41DF}" type="slidenum">
              <a:rPr lang="en-GB" smtClean="0"/>
              <a:pPr/>
              <a:t>3</a:t>
            </a:fld>
            <a:endParaRPr lang="en-GB" dirty="0"/>
          </a:p>
        </p:txBody>
      </p:sp>
    </p:spTree>
    <p:extLst>
      <p:ext uri="{BB962C8B-B14F-4D97-AF65-F5344CB8AC3E}">
        <p14:creationId xmlns:p14="http://schemas.microsoft.com/office/powerpoint/2010/main" val="3100766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43D19E-BFDB-4C92-8EDD-32EDDA8F41DF}" type="slidenum">
              <a:rPr lang="en-GB" smtClean="0"/>
              <a:pPr/>
              <a:t>4</a:t>
            </a:fld>
            <a:endParaRPr lang="en-GB" dirty="0"/>
          </a:p>
        </p:txBody>
      </p:sp>
    </p:spTree>
    <p:extLst>
      <p:ext uri="{BB962C8B-B14F-4D97-AF65-F5344CB8AC3E}">
        <p14:creationId xmlns:p14="http://schemas.microsoft.com/office/powerpoint/2010/main" val="125846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B43D19E-BFDB-4C92-8EDD-32EDDA8F41DF}" type="slidenum">
              <a:rPr lang="en-GB" smtClean="0"/>
              <a:pPr/>
              <a:t>8</a:t>
            </a:fld>
            <a:endParaRPr lang="en-GB" dirty="0"/>
          </a:p>
        </p:txBody>
      </p:sp>
    </p:spTree>
    <p:extLst>
      <p:ext uri="{BB962C8B-B14F-4D97-AF65-F5344CB8AC3E}">
        <p14:creationId xmlns:p14="http://schemas.microsoft.com/office/powerpoint/2010/main" val="2343192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43D19E-BFDB-4C92-8EDD-32EDDA8F41DF}" type="slidenum">
              <a:rPr lang="en-GB" smtClean="0"/>
              <a:pPr/>
              <a:t>9</a:t>
            </a:fld>
            <a:endParaRPr lang="en-GB"/>
          </a:p>
        </p:txBody>
      </p:sp>
    </p:spTree>
    <p:extLst>
      <p:ext uri="{BB962C8B-B14F-4D97-AF65-F5344CB8AC3E}">
        <p14:creationId xmlns:p14="http://schemas.microsoft.com/office/powerpoint/2010/main" val="1811163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Main Cover ">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8115"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ctrTitle"/>
          </p:nvPr>
        </p:nvSpPr>
        <p:spPr>
          <a:xfrm>
            <a:off x="775504" y="1954221"/>
            <a:ext cx="4328932" cy="979702"/>
          </a:xfrm>
        </p:spPr>
        <p:txBody>
          <a:bodyPr/>
          <a:lstStyle>
            <a:lvl1pPr>
              <a:defRPr sz="3000" b="0">
                <a:solidFill>
                  <a:srgbClr val="2E2E38"/>
                </a:solidFill>
                <a:latin typeface="EYInterstate Light" panose="02000506000000020004" pitchFamily="2" charset="0"/>
                <a:cs typeface="Arial" pitchFamily="34" charset="0"/>
              </a:defRPr>
            </a:lvl1pPr>
          </a:lstStyle>
          <a:p>
            <a:r>
              <a:rPr lang="en-US"/>
              <a:t>Click to edit Master title style</a:t>
            </a:r>
            <a:endParaRPr lang="en-GB" dirty="0"/>
          </a:p>
        </p:txBody>
      </p:sp>
      <p:sp>
        <p:nvSpPr>
          <p:cNvPr id="12" name="Subtitle 2"/>
          <p:cNvSpPr>
            <a:spLocks noGrp="1"/>
          </p:cNvSpPr>
          <p:nvPr>
            <p:ph type="subTitle" idx="1"/>
          </p:nvPr>
        </p:nvSpPr>
        <p:spPr>
          <a:xfrm>
            <a:off x="775504" y="3046158"/>
            <a:ext cx="4328932" cy="1046323"/>
          </a:xfrm>
        </p:spPr>
        <p:txBody>
          <a:bodyPr/>
          <a:lstStyle>
            <a:lvl1pPr marL="0" indent="0" algn="l">
              <a:spcAft>
                <a:spcPts val="1200"/>
              </a:spcAft>
              <a:buNone/>
              <a:defRPr sz="1600">
                <a:solidFill>
                  <a:srgbClr val="2E2E38"/>
                </a:solidFill>
                <a:latin typeface="EYInterstate" panose="02000503020000020004" pitchFamily="2" charset="0"/>
                <a:cs typeface="Arial" pitchFamily="34" charset="0"/>
              </a:defRPr>
            </a:lvl1pPr>
            <a:lvl2pPr marL="0" indent="0" algn="l">
              <a:buNone/>
              <a:defRPr sz="1600" b="1">
                <a:solidFill>
                  <a:srgbClr val="000000"/>
                </a:solidFill>
                <a:latin typeface="EYInterstate" panose="02000503020000020004" pitchFamily="2" charset="0"/>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US" dirty="0"/>
          </a:p>
        </p:txBody>
      </p:sp>
      <p:grpSp>
        <p:nvGrpSpPr>
          <p:cNvPr id="14" name="Group 4">
            <a:extLst>
              <a:ext uri="{FF2B5EF4-FFF2-40B4-BE49-F238E27FC236}">
                <a16:creationId xmlns:a16="http://schemas.microsoft.com/office/drawing/2014/main" id="{C8422AE9-8257-41A9-AB41-1F10585C886F}"/>
              </a:ext>
            </a:extLst>
          </p:cNvPr>
          <p:cNvGrpSpPr>
            <a:grpSpLocks noChangeAspect="1"/>
          </p:cNvGrpSpPr>
          <p:nvPr userDrawn="1"/>
        </p:nvGrpSpPr>
        <p:grpSpPr bwMode="auto">
          <a:xfrm>
            <a:off x="10364788" y="4960938"/>
            <a:ext cx="1225550" cy="1435100"/>
            <a:chOff x="6529" y="3125"/>
            <a:chExt cx="772" cy="904"/>
          </a:xfrm>
        </p:grpSpPr>
        <p:sp>
          <p:nvSpPr>
            <p:cNvPr id="15" name="Freeform 5">
              <a:extLst>
                <a:ext uri="{FF2B5EF4-FFF2-40B4-BE49-F238E27FC236}">
                  <a16:creationId xmlns:a16="http://schemas.microsoft.com/office/drawing/2014/main" id="{D19659BD-653C-4300-9060-420AFAE39587}"/>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Freeform 6">
              <a:extLst>
                <a:ext uri="{FF2B5EF4-FFF2-40B4-BE49-F238E27FC236}">
                  <a16:creationId xmlns:a16="http://schemas.microsoft.com/office/drawing/2014/main" id="{A4669336-72A1-4233-827A-C41AB4C1CC0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300877228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11" name="Content Placeholder 2"/>
          <p:cNvSpPr>
            <a:spLocks noGrp="1"/>
          </p:cNvSpPr>
          <p:nvPr>
            <p:ph sz="half" idx="13" hasCustomPrompt="1"/>
          </p:nvPr>
        </p:nvSpPr>
        <p:spPr>
          <a:xfrm>
            <a:off x="609918" y="1467110"/>
            <a:ext cx="10978515" cy="252000"/>
          </a:xfrm>
        </p:spPr>
        <p:txBody>
          <a:bodyPr/>
          <a:lstStyle>
            <a:lvl1pPr marL="0" indent="0">
              <a:buNone/>
              <a:defRPr sz="1200">
                <a:solidFill>
                  <a:schemeClr val="bg1"/>
                </a:solidFill>
              </a:defRPr>
            </a:lvl1pPr>
            <a:lvl2pPr>
              <a:defRPr sz="1349">
                <a:solidFill>
                  <a:schemeClr val="bg1"/>
                </a:solidFill>
              </a:defRPr>
            </a:lvl2pPr>
            <a:lvl3pPr>
              <a:defRPr sz="1199">
                <a:solidFill>
                  <a:schemeClr val="bg1"/>
                </a:solidFill>
              </a:defRPr>
            </a:lvl3pPr>
            <a:lvl4pPr>
              <a:defRPr sz="1049">
                <a:solidFill>
                  <a:schemeClr val="bg1"/>
                </a:solidFill>
              </a:defRPr>
            </a:lvl4pPr>
            <a:lvl5pPr>
              <a:defRPr sz="900">
                <a:solidFill>
                  <a:schemeClr val="bg1"/>
                </a:solidFill>
              </a:defRPr>
            </a:lvl5pPr>
            <a:lvl6pPr>
              <a:defRPr sz="1349"/>
            </a:lvl6pPr>
            <a:lvl7pPr>
              <a:defRPr sz="1349"/>
            </a:lvl7pPr>
            <a:lvl8pPr>
              <a:defRPr sz="1349"/>
            </a:lvl8pPr>
            <a:lvl9pPr>
              <a:defRPr sz="1349"/>
            </a:lvl9pPr>
          </a:lstStyle>
          <a:p>
            <a:pPr lvl="0"/>
            <a:r>
              <a:rPr lang="en-IE" noProof="0" dirty="0"/>
              <a:t>Table Description, EY Interstate Light 12pt</a:t>
            </a:r>
          </a:p>
        </p:txBody>
      </p:sp>
      <p:sp>
        <p:nvSpPr>
          <p:cNvPr id="13" name="Text Placeholder 9"/>
          <p:cNvSpPr>
            <a:spLocks noGrp="1"/>
          </p:cNvSpPr>
          <p:nvPr>
            <p:ph type="body" sz="quarter" idx="14" hasCustomPrompt="1"/>
          </p:nvPr>
        </p:nvSpPr>
        <p:spPr>
          <a:xfrm>
            <a:off x="609918" y="1137920"/>
            <a:ext cx="10978515" cy="252000"/>
          </a:xfrm>
        </p:spPr>
        <p:txBody>
          <a:bodyPr anchor="t" anchorCtr="0"/>
          <a:lstStyle>
            <a:lvl1pPr>
              <a:buNone/>
              <a:defRPr kumimoji="0" lang="en-IE" sz="1400" b="0" i="0" u="none" strike="noStrike" kern="1200" cap="none" spc="0" normalizeH="0" baseline="0" noProof="0" dirty="0" smtClean="0">
                <a:ln>
                  <a:noFill/>
                </a:ln>
                <a:solidFill>
                  <a:schemeClr val="bg1"/>
                </a:solidFill>
                <a:effectLst/>
                <a:uLnTx/>
                <a:uFillTx/>
                <a:latin typeface="EYInterstate Regular"/>
                <a:ea typeface="+mn-ea"/>
                <a:cs typeface="+mn-cs"/>
              </a:defRPr>
            </a:lvl1pPr>
          </a:lstStyle>
          <a:p>
            <a:pPr marL="0" marR="0" lvl="0" indent="0" algn="l" defTabSz="1007887" rtl="0" eaLnBrk="1" fontAlgn="auto" latinLnBrk="0" hangingPunct="1">
              <a:lnSpc>
                <a:spcPct val="100000"/>
              </a:lnSpc>
              <a:spcBef>
                <a:spcPts val="0"/>
              </a:spcBef>
              <a:spcAft>
                <a:spcPts val="200"/>
              </a:spcAft>
              <a:buClrTx/>
              <a:buSzTx/>
              <a:buFont typeface="Arial" panose="020B0604020202020204" pitchFamily="34" charset="0"/>
              <a:buNone/>
              <a:tabLst/>
            </a:pPr>
            <a:r>
              <a:rPr lang="en-IE" noProof="0" dirty="0"/>
              <a:t>Table Sub-title 14pt EY Interstate Regular</a:t>
            </a:r>
          </a:p>
        </p:txBody>
      </p:sp>
      <p:sp>
        <p:nvSpPr>
          <p:cNvPr id="2" name="Title 1"/>
          <p:cNvSpPr>
            <a:spLocks noGrp="1"/>
          </p:cNvSpPr>
          <p:nvPr>
            <p:ph type="title"/>
          </p:nvPr>
        </p:nvSpPr>
        <p:spPr>
          <a:xfrm>
            <a:off x="609918" y="294200"/>
            <a:ext cx="10978515" cy="590400"/>
          </a:xfrm>
        </p:spPr>
        <p:txBody>
          <a:bodyPr/>
          <a:lstStyle>
            <a:lvl1pPr>
              <a:defRPr sz="2400">
                <a:solidFill>
                  <a:schemeClr val="bg1"/>
                </a:solidFill>
              </a:defRPr>
            </a:lvl1pPr>
          </a:lstStyle>
          <a:p>
            <a:r>
              <a:rPr lang="en-US"/>
              <a:t>Click to edit Master title style</a:t>
            </a:r>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609918" y="944326"/>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a:extLst>
              <a:ext uri="{FF2B5EF4-FFF2-40B4-BE49-F238E27FC236}">
                <a16:creationId xmlns:a16="http://schemas.microsoft.com/office/drawing/2014/main" id="{148806A2-2AA7-4EC7-8FA5-6DD8E9FC1AD1}"/>
              </a:ext>
            </a:extLst>
          </p:cNvPr>
          <p:cNvSpPr>
            <a:spLocks noGrp="1"/>
          </p:cNvSpPr>
          <p:nvPr>
            <p:ph type="dt" sz="half" idx="10"/>
          </p:nvPr>
        </p:nvSpPr>
        <p:spPr/>
        <p:txBody>
          <a:bodyPr/>
          <a:lstStyle/>
          <a:p>
            <a:fld id="{97B14021-CB4E-4A4F-8709-D33FAB29C8FB}" type="datetime3">
              <a:rPr lang="en-US" smtClean="0"/>
              <a:t>15 June 2022</a:t>
            </a:fld>
            <a:endParaRPr lang="en-IN" dirty="0"/>
          </a:p>
        </p:txBody>
      </p:sp>
      <p:sp>
        <p:nvSpPr>
          <p:cNvPr id="5" name="Footer Placeholder 4">
            <a:extLst>
              <a:ext uri="{FF2B5EF4-FFF2-40B4-BE49-F238E27FC236}">
                <a16:creationId xmlns:a16="http://schemas.microsoft.com/office/drawing/2014/main" id="{8C56F6B4-9E49-490D-8FE1-DB9035090F2D}"/>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3C35AEC-478D-4BBF-9883-4CE09EB36AB9}"/>
              </a:ext>
            </a:extLst>
          </p:cNvPr>
          <p:cNvSpPr>
            <a:spLocks noGrp="1"/>
          </p:cNvSpPr>
          <p:nvPr>
            <p:ph type="sldNum" sz="quarter" idx="12"/>
          </p:nvPr>
        </p:nvSpPr>
        <p:spPr/>
        <p:txBody>
          <a:bodyPr/>
          <a:lstStyle/>
          <a:p>
            <a:r>
              <a:rPr lang="en-GB"/>
              <a:t>Page </a:t>
            </a:r>
            <a:fld id="{F1BC30E3-FFE5-4B91-AA19-87A149EBB9EE}" type="slidenum">
              <a:rPr smtClean="0"/>
              <a:pPr/>
              <a:t>‹#›</a:t>
            </a:fld>
            <a:endParaRPr dirty="0"/>
          </a:p>
        </p:txBody>
      </p:sp>
      <p:sp>
        <p:nvSpPr>
          <p:cNvPr id="8" name="Text Placeholder 2">
            <a:extLst>
              <a:ext uri="{FF2B5EF4-FFF2-40B4-BE49-F238E27FC236}">
                <a16:creationId xmlns:a16="http://schemas.microsoft.com/office/drawing/2014/main" id="{AC5F387F-0A77-424D-88D8-FFE5F0CA22D3}"/>
              </a:ext>
            </a:extLst>
          </p:cNvPr>
          <p:cNvSpPr>
            <a:spLocks noGrp="1"/>
          </p:cNvSpPr>
          <p:nvPr>
            <p:ph idx="1"/>
          </p:nvPr>
        </p:nvSpPr>
        <p:spPr>
          <a:xfrm>
            <a:off x="609918" y="2372810"/>
            <a:ext cx="10978515" cy="371303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448141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0B882-5FC5-4C48-9562-890886DDEDF3}"/>
              </a:ext>
            </a:extLst>
          </p:cNvPr>
          <p:cNvSpPr>
            <a:spLocks noGrp="1"/>
          </p:cNvSpPr>
          <p:nvPr>
            <p:ph type="dt" sz="half" idx="10"/>
          </p:nvPr>
        </p:nvSpPr>
        <p:spPr/>
        <p:txBody>
          <a:bodyPr/>
          <a:lstStyle/>
          <a:p>
            <a:fld id="{678A09A2-12AE-4A08-9E31-994E3910808B}" type="datetime3">
              <a:rPr lang="en-US" smtClean="0"/>
              <a:t>15 June 2022</a:t>
            </a:fld>
            <a:endParaRPr lang="en-IN" dirty="0"/>
          </a:p>
        </p:txBody>
      </p:sp>
      <p:sp>
        <p:nvSpPr>
          <p:cNvPr id="3" name="Footer Placeholder 2">
            <a:extLst>
              <a:ext uri="{FF2B5EF4-FFF2-40B4-BE49-F238E27FC236}">
                <a16:creationId xmlns:a16="http://schemas.microsoft.com/office/drawing/2014/main" id="{992E7899-FE60-4FDA-8608-58147D09186A}"/>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BAA32B5C-3285-477F-B755-A6F2F0F4D3A2}"/>
              </a:ext>
            </a:extLst>
          </p:cNvPr>
          <p:cNvSpPr>
            <a:spLocks noGrp="1"/>
          </p:cNvSpPr>
          <p:nvPr>
            <p:ph type="sldNum" sz="quarter" idx="12"/>
          </p:nvPr>
        </p:nvSpPr>
        <p:spPr/>
        <p:txBody>
          <a:bodyPr/>
          <a:lstStyle/>
          <a:p>
            <a:r>
              <a:rPr lang="en-GB"/>
              <a:t>Page </a:t>
            </a:r>
            <a:fld id="{F1BC30E3-FFE5-4B91-AA19-87A149EBB9EE}" type="slidenum">
              <a:rPr smtClean="0"/>
              <a:pPr/>
              <a:t>‹#›</a:t>
            </a:fld>
            <a:endParaRPr dirty="0"/>
          </a:p>
        </p:txBody>
      </p:sp>
      <p:sp>
        <p:nvSpPr>
          <p:cNvPr id="5" name="Freeform 6"/>
          <p:cNvSpPr>
            <a:spLocks/>
          </p:cNvSpPr>
          <p:nvPr userDrawn="1"/>
        </p:nvSpPr>
        <p:spPr bwMode="gray">
          <a:xfrm>
            <a:off x="0" y="0"/>
            <a:ext cx="6022975" cy="5334000"/>
          </a:xfrm>
          <a:custGeom>
            <a:avLst/>
            <a:gdLst>
              <a:gd name="connsiteX0" fmla="*/ 0 w 10000"/>
              <a:gd name="connsiteY0" fmla="*/ 0 h 10000"/>
              <a:gd name="connsiteX1" fmla="*/ 10000 w 10000"/>
              <a:gd name="connsiteY1" fmla="*/ 0 h 10000"/>
              <a:gd name="connsiteX2" fmla="*/ 10000 w 10000"/>
              <a:gd name="connsiteY2" fmla="*/ 8019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10000" y="8019"/>
                </a:lnTo>
                <a:lnTo>
                  <a:pt x="0" y="1000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7" name="Text Placeholder 7"/>
          <p:cNvSpPr>
            <a:spLocks noGrp="1"/>
          </p:cNvSpPr>
          <p:nvPr>
            <p:ph type="body" sz="quarter" idx="13" hasCustomPrompt="1"/>
          </p:nvPr>
        </p:nvSpPr>
        <p:spPr>
          <a:xfrm>
            <a:off x="617221" y="1198587"/>
            <a:ext cx="4807746" cy="860400"/>
          </a:xfrm>
        </p:spPr>
        <p:txBody>
          <a:bodyPr lIns="90000" tIns="46800" rIns="90000" bIns="46800"/>
          <a:lstStyle>
            <a:lvl1pPr marL="0" indent="0">
              <a:lnSpc>
                <a:spcPct val="85000"/>
              </a:lnSpc>
              <a:buFontTx/>
              <a:buNone/>
              <a:defRPr sz="3000">
                <a:solidFill>
                  <a:srgbClr val="2E2E38"/>
                </a:solidFill>
              </a:defRPr>
            </a:lvl1pPr>
          </a:lstStyle>
          <a:p>
            <a:pPr lvl="0"/>
            <a:r>
              <a:rPr lang="en-IE" dirty="0"/>
              <a:t>Section divider over two lines or three lines</a:t>
            </a:r>
          </a:p>
        </p:txBody>
      </p:sp>
    </p:spTree>
    <p:extLst>
      <p:ext uri="{BB962C8B-B14F-4D97-AF65-F5344CB8AC3E}">
        <p14:creationId xmlns:p14="http://schemas.microsoft.com/office/powerpoint/2010/main" val="405290533"/>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0B882-5FC5-4C48-9562-890886DDEDF3}"/>
              </a:ext>
            </a:extLst>
          </p:cNvPr>
          <p:cNvSpPr>
            <a:spLocks noGrp="1"/>
          </p:cNvSpPr>
          <p:nvPr>
            <p:ph type="dt" sz="half" idx="10"/>
          </p:nvPr>
        </p:nvSpPr>
        <p:spPr/>
        <p:txBody>
          <a:bodyPr/>
          <a:lstStyle/>
          <a:p>
            <a:fld id="{678A09A2-12AE-4A08-9E31-994E3910808B}" type="datetime3">
              <a:rPr lang="en-US" smtClean="0"/>
              <a:t>15 June 2022</a:t>
            </a:fld>
            <a:endParaRPr lang="en-IN" dirty="0"/>
          </a:p>
        </p:txBody>
      </p:sp>
      <p:sp>
        <p:nvSpPr>
          <p:cNvPr id="3" name="Footer Placeholder 2">
            <a:extLst>
              <a:ext uri="{FF2B5EF4-FFF2-40B4-BE49-F238E27FC236}">
                <a16:creationId xmlns:a16="http://schemas.microsoft.com/office/drawing/2014/main" id="{992E7899-FE60-4FDA-8608-58147D09186A}"/>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BAA32B5C-3285-477F-B755-A6F2F0F4D3A2}"/>
              </a:ext>
            </a:extLst>
          </p:cNvPr>
          <p:cNvSpPr>
            <a:spLocks noGrp="1"/>
          </p:cNvSpPr>
          <p:nvPr>
            <p:ph type="sldNum" sz="quarter" idx="12"/>
          </p:nvPr>
        </p:nvSpPr>
        <p:spPr/>
        <p:txBody>
          <a:bodyPr/>
          <a:lstStyle/>
          <a:p>
            <a:r>
              <a:rPr lang="en-GB"/>
              <a:t>Page </a:t>
            </a:r>
            <a:fld id="{F1BC30E3-FFE5-4B91-AA19-87A149EBB9EE}" type="slidenum">
              <a:rPr smtClean="0"/>
              <a:pPr/>
              <a:t>‹#›</a:t>
            </a:fld>
            <a:endParaRPr dirty="0"/>
          </a:p>
        </p:txBody>
      </p:sp>
      <p:sp>
        <p:nvSpPr>
          <p:cNvPr id="5" name="Freeform 6"/>
          <p:cNvSpPr>
            <a:spLocks/>
          </p:cNvSpPr>
          <p:nvPr userDrawn="1"/>
        </p:nvSpPr>
        <p:spPr bwMode="gray">
          <a:xfrm>
            <a:off x="227700" y="196770"/>
            <a:ext cx="6022975" cy="5334000"/>
          </a:xfrm>
          <a:custGeom>
            <a:avLst/>
            <a:gdLst>
              <a:gd name="connsiteX0" fmla="*/ 0 w 10000"/>
              <a:gd name="connsiteY0" fmla="*/ 0 h 10000"/>
              <a:gd name="connsiteX1" fmla="*/ 10000 w 10000"/>
              <a:gd name="connsiteY1" fmla="*/ 0 h 10000"/>
              <a:gd name="connsiteX2" fmla="*/ 10000 w 10000"/>
              <a:gd name="connsiteY2" fmla="*/ 8019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10000" y="8019"/>
                </a:lnTo>
                <a:lnTo>
                  <a:pt x="0" y="10000"/>
                </a:lnTo>
                <a:lnTo>
                  <a:pt x="0" y="0"/>
                </a:lnTo>
                <a:close/>
              </a:path>
            </a:pathLst>
          </a:custGeom>
          <a:solidFill>
            <a:srgbClr val="FFE600"/>
          </a:solidFill>
          <a:ln w="9525">
            <a:noFill/>
            <a:round/>
            <a:headEnd/>
            <a:tailEnd/>
          </a:ln>
          <a:effectLst/>
        </p:spPr>
        <p:txBody>
          <a:bodyPr vert="horz" wrap="square" lIns="91440" tIns="45720" rIns="91440" bIns="45720" numCol="1" anchor="t" anchorCtr="0" compatLnSpc="1">
            <a:prstTxWarp prst="textNoShape">
              <a:avLst/>
            </a:prstTxWarp>
          </a:bodyPr>
          <a:lstStyle/>
          <a:p>
            <a:pPr lvl="0"/>
            <a:endParaRPr lang="en-GB">
              <a:solidFill>
                <a:schemeClr val="bg1"/>
              </a:solidFill>
            </a:endParaRPr>
          </a:p>
        </p:txBody>
      </p:sp>
      <p:sp>
        <p:nvSpPr>
          <p:cNvPr id="7" name="Text Placeholder 7"/>
          <p:cNvSpPr>
            <a:spLocks noGrp="1"/>
          </p:cNvSpPr>
          <p:nvPr>
            <p:ph type="body" sz="quarter" idx="13" hasCustomPrompt="1"/>
          </p:nvPr>
        </p:nvSpPr>
        <p:spPr>
          <a:xfrm>
            <a:off x="617221" y="1198587"/>
            <a:ext cx="4807746" cy="860400"/>
          </a:xfrm>
        </p:spPr>
        <p:txBody>
          <a:bodyPr lIns="90000" tIns="46800" rIns="90000" bIns="46800"/>
          <a:lstStyle>
            <a:lvl1pPr marL="0" indent="0">
              <a:lnSpc>
                <a:spcPct val="85000"/>
              </a:lnSpc>
              <a:buFontTx/>
              <a:buNone/>
              <a:defRPr sz="3000">
                <a:solidFill>
                  <a:srgbClr val="2E2E38"/>
                </a:solidFill>
              </a:defRPr>
            </a:lvl1pPr>
          </a:lstStyle>
          <a:p>
            <a:pPr lvl="0"/>
            <a:r>
              <a:rPr lang="en-IE" dirty="0"/>
              <a:t>Section divider over two lines or three lines</a:t>
            </a:r>
          </a:p>
        </p:txBody>
      </p:sp>
    </p:spTree>
    <p:extLst>
      <p:ext uri="{BB962C8B-B14F-4D97-AF65-F5344CB8AC3E}">
        <p14:creationId xmlns:p14="http://schemas.microsoft.com/office/powerpoint/2010/main" val="58443098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Empty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0438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12198350" cy="6858000"/>
          </a:xfrm>
        </p:spPr>
        <p:txBody>
          <a:bodyPr anchor="ctr"/>
          <a:lstStyle>
            <a:lvl1pPr marL="0" indent="0" algn="ctr">
              <a:buNone/>
              <a:defRPr/>
            </a:lvl1pPr>
          </a:lstStyle>
          <a:p>
            <a:r>
              <a:rPr lang="en-IN" dirty="0"/>
              <a:t>Video</a:t>
            </a:r>
          </a:p>
        </p:txBody>
      </p:sp>
      <p:sp>
        <p:nvSpPr>
          <p:cNvPr id="2" name="Date Placeholder 1">
            <a:extLst>
              <a:ext uri="{FF2B5EF4-FFF2-40B4-BE49-F238E27FC236}">
                <a16:creationId xmlns:a16="http://schemas.microsoft.com/office/drawing/2014/main" id="{711B3654-4C35-482F-B580-02C23F975B92}"/>
              </a:ext>
            </a:extLst>
          </p:cNvPr>
          <p:cNvSpPr>
            <a:spLocks noGrp="1"/>
          </p:cNvSpPr>
          <p:nvPr>
            <p:ph type="dt" sz="half" idx="11"/>
          </p:nvPr>
        </p:nvSpPr>
        <p:spPr/>
        <p:txBody>
          <a:bodyPr/>
          <a:lstStyle/>
          <a:p>
            <a:fld id="{ECB31890-3905-4699-8A54-4A643E2FBD12}" type="datetime3">
              <a:rPr lang="en-US" smtClean="0"/>
              <a:t>15 June 2022</a:t>
            </a:fld>
            <a:endParaRPr lang="en-IN" dirty="0"/>
          </a:p>
        </p:txBody>
      </p:sp>
      <p:sp>
        <p:nvSpPr>
          <p:cNvPr id="4" name="Footer Placeholder 3">
            <a:extLst>
              <a:ext uri="{FF2B5EF4-FFF2-40B4-BE49-F238E27FC236}">
                <a16:creationId xmlns:a16="http://schemas.microsoft.com/office/drawing/2014/main" id="{162EFEC5-10C4-4E79-B06E-F14B8F305F91}"/>
              </a:ext>
            </a:extLst>
          </p:cNvPr>
          <p:cNvSpPr>
            <a:spLocks noGrp="1"/>
          </p:cNvSpPr>
          <p:nvPr>
            <p:ph type="ftr" sz="quarter" idx="12"/>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CC05763-C066-4818-A1DF-64ED4D64BE2E}"/>
              </a:ext>
            </a:extLst>
          </p:cNvPr>
          <p:cNvSpPr>
            <a:spLocks noGrp="1"/>
          </p:cNvSpPr>
          <p:nvPr>
            <p:ph type="sldNum" sz="quarter" idx="13"/>
          </p:nvPr>
        </p:nvSpPr>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3573040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D5388A-86DF-494E-B137-EE20B7E1CF99}"/>
              </a:ext>
            </a:extLst>
          </p:cNvPr>
          <p:cNvSpPr>
            <a:spLocks noGrp="1"/>
          </p:cNvSpPr>
          <p:nvPr>
            <p:ph type="dt" sz="half" idx="10"/>
          </p:nvPr>
        </p:nvSpPr>
        <p:spPr/>
        <p:txBody>
          <a:bodyPr/>
          <a:lstStyle/>
          <a:p>
            <a:fld id="{51FBADE3-2F67-4EB8-B1F9-B00F8B809757}" type="datetime3">
              <a:rPr lang="en-US" smtClean="0"/>
              <a:t>15 June 2022</a:t>
            </a:fld>
            <a:endParaRPr lang="en-IN" dirty="0"/>
          </a:p>
        </p:txBody>
      </p:sp>
      <p:sp>
        <p:nvSpPr>
          <p:cNvPr id="3" name="Footer Placeholder 2">
            <a:extLst>
              <a:ext uri="{FF2B5EF4-FFF2-40B4-BE49-F238E27FC236}">
                <a16:creationId xmlns:a16="http://schemas.microsoft.com/office/drawing/2014/main" id="{7297E548-6FF4-4D89-ADE0-60181F5365D0}"/>
              </a:ext>
            </a:extLst>
          </p:cNvPr>
          <p:cNvSpPr>
            <a:spLocks noGrp="1"/>
          </p:cNvSpPr>
          <p:nvPr>
            <p:ph type="ftr" sz="quarter" idx="11"/>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810B0A8B-D001-432B-877C-21558412BB33}"/>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4017545126"/>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Final legal text">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83BDE2E-2BCF-4140-945E-7D5610CDE4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53" y="0"/>
            <a:ext cx="12192005" cy="6858000"/>
          </a:xfrm>
          <a:prstGeom prst="rect">
            <a:avLst/>
          </a:prstGeom>
        </p:spPr>
      </p:pic>
      <p:sp>
        <p:nvSpPr>
          <p:cNvPr id="5" name="TextBox 4">
            <a:extLst>
              <a:ext uri="{FF2B5EF4-FFF2-40B4-BE49-F238E27FC236}">
                <a16:creationId xmlns:a16="http://schemas.microsoft.com/office/drawing/2014/main" id="{C7922961-6607-4EE3-80F6-91F0F596D996}"/>
              </a:ext>
            </a:extLst>
          </p:cNvPr>
          <p:cNvSpPr txBox="1">
            <a:spLocks/>
          </p:cNvSpPr>
          <p:nvPr userDrawn="1"/>
        </p:nvSpPr>
        <p:spPr>
          <a:xfrm>
            <a:off x="481959" y="563952"/>
            <a:ext cx="3205138" cy="2660728"/>
          </a:xfrm>
          <a:prstGeom prst="rect">
            <a:avLst/>
          </a:prstGeom>
          <a:noFill/>
        </p:spPr>
        <p:txBody>
          <a:bodyPr wrap="square" lIns="0" tIns="36576" rIns="0" bIns="0" rtlCol="0" anchor="t">
            <a:spAutoFit/>
          </a:bodyPr>
          <a:lstStyle/>
          <a:p>
            <a:pPr marL="0" marR="0" lvl="0" indent="0" algn="l" defTabSz="914400" rtl="0" eaLnBrk="1" fontAlgn="auto" latinLnBrk="0" hangingPunct="1">
              <a:lnSpc>
                <a:spcPct val="100000"/>
              </a:lnSpc>
              <a:spcBef>
                <a:spcPts val="0"/>
              </a:spcBef>
              <a:spcAft>
                <a:spcPts val="600"/>
              </a:spcAft>
              <a:buClr>
                <a:srgbClr val="FFD200"/>
              </a:buClr>
              <a:buSzPct val="70000"/>
              <a:buFontTx/>
              <a:buNone/>
              <a:tabLst/>
              <a:defRPr/>
            </a:pPr>
            <a:r>
              <a:rPr kumimoji="0" lang="en-US" sz="1200" b="1" i="0" u="none" strike="noStrike" kern="0" cap="none" spc="0" normalizeH="0" baseline="0" noProof="0" dirty="0">
                <a:ln>
                  <a:noFill/>
                </a:ln>
                <a:solidFill>
                  <a:srgbClr val="FFE600"/>
                </a:solidFill>
                <a:effectLst/>
                <a:uLnTx/>
                <a:uFillTx/>
                <a:latin typeface="EYInterstate" panose="02000503020000020004" pitchFamily="2" charset="0"/>
                <a:ea typeface="+mn-ea"/>
                <a:cs typeface="+mn-cs"/>
              </a:rPr>
              <a:t>EY  </a:t>
            </a:r>
            <a:r>
              <a:rPr kumimoji="0" lang="en-US" sz="1200" b="0" i="0" u="none" strike="noStrike" kern="0" cap="none" spc="0" normalizeH="0" baseline="0" noProof="0" dirty="0">
                <a:ln>
                  <a:noFill/>
                </a:ln>
                <a:solidFill>
                  <a:srgbClr val="FFE600"/>
                </a:solidFill>
                <a:effectLst/>
                <a:uLnTx/>
                <a:uFillTx/>
                <a:latin typeface="EYInterstate" panose="02000503020000020004" pitchFamily="2" charset="0"/>
                <a:ea typeface="+mn-ea"/>
                <a:cs typeface="Arial"/>
              </a:rPr>
              <a:t>|  </a:t>
            </a:r>
            <a:r>
              <a:rPr kumimoji="0" lang="en-IN" sz="1200" b="0" i="0" u="none" strike="noStrike" kern="0" cap="none" spc="0" normalizeH="0" baseline="0" noProof="0" dirty="0">
                <a:ln>
                  <a:noFill/>
                </a:ln>
                <a:solidFill>
                  <a:srgbClr val="FFE600"/>
                </a:solidFill>
                <a:effectLst/>
                <a:uLnTx/>
                <a:uFillTx/>
                <a:latin typeface="EYInterstate" panose="02000503020000020004" pitchFamily="2" charset="0"/>
                <a:ea typeface="+mn-ea"/>
                <a:cs typeface="Arial"/>
              </a:rPr>
              <a:t>Building a better working world</a:t>
            </a:r>
            <a:endParaRPr kumimoji="0" lang="en-US" sz="1200" b="0" i="0" u="none" strike="noStrike" kern="0" cap="none" spc="0" normalizeH="0" baseline="0" noProof="0" dirty="0">
              <a:ln>
                <a:noFill/>
              </a:ln>
              <a:solidFill>
                <a:srgbClr val="FFE600"/>
              </a:solidFill>
              <a:effectLst/>
              <a:uLnTx/>
              <a:uFillTx/>
              <a:latin typeface="EYInterstate" panose="02000503020000020004" pitchFamily="2" charset="0"/>
              <a:ea typeface="+mn-ea"/>
              <a:cs typeface="Arial"/>
            </a:endParaRPr>
          </a:p>
          <a:p>
            <a:pPr marL="0" marR="0" lvl="0" indent="0" algn="l" defTabSz="914400" rtl="0" eaLnBrk="1" fontAlgn="auto" latinLnBrk="0" hangingPunct="1">
              <a:lnSpc>
                <a:spcPct val="100000"/>
              </a:lnSpc>
              <a:spcBef>
                <a:spcPts val="0"/>
              </a:spcBef>
              <a:spcAft>
                <a:spcPts val="0"/>
              </a:spcAft>
              <a:buClr>
                <a:srgbClr val="FFD200"/>
              </a:buClr>
              <a:buSzPct val="70000"/>
              <a:buFontTx/>
              <a:buNone/>
              <a:tabLst/>
              <a:defRPr/>
            </a:pPr>
            <a:endParaRPr kumimoji="0" lang="en-US" sz="1100" b="0" i="0" u="none" strike="noStrike" kern="0" cap="none" spc="0" normalizeH="0" baseline="0" noProof="0" dirty="0">
              <a:ln>
                <a:noFill/>
              </a:ln>
              <a:solidFill>
                <a:srgbClr val="FFFFFF"/>
              </a:solidFill>
              <a:effectLst/>
              <a:uLnTx/>
              <a:uFillTx/>
              <a:latin typeface="EYInterstate" panose="02000503020000020004" pitchFamily="2" charset="0"/>
              <a:ea typeface="+mn-ea"/>
              <a:cs typeface="Arial"/>
            </a:endParaRPr>
          </a:p>
          <a:p>
            <a:pPr marL="0" marR="0" lvl="0" indent="0" algn="l" defTabSz="914400" rtl="0" eaLnBrk="1" fontAlgn="auto" latinLnBrk="0" hangingPunct="1">
              <a:lnSpc>
                <a:spcPct val="100000"/>
              </a:lnSpc>
              <a:spcBef>
                <a:spcPts val="0"/>
              </a:spcBef>
              <a:spcAft>
                <a:spcPts val="0"/>
              </a:spcAft>
              <a:buClr>
                <a:srgbClr val="FFD200"/>
              </a:buClr>
              <a:buSzPct val="70000"/>
              <a:buFontTx/>
              <a:buNone/>
              <a:tabLst/>
              <a:defRPr/>
            </a:pPr>
            <a:r>
              <a:rPr kumimoji="0" lang="en-IN" sz="1100" b="0" i="0" u="none" strike="noStrike" kern="0" cap="none" spc="0" normalizeH="0" baseline="0" noProof="0" dirty="0">
                <a:ln>
                  <a:noFill/>
                </a:ln>
                <a:solidFill>
                  <a:srgbClr val="FFFFFF"/>
                </a:solidFill>
                <a:effectLst/>
                <a:uLnTx/>
                <a:uFillTx/>
                <a:latin typeface="EYInterstate" panose="02000503020000020004" pitchFamily="2" charset="0"/>
                <a:ea typeface="+mn-ea"/>
                <a:cs typeface="+mn-cs"/>
              </a:rPr>
              <a:t>EY exists to build a better working world, helping to create long-term value for clients, people and society and build trust in the capital markets. </a:t>
            </a:r>
          </a:p>
          <a:p>
            <a:pPr marL="0" marR="0" lvl="0" indent="0" algn="l" defTabSz="914400" rtl="0" eaLnBrk="1" fontAlgn="auto" latinLnBrk="0" hangingPunct="1">
              <a:lnSpc>
                <a:spcPct val="100000"/>
              </a:lnSpc>
              <a:spcBef>
                <a:spcPts val="0"/>
              </a:spcBef>
              <a:spcAft>
                <a:spcPts val="0"/>
              </a:spcAft>
              <a:buClr>
                <a:srgbClr val="FFD200"/>
              </a:buClr>
              <a:buSzPct val="70000"/>
              <a:buFontTx/>
              <a:buNone/>
              <a:tabLst/>
              <a:defRPr/>
            </a:pPr>
            <a:endParaRPr kumimoji="0" lang="en-IN" sz="1100" b="0" i="0" u="none" strike="noStrike" kern="0" cap="none" spc="0" normalizeH="0" baseline="0" noProof="0" dirty="0">
              <a:ln>
                <a:noFill/>
              </a:ln>
              <a:solidFill>
                <a:srgbClr val="FFFFFF"/>
              </a:solidFill>
              <a:effectLst/>
              <a:uLnTx/>
              <a:uFillTx/>
              <a:latin typeface="EYInterstate" panose="02000503020000020004" pitchFamily="2" charset="0"/>
              <a:ea typeface="+mn-ea"/>
              <a:cs typeface="+mn-cs"/>
            </a:endParaRPr>
          </a:p>
          <a:p>
            <a:pPr marL="0" marR="0" lvl="0" indent="0" algn="l" defTabSz="914400" rtl="0" eaLnBrk="1" fontAlgn="auto" latinLnBrk="0" hangingPunct="1">
              <a:lnSpc>
                <a:spcPct val="100000"/>
              </a:lnSpc>
              <a:spcBef>
                <a:spcPts val="0"/>
              </a:spcBef>
              <a:spcAft>
                <a:spcPts val="0"/>
              </a:spcAft>
              <a:buClr>
                <a:srgbClr val="FFD200"/>
              </a:buClr>
              <a:buSzPct val="70000"/>
              <a:buFontTx/>
              <a:buNone/>
              <a:tabLst/>
              <a:defRPr/>
            </a:pPr>
            <a:r>
              <a:rPr kumimoji="0" lang="en-IN" sz="1100" b="0" i="0" u="none" strike="noStrike" kern="0" cap="none" spc="0" normalizeH="0" baseline="0" noProof="0" dirty="0">
                <a:ln>
                  <a:noFill/>
                </a:ln>
                <a:solidFill>
                  <a:srgbClr val="FFFFFF"/>
                </a:solidFill>
                <a:effectLst/>
                <a:uLnTx/>
                <a:uFillTx/>
                <a:latin typeface="EYInterstate" panose="02000503020000020004" pitchFamily="2" charset="0"/>
                <a:ea typeface="+mn-ea"/>
                <a:cs typeface="+mn-cs"/>
              </a:rPr>
              <a:t>Enabled by data and technology, diverse EY teams in over 150 countries provide trust through assurance and help clients grow, transform and operate. </a:t>
            </a:r>
          </a:p>
          <a:p>
            <a:pPr marL="0" marR="0" lvl="0" indent="0" algn="l" defTabSz="914400" rtl="0" eaLnBrk="1" fontAlgn="auto" latinLnBrk="0" hangingPunct="1">
              <a:lnSpc>
                <a:spcPct val="100000"/>
              </a:lnSpc>
              <a:spcBef>
                <a:spcPts val="0"/>
              </a:spcBef>
              <a:spcAft>
                <a:spcPts val="0"/>
              </a:spcAft>
              <a:buClr>
                <a:srgbClr val="FFD200"/>
              </a:buClr>
              <a:buSzPct val="70000"/>
              <a:buFontTx/>
              <a:buNone/>
              <a:tabLst/>
              <a:defRPr/>
            </a:pPr>
            <a:endParaRPr kumimoji="0" lang="en-IN" sz="1100" b="0" i="0" u="none" strike="noStrike" kern="0" cap="none" spc="0" normalizeH="0" baseline="0" noProof="0" dirty="0">
              <a:ln>
                <a:noFill/>
              </a:ln>
              <a:solidFill>
                <a:srgbClr val="FFFFFF"/>
              </a:solidFill>
              <a:effectLst/>
              <a:uLnTx/>
              <a:uFillTx/>
              <a:latin typeface="EYInterstate" panose="02000503020000020004" pitchFamily="2" charset="0"/>
              <a:ea typeface="+mn-ea"/>
              <a:cs typeface="+mn-cs"/>
            </a:endParaRPr>
          </a:p>
          <a:p>
            <a:pPr marL="0" marR="0" lvl="0" indent="0" algn="l" defTabSz="914400" rtl="0" eaLnBrk="1" fontAlgn="auto" latinLnBrk="0" hangingPunct="1">
              <a:lnSpc>
                <a:spcPct val="100000"/>
              </a:lnSpc>
              <a:spcBef>
                <a:spcPts val="0"/>
              </a:spcBef>
              <a:spcAft>
                <a:spcPts val="0"/>
              </a:spcAft>
              <a:buClr>
                <a:srgbClr val="FFD200"/>
              </a:buClr>
              <a:buSzPct val="70000"/>
              <a:buFontTx/>
              <a:buNone/>
              <a:tabLst/>
              <a:defRPr/>
            </a:pPr>
            <a:r>
              <a:rPr kumimoji="0" lang="en-IN" sz="1100" b="0" i="0" u="none" strike="noStrike" kern="0" cap="none" spc="0" normalizeH="0" baseline="0" noProof="0" dirty="0">
                <a:ln>
                  <a:noFill/>
                </a:ln>
                <a:solidFill>
                  <a:srgbClr val="FFFFFF"/>
                </a:solidFill>
                <a:effectLst/>
                <a:uLnTx/>
                <a:uFillTx/>
                <a:latin typeface="EYInterstate" panose="02000503020000020004" pitchFamily="2" charset="0"/>
                <a:ea typeface="+mn-ea"/>
                <a:cs typeface="+mn-cs"/>
              </a:rPr>
              <a:t>Working across assurance, consulting, law, strategy, tax and transactions, EY teams ask better questions to find new answers for the complex issues facing our world today.</a:t>
            </a:r>
          </a:p>
        </p:txBody>
      </p:sp>
      <p:sp>
        <p:nvSpPr>
          <p:cNvPr id="6" name="TextBox 5">
            <a:extLst>
              <a:ext uri="{FF2B5EF4-FFF2-40B4-BE49-F238E27FC236}">
                <a16:creationId xmlns:a16="http://schemas.microsoft.com/office/drawing/2014/main" id="{4D25B45A-FC1D-43B3-AF5C-5C8F6289740F}"/>
              </a:ext>
            </a:extLst>
          </p:cNvPr>
          <p:cNvSpPr txBox="1">
            <a:spLocks/>
          </p:cNvSpPr>
          <p:nvPr userDrawn="1"/>
        </p:nvSpPr>
        <p:spPr>
          <a:xfrm>
            <a:off x="8406581" y="563952"/>
            <a:ext cx="3309810" cy="3112134"/>
          </a:xfrm>
          <a:prstGeom prst="rect">
            <a:avLst/>
          </a:prstGeom>
          <a:noFill/>
        </p:spPr>
        <p:txBody>
          <a:bodyPr wrap="square" lIns="0" tIns="0" rIns="0" bIns="0" rtlCol="0" anchor="t">
            <a:spAutoFit/>
          </a:bodyPr>
          <a:lstStyle/>
          <a:p>
            <a:pPr lvl="0">
              <a:spcAft>
                <a:spcPts val="500"/>
              </a:spcAft>
              <a:buClr>
                <a:srgbClr val="FFD200"/>
              </a:buClr>
              <a:buSzPct val="70000"/>
              <a:defRPr/>
            </a:pPr>
            <a:r>
              <a:rPr lang="en-IN" sz="800" kern="0" dirty="0">
                <a:solidFill>
                  <a:srgbClr val="FFFFFF"/>
                </a:solidFill>
              </a:rPr>
              <a:t>EY refers to the global organisation, and may refer to one or more, of the member firms of Ernst &amp; Young Global Limited, each of which is a separate legal entity. Ernst &amp; Young Global Limited, a UK company limited by guarantee, does not provide services to clients. Information about how EY collects and uses personal data and a description of the rights individuals have under data protection legislation are available via ey.com/privacy. EY member firms do not practice law where prohibited by local laws. For more information about our organisation, please visit ey.com.</a:t>
            </a:r>
          </a:p>
          <a:p>
            <a:pPr lvl="0">
              <a:spcAft>
                <a:spcPts val="500"/>
              </a:spcAft>
              <a:buClr>
                <a:srgbClr val="FFD200"/>
              </a:buClr>
              <a:buSzPct val="70000"/>
              <a:defRPr/>
            </a:pPr>
            <a:r>
              <a:rPr lang="en-IN" sz="800" kern="0" dirty="0">
                <a:solidFill>
                  <a:srgbClr val="FFFFFF"/>
                </a:solidFill>
              </a:rPr>
              <a:t>© 2021 Ernst &amp; Young. All Rights Reserved.</a:t>
            </a:r>
          </a:p>
          <a:p>
            <a:pPr lvl="0">
              <a:spcAft>
                <a:spcPts val="500"/>
              </a:spcAft>
              <a:buClr>
                <a:srgbClr val="FFD200"/>
              </a:buClr>
              <a:buSzPct val="70000"/>
              <a:defRPr/>
            </a:pPr>
            <a:r>
              <a:rPr lang="en-IE" sz="800" kern="0" dirty="0">
                <a:solidFill>
                  <a:srgbClr val="FFFFFF"/>
                </a:solidFill>
              </a:rPr>
              <a:t>The Irish firm Ernst &amp; Young is a member practice of Ernst &amp; Young Global Limited. It is authorised by the Institute of Chartered Accountants in Ireland to carry on investment business in the Republic of Ireland.</a:t>
            </a:r>
          </a:p>
          <a:p>
            <a:pPr lvl="0">
              <a:spcAft>
                <a:spcPts val="500"/>
              </a:spcAft>
              <a:buClr>
                <a:srgbClr val="FFD200"/>
              </a:buClr>
              <a:buSzPct val="70000"/>
              <a:defRPr/>
            </a:pPr>
            <a:r>
              <a:rPr lang="en-IE" sz="800" kern="0" dirty="0">
                <a:solidFill>
                  <a:srgbClr val="FFFFFF"/>
                </a:solidFill>
              </a:rPr>
              <a:t>Ernst &amp; Young, Harcourt Centre, Harcourt Street, Dublin 2, Ireland.</a:t>
            </a:r>
          </a:p>
          <a:p>
            <a:pPr lvl="0">
              <a:spcAft>
                <a:spcPts val="500"/>
              </a:spcAft>
              <a:buClr>
                <a:srgbClr val="FFD200"/>
              </a:buClr>
              <a:buSzPct val="70000"/>
              <a:defRPr/>
            </a:pPr>
            <a:r>
              <a:rPr lang="en-IE" sz="800" kern="0" dirty="0">
                <a:solidFill>
                  <a:srgbClr val="FFFFFF"/>
                </a:solidFill>
              </a:rPr>
              <a:t>Information in this publication is intended to provide only a general outline of the subjects covered. It should neither be regarded as comprehensive nor sufficient for making decisions, nor should it be used in place of professional advice. Ernst &amp; Young accepts no responsibility for any loss arising from any action taken or not taken by anyone using this material.</a:t>
            </a:r>
            <a:endParaRPr lang="en-IN" sz="800" kern="0" dirty="0">
              <a:solidFill>
                <a:srgbClr val="FFFFFF"/>
              </a:solidFill>
            </a:endParaRPr>
          </a:p>
          <a:p>
            <a:pPr lvl="0">
              <a:spcAft>
                <a:spcPts val="500"/>
              </a:spcAft>
              <a:buClr>
                <a:srgbClr val="FFD200"/>
              </a:buClr>
              <a:buSzPct val="70000"/>
              <a:defRPr/>
            </a:pPr>
            <a:r>
              <a:rPr lang="en-IN" sz="1100" kern="0" dirty="0">
                <a:solidFill>
                  <a:srgbClr val="FFFFFF"/>
                </a:solidFill>
                <a:latin typeface="EYInterstate" panose="02000503020000020004" pitchFamily="2" charset="0"/>
              </a:rPr>
              <a:t>ey.com</a:t>
            </a:r>
          </a:p>
        </p:txBody>
      </p:sp>
      <p:sp>
        <p:nvSpPr>
          <p:cNvPr id="7" name="TextBox 6">
            <a:extLst>
              <a:ext uri="{FF2B5EF4-FFF2-40B4-BE49-F238E27FC236}">
                <a16:creationId xmlns:a16="http://schemas.microsoft.com/office/drawing/2014/main" id="{E11563AB-5E16-4958-AE33-CA1DC7B5A980}"/>
              </a:ext>
            </a:extLst>
          </p:cNvPr>
          <p:cNvSpPr txBox="1"/>
          <p:nvPr userDrawn="1"/>
        </p:nvSpPr>
        <p:spPr>
          <a:xfrm>
            <a:off x="-3229337" y="0"/>
            <a:ext cx="2916821" cy="2688804"/>
          </a:xfrm>
          <a:prstGeom prst="rect">
            <a:avLst/>
          </a:prstGeom>
          <a:solidFill>
            <a:schemeClr val="accent5"/>
          </a:solidFill>
        </p:spPr>
        <p:txBody>
          <a:bodyPr wrap="square" lIns="36000" tIns="36000" rIns="36000" bIns="36000" rtlCol="0">
            <a:spAutoFit/>
          </a:bodyPr>
          <a:lstStyle/>
          <a:p>
            <a:pPr>
              <a:spcBef>
                <a:spcPts val="600"/>
              </a:spcBef>
              <a:spcAft>
                <a:spcPts val="600"/>
              </a:spcAft>
            </a:pPr>
            <a:r>
              <a:rPr lang="en-IE" sz="1400" b="1" dirty="0">
                <a:solidFill>
                  <a:schemeClr val="bg1"/>
                </a:solidFill>
              </a:rPr>
              <a:t>Important:</a:t>
            </a:r>
          </a:p>
          <a:p>
            <a:pPr>
              <a:spcBef>
                <a:spcPts val="600"/>
              </a:spcBef>
              <a:spcAft>
                <a:spcPts val="600"/>
              </a:spcAft>
            </a:pPr>
            <a:r>
              <a:rPr lang="en-IE" sz="1400" b="1" dirty="0">
                <a:solidFill>
                  <a:schemeClr val="bg1"/>
                </a:solidFill>
              </a:rPr>
              <a:t>Do not delete this slide </a:t>
            </a:r>
          </a:p>
          <a:p>
            <a:pPr>
              <a:spcBef>
                <a:spcPts val="600"/>
              </a:spcBef>
              <a:spcAft>
                <a:spcPts val="600"/>
              </a:spcAft>
            </a:pPr>
            <a:r>
              <a:rPr lang="en-IE" sz="1400" dirty="0">
                <a:solidFill>
                  <a:schemeClr val="bg1"/>
                </a:solidFill>
              </a:rPr>
              <a:t>The image of the globe</a:t>
            </a:r>
            <a:r>
              <a:rPr lang="en-IE" sz="1400" baseline="0" dirty="0">
                <a:solidFill>
                  <a:schemeClr val="bg1"/>
                </a:solidFill>
              </a:rPr>
              <a:t> is required in presentations.</a:t>
            </a:r>
          </a:p>
          <a:p>
            <a:pPr>
              <a:spcBef>
                <a:spcPts val="600"/>
              </a:spcBef>
              <a:spcAft>
                <a:spcPts val="600"/>
              </a:spcAft>
            </a:pPr>
            <a:r>
              <a:rPr lang="en-IE" sz="1400" baseline="0" dirty="0">
                <a:solidFill>
                  <a:schemeClr val="bg1"/>
                </a:solidFill>
              </a:rPr>
              <a:t>T</a:t>
            </a:r>
            <a:r>
              <a:rPr lang="en-IE" sz="1400" dirty="0">
                <a:solidFill>
                  <a:schemeClr val="bg1"/>
                </a:solidFill>
              </a:rPr>
              <a:t>his slide will only appear when the deck is printed; it will not appear during on-screen presentations.  It is a legal requirement of the firm that all printed documents contain this updated boiler text.</a:t>
            </a:r>
            <a:endParaRPr lang="en-GB" sz="1400" dirty="0">
              <a:solidFill>
                <a:schemeClr val="bg1"/>
              </a:solidFill>
            </a:endParaRPr>
          </a:p>
        </p:txBody>
      </p:sp>
    </p:spTree>
    <p:extLst>
      <p:ext uri="{BB962C8B-B14F-4D97-AF65-F5344CB8AC3E}">
        <p14:creationId xmlns:p14="http://schemas.microsoft.com/office/powerpoint/2010/main" val="1183711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Main Cover ">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8115"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ctrTitle"/>
          </p:nvPr>
        </p:nvSpPr>
        <p:spPr>
          <a:xfrm>
            <a:off x="775504" y="1954221"/>
            <a:ext cx="4328932" cy="979702"/>
          </a:xfrm>
        </p:spPr>
        <p:txBody>
          <a:bodyPr/>
          <a:lstStyle>
            <a:lvl1pPr>
              <a:defRPr sz="3000" b="0">
                <a:solidFill>
                  <a:srgbClr val="000000"/>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2" name="Subtitle 2"/>
          <p:cNvSpPr>
            <a:spLocks noGrp="1"/>
          </p:cNvSpPr>
          <p:nvPr>
            <p:ph type="subTitle" idx="1"/>
          </p:nvPr>
        </p:nvSpPr>
        <p:spPr>
          <a:xfrm>
            <a:off x="775504" y="3046158"/>
            <a:ext cx="4328932" cy="1046323"/>
          </a:xfrm>
        </p:spPr>
        <p:txBody>
          <a:bodyPr/>
          <a:lstStyle>
            <a:lvl1pPr marL="0" indent="0" algn="l">
              <a:spcAft>
                <a:spcPts val="1200"/>
              </a:spcAft>
              <a:buNone/>
              <a:defRPr sz="1600">
                <a:solidFill>
                  <a:srgbClr val="000000"/>
                </a:solidFill>
                <a:latin typeface="EYInterstate" panose="02000503020000020004" pitchFamily="2" charset="0"/>
                <a:cs typeface="Arial" pitchFamily="34" charset="0"/>
              </a:defRPr>
            </a:lvl1pPr>
            <a:lvl2pPr marL="0" indent="0" algn="l">
              <a:buNone/>
              <a:defRPr sz="1600" b="1">
                <a:solidFill>
                  <a:srgbClr val="000000"/>
                </a:solidFill>
                <a:latin typeface="EYInterstate" panose="02000503020000020004" pitchFamily="2" charset="0"/>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p>
        </p:txBody>
      </p:sp>
      <p:grpSp>
        <p:nvGrpSpPr>
          <p:cNvPr id="14" name="Group 4">
            <a:extLst>
              <a:ext uri="{FF2B5EF4-FFF2-40B4-BE49-F238E27FC236}">
                <a16:creationId xmlns:a16="http://schemas.microsoft.com/office/drawing/2014/main" id="{C8422AE9-8257-41A9-AB41-1F10585C886F}"/>
              </a:ext>
            </a:extLst>
          </p:cNvPr>
          <p:cNvGrpSpPr>
            <a:grpSpLocks noChangeAspect="1"/>
          </p:cNvGrpSpPr>
          <p:nvPr userDrawn="1"/>
        </p:nvGrpSpPr>
        <p:grpSpPr bwMode="auto">
          <a:xfrm>
            <a:off x="10364788" y="4960938"/>
            <a:ext cx="1225550" cy="1435100"/>
            <a:chOff x="6529" y="3125"/>
            <a:chExt cx="772" cy="904"/>
          </a:xfrm>
        </p:grpSpPr>
        <p:sp>
          <p:nvSpPr>
            <p:cNvPr id="15" name="Freeform 5">
              <a:extLst>
                <a:ext uri="{FF2B5EF4-FFF2-40B4-BE49-F238E27FC236}">
                  <a16:creationId xmlns:a16="http://schemas.microsoft.com/office/drawing/2014/main" id="{D19659BD-653C-4300-9060-420AFAE39587}"/>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Freeform 6">
              <a:extLst>
                <a:ext uri="{FF2B5EF4-FFF2-40B4-BE49-F238E27FC236}">
                  <a16:creationId xmlns:a16="http://schemas.microsoft.com/office/drawing/2014/main" id="{A4669336-72A1-4233-827A-C41AB4C1CC0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3073761926"/>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Cover Photo">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4B0007-DA02-48C7-9137-9386DFC24A9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8350" cy="6858000"/>
          </a:xfrm>
          <a:prstGeom prst="rect">
            <a:avLst/>
          </a:prstGeom>
        </p:spPr>
      </p:pic>
      <p:sp>
        <p:nvSpPr>
          <p:cNvPr id="16" name="Freeform 56">
            <a:extLst>
              <a:ext uri="{FF2B5EF4-FFF2-40B4-BE49-F238E27FC236}">
                <a16:creationId xmlns:a16="http://schemas.microsoft.com/office/drawing/2014/main" id="{13A7AC18-CF42-4EC5-8D40-441EAE30A06C}"/>
              </a:ext>
            </a:extLst>
          </p:cNvPr>
          <p:cNvSpPr/>
          <p:nvPr userDrawn="1"/>
        </p:nvSpPr>
        <p:spPr>
          <a:xfrm>
            <a:off x="498115"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ctrTitle"/>
          </p:nvPr>
        </p:nvSpPr>
        <p:spPr>
          <a:xfrm>
            <a:off x="775504" y="1954221"/>
            <a:ext cx="4328932" cy="979702"/>
          </a:xfrm>
        </p:spPr>
        <p:txBody>
          <a:bodyPr/>
          <a:lstStyle>
            <a:lvl1pPr>
              <a:defRPr sz="3000" b="0">
                <a:solidFill>
                  <a:srgbClr val="000000"/>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2" name="Subtitle 2"/>
          <p:cNvSpPr>
            <a:spLocks noGrp="1"/>
          </p:cNvSpPr>
          <p:nvPr>
            <p:ph type="subTitle" idx="1"/>
          </p:nvPr>
        </p:nvSpPr>
        <p:spPr>
          <a:xfrm>
            <a:off x="775504" y="3046158"/>
            <a:ext cx="4328932" cy="1046323"/>
          </a:xfrm>
        </p:spPr>
        <p:txBody>
          <a:bodyPr/>
          <a:lstStyle>
            <a:lvl1pPr marL="0" indent="0" algn="l">
              <a:spcAft>
                <a:spcPts val="1200"/>
              </a:spcAft>
              <a:buNone/>
              <a:defRPr sz="1600">
                <a:solidFill>
                  <a:srgbClr val="000000"/>
                </a:solidFill>
                <a:latin typeface="EYInterstate" panose="02000503020000020004" pitchFamily="2" charset="0"/>
                <a:cs typeface="Arial" pitchFamily="34" charset="0"/>
              </a:defRPr>
            </a:lvl1pPr>
            <a:lvl2pPr marL="0" indent="0" algn="l">
              <a:buNone/>
              <a:defRPr sz="1600" b="1">
                <a:solidFill>
                  <a:srgbClr val="000000"/>
                </a:solidFill>
                <a:latin typeface="EYInterstate" panose="02000503020000020004" pitchFamily="2" charset="0"/>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p>
        </p:txBody>
      </p:sp>
      <p:grpSp>
        <p:nvGrpSpPr>
          <p:cNvPr id="21" name="Group 4">
            <a:extLst>
              <a:ext uri="{FF2B5EF4-FFF2-40B4-BE49-F238E27FC236}">
                <a16:creationId xmlns:a16="http://schemas.microsoft.com/office/drawing/2014/main" id="{C8422AE9-8257-41A9-AB41-1F10585C886F}"/>
              </a:ext>
            </a:extLst>
          </p:cNvPr>
          <p:cNvGrpSpPr>
            <a:grpSpLocks noChangeAspect="1"/>
          </p:cNvGrpSpPr>
          <p:nvPr userDrawn="1"/>
        </p:nvGrpSpPr>
        <p:grpSpPr bwMode="auto">
          <a:xfrm>
            <a:off x="10364788" y="4960938"/>
            <a:ext cx="1225550" cy="1435100"/>
            <a:chOff x="6529" y="3125"/>
            <a:chExt cx="772" cy="904"/>
          </a:xfrm>
        </p:grpSpPr>
        <p:sp>
          <p:nvSpPr>
            <p:cNvPr id="22" name="Freeform 5">
              <a:extLst>
                <a:ext uri="{FF2B5EF4-FFF2-40B4-BE49-F238E27FC236}">
                  <a16:creationId xmlns:a16="http://schemas.microsoft.com/office/drawing/2014/main" id="{D19659BD-653C-4300-9060-420AFAE39587}"/>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E2E38"/>
                </a:solidFill>
                <a:effectLst/>
                <a:uLnTx/>
                <a:uFillTx/>
              </a:endParaRPr>
            </a:p>
          </p:txBody>
        </p:sp>
        <p:sp>
          <p:nvSpPr>
            <p:cNvPr id="23" name="Freeform 6">
              <a:extLst>
                <a:ext uri="{FF2B5EF4-FFF2-40B4-BE49-F238E27FC236}">
                  <a16:creationId xmlns:a16="http://schemas.microsoft.com/office/drawing/2014/main" id="{A4669336-72A1-4233-827A-C41AB4C1CC0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E2E38"/>
                </a:solidFill>
                <a:effectLst/>
                <a:uLnTx/>
                <a:uFillTx/>
              </a:endParaRPr>
            </a:p>
          </p:txBody>
        </p:sp>
      </p:grpSp>
    </p:spTree>
    <p:extLst>
      <p:ext uri="{BB962C8B-B14F-4D97-AF65-F5344CB8AC3E}">
        <p14:creationId xmlns:p14="http://schemas.microsoft.com/office/powerpoint/2010/main" val="1130725889"/>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sz="2400">
                <a:solidFill>
                  <a:schemeClr val="bg1"/>
                </a:solidFill>
              </a:defRPr>
            </a:lvl1pPr>
          </a:lstStyle>
          <a:p>
            <a:r>
              <a:rPr lang="en-US" dirty="0"/>
              <a:t>Click to edit Master title style</a:t>
            </a:r>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609918" y="944326"/>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Text Placeholder 2">
            <a:extLst>
              <a:ext uri="{FF2B5EF4-FFF2-40B4-BE49-F238E27FC236}">
                <a16:creationId xmlns:a16="http://schemas.microsoft.com/office/drawing/2014/main" id="{90356C28-34FC-48BD-943E-82B485EB0C49}"/>
              </a:ext>
            </a:extLst>
          </p:cNvPr>
          <p:cNvSpPr>
            <a:spLocks noGrp="1"/>
          </p:cNvSpPr>
          <p:nvPr>
            <p:ph idx="1"/>
          </p:nvPr>
        </p:nvSpPr>
        <p:spPr>
          <a:xfrm>
            <a:off x="609918" y="1137920"/>
            <a:ext cx="10978515" cy="494792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Date Placeholder 2">
            <a:extLst>
              <a:ext uri="{FF2B5EF4-FFF2-40B4-BE49-F238E27FC236}">
                <a16:creationId xmlns:a16="http://schemas.microsoft.com/office/drawing/2014/main" id="{39369FE1-2141-4E78-8B01-84E57EEFE06A}"/>
              </a:ext>
            </a:extLst>
          </p:cNvPr>
          <p:cNvSpPr>
            <a:spLocks noGrp="1"/>
          </p:cNvSpPr>
          <p:nvPr>
            <p:ph type="dt" sz="half" idx="10"/>
          </p:nvPr>
        </p:nvSpPr>
        <p:spPr/>
        <p:txBody>
          <a:bodyPr lIns="0" rIns="0"/>
          <a:lstStyle/>
          <a:p>
            <a:fld id="{16D63E5D-D4D4-47A0-B3D2-9C348E301267}" type="datetime3">
              <a:rPr lang="en-US" smtClean="0"/>
              <a:t>15 June 2022</a:t>
            </a:fld>
            <a:endParaRPr lang="en-IN" dirty="0"/>
          </a:p>
        </p:txBody>
      </p:sp>
      <p:sp>
        <p:nvSpPr>
          <p:cNvPr id="4" name="Footer Placeholder 3">
            <a:extLst>
              <a:ext uri="{FF2B5EF4-FFF2-40B4-BE49-F238E27FC236}">
                <a16:creationId xmlns:a16="http://schemas.microsoft.com/office/drawing/2014/main" id="{714482B3-B946-42D6-98EA-72EE48EEB847}"/>
              </a:ext>
            </a:extLst>
          </p:cNvPr>
          <p:cNvSpPr>
            <a:spLocks noGrp="1"/>
          </p:cNvSpPr>
          <p:nvPr>
            <p:ph type="ftr" sz="quarter" idx="11"/>
          </p:nvPr>
        </p:nvSpPr>
        <p:spPr/>
        <p:txBody>
          <a:bodyPr lIns="0" rIns="0"/>
          <a:lstStyle/>
          <a:p>
            <a:r>
              <a:rPr lang="en-IN"/>
              <a:t>Presentation title</a:t>
            </a:r>
            <a:endParaRPr lang="en-IN" dirty="0"/>
          </a:p>
        </p:txBody>
      </p:sp>
      <p:sp>
        <p:nvSpPr>
          <p:cNvPr id="5" name="Slide Number Placeholder 4">
            <a:extLst>
              <a:ext uri="{FF2B5EF4-FFF2-40B4-BE49-F238E27FC236}">
                <a16:creationId xmlns:a16="http://schemas.microsoft.com/office/drawing/2014/main" id="{272DD5AC-66F0-425C-A9DE-0484513193A1}"/>
              </a:ext>
            </a:extLst>
          </p:cNvPr>
          <p:cNvSpPr>
            <a:spLocks noGrp="1"/>
          </p:cNvSpPr>
          <p:nvPr>
            <p:ph type="sldNum" sz="quarter" idx="12"/>
          </p:nvPr>
        </p:nvSpPr>
        <p:spPr/>
        <p:txBody>
          <a:bodyPr lIns="0" rIns="0"/>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27832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_Photo">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4B0007-DA02-48C7-9137-9386DFC24A9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8350" cy="6858000"/>
          </a:xfrm>
          <a:prstGeom prst="rect">
            <a:avLst/>
          </a:prstGeom>
        </p:spPr>
      </p:pic>
      <p:sp>
        <p:nvSpPr>
          <p:cNvPr id="16" name="Freeform 56">
            <a:extLst>
              <a:ext uri="{FF2B5EF4-FFF2-40B4-BE49-F238E27FC236}">
                <a16:creationId xmlns:a16="http://schemas.microsoft.com/office/drawing/2014/main" id="{13A7AC18-CF42-4EC5-8D40-441EAE30A06C}"/>
              </a:ext>
            </a:extLst>
          </p:cNvPr>
          <p:cNvSpPr/>
          <p:nvPr userDrawn="1"/>
        </p:nvSpPr>
        <p:spPr>
          <a:xfrm>
            <a:off x="498115"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ctrTitle"/>
          </p:nvPr>
        </p:nvSpPr>
        <p:spPr>
          <a:xfrm>
            <a:off x="775504" y="1954221"/>
            <a:ext cx="4328932" cy="979702"/>
          </a:xfrm>
        </p:spPr>
        <p:txBody>
          <a:bodyPr/>
          <a:lstStyle>
            <a:lvl1pPr>
              <a:defRPr sz="3000" b="0">
                <a:solidFill>
                  <a:srgbClr val="2E2E38"/>
                </a:solidFill>
                <a:latin typeface="EYInterstate Light" panose="02000506000000020004" pitchFamily="2" charset="0"/>
                <a:cs typeface="Arial" pitchFamily="34" charset="0"/>
              </a:defRPr>
            </a:lvl1pPr>
          </a:lstStyle>
          <a:p>
            <a:r>
              <a:rPr lang="en-US"/>
              <a:t>Click to edit Master title style</a:t>
            </a:r>
            <a:endParaRPr lang="en-GB" dirty="0"/>
          </a:p>
        </p:txBody>
      </p:sp>
      <p:sp>
        <p:nvSpPr>
          <p:cNvPr id="12" name="Subtitle 2"/>
          <p:cNvSpPr>
            <a:spLocks noGrp="1"/>
          </p:cNvSpPr>
          <p:nvPr>
            <p:ph type="subTitle" idx="1"/>
          </p:nvPr>
        </p:nvSpPr>
        <p:spPr>
          <a:xfrm>
            <a:off x="775504" y="3046158"/>
            <a:ext cx="4328932" cy="1046323"/>
          </a:xfrm>
        </p:spPr>
        <p:txBody>
          <a:bodyPr/>
          <a:lstStyle>
            <a:lvl1pPr marL="0" indent="0" algn="l">
              <a:spcAft>
                <a:spcPts val="1200"/>
              </a:spcAft>
              <a:buNone/>
              <a:defRPr sz="1600">
                <a:solidFill>
                  <a:srgbClr val="2E2E38"/>
                </a:solidFill>
                <a:latin typeface="EYInterstate" panose="02000503020000020004" pitchFamily="2" charset="0"/>
                <a:cs typeface="Arial" pitchFamily="34" charset="0"/>
              </a:defRPr>
            </a:lvl1pPr>
            <a:lvl2pPr marL="0" indent="0" algn="l">
              <a:buNone/>
              <a:defRPr sz="1600" b="1">
                <a:solidFill>
                  <a:srgbClr val="000000"/>
                </a:solidFill>
                <a:latin typeface="EYInterstate" panose="02000503020000020004" pitchFamily="2" charset="0"/>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US" dirty="0"/>
          </a:p>
        </p:txBody>
      </p:sp>
      <p:grpSp>
        <p:nvGrpSpPr>
          <p:cNvPr id="14" name="Group 4">
            <a:extLst>
              <a:ext uri="{FF2B5EF4-FFF2-40B4-BE49-F238E27FC236}">
                <a16:creationId xmlns:a16="http://schemas.microsoft.com/office/drawing/2014/main" id="{C8422AE9-8257-41A9-AB41-1F10585C886F}"/>
              </a:ext>
            </a:extLst>
          </p:cNvPr>
          <p:cNvGrpSpPr>
            <a:grpSpLocks noChangeAspect="1"/>
          </p:cNvGrpSpPr>
          <p:nvPr userDrawn="1"/>
        </p:nvGrpSpPr>
        <p:grpSpPr bwMode="auto">
          <a:xfrm>
            <a:off x="10364788" y="4960938"/>
            <a:ext cx="1225550" cy="1435100"/>
            <a:chOff x="6529" y="3125"/>
            <a:chExt cx="772" cy="904"/>
          </a:xfrm>
        </p:grpSpPr>
        <p:sp>
          <p:nvSpPr>
            <p:cNvPr id="15" name="Freeform 5">
              <a:extLst>
                <a:ext uri="{FF2B5EF4-FFF2-40B4-BE49-F238E27FC236}">
                  <a16:creationId xmlns:a16="http://schemas.microsoft.com/office/drawing/2014/main" id="{D19659BD-653C-4300-9060-420AFAE39587}"/>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Freeform 6">
              <a:extLst>
                <a:ext uri="{FF2B5EF4-FFF2-40B4-BE49-F238E27FC236}">
                  <a16:creationId xmlns:a16="http://schemas.microsoft.com/office/drawing/2014/main" id="{A4669336-72A1-4233-827A-C41AB4C1CC0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81503700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Standard slide_no first level bullet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a:xfrm>
            <a:off x="609918" y="1137919"/>
            <a:ext cx="10980000" cy="4954905"/>
          </a:xfrm>
        </p:spPr>
        <p:txBody>
          <a:bodyPr/>
          <a:lstStyle>
            <a:lvl1pPr marL="0" indent="0">
              <a:buNone/>
              <a:defRPr>
                <a:solidFill>
                  <a:schemeClr val="bg1"/>
                </a:solidFill>
              </a:defRPr>
            </a:lvl1pPr>
            <a:lvl2pPr marL="356616">
              <a:defRPr>
                <a:solidFill>
                  <a:schemeClr val="bg1"/>
                </a:solidFill>
              </a:defRPr>
            </a:lvl2pPr>
            <a:lvl3pPr marL="713232">
              <a:defRPr>
                <a:solidFill>
                  <a:schemeClr val="bg1"/>
                </a:solidFill>
              </a:defRPr>
            </a:lvl3pPr>
            <a:lvl4pPr marL="1069848">
              <a:defRPr>
                <a:solidFill>
                  <a:schemeClr val="bg1"/>
                </a:solidFill>
              </a:defRPr>
            </a:lvl4pPr>
            <a:lvl5pPr marL="1426464">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8BEFDBB3-7C34-4E5E-AD13-1B49910A2654}"/>
              </a:ext>
            </a:extLst>
          </p:cNvPr>
          <p:cNvSpPr>
            <a:spLocks noGrp="1"/>
          </p:cNvSpPr>
          <p:nvPr>
            <p:ph type="dt" sz="half" idx="10"/>
          </p:nvPr>
        </p:nvSpPr>
        <p:spPr/>
        <p:txBody>
          <a:bodyPr/>
          <a:lstStyle/>
          <a:p>
            <a:fld id="{32C4D46D-36B7-425F-AEB7-676F0E436ACC}" type="datetime3">
              <a:rPr lang="en-US" smtClean="0"/>
              <a:t>15 June 2022</a:t>
            </a:fld>
            <a:endParaRPr lang="en-IN" dirty="0"/>
          </a:p>
        </p:txBody>
      </p:sp>
      <p:sp>
        <p:nvSpPr>
          <p:cNvPr id="5" name="Footer Placeholder 4">
            <a:extLst>
              <a:ext uri="{FF2B5EF4-FFF2-40B4-BE49-F238E27FC236}">
                <a16:creationId xmlns:a16="http://schemas.microsoft.com/office/drawing/2014/main" id="{DAD0F565-A080-4523-A04C-6DEE2789C33A}"/>
              </a:ext>
            </a:extLst>
          </p:cNvPr>
          <p:cNvSpPr>
            <a:spLocks noGrp="1"/>
          </p:cNvSpPr>
          <p:nvPr>
            <p:ph type="ftr" sz="quarter" idx="11"/>
          </p:nvPr>
        </p:nvSpPr>
        <p:spPr/>
        <p:txBody>
          <a:bodyPr/>
          <a:lstStyle/>
          <a:p>
            <a:r>
              <a:rPr lang="en-IN"/>
              <a:t>Presentation title</a:t>
            </a:r>
            <a:endParaRPr lang="en-IN" dirty="0"/>
          </a:p>
        </p:txBody>
      </p:sp>
      <p:sp>
        <p:nvSpPr>
          <p:cNvPr id="6" name="Slide Number Placeholder 5">
            <a:extLst>
              <a:ext uri="{FF2B5EF4-FFF2-40B4-BE49-F238E27FC236}">
                <a16:creationId xmlns:a16="http://schemas.microsoft.com/office/drawing/2014/main" id="{A6977AFB-BAAB-4831-9B67-3646A934EC34}"/>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
        <p:nvSpPr>
          <p:cNvPr id="8" name="Line 10">
            <a:extLst>
              <a:ext uri="{FF2B5EF4-FFF2-40B4-BE49-F238E27FC236}">
                <a16:creationId xmlns:a16="http://schemas.microsoft.com/office/drawing/2014/main" id="{CF130104-FAF2-4309-9701-573F37743137}"/>
              </a:ext>
            </a:extLst>
          </p:cNvPr>
          <p:cNvSpPr>
            <a:spLocks noChangeShapeType="1"/>
          </p:cNvSpPr>
          <p:nvPr userDrawn="1"/>
        </p:nvSpPr>
        <p:spPr bwMode="auto">
          <a:xfrm>
            <a:off x="609918" y="944326"/>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26075811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a:xfrm>
            <a:off x="609918" y="1137920"/>
            <a:ext cx="10978515" cy="4954905"/>
          </a:xfrm>
        </p:spPr>
        <p:txBody>
          <a:bodyPr/>
          <a:lstStyle>
            <a:lvl1pPr marL="0" indent="0">
              <a:spcBef>
                <a:spcPts val="480"/>
              </a:spcBef>
              <a:buNone/>
              <a:defRPr>
                <a:solidFill>
                  <a:schemeClr val="bg1"/>
                </a:solidFill>
              </a:defRPr>
            </a:lvl1pPr>
            <a:lvl2pPr marL="0" indent="0">
              <a:spcBef>
                <a:spcPts val="480"/>
              </a:spcBef>
              <a:buNone/>
              <a:defRPr sz="1800">
                <a:solidFill>
                  <a:schemeClr val="bg1"/>
                </a:solidFill>
              </a:defRPr>
            </a:lvl2pPr>
            <a:lvl3pPr marL="0" indent="0">
              <a:spcBef>
                <a:spcPts val="480"/>
              </a:spcBef>
              <a:buNone/>
              <a:defRPr sz="1600">
                <a:solidFill>
                  <a:schemeClr val="bg1"/>
                </a:solidFill>
              </a:defRPr>
            </a:lvl3pPr>
            <a:lvl4pPr marL="0" indent="0">
              <a:spcBef>
                <a:spcPts val="480"/>
              </a:spcBef>
              <a:buNone/>
              <a:defRPr sz="1400">
                <a:solidFill>
                  <a:schemeClr val="bg1"/>
                </a:solidFill>
              </a:defRPr>
            </a:lvl4pPr>
            <a:lvl5pPr marL="0" indent="0">
              <a:spcBef>
                <a:spcPts val="480"/>
              </a:spcBef>
              <a:buNone/>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Line 10">
            <a:extLst>
              <a:ext uri="{FF2B5EF4-FFF2-40B4-BE49-F238E27FC236}">
                <a16:creationId xmlns:a16="http://schemas.microsoft.com/office/drawing/2014/main" id="{CF130104-FAF2-4309-9701-573F37743137}"/>
              </a:ext>
            </a:extLst>
          </p:cNvPr>
          <p:cNvSpPr>
            <a:spLocks noChangeShapeType="1"/>
          </p:cNvSpPr>
          <p:nvPr userDrawn="1"/>
        </p:nvSpPr>
        <p:spPr bwMode="auto">
          <a:xfrm>
            <a:off x="609918" y="944326"/>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a:extLst>
              <a:ext uri="{FF2B5EF4-FFF2-40B4-BE49-F238E27FC236}">
                <a16:creationId xmlns:a16="http://schemas.microsoft.com/office/drawing/2014/main" id="{40354617-5A1F-4D8E-8075-F2918D0E9DCE}"/>
              </a:ext>
            </a:extLst>
          </p:cNvPr>
          <p:cNvSpPr>
            <a:spLocks noGrp="1"/>
          </p:cNvSpPr>
          <p:nvPr>
            <p:ph type="dt" sz="half" idx="10"/>
          </p:nvPr>
        </p:nvSpPr>
        <p:spPr/>
        <p:txBody>
          <a:bodyPr/>
          <a:lstStyle/>
          <a:p>
            <a:fld id="{9166D130-B426-4A46-85E5-B0049A4DA5C7}" type="datetime3">
              <a:rPr lang="en-US" smtClean="0"/>
              <a:t>15 June 2022</a:t>
            </a:fld>
            <a:endParaRPr lang="en-IN" dirty="0"/>
          </a:p>
        </p:txBody>
      </p:sp>
      <p:sp>
        <p:nvSpPr>
          <p:cNvPr id="5" name="Footer Placeholder 4">
            <a:extLst>
              <a:ext uri="{FF2B5EF4-FFF2-40B4-BE49-F238E27FC236}">
                <a16:creationId xmlns:a16="http://schemas.microsoft.com/office/drawing/2014/main" id="{C9DAB026-E283-44F4-8795-984385684671}"/>
              </a:ext>
            </a:extLst>
          </p:cNvPr>
          <p:cNvSpPr>
            <a:spLocks noGrp="1"/>
          </p:cNvSpPr>
          <p:nvPr>
            <p:ph type="ftr" sz="quarter" idx="11"/>
          </p:nvPr>
        </p:nvSpPr>
        <p:spPr/>
        <p:txBody>
          <a:bodyPr/>
          <a:lstStyle/>
          <a:p>
            <a:r>
              <a:rPr lang="en-IN"/>
              <a:t>Presentation title</a:t>
            </a:r>
            <a:endParaRPr lang="en-IN" dirty="0"/>
          </a:p>
        </p:txBody>
      </p:sp>
      <p:sp>
        <p:nvSpPr>
          <p:cNvPr id="6" name="Slide Number Placeholder 5">
            <a:extLst>
              <a:ext uri="{FF2B5EF4-FFF2-40B4-BE49-F238E27FC236}">
                <a16:creationId xmlns:a16="http://schemas.microsoft.com/office/drawing/2014/main" id="{AA3657FA-64A4-4818-8A20-F1ACA6AC5921}"/>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6460789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lumns_no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88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sz="half" idx="1"/>
          </p:nvPr>
        </p:nvSpPr>
        <p:spPr>
          <a:xfrm>
            <a:off x="609918" y="1137919"/>
            <a:ext cx="5387605" cy="4834800"/>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200828" y="1137919"/>
            <a:ext cx="5387605" cy="4834800"/>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D64DE21E-2E07-4ED3-B534-8AED469C8F64}"/>
              </a:ext>
            </a:extLst>
          </p:cNvPr>
          <p:cNvSpPr>
            <a:spLocks noGrp="1"/>
          </p:cNvSpPr>
          <p:nvPr>
            <p:ph type="dt" sz="half" idx="10"/>
          </p:nvPr>
        </p:nvSpPr>
        <p:spPr/>
        <p:txBody>
          <a:bodyPr/>
          <a:lstStyle/>
          <a:p>
            <a:fld id="{FE6CAE4F-17A3-4837-8418-FB6AD56A8907}" type="datetime3">
              <a:rPr lang="en-US" smtClean="0"/>
              <a:t>15 June 2022</a:t>
            </a:fld>
            <a:endParaRPr lang="en-IN" dirty="0"/>
          </a:p>
        </p:txBody>
      </p:sp>
      <p:sp>
        <p:nvSpPr>
          <p:cNvPr id="6" name="Footer Placeholder 5">
            <a:extLst>
              <a:ext uri="{FF2B5EF4-FFF2-40B4-BE49-F238E27FC236}">
                <a16:creationId xmlns:a16="http://schemas.microsoft.com/office/drawing/2014/main" id="{D8601461-720E-4840-BF9B-D9C7BF8C9E4E}"/>
              </a:ext>
            </a:extLst>
          </p:cNvPr>
          <p:cNvSpPr>
            <a:spLocks noGrp="1"/>
          </p:cNvSpPr>
          <p:nvPr>
            <p:ph type="ftr" sz="quarter" idx="11"/>
          </p:nvPr>
        </p:nvSpPr>
        <p:spPr/>
        <p:txBody>
          <a:bodyPr/>
          <a:lstStyle/>
          <a:p>
            <a:r>
              <a:rPr lang="en-IN"/>
              <a:t>Presentation title</a:t>
            </a:r>
            <a:endParaRPr lang="en-IN" dirty="0"/>
          </a:p>
        </p:txBody>
      </p:sp>
      <p:sp>
        <p:nvSpPr>
          <p:cNvPr id="7" name="Slide Number Placeholder 6">
            <a:extLst>
              <a:ext uri="{FF2B5EF4-FFF2-40B4-BE49-F238E27FC236}">
                <a16:creationId xmlns:a16="http://schemas.microsoft.com/office/drawing/2014/main" id="{AAACE970-AAFF-42C7-8A32-759BAA7BA43A}"/>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
        <p:nvSpPr>
          <p:cNvPr id="9" name="Line 10">
            <a:extLst>
              <a:ext uri="{FF2B5EF4-FFF2-40B4-BE49-F238E27FC236}">
                <a16:creationId xmlns:a16="http://schemas.microsoft.com/office/drawing/2014/main" id="{CF130104-FAF2-4309-9701-573F37743137}"/>
              </a:ext>
            </a:extLst>
          </p:cNvPr>
          <p:cNvSpPr>
            <a:spLocks noChangeShapeType="1"/>
          </p:cNvSpPr>
          <p:nvPr userDrawn="1"/>
        </p:nvSpPr>
        <p:spPr bwMode="auto">
          <a:xfrm>
            <a:off x="609918" y="944326"/>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954644084"/>
      </p:ext>
    </p:extLst>
  </p:cSld>
  <p:clrMapOvr>
    <a:masterClrMapping/>
  </p:clrMapOvr>
  <p:extLst>
    <p:ext uri="{DCECCB84-F9BA-43D5-87BE-67443E8EF086}">
      <p15:sldGuideLst xmlns:p15="http://schemas.microsoft.com/office/powerpoint/2012/main">
        <p15:guide id="1" pos="3774" userDrawn="1">
          <p15:clr>
            <a:srgbClr val="FBAE40"/>
          </p15:clr>
        </p15:guide>
        <p15:guide id="2" pos="391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2648" y="1869440"/>
            <a:ext cx="5393208" cy="4256075"/>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9632" y="1869440"/>
            <a:ext cx="5393208" cy="4256075"/>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9"/>
          <p:cNvSpPr>
            <a:spLocks noGrp="1"/>
          </p:cNvSpPr>
          <p:nvPr>
            <p:ph type="body" sz="quarter" idx="12"/>
          </p:nvPr>
        </p:nvSpPr>
        <p:spPr>
          <a:xfrm>
            <a:off x="609918" y="1137920"/>
            <a:ext cx="5393208"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6199632" y="1137920"/>
            <a:ext cx="5393208" cy="640800"/>
          </a:xfrm>
        </p:spPr>
        <p:txBody>
          <a:bodyPr anchor="t" anchorCtr="0"/>
          <a:lstStyle>
            <a:lvl1pPr>
              <a:buNone/>
              <a:defRPr b="1">
                <a:solidFill>
                  <a:schemeClr val="bg1"/>
                </a:solidFill>
              </a:defRPr>
            </a:lvl1pPr>
          </a:lstStyle>
          <a:p>
            <a:pPr lvl="0"/>
            <a:endParaRPr lang="en-GB" dirty="0"/>
          </a:p>
        </p:txBody>
      </p:sp>
      <p:sp>
        <p:nvSpPr>
          <p:cNvPr id="2" name="Title 1"/>
          <p:cNvSpPr>
            <a:spLocks noGrp="1"/>
          </p:cNvSpPr>
          <p:nvPr>
            <p:ph type="title"/>
          </p:nvPr>
        </p:nvSpPr>
        <p:spPr>
          <a:xfrm>
            <a:off x="609918" y="294200"/>
            <a:ext cx="10978515" cy="590880"/>
          </a:xfrm>
        </p:spPr>
        <p:txBody>
          <a:bodyPr/>
          <a:lstStyle>
            <a:lvl1pPr>
              <a:defRPr>
                <a:solidFill>
                  <a:schemeClr val="bg1"/>
                </a:solidFill>
              </a:defRPr>
            </a:lvl1pPr>
          </a:lstStyle>
          <a:p>
            <a:r>
              <a:rPr lang="en-US" dirty="0"/>
              <a:t>Click to edit Master title style</a:t>
            </a:r>
          </a:p>
        </p:txBody>
      </p:sp>
      <p:sp>
        <p:nvSpPr>
          <p:cNvPr id="5" name="Date Placeholder 4">
            <a:extLst>
              <a:ext uri="{FF2B5EF4-FFF2-40B4-BE49-F238E27FC236}">
                <a16:creationId xmlns:a16="http://schemas.microsoft.com/office/drawing/2014/main" id="{6A3CD3F7-62DC-4CC4-8F34-C353DB087D7C}"/>
              </a:ext>
            </a:extLst>
          </p:cNvPr>
          <p:cNvSpPr>
            <a:spLocks noGrp="1"/>
          </p:cNvSpPr>
          <p:nvPr>
            <p:ph type="dt" sz="half" idx="14"/>
          </p:nvPr>
        </p:nvSpPr>
        <p:spPr/>
        <p:txBody>
          <a:bodyPr/>
          <a:lstStyle/>
          <a:p>
            <a:fld id="{029E1942-EB53-47E3-BCA7-F99D05C795EC}" type="datetime3">
              <a:rPr lang="en-US" smtClean="0"/>
              <a:t>15 June 2022</a:t>
            </a:fld>
            <a:endParaRPr lang="en-IN" dirty="0"/>
          </a:p>
        </p:txBody>
      </p:sp>
      <p:sp>
        <p:nvSpPr>
          <p:cNvPr id="6" name="Footer Placeholder 5">
            <a:extLst>
              <a:ext uri="{FF2B5EF4-FFF2-40B4-BE49-F238E27FC236}">
                <a16:creationId xmlns:a16="http://schemas.microsoft.com/office/drawing/2014/main" id="{4BD2EC01-3D34-4D32-9B76-5269D1AA4651}"/>
              </a:ext>
            </a:extLst>
          </p:cNvPr>
          <p:cNvSpPr>
            <a:spLocks noGrp="1"/>
          </p:cNvSpPr>
          <p:nvPr>
            <p:ph type="ftr" sz="quarter" idx="15"/>
          </p:nvPr>
        </p:nvSpPr>
        <p:spPr/>
        <p:txBody>
          <a:bodyPr/>
          <a:lstStyle/>
          <a:p>
            <a:r>
              <a:rPr lang="en-IN"/>
              <a:t>Presentation title</a:t>
            </a:r>
            <a:endParaRPr lang="en-IN" dirty="0"/>
          </a:p>
        </p:txBody>
      </p:sp>
      <p:sp>
        <p:nvSpPr>
          <p:cNvPr id="7" name="Slide Number Placeholder 6">
            <a:extLst>
              <a:ext uri="{FF2B5EF4-FFF2-40B4-BE49-F238E27FC236}">
                <a16:creationId xmlns:a16="http://schemas.microsoft.com/office/drawing/2014/main" id="{24BE1C2B-4DA4-468F-9976-85F6CBF826F1}"/>
              </a:ext>
            </a:extLst>
          </p:cNvPr>
          <p:cNvSpPr>
            <a:spLocks noGrp="1"/>
          </p:cNvSpPr>
          <p:nvPr>
            <p:ph type="sldNum" sz="quarter" idx="16"/>
          </p:nvPr>
        </p:nvSpPr>
        <p:spPr/>
        <p:txBody>
          <a:bodyPr/>
          <a:lstStyle/>
          <a:p>
            <a:r>
              <a:rPr lang="en-IN"/>
              <a:t>Page </a:t>
            </a:r>
            <a:fld id="{F1BC30E3-FFE5-4B91-AA19-87A149EBB9EE}" type="slidenum">
              <a:rPr smtClean="0"/>
              <a:pPr/>
              <a:t>‹#›</a:t>
            </a:fld>
            <a:endParaRPr dirty="0"/>
          </a:p>
        </p:txBody>
      </p:sp>
      <p:sp>
        <p:nvSpPr>
          <p:cNvPr id="12" name="Line 10">
            <a:extLst>
              <a:ext uri="{FF2B5EF4-FFF2-40B4-BE49-F238E27FC236}">
                <a16:creationId xmlns:a16="http://schemas.microsoft.com/office/drawing/2014/main" id="{CF130104-FAF2-4309-9701-573F37743137}"/>
              </a:ext>
            </a:extLst>
          </p:cNvPr>
          <p:cNvSpPr>
            <a:spLocks noChangeShapeType="1"/>
          </p:cNvSpPr>
          <p:nvPr userDrawn="1"/>
        </p:nvSpPr>
        <p:spPr bwMode="auto">
          <a:xfrm>
            <a:off x="609918" y="944326"/>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596641029"/>
      </p:ext>
    </p:extLst>
  </p:cSld>
  <p:clrMapOvr>
    <a:masterClrMapping/>
  </p:clrMapOvr>
  <p:extLst>
    <p:ext uri="{DCECCB84-F9BA-43D5-87BE-67443E8EF086}">
      <p15:sldGuideLst xmlns:p15="http://schemas.microsoft.com/office/powerpoint/2012/main">
        <p15:guide id="1" pos="3774" userDrawn="1">
          <p15:clr>
            <a:srgbClr val="FBAE40"/>
          </p15:clr>
        </p15:guide>
        <p15:guide id="2" pos="391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ixed layout_Agenda">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a:solidFill>
                  <a:schemeClr val="bg1"/>
                </a:solidFill>
              </a:defRPr>
            </a:lvl1pPr>
          </a:lstStyle>
          <a:p>
            <a:r>
              <a:rPr lang="en-US" dirty="0"/>
              <a:t>Click to edit Master title style</a:t>
            </a:r>
            <a:endParaRPr lang="en-GB" dirty="0"/>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33461" y="3756241"/>
            <a:ext cx="3089275" cy="180000"/>
          </a:xfrm>
        </p:spPr>
        <p:txBody>
          <a:bodyPr/>
          <a:lstStyle>
            <a:lvl1pPr marL="0" indent="0">
              <a:buNone/>
              <a:defRPr sz="1200">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33461" y="3998884"/>
            <a:ext cx="3089275" cy="180000"/>
          </a:xfrm>
        </p:spPr>
        <p:txBody>
          <a:bodyPr/>
          <a:lstStyle>
            <a:lvl1pPr marL="0" indent="0">
              <a:buNone/>
              <a:defRPr sz="1200">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23007" y="3578083"/>
            <a:ext cx="778959" cy="778959"/>
          </a:xfrm>
          <a:prstGeom prst="ellipse">
            <a:avLst/>
          </a:prstGeom>
        </p:spPr>
        <p:txBody>
          <a:bodyPr anchor="ctr"/>
          <a:lstStyle>
            <a:lvl1pPr marL="0" indent="0" algn="ctr">
              <a:buNone/>
              <a:defRPr sz="900">
                <a:solidFill>
                  <a:schemeClr val="bg1"/>
                </a:solidFill>
              </a:defRPr>
            </a:lvl1pPr>
          </a:lstStyle>
          <a:p>
            <a:endParaRPr lang="en-GB"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6123008" y="1137920"/>
            <a:ext cx="5465425" cy="373807"/>
          </a:xfrm>
        </p:spPr>
        <p:txBody>
          <a:bodyPr/>
          <a:lstStyle>
            <a:lvl1pPr marL="0" indent="0">
              <a:buNone/>
              <a:defRPr/>
            </a:lvl1pPr>
          </a:lstStyle>
          <a:p>
            <a:pPr lvl="0"/>
            <a:r>
              <a:rPr lang="en-US"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6123008" y="1635009"/>
            <a:ext cx="5465425" cy="1611554"/>
          </a:xfrm>
        </p:spPr>
        <p:txBody>
          <a:bodyPr/>
          <a:lstStyle>
            <a:lvl1pPr marL="0" indent="0">
              <a:buNone/>
              <a:defRPr sz="1600"/>
            </a:lvl1pPr>
          </a:lstStyle>
          <a:p>
            <a:pPr lvl="0"/>
            <a:r>
              <a:rPr lang="en-US" dirty="0"/>
              <a:t>Content EY Interstate Light, 16pt, Lorem ipsum dolor, 12pt, </a:t>
            </a:r>
            <a:r>
              <a:rPr lang="en-US" dirty="0" err="1"/>
              <a:t>Utinam</a:t>
            </a:r>
            <a:r>
              <a:rPr lang="en-US" dirty="0"/>
              <a:t> </a:t>
            </a:r>
            <a:r>
              <a:rPr lang="en-US" dirty="0" err="1"/>
              <a:t>nonumy</a:t>
            </a:r>
            <a:r>
              <a:rPr lang="en-US" dirty="0"/>
              <a:t> </a:t>
            </a:r>
            <a:r>
              <a:rPr lang="en-US" dirty="0" err="1"/>
              <a:t>abhorreant</a:t>
            </a:r>
            <a:r>
              <a:rPr lang="en-US" dirty="0"/>
              <a:t> </a:t>
            </a:r>
            <a:r>
              <a:rPr lang="en-US" dirty="0" err="1"/>
              <a:t>sead</a:t>
            </a:r>
            <a:r>
              <a:rPr lang="en-US" dirty="0"/>
              <a:t>. </a:t>
            </a:r>
            <a:r>
              <a:rPr lang="en-US" dirty="0" err="1"/>
              <a:t>Putant</a:t>
            </a:r>
            <a:r>
              <a:rPr lang="en-US" dirty="0"/>
              <a:t> </a:t>
            </a:r>
            <a:r>
              <a:rPr lang="en-US" dirty="0" err="1"/>
              <a:t>probatus</a:t>
            </a:r>
            <a:r>
              <a:rPr lang="en-US" dirty="0"/>
              <a:t> id vis, ad his </a:t>
            </a:r>
            <a:r>
              <a:rPr lang="en-US" dirty="0" err="1"/>
              <a:t>meis</a:t>
            </a:r>
            <a:r>
              <a:rPr lang="en-US" dirty="0"/>
              <a:t> </a:t>
            </a:r>
            <a:r>
              <a:rPr lang="en-US" dirty="0" err="1"/>
              <a:t>habemus</a:t>
            </a:r>
            <a:r>
              <a:rPr lang="en-US" dirty="0"/>
              <a:t> </a:t>
            </a:r>
            <a:r>
              <a:rPr lang="en-US" dirty="0" err="1"/>
              <a:t>repudiare</a:t>
            </a:r>
            <a:r>
              <a:rPr lang="en-US" dirty="0"/>
              <a:t>, has an </a:t>
            </a:r>
            <a:r>
              <a:rPr lang="en-US" dirty="0" err="1"/>
              <a:t>pericula</a:t>
            </a:r>
            <a:r>
              <a:rPr lang="en-US" dirty="0"/>
              <a:t> </a:t>
            </a:r>
            <a:r>
              <a:rPr lang="en-US" dirty="0" err="1"/>
              <a:t>tractatos</a:t>
            </a:r>
            <a:r>
              <a:rPr lang="en-US" dirty="0"/>
              <a:t>. </a:t>
            </a:r>
            <a:r>
              <a:rPr lang="en-US" dirty="0" err="1"/>
              <a:t>Nec</a:t>
            </a:r>
            <a:r>
              <a:rPr lang="en-US" dirty="0"/>
              <a:t> </a:t>
            </a:r>
            <a:r>
              <a:rPr lang="en-US" dirty="0" err="1"/>
              <a:t>debitis</a:t>
            </a:r>
            <a:r>
              <a:rPr lang="en-US" dirty="0"/>
              <a:t> </a:t>
            </a:r>
            <a:r>
              <a:rPr lang="en-US" dirty="0" err="1"/>
              <a:t>dissentias</a:t>
            </a:r>
            <a:r>
              <a:rPr lang="en-US" dirty="0"/>
              <a:t> ad. </a:t>
            </a:r>
            <a:r>
              <a:rPr lang="en-US" dirty="0" err="1"/>
              <a:t>Patrioque</a:t>
            </a:r>
            <a:r>
              <a:rPr lang="en-US" dirty="0"/>
              <a:t> </a:t>
            </a:r>
            <a:r>
              <a:rPr lang="en-US" dirty="0" err="1"/>
              <a:t>voluptatum</a:t>
            </a:r>
            <a:r>
              <a:rPr lang="en-US" dirty="0"/>
              <a:t> </a:t>
            </a:r>
            <a:r>
              <a:rPr lang="en-US" dirty="0" err="1"/>
              <a:t>sed</a:t>
            </a:r>
            <a:r>
              <a:rPr lang="en-US" dirty="0"/>
              <a:t> ex, id </a:t>
            </a:r>
            <a:r>
              <a:rPr lang="en-US" dirty="0" err="1"/>
              <a:t>admodum</a:t>
            </a:r>
            <a:r>
              <a:rPr lang="en-US" dirty="0"/>
              <a:t>.</a:t>
            </a:r>
          </a:p>
          <a:p>
            <a:pPr lvl="0"/>
            <a:endParaRPr lang="en-US" dirty="0"/>
          </a:p>
        </p:txBody>
      </p:sp>
      <p:sp>
        <p:nvSpPr>
          <p:cNvPr id="3" name="Date Placeholder 2">
            <a:extLst>
              <a:ext uri="{FF2B5EF4-FFF2-40B4-BE49-F238E27FC236}">
                <a16:creationId xmlns:a16="http://schemas.microsoft.com/office/drawing/2014/main" id="{C5822E28-B24F-4CF6-8F50-70ED7C22A114}"/>
              </a:ext>
            </a:extLst>
          </p:cNvPr>
          <p:cNvSpPr>
            <a:spLocks noGrp="1"/>
          </p:cNvSpPr>
          <p:nvPr>
            <p:ph type="dt" sz="half" idx="19"/>
          </p:nvPr>
        </p:nvSpPr>
        <p:spPr/>
        <p:txBody>
          <a:bodyPr lIns="0"/>
          <a:lstStyle/>
          <a:p>
            <a:fld id="{A30B5B11-3029-4BDF-9283-90F5215BC815}" type="datetime3">
              <a:rPr lang="en-US" smtClean="0"/>
              <a:t>15 June 2022</a:t>
            </a:fld>
            <a:endParaRPr lang="en-IN" dirty="0"/>
          </a:p>
        </p:txBody>
      </p:sp>
      <p:sp>
        <p:nvSpPr>
          <p:cNvPr id="4" name="Footer Placeholder 3">
            <a:extLst>
              <a:ext uri="{FF2B5EF4-FFF2-40B4-BE49-F238E27FC236}">
                <a16:creationId xmlns:a16="http://schemas.microsoft.com/office/drawing/2014/main" id="{6865E1CD-A05B-41DC-B488-E4BA204E7AE5}"/>
              </a:ext>
            </a:extLst>
          </p:cNvPr>
          <p:cNvSpPr>
            <a:spLocks noGrp="1"/>
          </p:cNvSpPr>
          <p:nvPr>
            <p:ph type="ftr" sz="quarter" idx="20"/>
          </p:nvPr>
        </p:nvSpPr>
        <p:spPr/>
        <p:txBody>
          <a:bodyPr lIns="0"/>
          <a:lstStyle/>
          <a:p>
            <a:r>
              <a:rPr lang="en-US"/>
              <a:t>Presentation title</a:t>
            </a:r>
            <a:endParaRPr lang="en-US" dirty="0"/>
          </a:p>
        </p:txBody>
      </p:sp>
      <p:sp>
        <p:nvSpPr>
          <p:cNvPr id="6" name="Slide Number Placeholder 5">
            <a:extLst>
              <a:ext uri="{FF2B5EF4-FFF2-40B4-BE49-F238E27FC236}">
                <a16:creationId xmlns:a16="http://schemas.microsoft.com/office/drawing/2014/main" id="{5716ABDB-CF45-4001-9487-F3BA3DD8DACD}"/>
              </a:ext>
            </a:extLst>
          </p:cNvPr>
          <p:cNvSpPr>
            <a:spLocks noGrp="1"/>
          </p:cNvSpPr>
          <p:nvPr>
            <p:ph type="sldNum" sz="quarter" idx="21"/>
          </p:nvPr>
        </p:nvSpPr>
        <p:spPr/>
        <p:txBody>
          <a:bodyPr lIns="0"/>
          <a:lstStyle/>
          <a:p>
            <a:r>
              <a:rPr lang="en-GB"/>
              <a:t>Page </a:t>
            </a:r>
            <a:fld id="{F1BC30E3-FFE5-4B91-AA19-87A149EBB9EE}" type="slidenum">
              <a:rPr smtClean="0"/>
              <a:pPr/>
              <a:t>‹#›</a:t>
            </a:fld>
            <a:endParaRPr dirty="0"/>
          </a:p>
        </p:txBody>
      </p:sp>
      <p:sp>
        <p:nvSpPr>
          <p:cNvPr id="13" name="Line 10">
            <a:extLst>
              <a:ext uri="{FF2B5EF4-FFF2-40B4-BE49-F238E27FC236}">
                <a16:creationId xmlns:a16="http://schemas.microsoft.com/office/drawing/2014/main" id="{CF130104-FAF2-4309-9701-573F37743137}"/>
              </a:ext>
            </a:extLst>
          </p:cNvPr>
          <p:cNvSpPr>
            <a:spLocks noChangeShapeType="1"/>
          </p:cNvSpPr>
          <p:nvPr userDrawn="1"/>
        </p:nvSpPr>
        <p:spPr bwMode="auto">
          <a:xfrm>
            <a:off x="609918" y="944326"/>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Content Placeholder 7"/>
          <p:cNvSpPr>
            <a:spLocks noGrp="1"/>
          </p:cNvSpPr>
          <p:nvPr>
            <p:ph sz="quarter" idx="22" hasCustomPrompt="1"/>
          </p:nvPr>
        </p:nvSpPr>
        <p:spPr>
          <a:xfrm>
            <a:off x="609917" y="1137920"/>
            <a:ext cx="4957505" cy="4267457"/>
          </a:xfrm>
        </p:spPr>
        <p:txBody>
          <a:bodyPr/>
          <a:lstStyle>
            <a:lvl1pPr>
              <a:defRPr/>
            </a:lvl1pPr>
          </a:lstStyle>
          <a:p>
            <a:pPr lvl="0"/>
            <a:r>
              <a:rPr lang="en-US" dirty="0"/>
              <a:t>Object</a:t>
            </a:r>
            <a:endParaRPr lang="en-IE" dirty="0"/>
          </a:p>
        </p:txBody>
      </p:sp>
    </p:spTree>
    <p:extLst>
      <p:ext uri="{BB962C8B-B14F-4D97-AF65-F5344CB8AC3E}">
        <p14:creationId xmlns:p14="http://schemas.microsoft.com/office/powerpoint/2010/main" val="18980128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sz="2400">
                <a:solidFill>
                  <a:schemeClr val="bg1"/>
                </a:solidFill>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918" y="944326"/>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a:extLst>
              <a:ext uri="{FF2B5EF4-FFF2-40B4-BE49-F238E27FC236}">
                <a16:creationId xmlns:a16="http://schemas.microsoft.com/office/drawing/2014/main" id="{7BD5E823-546D-4100-9D33-42F450A382EF}"/>
              </a:ext>
            </a:extLst>
          </p:cNvPr>
          <p:cNvSpPr>
            <a:spLocks noGrp="1"/>
          </p:cNvSpPr>
          <p:nvPr>
            <p:ph type="dt" sz="half" idx="10"/>
          </p:nvPr>
        </p:nvSpPr>
        <p:spPr/>
        <p:txBody>
          <a:bodyPr lIns="0" rIns="0"/>
          <a:lstStyle/>
          <a:p>
            <a:fld id="{C3A9E02A-78D6-48B7-A389-464ED573BA5D}" type="datetime3">
              <a:rPr lang="en-US" smtClean="0"/>
              <a:t>15 June 2022</a:t>
            </a:fld>
            <a:endParaRPr lang="en-IN" dirty="0"/>
          </a:p>
        </p:txBody>
      </p:sp>
      <p:sp>
        <p:nvSpPr>
          <p:cNvPr id="4" name="Footer Placeholder 3">
            <a:extLst>
              <a:ext uri="{FF2B5EF4-FFF2-40B4-BE49-F238E27FC236}">
                <a16:creationId xmlns:a16="http://schemas.microsoft.com/office/drawing/2014/main" id="{D4EEA008-3E80-49A8-A128-C1EEB8A02F06}"/>
              </a:ext>
            </a:extLst>
          </p:cNvPr>
          <p:cNvSpPr>
            <a:spLocks noGrp="1"/>
          </p:cNvSpPr>
          <p:nvPr>
            <p:ph type="ftr" sz="quarter" idx="11"/>
          </p:nvPr>
        </p:nvSpPr>
        <p:spPr/>
        <p:txBody>
          <a:bodyPr lIns="0" rIns="0"/>
          <a:lstStyle/>
          <a:p>
            <a:r>
              <a:rPr lang="en-IN"/>
              <a:t>Presentation title</a:t>
            </a:r>
            <a:endParaRPr lang="en-IN" dirty="0"/>
          </a:p>
        </p:txBody>
      </p:sp>
      <p:sp>
        <p:nvSpPr>
          <p:cNvPr id="5" name="Slide Number Placeholder 4">
            <a:extLst>
              <a:ext uri="{FF2B5EF4-FFF2-40B4-BE49-F238E27FC236}">
                <a16:creationId xmlns:a16="http://schemas.microsoft.com/office/drawing/2014/main" id="{0A192330-2E70-49F4-A5DA-F82320E7080E}"/>
              </a:ext>
            </a:extLst>
          </p:cNvPr>
          <p:cNvSpPr>
            <a:spLocks noGrp="1"/>
          </p:cNvSpPr>
          <p:nvPr>
            <p:ph type="sldNum" sz="quarter" idx="12"/>
          </p:nvPr>
        </p:nvSpPr>
        <p:spPr/>
        <p:txBody>
          <a:bodyPr lIns="0" rIns="0"/>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3545704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able slide">
    <p:spTree>
      <p:nvGrpSpPr>
        <p:cNvPr id="1" name=""/>
        <p:cNvGrpSpPr/>
        <p:nvPr/>
      </p:nvGrpSpPr>
      <p:grpSpPr>
        <a:xfrm>
          <a:off x="0" y="0"/>
          <a:ext cx="0" cy="0"/>
          <a:chOff x="0" y="0"/>
          <a:chExt cx="0" cy="0"/>
        </a:xfrm>
      </p:grpSpPr>
      <p:sp>
        <p:nvSpPr>
          <p:cNvPr id="11" name="Content Placeholder 2"/>
          <p:cNvSpPr>
            <a:spLocks noGrp="1"/>
          </p:cNvSpPr>
          <p:nvPr>
            <p:ph sz="half" idx="13" hasCustomPrompt="1"/>
          </p:nvPr>
        </p:nvSpPr>
        <p:spPr>
          <a:xfrm>
            <a:off x="609918" y="1467110"/>
            <a:ext cx="10978515" cy="252000"/>
          </a:xfrm>
        </p:spPr>
        <p:txBody>
          <a:bodyPr/>
          <a:lstStyle>
            <a:lvl1pPr marL="0" indent="0">
              <a:buNone/>
              <a:defRPr sz="1200">
                <a:solidFill>
                  <a:schemeClr val="bg1"/>
                </a:solidFill>
              </a:defRPr>
            </a:lvl1pPr>
            <a:lvl2pPr>
              <a:defRPr sz="1349">
                <a:solidFill>
                  <a:schemeClr val="bg1"/>
                </a:solidFill>
              </a:defRPr>
            </a:lvl2pPr>
            <a:lvl3pPr>
              <a:defRPr sz="1199">
                <a:solidFill>
                  <a:schemeClr val="bg1"/>
                </a:solidFill>
              </a:defRPr>
            </a:lvl3pPr>
            <a:lvl4pPr>
              <a:defRPr sz="1049">
                <a:solidFill>
                  <a:schemeClr val="bg1"/>
                </a:solidFill>
              </a:defRPr>
            </a:lvl4pPr>
            <a:lvl5pPr>
              <a:defRPr sz="900">
                <a:solidFill>
                  <a:schemeClr val="bg1"/>
                </a:solidFill>
              </a:defRPr>
            </a:lvl5pPr>
            <a:lvl6pPr>
              <a:defRPr sz="1349"/>
            </a:lvl6pPr>
            <a:lvl7pPr>
              <a:defRPr sz="1349"/>
            </a:lvl7pPr>
            <a:lvl8pPr>
              <a:defRPr sz="1349"/>
            </a:lvl8pPr>
            <a:lvl9pPr>
              <a:defRPr sz="1349"/>
            </a:lvl9pPr>
          </a:lstStyle>
          <a:p>
            <a:pPr lvl="0"/>
            <a:r>
              <a:rPr lang="en-IE" noProof="0" dirty="0"/>
              <a:t>Table Description, EY Interstate Light 12pt</a:t>
            </a:r>
          </a:p>
        </p:txBody>
      </p:sp>
      <p:sp>
        <p:nvSpPr>
          <p:cNvPr id="13" name="Text Placeholder 9"/>
          <p:cNvSpPr>
            <a:spLocks noGrp="1"/>
          </p:cNvSpPr>
          <p:nvPr>
            <p:ph type="body" sz="quarter" idx="14" hasCustomPrompt="1"/>
          </p:nvPr>
        </p:nvSpPr>
        <p:spPr>
          <a:xfrm>
            <a:off x="609918" y="1137920"/>
            <a:ext cx="10978515" cy="252000"/>
          </a:xfrm>
        </p:spPr>
        <p:txBody>
          <a:bodyPr anchor="t" anchorCtr="0"/>
          <a:lstStyle>
            <a:lvl1pPr>
              <a:buNone/>
              <a:defRPr kumimoji="0" lang="en-IE" sz="1400" b="0" i="0" u="none" strike="noStrike" kern="1200" cap="none" spc="0" normalizeH="0" baseline="0" noProof="0" dirty="0" smtClean="0">
                <a:ln>
                  <a:noFill/>
                </a:ln>
                <a:solidFill>
                  <a:schemeClr val="bg1"/>
                </a:solidFill>
                <a:effectLst/>
                <a:uLnTx/>
                <a:uFillTx/>
                <a:latin typeface="EYInterstate Regular"/>
                <a:ea typeface="+mn-ea"/>
                <a:cs typeface="+mn-cs"/>
              </a:defRPr>
            </a:lvl1pPr>
          </a:lstStyle>
          <a:p>
            <a:pPr marL="0" marR="0" lvl="0" indent="0" algn="l" defTabSz="1007887" rtl="0" eaLnBrk="1" fontAlgn="auto" latinLnBrk="0" hangingPunct="1">
              <a:lnSpc>
                <a:spcPct val="100000"/>
              </a:lnSpc>
              <a:spcBef>
                <a:spcPts val="0"/>
              </a:spcBef>
              <a:spcAft>
                <a:spcPts val="200"/>
              </a:spcAft>
              <a:buClrTx/>
              <a:buSzTx/>
              <a:buFont typeface="Arial" panose="020B0604020202020204" pitchFamily="34" charset="0"/>
              <a:buNone/>
              <a:tabLst/>
            </a:pPr>
            <a:r>
              <a:rPr lang="en-IE" noProof="0" dirty="0"/>
              <a:t>Table Sub-title 14pt EY Interstate Regular</a:t>
            </a:r>
          </a:p>
        </p:txBody>
      </p:sp>
      <p:sp>
        <p:nvSpPr>
          <p:cNvPr id="2" name="Title 1"/>
          <p:cNvSpPr>
            <a:spLocks noGrp="1"/>
          </p:cNvSpPr>
          <p:nvPr>
            <p:ph type="title"/>
          </p:nvPr>
        </p:nvSpPr>
        <p:spPr>
          <a:xfrm>
            <a:off x="609918" y="294200"/>
            <a:ext cx="10978515" cy="590400"/>
          </a:xfrm>
        </p:spPr>
        <p:txBody>
          <a:bodyPr/>
          <a:lstStyle>
            <a:lvl1pPr>
              <a:defRPr sz="2400">
                <a:solidFill>
                  <a:schemeClr val="bg1"/>
                </a:solidFill>
              </a:defRPr>
            </a:lvl1pPr>
          </a:lstStyle>
          <a:p>
            <a:r>
              <a:rPr lang="en-US" dirty="0"/>
              <a:t>Click to edit Master title style</a:t>
            </a:r>
            <a:endParaRPr lang="en-GB" dirty="0"/>
          </a:p>
        </p:txBody>
      </p:sp>
      <p:sp>
        <p:nvSpPr>
          <p:cNvPr id="4" name="Date Placeholder 3">
            <a:extLst>
              <a:ext uri="{FF2B5EF4-FFF2-40B4-BE49-F238E27FC236}">
                <a16:creationId xmlns:a16="http://schemas.microsoft.com/office/drawing/2014/main" id="{148806A2-2AA7-4EC7-8FA5-6DD8E9FC1AD1}"/>
              </a:ext>
            </a:extLst>
          </p:cNvPr>
          <p:cNvSpPr>
            <a:spLocks noGrp="1"/>
          </p:cNvSpPr>
          <p:nvPr>
            <p:ph type="dt" sz="half" idx="10"/>
          </p:nvPr>
        </p:nvSpPr>
        <p:spPr/>
        <p:txBody>
          <a:bodyPr lIns="0" rIns="0"/>
          <a:lstStyle/>
          <a:p>
            <a:fld id="{97B14021-CB4E-4A4F-8709-D33FAB29C8FB}" type="datetime3">
              <a:rPr lang="en-US" smtClean="0"/>
              <a:t>15 June 2022</a:t>
            </a:fld>
            <a:endParaRPr lang="en-IN" dirty="0"/>
          </a:p>
        </p:txBody>
      </p:sp>
      <p:sp>
        <p:nvSpPr>
          <p:cNvPr id="5" name="Footer Placeholder 4">
            <a:extLst>
              <a:ext uri="{FF2B5EF4-FFF2-40B4-BE49-F238E27FC236}">
                <a16:creationId xmlns:a16="http://schemas.microsoft.com/office/drawing/2014/main" id="{8C56F6B4-9E49-490D-8FE1-DB9035090F2D}"/>
              </a:ext>
            </a:extLst>
          </p:cNvPr>
          <p:cNvSpPr>
            <a:spLocks noGrp="1"/>
          </p:cNvSpPr>
          <p:nvPr>
            <p:ph type="ftr" sz="quarter" idx="11"/>
          </p:nvPr>
        </p:nvSpPr>
        <p:spPr/>
        <p:txBody>
          <a:bodyPr lIns="0" rIns="0"/>
          <a:lstStyle/>
          <a:p>
            <a:r>
              <a:rPr lang="en-US"/>
              <a:t>Presentation title</a:t>
            </a:r>
            <a:endParaRPr lang="en-US" dirty="0"/>
          </a:p>
        </p:txBody>
      </p:sp>
      <p:sp>
        <p:nvSpPr>
          <p:cNvPr id="6" name="Slide Number Placeholder 5">
            <a:extLst>
              <a:ext uri="{FF2B5EF4-FFF2-40B4-BE49-F238E27FC236}">
                <a16:creationId xmlns:a16="http://schemas.microsoft.com/office/drawing/2014/main" id="{B3C35AEC-478D-4BBF-9883-4CE09EB36AB9}"/>
              </a:ext>
            </a:extLst>
          </p:cNvPr>
          <p:cNvSpPr>
            <a:spLocks noGrp="1"/>
          </p:cNvSpPr>
          <p:nvPr>
            <p:ph type="sldNum" sz="quarter" idx="12"/>
          </p:nvPr>
        </p:nvSpPr>
        <p:spPr/>
        <p:txBody>
          <a:bodyPr lIns="0" rIns="0"/>
          <a:lstStyle/>
          <a:p>
            <a:r>
              <a:rPr lang="en-GB"/>
              <a:t>Page </a:t>
            </a:r>
            <a:fld id="{F1BC30E3-FFE5-4B91-AA19-87A149EBB9EE}" type="slidenum">
              <a:rPr smtClean="0"/>
              <a:pPr/>
              <a:t>‹#›</a:t>
            </a:fld>
            <a:endParaRPr dirty="0"/>
          </a:p>
        </p:txBody>
      </p:sp>
      <p:sp>
        <p:nvSpPr>
          <p:cNvPr id="8" name="Text Placeholder 2">
            <a:extLst>
              <a:ext uri="{FF2B5EF4-FFF2-40B4-BE49-F238E27FC236}">
                <a16:creationId xmlns:a16="http://schemas.microsoft.com/office/drawing/2014/main" id="{AC5F387F-0A77-424D-88D8-FFE5F0CA22D3}"/>
              </a:ext>
            </a:extLst>
          </p:cNvPr>
          <p:cNvSpPr>
            <a:spLocks noGrp="1"/>
          </p:cNvSpPr>
          <p:nvPr>
            <p:ph idx="1"/>
          </p:nvPr>
        </p:nvSpPr>
        <p:spPr>
          <a:xfrm>
            <a:off x="609918" y="2372810"/>
            <a:ext cx="10978515" cy="371303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Line 10">
            <a:extLst>
              <a:ext uri="{FF2B5EF4-FFF2-40B4-BE49-F238E27FC236}">
                <a16:creationId xmlns:a16="http://schemas.microsoft.com/office/drawing/2014/main" id="{CF130104-FAF2-4309-9701-573F37743137}"/>
              </a:ext>
            </a:extLst>
          </p:cNvPr>
          <p:cNvSpPr>
            <a:spLocks noChangeShapeType="1"/>
          </p:cNvSpPr>
          <p:nvPr userDrawn="1"/>
        </p:nvSpPr>
        <p:spPr bwMode="auto">
          <a:xfrm>
            <a:off x="609918" y="944326"/>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0145667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Divider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0B882-5FC5-4C48-9562-890886DDEDF3}"/>
              </a:ext>
            </a:extLst>
          </p:cNvPr>
          <p:cNvSpPr>
            <a:spLocks noGrp="1"/>
          </p:cNvSpPr>
          <p:nvPr>
            <p:ph type="dt" sz="half" idx="10"/>
          </p:nvPr>
        </p:nvSpPr>
        <p:spPr/>
        <p:txBody>
          <a:bodyPr lIns="0"/>
          <a:lstStyle/>
          <a:p>
            <a:fld id="{678A09A2-12AE-4A08-9E31-994E3910808B}" type="datetime3">
              <a:rPr lang="en-US" smtClean="0"/>
              <a:t>15 June 2022</a:t>
            </a:fld>
            <a:endParaRPr lang="en-IN" dirty="0"/>
          </a:p>
        </p:txBody>
      </p:sp>
      <p:sp>
        <p:nvSpPr>
          <p:cNvPr id="3" name="Footer Placeholder 2">
            <a:extLst>
              <a:ext uri="{FF2B5EF4-FFF2-40B4-BE49-F238E27FC236}">
                <a16:creationId xmlns:a16="http://schemas.microsoft.com/office/drawing/2014/main" id="{992E7899-FE60-4FDA-8608-58147D09186A}"/>
              </a:ext>
            </a:extLst>
          </p:cNvPr>
          <p:cNvSpPr>
            <a:spLocks noGrp="1"/>
          </p:cNvSpPr>
          <p:nvPr>
            <p:ph type="ftr" sz="quarter" idx="11"/>
          </p:nvPr>
        </p:nvSpPr>
        <p:spPr/>
        <p:txBody>
          <a:bodyPr lIns="0"/>
          <a:lstStyle/>
          <a:p>
            <a:r>
              <a:rPr lang="en-US"/>
              <a:t>Presentation title</a:t>
            </a:r>
            <a:endParaRPr lang="en-US" dirty="0"/>
          </a:p>
        </p:txBody>
      </p:sp>
      <p:sp>
        <p:nvSpPr>
          <p:cNvPr id="4" name="Slide Number Placeholder 3">
            <a:extLst>
              <a:ext uri="{FF2B5EF4-FFF2-40B4-BE49-F238E27FC236}">
                <a16:creationId xmlns:a16="http://schemas.microsoft.com/office/drawing/2014/main" id="{BAA32B5C-3285-477F-B755-A6F2F0F4D3A2}"/>
              </a:ext>
            </a:extLst>
          </p:cNvPr>
          <p:cNvSpPr>
            <a:spLocks noGrp="1"/>
          </p:cNvSpPr>
          <p:nvPr>
            <p:ph type="sldNum" sz="quarter" idx="12"/>
          </p:nvPr>
        </p:nvSpPr>
        <p:spPr/>
        <p:txBody>
          <a:bodyPr lIns="0"/>
          <a:lstStyle/>
          <a:p>
            <a:r>
              <a:rPr lang="en-GB"/>
              <a:t>Page </a:t>
            </a:r>
            <a:fld id="{F1BC30E3-FFE5-4B91-AA19-87A149EBB9EE}" type="slidenum">
              <a:rPr smtClean="0"/>
              <a:pPr/>
              <a:t>‹#›</a:t>
            </a:fld>
            <a:endParaRPr dirty="0"/>
          </a:p>
        </p:txBody>
      </p:sp>
      <p:sp>
        <p:nvSpPr>
          <p:cNvPr id="5" name="Freeform 6"/>
          <p:cNvSpPr>
            <a:spLocks/>
          </p:cNvSpPr>
          <p:nvPr userDrawn="1"/>
        </p:nvSpPr>
        <p:spPr bwMode="gray">
          <a:xfrm>
            <a:off x="0" y="0"/>
            <a:ext cx="6022975" cy="5334000"/>
          </a:xfrm>
          <a:custGeom>
            <a:avLst/>
            <a:gdLst>
              <a:gd name="connsiteX0" fmla="*/ 0 w 10000"/>
              <a:gd name="connsiteY0" fmla="*/ 0 h 10000"/>
              <a:gd name="connsiteX1" fmla="*/ 10000 w 10000"/>
              <a:gd name="connsiteY1" fmla="*/ 0 h 10000"/>
              <a:gd name="connsiteX2" fmla="*/ 10000 w 10000"/>
              <a:gd name="connsiteY2" fmla="*/ 8019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10000" y="8019"/>
                </a:lnTo>
                <a:lnTo>
                  <a:pt x="0" y="1000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7" name="Text Placeholder 7"/>
          <p:cNvSpPr>
            <a:spLocks noGrp="1"/>
          </p:cNvSpPr>
          <p:nvPr>
            <p:ph type="body" sz="quarter" idx="13" hasCustomPrompt="1"/>
          </p:nvPr>
        </p:nvSpPr>
        <p:spPr>
          <a:xfrm>
            <a:off x="617221" y="1198587"/>
            <a:ext cx="4807746" cy="860400"/>
          </a:xfrm>
        </p:spPr>
        <p:txBody>
          <a:bodyPr lIns="90000" tIns="46800" rIns="90000" bIns="46800"/>
          <a:lstStyle>
            <a:lvl1pPr marL="0" indent="0">
              <a:lnSpc>
                <a:spcPct val="85000"/>
              </a:lnSpc>
              <a:buFontTx/>
              <a:buNone/>
              <a:defRPr sz="3000">
                <a:solidFill>
                  <a:srgbClr val="2E2E38"/>
                </a:solidFill>
              </a:defRPr>
            </a:lvl1pPr>
          </a:lstStyle>
          <a:p>
            <a:pPr lvl="0"/>
            <a:r>
              <a:rPr lang="en-IE" dirty="0"/>
              <a:t>Section divider over two lines or three lines</a:t>
            </a:r>
          </a:p>
        </p:txBody>
      </p:sp>
    </p:spTree>
    <p:extLst>
      <p:ext uri="{BB962C8B-B14F-4D97-AF65-F5344CB8AC3E}">
        <p14:creationId xmlns:p14="http://schemas.microsoft.com/office/powerpoint/2010/main" val="3899685213"/>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ivider 2">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0B882-5FC5-4C48-9562-890886DDEDF3}"/>
              </a:ext>
            </a:extLst>
          </p:cNvPr>
          <p:cNvSpPr>
            <a:spLocks noGrp="1"/>
          </p:cNvSpPr>
          <p:nvPr>
            <p:ph type="dt" sz="half" idx="10"/>
          </p:nvPr>
        </p:nvSpPr>
        <p:spPr/>
        <p:txBody>
          <a:bodyPr lIns="0"/>
          <a:lstStyle/>
          <a:p>
            <a:fld id="{678A09A2-12AE-4A08-9E31-994E3910808B}" type="datetime3">
              <a:rPr lang="en-US" smtClean="0"/>
              <a:t>15 June 2022</a:t>
            </a:fld>
            <a:endParaRPr lang="en-IN" dirty="0"/>
          </a:p>
        </p:txBody>
      </p:sp>
      <p:sp>
        <p:nvSpPr>
          <p:cNvPr id="3" name="Footer Placeholder 2">
            <a:extLst>
              <a:ext uri="{FF2B5EF4-FFF2-40B4-BE49-F238E27FC236}">
                <a16:creationId xmlns:a16="http://schemas.microsoft.com/office/drawing/2014/main" id="{992E7899-FE60-4FDA-8608-58147D09186A}"/>
              </a:ext>
            </a:extLst>
          </p:cNvPr>
          <p:cNvSpPr>
            <a:spLocks noGrp="1"/>
          </p:cNvSpPr>
          <p:nvPr>
            <p:ph type="ftr" sz="quarter" idx="11"/>
          </p:nvPr>
        </p:nvSpPr>
        <p:spPr/>
        <p:txBody>
          <a:bodyPr lIns="0"/>
          <a:lstStyle/>
          <a:p>
            <a:r>
              <a:rPr lang="en-US"/>
              <a:t>Presentation title</a:t>
            </a:r>
            <a:endParaRPr lang="en-US" dirty="0"/>
          </a:p>
        </p:txBody>
      </p:sp>
      <p:sp>
        <p:nvSpPr>
          <p:cNvPr id="4" name="Slide Number Placeholder 3">
            <a:extLst>
              <a:ext uri="{FF2B5EF4-FFF2-40B4-BE49-F238E27FC236}">
                <a16:creationId xmlns:a16="http://schemas.microsoft.com/office/drawing/2014/main" id="{BAA32B5C-3285-477F-B755-A6F2F0F4D3A2}"/>
              </a:ext>
            </a:extLst>
          </p:cNvPr>
          <p:cNvSpPr>
            <a:spLocks noGrp="1"/>
          </p:cNvSpPr>
          <p:nvPr>
            <p:ph type="sldNum" sz="quarter" idx="12"/>
          </p:nvPr>
        </p:nvSpPr>
        <p:spPr/>
        <p:txBody>
          <a:bodyPr lIns="0"/>
          <a:lstStyle/>
          <a:p>
            <a:r>
              <a:rPr lang="en-GB"/>
              <a:t>Page </a:t>
            </a:r>
            <a:fld id="{F1BC30E3-FFE5-4B91-AA19-87A149EBB9EE}" type="slidenum">
              <a:rPr smtClean="0"/>
              <a:pPr/>
              <a:t>‹#›</a:t>
            </a:fld>
            <a:endParaRPr dirty="0"/>
          </a:p>
        </p:txBody>
      </p:sp>
      <p:sp>
        <p:nvSpPr>
          <p:cNvPr id="5" name="Freeform 6"/>
          <p:cNvSpPr>
            <a:spLocks/>
          </p:cNvSpPr>
          <p:nvPr userDrawn="1"/>
        </p:nvSpPr>
        <p:spPr bwMode="gray">
          <a:xfrm>
            <a:off x="227700" y="196770"/>
            <a:ext cx="6022975" cy="5334000"/>
          </a:xfrm>
          <a:custGeom>
            <a:avLst/>
            <a:gdLst>
              <a:gd name="connsiteX0" fmla="*/ 0 w 10000"/>
              <a:gd name="connsiteY0" fmla="*/ 0 h 10000"/>
              <a:gd name="connsiteX1" fmla="*/ 10000 w 10000"/>
              <a:gd name="connsiteY1" fmla="*/ 0 h 10000"/>
              <a:gd name="connsiteX2" fmla="*/ 10000 w 10000"/>
              <a:gd name="connsiteY2" fmla="*/ 8019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10000" y="8019"/>
                </a:lnTo>
                <a:lnTo>
                  <a:pt x="0" y="10000"/>
                </a:lnTo>
                <a:lnTo>
                  <a:pt x="0" y="0"/>
                </a:lnTo>
                <a:close/>
              </a:path>
            </a:pathLst>
          </a:custGeom>
          <a:solidFill>
            <a:srgbClr val="FFE600"/>
          </a:solidFill>
          <a:ln w="9525">
            <a:noFill/>
            <a:round/>
            <a:headEnd/>
            <a:tailEnd/>
          </a:ln>
          <a:effectLst/>
        </p:spPr>
        <p:txBody>
          <a:bodyPr vert="horz" wrap="square" lIns="91440" tIns="45720" rIns="91440" bIns="45720" numCol="1" anchor="t" anchorCtr="0" compatLnSpc="1">
            <a:prstTxWarp prst="textNoShape">
              <a:avLst/>
            </a:prstTxWarp>
          </a:bodyPr>
          <a:lstStyle/>
          <a:p>
            <a:pPr lvl="0"/>
            <a:endParaRPr lang="en-GB">
              <a:solidFill>
                <a:schemeClr val="bg1"/>
              </a:solidFill>
            </a:endParaRPr>
          </a:p>
        </p:txBody>
      </p:sp>
      <p:sp>
        <p:nvSpPr>
          <p:cNvPr id="7" name="Text Placeholder 7"/>
          <p:cNvSpPr>
            <a:spLocks noGrp="1"/>
          </p:cNvSpPr>
          <p:nvPr>
            <p:ph type="body" sz="quarter" idx="13" hasCustomPrompt="1"/>
          </p:nvPr>
        </p:nvSpPr>
        <p:spPr>
          <a:xfrm>
            <a:off x="617221" y="1198587"/>
            <a:ext cx="4807746" cy="860400"/>
          </a:xfrm>
        </p:spPr>
        <p:txBody>
          <a:bodyPr lIns="90000" tIns="46800" rIns="90000" bIns="46800"/>
          <a:lstStyle>
            <a:lvl1pPr marL="0" indent="0">
              <a:lnSpc>
                <a:spcPct val="85000"/>
              </a:lnSpc>
              <a:buFontTx/>
              <a:buNone/>
              <a:defRPr sz="3000">
                <a:solidFill>
                  <a:srgbClr val="2E2E38"/>
                </a:solidFill>
              </a:defRPr>
            </a:lvl1pPr>
          </a:lstStyle>
          <a:p>
            <a:pPr lvl="0"/>
            <a:r>
              <a:rPr lang="en-IE" dirty="0"/>
              <a:t>Section divider over two lines or three lines</a:t>
            </a:r>
          </a:p>
        </p:txBody>
      </p:sp>
    </p:spTree>
    <p:extLst>
      <p:ext uri="{BB962C8B-B14F-4D97-AF65-F5344CB8AC3E}">
        <p14:creationId xmlns:p14="http://schemas.microsoft.com/office/powerpoint/2010/main" val="2050733422"/>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Empty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600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sz="2400">
                <a:solidFill>
                  <a:schemeClr val="bg1"/>
                </a:solidFill>
              </a:defRPr>
            </a:lvl1pPr>
          </a:lstStyle>
          <a:p>
            <a:r>
              <a:rPr lang="en-US"/>
              <a:t>Click to edit Master title style</a:t>
            </a:r>
            <a:endParaRPr lang="en-GB" dirty="0"/>
          </a:p>
        </p:txBody>
      </p:sp>
      <p:sp>
        <p:nvSpPr>
          <p:cNvPr id="4" name="Date Placeholder 3">
            <a:extLst>
              <a:ext uri="{FF2B5EF4-FFF2-40B4-BE49-F238E27FC236}">
                <a16:creationId xmlns:a16="http://schemas.microsoft.com/office/drawing/2014/main" id="{148806A2-2AA7-4EC7-8FA5-6DD8E9FC1AD1}"/>
              </a:ext>
            </a:extLst>
          </p:cNvPr>
          <p:cNvSpPr>
            <a:spLocks noGrp="1"/>
          </p:cNvSpPr>
          <p:nvPr>
            <p:ph type="dt" sz="half" idx="10"/>
          </p:nvPr>
        </p:nvSpPr>
        <p:spPr/>
        <p:txBody>
          <a:bodyPr/>
          <a:lstStyle/>
          <a:p>
            <a:fld id="{97B14021-CB4E-4A4F-8709-D33FAB29C8FB}" type="datetime3">
              <a:rPr lang="en-US" smtClean="0"/>
              <a:t>15 June 2022</a:t>
            </a:fld>
            <a:endParaRPr lang="en-IN" dirty="0"/>
          </a:p>
        </p:txBody>
      </p:sp>
      <p:sp>
        <p:nvSpPr>
          <p:cNvPr id="5" name="Footer Placeholder 4">
            <a:extLst>
              <a:ext uri="{FF2B5EF4-FFF2-40B4-BE49-F238E27FC236}">
                <a16:creationId xmlns:a16="http://schemas.microsoft.com/office/drawing/2014/main" id="{8C56F6B4-9E49-490D-8FE1-DB9035090F2D}"/>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3C35AEC-478D-4BBF-9883-4CE09EB36AB9}"/>
              </a:ext>
            </a:extLst>
          </p:cNvPr>
          <p:cNvSpPr>
            <a:spLocks noGrp="1"/>
          </p:cNvSpPr>
          <p:nvPr>
            <p:ph type="sldNum" sz="quarter" idx="12"/>
          </p:nvPr>
        </p:nvSpPr>
        <p:spPr/>
        <p:txBody>
          <a:bodyPr/>
          <a:lstStyle/>
          <a:p>
            <a:r>
              <a:rPr lang="en-GB"/>
              <a:t>Page </a:t>
            </a:r>
            <a:fld id="{F1BC30E3-FFE5-4B91-AA19-87A149EBB9EE}" type="slidenum">
              <a:rPr smtClean="0"/>
              <a:pPr/>
              <a:t>‹#›</a:t>
            </a:fld>
            <a:endParaRPr dirty="0"/>
          </a:p>
        </p:txBody>
      </p:sp>
      <p:sp>
        <p:nvSpPr>
          <p:cNvPr id="8" name="Text Placeholder 2">
            <a:extLst>
              <a:ext uri="{FF2B5EF4-FFF2-40B4-BE49-F238E27FC236}">
                <a16:creationId xmlns:a16="http://schemas.microsoft.com/office/drawing/2014/main" id="{AC5F387F-0A77-424D-88D8-FFE5F0CA22D3}"/>
              </a:ext>
            </a:extLst>
          </p:cNvPr>
          <p:cNvSpPr>
            <a:spLocks noGrp="1"/>
          </p:cNvSpPr>
          <p:nvPr>
            <p:ph idx="1"/>
          </p:nvPr>
        </p:nvSpPr>
        <p:spPr>
          <a:xfrm>
            <a:off x="609918" y="1137920"/>
            <a:ext cx="10978515" cy="494792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Line 10">
            <a:extLst>
              <a:ext uri="{FF2B5EF4-FFF2-40B4-BE49-F238E27FC236}">
                <a16:creationId xmlns:a16="http://schemas.microsoft.com/office/drawing/2014/main" id="{B69EB865-6B86-419B-923C-F7DDC68C9C66}"/>
              </a:ext>
            </a:extLst>
          </p:cNvPr>
          <p:cNvSpPr>
            <a:spLocks noChangeShapeType="1"/>
          </p:cNvSpPr>
          <p:nvPr userDrawn="1"/>
        </p:nvSpPr>
        <p:spPr bwMode="auto">
          <a:xfrm>
            <a:off x="609918" y="943262"/>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9993965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12198350" cy="6858000"/>
          </a:xfrm>
        </p:spPr>
        <p:txBody>
          <a:bodyPr anchor="ctr"/>
          <a:lstStyle>
            <a:lvl1pPr marL="0" indent="0" algn="ctr">
              <a:buNone/>
              <a:defRPr/>
            </a:lvl1pPr>
          </a:lstStyle>
          <a:p>
            <a:r>
              <a:rPr lang="en-IN" dirty="0"/>
              <a:t>Video</a:t>
            </a:r>
          </a:p>
        </p:txBody>
      </p:sp>
      <p:sp>
        <p:nvSpPr>
          <p:cNvPr id="2" name="Date Placeholder 1">
            <a:extLst>
              <a:ext uri="{FF2B5EF4-FFF2-40B4-BE49-F238E27FC236}">
                <a16:creationId xmlns:a16="http://schemas.microsoft.com/office/drawing/2014/main" id="{711B3654-4C35-482F-B580-02C23F975B92}"/>
              </a:ext>
            </a:extLst>
          </p:cNvPr>
          <p:cNvSpPr>
            <a:spLocks noGrp="1"/>
          </p:cNvSpPr>
          <p:nvPr>
            <p:ph type="dt" sz="half" idx="11"/>
          </p:nvPr>
        </p:nvSpPr>
        <p:spPr/>
        <p:txBody>
          <a:bodyPr lIns="0"/>
          <a:lstStyle/>
          <a:p>
            <a:fld id="{ECB31890-3905-4699-8A54-4A643E2FBD12}" type="datetime3">
              <a:rPr lang="en-US" smtClean="0"/>
              <a:t>15 June 2022</a:t>
            </a:fld>
            <a:endParaRPr lang="en-IN" dirty="0"/>
          </a:p>
        </p:txBody>
      </p:sp>
      <p:sp>
        <p:nvSpPr>
          <p:cNvPr id="4" name="Footer Placeholder 3">
            <a:extLst>
              <a:ext uri="{FF2B5EF4-FFF2-40B4-BE49-F238E27FC236}">
                <a16:creationId xmlns:a16="http://schemas.microsoft.com/office/drawing/2014/main" id="{162EFEC5-10C4-4E79-B06E-F14B8F305F91}"/>
              </a:ext>
            </a:extLst>
          </p:cNvPr>
          <p:cNvSpPr>
            <a:spLocks noGrp="1"/>
          </p:cNvSpPr>
          <p:nvPr>
            <p:ph type="ftr" sz="quarter" idx="12"/>
          </p:nvPr>
        </p:nvSpPr>
        <p:spPr/>
        <p:txBody>
          <a:bodyPr lIns="0"/>
          <a:lstStyle/>
          <a:p>
            <a:r>
              <a:rPr lang="en-US"/>
              <a:t>Presentation title</a:t>
            </a:r>
            <a:endParaRPr lang="en-US" dirty="0"/>
          </a:p>
        </p:txBody>
      </p:sp>
      <p:sp>
        <p:nvSpPr>
          <p:cNvPr id="5" name="Slide Number Placeholder 4">
            <a:extLst>
              <a:ext uri="{FF2B5EF4-FFF2-40B4-BE49-F238E27FC236}">
                <a16:creationId xmlns:a16="http://schemas.microsoft.com/office/drawing/2014/main" id="{0CC05763-C066-4818-A1DF-64ED4D64BE2E}"/>
              </a:ext>
            </a:extLst>
          </p:cNvPr>
          <p:cNvSpPr>
            <a:spLocks noGrp="1"/>
          </p:cNvSpPr>
          <p:nvPr>
            <p:ph type="sldNum" sz="quarter" idx="13"/>
          </p:nvPr>
        </p:nvSpPr>
        <p:spPr/>
        <p:txBody>
          <a:bodyPr lIns="0"/>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16652607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D5388A-86DF-494E-B137-EE20B7E1CF99}"/>
              </a:ext>
            </a:extLst>
          </p:cNvPr>
          <p:cNvSpPr>
            <a:spLocks noGrp="1"/>
          </p:cNvSpPr>
          <p:nvPr>
            <p:ph type="dt" sz="half" idx="10"/>
          </p:nvPr>
        </p:nvSpPr>
        <p:spPr/>
        <p:txBody>
          <a:bodyPr lIns="0"/>
          <a:lstStyle/>
          <a:p>
            <a:fld id="{51FBADE3-2F67-4EB8-B1F9-B00F8B809757}" type="datetime3">
              <a:rPr lang="en-US" smtClean="0"/>
              <a:t>15 June 2022</a:t>
            </a:fld>
            <a:endParaRPr lang="en-IN" dirty="0"/>
          </a:p>
        </p:txBody>
      </p:sp>
      <p:sp>
        <p:nvSpPr>
          <p:cNvPr id="3" name="Footer Placeholder 2">
            <a:extLst>
              <a:ext uri="{FF2B5EF4-FFF2-40B4-BE49-F238E27FC236}">
                <a16:creationId xmlns:a16="http://schemas.microsoft.com/office/drawing/2014/main" id="{7297E548-6FF4-4D89-ADE0-60181F5365D0}"/>
              </a:ext>
            </a:extLst>
          </p:cNvPr>
          <p:cNvSpPr>
            <a:spLocks noGrp="1"/>
          </p:cNvSpPr>
          <p:nvPr>
            <p:ph type="ftr" sz="quarter" idx="11"/>
          </p:nvPr>
        </p:nvSpPr>
        <p:spPr/>
        <p:txBody>
          <a:bodyPr lIns="0"/>
          <a:lstStyle/>
          <a:p>
            <a:r>
              <a:rPr lang="en-IN"/>
              <a:t>Presentation title</a:t>
            </a:r>
            <a:endParaRPr lang="en-IN" dirty="0"/>
          </a:p>
        </p:txBody>
      </p:sp>
      <p:sp>
        <p:nvSpPr>
          <p:cNvPr id="4" name="Slide Number Placeholder 3">
            <a:extLst>
              <a:ext uri="{FF2B5EF4-FFF2-40B4-BE49-F238E27FC236}">
                <a16:creationId xmlns:a16="http://schemas.microsoft.com/office/drawing/2014/main" id="{810B0A8B-D001-432B-877C-21558412BB33}"/>
              </a:ext>
            </a:extLst>
          </p:cNvPr>
          <p:cNvSpPr>
            <a:spLocks noGrp="1"/>
          </p:cNvSpPr>
          <p:nvPr>
            <p:ph type="sldNum" sz="quarter" idx="12"/>
          </p:nvPr>
        </p:nvSpPr>
        <p:spPr/>
        <p:txBody>
          <a:bodyPr lIns="0"/>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1932980875"/>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2_Final legal text">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83BDE2E-2BCF-4140-945E-7D5610CDE4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53" y="0"/>
            <a:ext cx="12192005" cy="6858000"/>
          </a:xfrm>
          <a:prstGeom prst="rect">
            <a:avLst/>
          </a:prstGeom>
        </p:spPr>
      </p:pic>
      <p:sp>
        <p:nvSpPr>
          <p:cNvPr id="5" name="TextBox 4">
            <a:extLst>
              <a:ext uri="{FF2B5EF4-FFF2-40B4-BE49-F238E27FC236}">
                <a16:creationId xmlns:a16="http://schemas.microsoft.com/office/drawing/2014/main" id="{C7922961-6607-4EE3-80F6-91F0F596D996}"/>
              </a:ext>
            </a:extLst>
          </p:cNvPr>
          <p:cNvSpPr txBox="1">
            <a:spLocks/>
          </p:cNvSpPr>
          <p:nvPr userDrawn="1"/>
        </p:nvSpPr>
        <p:spPr>
          <a:xfrm>
            <a:off x="481959" y="563952"/>
            <a:ext cx="3205138" cy="2660728"/>
          </a:xfrm>
          <a:prstGeom prst="rect">
            <a:avLst/>
          </a:prstGeom>
          <a:noFill/>
        </p:spPr>
        <p:txBody>
          <a:bodyPr wrap="square" lIns="0" tIns="36576" rIns="0" bIns="0" rtlCol="0" anchor="t">
            <a:spAutoFit/>
          </a:bodyPr>
          <a:lstStyle/>
          <a:p>
            <a:pPr marL="0" marR="0" lvl="0" indent="0" algn="l" defTabSz="914400" rtl="0" eaLnBrk="1" fontAlgn="auto" latinLnBrk="0" hangingPunct="1">
              <a:lnSpc>
                <a:spcPct val="100000"/>
              </a:lnSpc>
              <a:spcBef>
                <a:spcPts val="0"/>
              </a:spcBef>
              <a:spcAft>
                <a:spcPts val="600"/>
              </a:spcAft>
              <a:buClr>
                <a:srgbClr val="FFD200"/>
              </a:buClr>
              <a:buSzPct val="70000"/>
              <a:buFontTx/>
              <a:buNone/>
              <a:tabLst/>
              <a:defRPr/>
            </a:pPr>
            <a:r>
              <a:rPr kumimoji="0" lang="en-US" sz="1200" b="1" i="0" u="none" strike="noStrike" kern="0" cap="none" spc="0" normalizeH="0" baseline="0" noProof="0" dirty="0">
                <a:ln>
                  <a:noFill/>
                </a:ln>
                <a:solidFill>
                  <a:srgbClr val="FFE600"/>
                </a:solidFill>
                <a:effectLst/>
                <a:uLnTx/>
                <a:uFillTx/>
                <a:latin typeface="EYInterstate" panose="02000503020000020004" pitchFamily="2" charset="0"/>
                <a:ea typeface="+mn-ea"/>
                <a:cs typeface="+mn-cs"/>
              </a:rPr>
              <a:t>EY  </a:t>
            </a:r>
            <a:r>
              <a:rPr kumimoji="0" lang="en-US" sz="1200" b="0" i="0" u="none" strike="noStrike" kern="0" cap="none" spc="0" normalizeH="0" baseline="0" noProof="0" dirty="0">
                <a:ln>
                  <a:noFill/>
                </a:ln>
                <a:solidFill>
                  <a:srgbClr val="FFE600"/>
                </a:solidFill>
                <a:effectLst/>
                <a:uLnTx/>
                <a:uFillTx/>
                <a:latin typeface="EYInterstate" panose="02000503020000020004" pitchFamily="2" charset="0"/>
                <a:ea typeface="+mn-ea"/>
                <a:cs typeface="Arial"/>
              </a:rPr>
              <a:t>|  </a:t>
            </a:r>
            <a:r>
              <a:rPr kumimoji="0" lang="en-IN" sz="1200" b="0" i="0" u="none" strike="noStrike" kern="0" cap="none" spc="0" normalizeH="0" baseline="0" noProof="0" dirty="0">
                <a:ln>
                  <a:noFill/>
                </a:ln>
                <a:solidFill>
                  <a:srgbClr val="FFE600"/>
                </a:solidFill>
                <a:effectLst/>
                <a:uLnTx/>
                <a:uFillTx/>
                <a:latin typeface="EYInterstate" panose="02000503020000020004" pitchFamily="2" charset="0"/>
                <a:ea typeface="+mn-ea"/>
                <a:cs typeface="Arial"/>
              </a:rPr>
              <a:t>Building a better working world</a:t>
            </a:r>
            <a:endParaRPr kumimoji="0" lang="en-US" sz="1200" b="0" i="0" u="none" strike="noStrike" kern="0" cap="none" spc="0" normalizeH="0" baseline="0" noProof="0" dirty="0">
              <a:ln>
                <a:noFill/>
              </a:ln>
              <a:solidFill>
                <a:srgbClr val="FFE600"/>
              </a:solidFill>
              <a:effectLst/>
              <a:uLnTx/>
              <a:uFillTx/>
              <a:latin typeface="EYInterstate" panose="02000503020000020004" pitchFamily="2" charset="0"/>
              <a:ea typeface="+mn-ea"/>
              <a:cs typeface="Arial"/>
            </a:endParaRPr>
          </a:p>
          <a:p>
            <a:pPr marL="0" marR="0" lvl="0" indent="0" algn="l" defTabSz="914400" rtl="0" eaLnBrk="1" fontAlgn="auto" latinLnBrk="0" hangingPunct="1">
              <a:lnSpc>
                <a:spcPct val="100000"/>
              </a:lnSpc>
              <a:spcBef>
                <a:spcPts val="0"/>
              </a:spcBef>
              <a:spcAft>
                <a:spcPts val="0"/>
              </a:spcAft>
              <a:buClr>
                <a:srgbClr val="FFD200"/>
              </a:buClr>
              <a:buSzPct val="70000"/>
              <a:buFontTx/>
              <a:buNone/>
              <a:tabLst/>
              <a:defRPr/>
            </a:pPr>
            <a:endParaRPr kumimoji="0" lang="en-US" sz="1100" b="0" i="0" u="none" strike="noStrike" kern="0" cap="none" spc="0" normalizeH="0" baseline="0" noProof="0" dirty="0">
              <a:ln>
                <a:noFill/>
              </a:ln>
              <a:solidFill>
                <a:srgbClr val="FFFFFF"/>
              </a:solidFill>
              <a:effectLst/>
              <a:uLnTx/>
              <a:uFillTx/>
              <a:latin typeface="EYInterstate" panose="02000503020000020004" pitchFamily="2" charset="0"/>
              <a:ea typeface="+mn-ea"/>
              <a:cs typeface="Arial"/>
            </a:endParaRPr>
          </a:p>
          <a:p>
            <a:pPr marL="0" marR="0" lvl="0" indent="0" algn="l" defTabSz="914400" rtl="0" eaLnBrk="1" fontAlgn="auto" latinLnBrk="0" hangingPunct="1">
              <a:lnSpc>
                <a:spcPct val="100000"/>
              </a:lnSpc>
              <a:spcBef>
                <a:spcPts val="0"/>
              </a:spcBef>
              <a:spcAft>
                <a:spcPts val="0"/>
              </a:spcAft>
              <a:buClr>
                <a:srgbClr val="FFD200"/>
              </a:buClr>
              <a:buSzPct val="70000"/>
              <a:buFontTx/>
              <a:buNone/>
              <a:tabLst/>
              <a:defRPr/>
            </a:pPr>
            <a:r>
              <a:rPr kumimoji="0" lang="en-IN" sz="1100" b="0" i="0" u="none" strike="noStrike" kern="0" cap="none" spc="0" normalizeH="0" baseline="0" noProof="0" dirty="0">
                <a:ln>
                  <a:noFill/>
                </a:ln>
                <a:solidFill>
                  <a:srgbClr val="FFFFFF"/>
                </a:solidFill>
                <a:effectLst/>
                <a:uLnTx/>
                <a:uFillTx/>
                <a:latin typeface="EYInterstate" panose="02000503020000020004" pitchFamily="2" charset="0"/>
                <a:ea typeface="+mn-ea"/>
                <a:cs typeface="+mn-cs"/>
              </a:rPr>
              <a:t>EY exists to build a better working world, helping to create long-term value for clients, people and society and build trust in the capital markets. </a:t>
            </a:r>
          </a:p>
          <a:p>
            <a:pPr marL="0" marR="0" lvl="0" indent="0" algn="l" defTabSz="914400" rtl="0" eaLnBrk="1" fontAlgn="auto" latinLnBrk="0" hangingPunct="1">
              <a:lnSpc>
                <a:spcPct val="100000"/>
              </a:lnSpc>
              <a:spcBef>
                <a:spcPts val="0"/>
              </a:spcBef>
              <a:spcAft>
                <a:spcPts val="0"/>
              </a:spcAft>
              <a:buClr>
                <a:srgbClr val="FFD200"/>
              </a:buClr>
              <a:buSzPct val="70000"/>
              <a:buFontTx/>
              <a:buNone/>
              <a:tabLst/>
              <a:defRPr/>
            </a:pPr>
            <a:endParaRPr kumimoji="0" lang="en-IN" sz="1100" b="0" i="0" u="none" strike="noStrike" kern="0" cap="none" spc="0" normalizeH="0" baseline="0" noProof="0" dirty="0">
              <a:ln>
                <a:noFill/>
              </a:ln>
              <a:solidFill>
                <a:srgbClr val="FFFFFF"/>
              </a:solidFill>
              <a:effectLst/>
              <a:uLnTx/>
              <a:uFillTx/>
              <a:latin typeface="EYInterstate" panose="02000503020000020004" pitchFamily="2" charset="0"/>
              <a:ea typeface="+mn-ea"/>
              <a:cs typeface="+mn-cs"/>
            </a:endParaRPr>
          </a:p>
          <a:p>
            <a:pPr marL="0" marR="0" lvl="0" indent="0" algn="l" defTabSz="914400" rtl="0" eaLnBrk="1" fontAlgn="auto" latinLnBrk="0" hangingPunct="1">
              <a:lnSpc>
                <a:spcPct val="100000"/>
              </a:lnSpc>
              <a:spcBef>
                <a:spcPts val="0"/>
              </a:spcBef>
              <a:spcAft>
                <a:spcPts val="0"/>
              </a:spcAft>
              <a:buClr>
                <a:srgbClr val="FFD200"/>
              </a:buClr>
              <a:buSzPct val="70000"/>
              <a:buFontTx/>
              <a:buNone/>
              <a:tabLst/>
              <a:defRPr/>
            </a:pPr>
            <a:r>
              <a:rPr kumimoji="0" lang="en-IN" sz="1100" b="0" i="0" u="none" strike="noStrike" kern="0" cap="none" spc="0" normalizeH="0" baseline="0" noProof="0" dirty="0">
                <a:ln>
                  <a:noFill/>
                </a:ln>
                <a:solidFill>
                  <a:srgbClr val="FFFFFF"/>
                </a:solidFill>
                <a:effectLst/>
                <a:uLnTx/>
                <a:uFillTx/>
                <a:latin typeface="EYInterstate" panose="02000503020000020004" pitchFamily="2" charset="0"/>
                <a:ea typeface="+mn-ea"/>
                <a:cs typeface="+mn-cs"/>
              </a:rPr>
              <a:t>Enabled by data and technology, diverse EY teams in over 150 countries provide trust through assurance and help clients grow, transform and operate. </a:t>
            </a:r>
          </a:p>
          <a:p>
            <a:pPr marL="0" marR="0" lvl="0" indent="0" algn="l" defTabSz="914400" rtl="0" eaLnBrk="1" fontAlgn="auto" latinLnBrk="0" hangingPunct="1">
              <a:lnSpc>
                <a:spcPct val="100000"/>
              </a:lnSpc>
              <a:spcBef>
                <a:spcPts val="0"/>
              </a:spcBef>
              <a:spcAft>
                <a:spcPts val="0"/>
              </a:spcAft>
              <a:buClr>
                <a:srgbClr val="FFD200"/>
              </a:buClr>
              <a:buSzPct val="70000"/>
              <a:buFontTx/>
              <a:buNone/>
              <a:tabLst/>
              <a:defRPr/>
            </a:pPr>
            <a:endParaRPr kumimoji="0" lang="en-IN" sz="1100" b="0" i="0" u="none" strike="noStrike" kern="0" cap="none" spc="0" normalizeH="0" baseline="0" noProof="0" dirty="0">
              <a:ln>
                <a:noFill/>
              </a:ln>
              <a:solidFill>
                <a:srgbClr val="FFFFFF"/>
              </a:solidFill>
              <a:effectLst/>
              <a:uLnTx/>
              <a:uFillTx/>
              <a:latin typeface="EYInterstate" panose="02000503020000020004" pitchFamily="2" charset="0"/>
              <a:ea typeface="+mn-ea"/>
              <a:cs typeface="+mn-cs"/>
            </a:endParaRPr>
          </a:p>
          <a:p>
            <a:pPr marL="0" marR="0" lvl="0" indent="0" algn="l" defTabSz="914400" rtl="0" eaLnBrk="1" fontAlgn="auto" latinLnBrk="0" hangingPunct="1">
              <a:lnSpc>
                <a:spcPct val="100000"/>
              </a:lnSpc>
              <a:spcBef>
                <a:spcPts val="0"/>
              </a:spcBef>
              <a:spcAft>
                <a:spcPts val="0"/>
              </a:spcAft>
              <a:buClr>
                <a:srgbClr val="FFD200"/>
              </a:buClr>
              <a:buSzPct val="70000"/>
              <a:buFontTx/>
              <a:buNone/>
              <a:tabLst/>
              <a:defRPr/>
            </a:pPr>
            <a:r>
              <a:rPr kumimoji="0" lang="en-IN" sz="1100" b="0" i="0" u="none" strike="noStrike" kern="0" cap="none" spc="0" normalizeH="0" baseline="0" noProof="0" dirty="0">
                <a:ln>
                  <a:noFill/>
                </a:ln>
                <a:solidFill>
                  <a:srgbClr val="FFFFFF"/>
                </a:solidFill>
                <a:effectLst/>
                <a:uLnTx/>
                <a:uFillTx/>
                <a:latin typeface="EYInterstate" panose="02000503020000020004" pitchFamily="2" charset="0"/>
                <a:ea typeface="+mn-ea"/>
                <a:cs typeface="+mn-cs"/>
              </a:rPr>
              <a:t>Working across assurance, consulting, law, strategy, tax and transactions, EY teams ask better questions to find new answers for the complex issues facing our world today.</a:t>
            </a:r>
          </a:p>
        </p:txBody>
      </p:sp>
      <p:sp>
        <p:nvSpPr>
          <p:cNvPr id="6" name="TextBox 5">
            <a:extLst>
              <a:ext uri="{FF2B5EF4-FFF2-40B4-BE49-F238E27FC236}">
                <a16:creationId xmlns:a16="http://schemas.microsoft.com/office/drawing/2014/main" id="{4D25B45A-FC1D-43B3-AF5C-5C8F6289740F}"/>
              </a:ext>
            </a:extLst>
          </p:cNvPr>
          <p:cNvSpPr txBox="1">
            <a:spLocks/>
          </p:cNvSpPr>
          <p:nvPr userDrawn="1"/>
        </p:nvSpPr>
        <p:spPr>
          <a:xfrm>
            <a:off x="8406581" y="563952"/>
            <a:ext cx="3309810" cy="3112134"/>
          </a:xfrm>
          <a:prstGeom prst="rect">
            <a:avLst/>
          </a:prstGeom>
          <a:noFill/>
        </p:spPr>
        <p:txBody>
          <a:bodyPr wrap="square" lIns="0" tIns="0" rIns="0" bIns="0" rtlCol="0" anchor="t">
            <a:spAutoFit/>
          </a:bodyPr>
          <a:lstStyle/>
          <a:p>
            <a:pPr lvl="0">
              <a:spcAft>
                <a:spcPts val="500"/>
              </a:spcAft>
              <a:buClr>
                <a:srgbClr val="FFD200"/>
              </a:buClr>
              <a:buSzPct val="70000"/>
              <a:defRPr/>
            </a:pPr>
            <a:r>
              <a:rPr lang="en-IN" sz="800" kern="0" dirty="0">
                <a:solidFill>
                  <a:srgbClr val="FFFFFF"/>
                </a:solidFill>
              </a:rPr>
              <a:t>EY refers to the global organisation, and may refer to one or more, of the member firms of Ernst &amp; Young Global Limited, each of which is a separate legal entity. Ernst &amp; Young Global Limited, a UK company limited by guarantee, does not provide services to clients. Information about how EY collects and uses personal data and a description of the rights individuals have under data protection legislation are available via ey.com/privacy. EY member firms do not practice law where prohibited by local laws. For more information about our organisation, please visit ey.com.</a:t>
            </a:r>
          </a:p>
          <a:p>
            <a:pPr lvl="0">
              <a:spcAft>
                <a:spcPts val="500"/>
              </a:spcAft>
              <a:buClr>
                <a:srgbClr val="FFD200"/>
              </a:buClr>
              <a:buSzPct val="70000"/>
              <a:defRPr/>
            </a:pPr>
            <a:r>
              <a:rPr lang="en-IN" sz="800" kern="0" dirty="0">
                <a:solidFill>
                  <a:srgbClr val="FFFFFF"/>
                </a:solidFill>
              </a:rPr>
              <a:t>© 2021 Ernst &amp; Young. All Rights Reserved.</a:t>
            </a:r>
          </a:p>
          <a:p>
            <a:pPr lvl="0">
              <a:spcAft>
                <a:spcPts val="500"/>
              </a:spcAft>
              <a:buClr>
                <a:srgbClr val="FFD200"/>
              </a:buClr>
              <a:buSzPct val="70000"/>
              <a:defRPr/>
            </a:pPr>
            <a:r>
              <a:rPr lang="en-IE" sz="800" kern="0" dirty="0">
                <a:solidFill>
                  <a:srgbClr val="FFFFFF"/>
                </a:solidFill>
              </a:rPr>
              <a:t>The Irish firm Ernst &amp; Young is a member practice of Ernst &amp; Young Global Limited. It is authorised by the Institute of Chartered Accountants in Ireland to carry on investment business in the Republic of Ireland.</a:t>
            </a:r>
          </a:p>
          <a:p>
            <a:pPr lvl="0">
              <a:spcAft>
                <a:spcPts val="500"/>
              </a:spcAft>
              <a:buClr>
                <a:srgbClr val="FFD200"/>
              </a:buClr>
              <a:buSzPct val="70000"/>
              <a:defRPr/>
            </a:pPr>
            <a:r>
              <a:rPr lang="en-IE" sz="800" kern="0" dirty="0">
                <a:solidFill>
                  <a:srgbClr val="FFFFFF"/>
                </a:solidFill>
              </a:rPr>
              <a:t>Ernst &amp; Young, Harcourt Centre, Harcourt Street, Dublin 2, Ireland.</a:t>
            </a:r>
          </a:p>
          <a:p>
            <a:pPr lvl="0">
              <a:spcAft>
                <a:spcPts val="500"/>
              </a:spcAft>
              <a:buClr>
                <a:srgbClr val="FFD200"/>
              </a:buClr>
              <a:buSzPct val="70000"/>
              <a:defRPr/>
            </a:pPr>
            <a:r>
              <a:rPr lang="en-IE" sz="800" kern="0" dirty="0">
                <a:solidFill>
                  <a:srgbClr val="FFFFFF"/>
                </a:solidFill>
              </a:rPr>
              <a:t>Information in this publication is intended to provide only a general outline of the subjects covered. It should neither be regarded as comprehensive nor sufficient for making decisions, nor should it be used in place of professional advice. Ernst &amp; Young accepts no responsibility for any loss arising from any action taken or not taken by anyone using this material.</a:t>
            </a:r>
            <a:endParaRPr lang="en-IN" sz="800" kern="0" dirty="0">
              <a:solidFill>
                <a:srgbClr val="FFFFFF"/>
              </a:solidFill>
            </a:endParaRPr>
          </a:p>
          <a:p>
            <a:pPr lvl="0">
              <a:spcAft>
                <a:spcPts val="500"/>
              </a:spcAft>
              <a:buClr>
                <a:srgbClr val="FFD200"/>
              </a:buClr>
              <a:buSzPct val="70000"/>
              <a:defRPr/>
            </a:pPr>
            <a:r>
              <a:rPr lang="en-IN" sz="1100" kern="0" dirty="0">
                <a:solidFill>
                  <a:srgbClr val="FFFFFF"/>
                </a:solidFill>
                <a:latin typeface="EYInterstate" panose="02000503020000020004" pitchFamily="2" charset="0"/>
              </a:rPr>
              <a:t>ey.com</a:t>
            </a:r>
          </a:p>
        </p:txBody>
      </p:sp>
      <p:sp>
        <p:nvSpPr>
          <p:cNvPr id="7" name="TextBox 6">
            <a:extLst>
              <a:ext uri="{FF2B5EF4-FFF2-40B4-BE49-F238E27FC236}">
                <a16:creationId xmlns:a16="http://schemas.microsoft.com/office/drawing/2014/main" id="{4CCB142D-1836-45B2-9890-2F07652578C2}"/>
              </a:ext>
            </a:extLst>
          </p:cNvPr>
          <p:cNvSpPr txBox="1"/>
          <p:nvPr userDrawn="1"/>
        </p:nvSpPr>
        <p:spPr>
          <a:xfrm>
            <a:off x="-3229337" y="0"/>
            <a:ext cx="2916821" cy="2688804"/>
          </a:xfrm>
          <a:prstGeom prst="rect">
            <a:avLst/>
          </a:prstGeom>
          <a:solidFill>
            <a:schemeClr val="accent5"/>
          </a:solidFill>
        </p:spPr>
        <p:txBody>
          <a:bodyPr wrap="square" lIns="36000" tIns="36000" rIns="36000" bIns="36000" rtlCol="0">
            <a:spAutoFit/>
          </a:bodyPr>
          <a:lstStyle/>
          <a:p>
            <a:pPr>
              <a:spcBef>
                <a:spcPts val="600"/>
              </a:spcBef>
              <a:spcAft>
                <a:spcPts val="600"/>
              </a:spcAft>
            </a:pPr>
            <a:r>
              <a:rPr lang="en-IE" sz="1400" b="1" dirty="0">
                <a:solidFill>
                  <a:schemeClr val="tx1"/>
                </a:solidFill>
              </a:rPr>
              <a:t>Important:</a:t>
            </a:r>
          </a:p>
          <a:p>
            <a:pPr>
              <a:spcBef>
                <a:spcPts val="600"/>
              </a:spcBef>
              <a:spcAft>
                <a:spcPts val="600"/>
              </a:spcAft>
            </a:pPr>
            <a:r>
              <a:rPr lang="en-IE" sz="1400" b="1" dirty="0">
                <a:solidFill>
                  <a:schemeClr val="tx1"/>
                </a:solidFill>
              </a:rPr>
              <a:t>Do not delete this slide </a:t>
            </a:r>
          </a:p>
          <a:p>
            <a:pPr>
              <a:spcBef>
                <a:spcPts val="600"/>
              </a:spcBef>
              <a:spcAft>
                <a:spcPts val="600"/>
              </a:spcAft>
            </a:pPr>
            <a:r>
              <a:rPr lang="en-IE" sz="1400" dirty="0">
                <a:solidFill>
                  <a:schemeClr val="tx1"/>
                </a:solidFill>
              </a:rPr>
              <a:t>The image of the globe</a:t>
            </a:r>
            <a:r>
              <a:rPr lang="en-IE" sz="1400" baseline="0" dirty="0">
                <a:solidFill>
                  <a:schemeClr val="tx1"/>
                </a:solidFill>
              </a:rPr>
              <a:t> is required in presentations.</a:t>
            </a:r>
          </a:p>
          <a:p>
            <a:pPr>
              <a:spcBef>
                <a:spcPts val="600"/>
              </a:spcBef>
              <a:spcAft>
                <a:spcPts val="600"/>
              </a:spcAft>
            </a:pPr>
            <a:r>
              <a:rPr lang="en-IE" sz="1400" baseline="0" dirty="0">
                <a:solidFill>
                  <a:schemeClr val="tx1"/>
                </a:solidFill>
              </a:rPr>
              <a:t>T</a:t>
            </a:r>
            <a:r>
              <a:rPr lang="en-IE" sz="1400" dirty="0">
                <a:solidFill>
                  <a:schemeClr val="tx1"/>
                </a:solidFill>
              </a:rPr>
              <a:t>his slide will only appear when the deck is printed; it will not appear during on-screen presentations.  It is a legal requirement of the firm that all printed documents contain this updated boiler text.</a:t>
            </a:r>
            <a:endParaRPr lang="en-GB" sz="1400" dirty="0">
              <a:solidFill>
                <a:schemeClr val="tx1"/>
              </a:solidFill>
            </a:endParaRPr>
          </a:p>
        </p:txBody>
      </p:sp>
    </p:spTree>
    <p:extLst>
      <p:ext uri="{BB962C8B-B14F-4D97-AF65-F5344CB8AC3E}">
        <p14:creationId xmlns:p14="http://schemas.microsoft.com/office/powerpoint/2010/main" val="1367446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tandard slide_no first level bullet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a:xfrm>
            <a:off x="609918" y="1137919"/>
            <a:ext cx="10980000" cy="4954905"/>
          </a:xfrm>
        </p:spPr>
        <p:txBody>
          <a:bodyPr/>
          <a:lstStyle>
            <a:lvl1pPr marL="0" indent="0">
              <a:buNone/>
              <a:defRPr>
                <a:solidFill>
                  <a:schemeClr val="bg1"/>
                </a:solidFill>
              </a:defRPr>
            </a:lvl1pPr>
            <a:lvl2pPr marL="356616">
              <a:defRPr>
                <a:solidFill>
                  <a:schemeClr val="bg1"/>
                </a:solidFill>
              </a:defRPr>
            </a:lvl2pPr>
            <a:lvl3pPr marL="713232">
              <a:defRPr>
                <a:solidFill>
                  <a:schemeClr val="bg1"/>
                </a:solidFill>
              </a:defRPr>
            </a:lvl3pPr>
            <a:lvl4pPr marL="1069848">
              <a:defRPr>
                <a:solidFill>
                  <a:schemeClr val="bg1"/>
                </a:solidFill>
              </a:defRPr>
            </a:lvl4pPr>
            <a:lvl5pPr marL="1426464">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8BEFDBB3-7C34-4E5E-AD13-1B49910A2654}"/>
              </a:ext>
            </a:extLst>
          </p:cNvPr>
          <p:cNvSpPr>
            <a:spLocks noGrp="1"/>
          </p:cNvSpPr>
          <p:nvPr>
            <p:ph type="dt" sz="half" idx="10"/>
          </p:nvPr>
        </p:nvSpPr>
        <p:spPr/>
        <p:txBody>
          <a:bodyPr/>
          <a:lstStyle/>
          <a:p>
            <a:fld id="{32C4D46D-36B7-425F-AEB7-676F0E436ACC}" type="datetime3">
              <a:rPr lang="en-US" smtClean="0"/>
              <a:t>15 June 2022</a:t>
            </a:fld>
            <a:endParaRPr lang="en-IN" dirty="0"/>
          </a:p>
        </p:txBody>
      </p:sp>
      <p:sp>
        <p:nvSpPr>
          <p:cNvPr id="5" name="Footer Placeholder 4">
            <a:extLst>
              <a:ext uri="{FF2B5EF4-FFF2-40B4-BE49-F238E27FC236}">
                <a16:creationId xmlns:a16="http://schemas.microsoft.com/office/drawing/2014/main" id="{DAD0F565-A080-4523-A04C-6DEE2789C33A}"/>
              </a:ext>
            </a:extLst>
          </p:cNvPr>
          <p:cNvSpPr>
            <a:spLocks noGrp="1"/>
          </p:cNvSpPr>
          <p:nvPr>
            <p:ph type="ftr" sz="quarter" idx="11"/>
          </p:nvPr>
        </p:nvSpPr>
        <p:spPr/>
        <p:txBody>
          <a:bodyPr/>
          <a:lstStyle/>
          <a:p>
            <a:r>
              <a:rPr lang="en-IN"/>
              <a:t>Presentation title</a:t>
            </a:r>
            <a:endParaRPr lang="en-IN" dirty="0"/>
          </a:p>
        </p:txBody>
      </p:sp>
      <p:sp>
        <p:nvSpPr>
          <p:cNvPr id="6" name="Slide Number Placeholder 5">
            <a:extLst>
              <a:ext uri="{FF2B5EF4-FFF2-40B4-BE49-F238E27FC236}">
                <a16:creationId xmlns:a16="http://schemas.microsoft.com/office/drawing/2014/main" id="{A6977AFB-BAAB-4831-9B67-3646A934EC34}"/>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
        <p:nvSpPr>
          <p:cNvPr id="8" name="Line 10">
            <a:extLst>
              <a:ext uri="{FF2B5EF4-FFF2-40B4-BE49-F238E27FC236}">
                <a16:creationId xmlns:a16="http://schemas.microsoft.com/office/drawing/2014/main" id="{CF130104-FAF2-4309-9701-573F37743137}"/>
              </a:ext>
            </a:extLst>
          </p:cNvPr>
          <p:cNvSpPr>
            <a:spLocks noChangeShapeType="1"/>
          </p:cNvSpPr>
          <p:nvPr userDrawn="1"/>
        </p:nvSpPr>
        <p:spPr bwMode="auto">
          <a:xfrm>
            <a:off x="609918" y="944326"/>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776914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a:xfrm>
            <a:off x="609918" y="1137920"/>
            <a:ext cx="10978515" cy="4954905"/>
          </a:xfrm>
        </p:spPr>
        <p:txBody>
          <a:bodyPr/>
          <a:lstStyle>
            <a:lvl1pPr marL="0" indent="0">
              <a:spcBef>
                <a:spcPts val="480"/>
              </a:spcBef>
              <a:buNone/>
              <a:defRPr>
                <a:solidFill>
                  <a:schemeClr val="bg1"/>
                </a:solidFill>
              </a:defRPr>
            </a:lvl1pPr>
            <a:lvl2pPr marL="0" indent="0">
              <a:spcBef>
                <a:spcPts val="480"/>
              </a:spcBef>
              <a:buNone/>
              <a:defRPr sz="1800">
                <a:solidFill>
                  <a:schemeClr val="bg1"/>
                </a:solidFill>
              </a:defRPr>
            </a:lvl2pPr>
            <a:lvl3pPr marL="0" indent="0">
              <a:spcBef>
                <a:spcPts val="480"/>
              </a:spcBef>
              <a:buNone/>
              <a:defRPr sz="1600">
                <a:solidFill>
                  <a:schemeClr val="bg1"/>
                </a:solidFill>
              </a:defRPr>
            </a:lvl3pPr>
            <a:lvl4pPr marL="0" indent="0">
              <a:spcBef>
                <a:spcPts val="480"/>
              </a:spcBef>
              <a:buNone/>
              <a:defRPr sz="1400">
                <a:solidFill>
                  <a:schemeClr val="bg1"/>
                </a:solidFill>
              </a:defRPr>
            </a:lvl4pPr>
            <a:lvl5pPr marL="0" indent="0">
              <a:spcBef>
                <a:spcPts val="480"/>
              </a:spcBef>
              <a:buNone/>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Line 10">
            <a:extLst>
              <a:ext uri="{FF2B5EF4-FFF2-40B4-BE49-F238E27FC236}">
                <a16:creationId xmlns:a16="http://schemas.microsoft.com/office/drawing/2014/main" id="{CF130104-FAF2-4309-9701-573F37743137}"/>
              </a:ext>
            </a:extLst>
          </p:cNvPr>
          <p:cNvSpPr>
            <a:spLocks noChangeShapeType="1"/>
          </p:cNvSpPr>
          <p:nvPr userDrawn="1"/>
        </p:nvSpPr>
        <p:spPr bwMode="auto">
          <a:xfrm>
            <a:off x="609918" y="943262"/>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1E6D7102-DD97-4F84-8724-387B81A0E6ED}" type="datetime3">
              <a:rPr lang="en-US" smtClean="0"/>
              <a:t>15 June 2022</a:t>
            </a:fld>
            <a:endParaRPr lang="en-IN" dirty="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253457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lumns_no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880"/>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sz="half" idx="1"/>
          </p:nvPr>
        </p:nvSpPr>
        <p:spPr>
          <a:xfrm>
            <a:off x="609918" y="1137918"/>
            <a:ext cx="5387605" cy="4954907"/>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200828" y="1137919"/>
            <a:ext cx="5387605" cy="4954906"/>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Line 10">
            <a:extLst>
              <a:ext uri="{FF2B5EF4-FFF2-40B4-BE49-F238E27FC236}">
                <a16:creationId xmlns:a16="http://schemas.microsoft.com/office/drawing/2014/main" id="{9B070B28-7AAC-47E5-9EB5-96B8B8B88057}"/>
              </a:ext>
            </a:extLst>
          </p:cNvPr>
          <p:cNvSpPr>
            <a:spLocks noChangeShapeType="1"/>
          </p:cNvSpPr>
          <p:nvPr userDrawn="1"/>
        </p:nvSpPr>
        <p:spPr bwMode="auto">
          <a:xfrm>
            <a:off x="609918" y="943262"/>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a:extLst>
              <a:ext uri="{FF2B5EF4-FFF2-40B4-BE49-F238E27FC236}">
                <a16:creationId xmlns:a16="http://schemas.microsoft.com/office/drawing/2014/main" id="{B20B9B26-E95B-4DC1-A613-4C0C0933C72B}"/>
              </a:ext>
            </a:extLst>
          </p:cNvPr>
          <p:cNvSpPr>
            <a:spLocks noGrp="1"/>
          </p:cNvSpPr>
          <p:nvPr>
            <p:ph type="dt" sz="half" idx="10"/>
          </p:nvPr>
        </p:nvSpPr>
        <p:spPr/>
        <p:txBody>
          <a:bodyPr/>
          <a:lstStyle/>
          <a:p>
            <a:fld id="{7848B339-892E-45B1-8EC6-9663C993893D}" type="datetime3">
              <a:rPr lang="en-US" smtClean="0"/>
              <a:t>15 June 2022</a:t>
            </a:fld>
            <a:endParaRPr lang="en-IN" dirty="0"/>
          </a:p>
        </p:txBody>
      </p:sp>
      <p:sp>
        <p:nvSpPr>
          <p:cNvPr id="6" name="Footer Placeholder 5">
            <a:extLst>
              <a:ext uri="{FF2B5EF4-FFF2-40B4-BE49-F238E27FC236}">
                <a16:creationId xmlns:a16="http://schemas.microsoft.com/office/drawing/2014/main" id="{ED7373D8-2AB5-4625-822C-B1F2B5CDC39C}"/>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76E3B4B-D68B-4AFA-A20D-2ECE69120F7E}"/>
              </a:ext>
            </a:extLst>
          </p:cNvPr>
          <p:cNvSpPr>
            <a:spLocks noGrp="1"/>
          </p:cNvSpPr>
          <p:nvPr>
            <p:ph type="sldNum" sz="quarter" idx="12"/>
          </p:nvPr>
        </p:nvSpPr>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3391415240"/>
      </p:ext>
    </p:extLst>
  </p:cSld>
  <p:clrMapOvr>
    <a:masterClrMapping/>
  </p:clrMapOvr>
  <p:extLst>
    <p:ext uri="{DCECCB84-F9BA-43D5-87BE-67443E8EF086}">
      <p15:sldGuideLst xmlns:p15="http://schemas.microsoft.com/office/powerpoint/2012/main">
        <p15:guide id="1" pos="3797" userDrawn="1">
          <p15:clr>
            <a:srgbClr val="FBAE40"/>
          </p15:clr>
        </p15:guide>
        <p15:guide id="2" pos="3887"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2648" y="1869440"/>
            <a:ext cx="5393208" cy="4223385"/>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99632" y="1869440"/>
            <a:ext cx="5393208" cy="4223385"/>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9"/>
          <p:cNvSpPr>
            <a:spLocks noGrp="1"/>
          </p:cNvSpPr>
          <p:nvPr>
            <p:ph type="body" sz="quarter" idx="12"/>
          </p:nvPr>
        </p:nvSpPr>
        <p:spPr>
          <a:xfrm>
            <a:off x="609918" y="1137920"/>
            <a:ext cx="5393208" cy="640800"/>
          </a:xfrm>
        </p:spPr>
        <p:txBody>
          <a:bodyPr anchor="t" anchorCtr="0"/>
          <a:lstStyle>
            <a:lvl1pPr>
              <a:buNone/>
              <a:defRPr b="1">
                <a:solidFill>
                  <a:schemeClr val="bg1"/>
                </a:solidFill>
              </a:defRPr>
            </a:lvl1pPr>
          </a:lstStyle>
          <a:p>
            <a:pPr lvl="0"/>
            <a:r>
              <a:rPr lang="en-US"/>
              <a:t>Click to edit Master text styles</a:t>
            </a:r>
          </a:p>
        </p:txBody>
      </p:sp>
      <p:sp>
        <p:nvSpPr>
          <p:cNvPr id="11" name="Text Placeholder 9"/>
          <p:cNvSpPr>
            <a:spLocks noGrp="1"/>
          </p:cNvSpPr>
          <p:nvPr>
            <p:ph type="body" sz="quarter" idx="13"/>
          </p:nvPr>
        </p:nvSpPr>
        <p:spPr>
          <a:xfrm>
            <a:off x="6199632" y="1137920"/>
            <a:ext cx="5393208" cy="640800"/>
          </a:xfrm>
        </p:spPr>
        <p:txBody>
          <a:bodyPr anchor="t" anchorCtr="0"/>
          <a:lstStyle>
            <a:lvl1pPr>
              <a:buNone/>
              <a:defRPr b="1">
                <a:solidFill>
                  <a:schemeClr val="bg1"/>
                </a:solidFill>
              </a:defRPr>
            </a:lvl1pPr>
          </a:lstStyle>
          <a:p>
            <a:pPr lvl="0"/>
            <a:r>
              <a:rPr lang="en-US"/>
              <a:t>Click to edit Master text styles</a:t>
            </a:r>
          </a:p>
        </p:txBody>
      </p:sp>
      <p:sp>
        <p:nvSpPr>
          <p:cNvPr id="2" name="Title 1"/>
          <p:cNvSpPr>
            <a:spLocks noGrp="1"/>
          </p:cNvSpPr>
          <p:nvPr>
            <p:ph type="title"/>
          </p:nvPr>
        </p:nvSpPr>
        <p:spPr>
          <a:xfrm>
            <a:off x="609918" y="294200"/>
            <a:ext cx="10978515" cy="590880"/>
          </a:xfrm>
        </p:spPr>
        <p:txBody>
          <a:bodyPr/>
          <a:lstStyle>
            <a:lvl1pPr>
              <a:defRPr>
                <a:solidFill>
                  <a:schemeClr val="bg1"/>
                </a:solidFill>
              </a:defRPr>
            </a:lvl1pPr>
          </a:lstStyle>
          <a:p>
            <a:r>
              <a:rPr lang="en-US"/>
              <a:t>Click to edit Master title style</a:t>
            </a:r>
            <a:endParaRPr lang="en-US" dirty="0"/>
          </a:p>
        </p:txBody>
      </p:sp>
      <p:sp>
        <p:nvSpPr>
          <p:cNvPr id="14" name="Line 10">
            <a:extLst>
              <a:ext uri="{FF2B5EF4-FFF2-40B4-BE49-F238E27FC236}">
                <a16:creationId xmlns:a16="http://schemas.microsoft.com/office/drawing/2014/main" id="{9773E7D9-2434-4381-A00D-27B62C086733}"/>
              </a:ext>
            </a:extLst>
          </p:cNvPr>
          <p:cNvSpPr>
            <a:spLocks noChangeShapeType="1"/>
          </p:cNvSpPr>
          <p:nvPr userDrawn="1"/>
        </p:nvSpPr>
        <p:spPr bwMode="auto">
          <a:xfrm>
            <a:off x="609918" y="943262"/>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a:extLst>
              <a:ext uri="{FF2B5EF4-FFF2-40B4-BE49-F238E27FC236}">
                <a16:creationId xmlns:a16="http://schemas.microsoft.com/office/drawing/2014/main" id="{409FCCF0-19BC-4024-9BCA-E14DB77EAF2F}"/>
              </a:ext>
            </a:extLst>
          </p:cNvPr>
          <p:cNvSpPr>
            <a:spLocks noGrp="1"/>
          </p:cNvSpPr>
          <p:nvPr>
            <p:ph type="dt" sz="half" idx="14"/>
          </p:nvPr>
        </p:nvSpPr>
        <p:spPr/>
        <p:txBody>
          <a:bodyPr/>
          <a:lstStyle/>
          <a:p>
            <a:fld id="{53C96D42-85A7-4FB8-81C2-A76989CD2C0B}" type="datetime3">
              <a:rPr lang="en-US" smtClean="0"/>
              <a:t>15 June 2022</a:t>
            </a:fld>
            <a:endParaRPr lang="en-IN" dirty="0"/>
          </a:p>
        </p:txBody>
      </p:sp>
      <p:sp>
        <p:nvSpPr>
          <p:cNvPr id="6" name="Footer Placeholder 5">
            <a:extLst>
              <a:ext uri="{FF2B5EF4-FFF2-40B4-BE49-F238E27FC236}">
                <a16:creationId xmlns:a16="http://schemas.microsoft.com/office/drawing/2014/main" id="{12B54F7E-BDC4-4386-B2E2-1FC66609D14F}"/>
              </a:ext>
            </a:extLst>
          </p:cNvPr>
          <p:cNvSpPr>
            <a:spLocks noGrp="1"/>
          </p:cNvSpPr>
          <p:nvPr>
            <p:ph type="ftr" sz="quarter" idx="15"/>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B94FBF9A-EC9A-41E4-A24C-ECB5DC15CCD7}"/>
              </a:ext>
            </a:extLst>
          </p:cNvPr>
          <p:cNvSpPr>
            <a:spLocks noGrp="1"/>
          </p:cNvSpPr>
          <p:nvPr>
            <p:ph type="sldNum" sz="quarter" idx="16"/>
          </p:nvPr>
        </p:nvSpPr>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2561902831"/>
      </p:ext>
    </p:extLst>
  </p:cSld>
  <p:clrMapOvr>
    <a:masterClrMapping/>
  </p:clrMapOvr>
  <p:extLst>
    <p:ext uri="{DCECCB84-F9BA-43D5-87BE-67443E8EF086}">
      <p15:sldGuideLst xmlns:p15="http://schemas.microsoft.com/office/powerpoint/2012/main">
        <p15:guide id="1" pos="3797" userDrawn="1">
          <p15:clr>
            <a:srgbClr val="FBAE40"/>
          </p15:clr>
        </p15:guide>
        <p15:guide id="2" pos="388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ixed layout_Agenda">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a:solidFill>
                  <a:schemeClr val="bg1"/>
                </a:solidFill>
              </a:defRPr>
            </a:lvl1pPr>
          </a:lstStyle>
          <a:p>
            <a:r>
              <a:rPr lang="en-US"/>
              <a:t>Click to edit Master title style</a:t>
            </a:r>
            <a:endParaRPr lang="en-GB" dirty="0"/>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33461" y="3756241"/>
            <a:ext cx="3089275" cy="180000"/>
          </a:xfrm>
        </p:spPr>
        <p:txBody>
          <a:bodyPr/>
          <a:lstStyle>
            <a:lvl1pPr marL="0" indent="0">
              <a:buNone/>
              <a:defRPr sz="1200">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33461" y="3998884"/>
            <a:ext cx="3089275" cy="180000"/>
          </a:xfrm>
        </p:spPr>
        <p:txBody>
          <a:bodyPr/>
          <a:lstStyle>
            <a:lvl1pPr marL="0" indent="0">
              <a:buNone/>
              <a:defRPr sz="1200">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23007" y="3578083"/>
            <a:ext cx="778959" cy="778959"/>
          </a:xfrm>
          <a:prstGeom prst="ellipse">
            <a:avLst/>
          </a:prstGeom>
        </p:spPr>
        <p:txBody>
          <a:bodyPr anchor="ctr"/>
          <a:lstStyle>
            <a:lvl1pPr marL="0" indent="0" algn="ctr">
              <a:buNone/>
              <a:defRPr sz="900">
                <a:solidFill>
                  <a:schemeClr val="bg1"/>
                </a:solidFill>
              </a:defRPr>
            </a:lvl1pPr>
          </a:lstStyle>
          <a:p>
            <a:r>
              <a:rPr lang="en-US"/>
              <a:t>Click icon to add picture</a:t>
            </a:r>
            <a:endParaRPr lang="en-GB"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6123008" y="1137920"/>
            <a:ext cx="5465425" cy="373807"/>
          </a:xfrm>
        </p:spPr>
        <p:txBody>
          <a:bodyPr/>
          <a:lstStyle>
            <a:lvl1pPr marL="0" indent="0">
              <a:buNone/>
              <a:defRPr/>
            </a:lvl1pPr>
          </a:lstStyle>
          <a:p>
            <a:pPr lvl="0"/>
            <a:r>
              <a:rPr lang="en-US"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6123008" y="1635009"/>
            <a:ext cx="5465425" cy="1611554"/>
          </a:xfrm>
        </p:spPr>
        <p:txBody>
          <a:bodyPr/>
          <a:lstStyle>
            <a:lvl1pPr marL="0" indent="0">
              <a:buNone/>
              <a:defRPr sz="1600"/>
            </a:lvl1pPr>
          </a:lstStyle>
          <a:p>
            <a:pPr lvl="0"/>
            <a:r>
              <a:rPr lang="en-US" dirty="0"/>
              <a:t>Content EY Interstate Light, 16pt, Lorem ipsum dolor, 12pt, </a:t>
            </a:r>
            <a:r>
              <a:rPr lang="en-US" dirty="0" err="1"/>
              <a:t>Utinam</a:t>
            </a:r>
            <a:r>
              <a:rPr lang="en-US" dirty="0"/>
              <a:t> </a:t>
            </a:r>
            <a:r>
              <a:rPr lang="en-US" dirty="0" err="1"/>
              <a:t>nonumy</a:t>
            </a:r>
            <a:r>
              <a:rPr lang="en-US" dirty="0"/>
              <a:t> </a:t>
            </a:r>
            <a:r>
              <a:rPr lang="en-US" dirty="0" err="1"/>
              <a:t>abhorreant</a:t>
            </a:r>
            <a:r>
              <a:rPr lang="en-US" dirty="0"/>
              <a:t> </a:t>
            </a:r>
            <a:r>
              <a:rPr lang="en-US" dirty="0" err="1"/>
              <a:t>sead</a:t>
            </a:r>
            <a:r>
              <a:rPr lang="en-US" dirty="0"/>
              <a:t>. </a:t>
            </a:r>
            <a:r>
              <a:rPr lang="en-US" dirty="0" err="1"/>
              <a:t>Putant</a:t>
            </a:r>
            <a:r>
              <a:rPr lang="en-US" dirty="0"/>
              <a:t> </a:t>
            </a:r>
            <a:r>
              <a:rPr lang="en-US" dirty="0" err="1"/>
              <a:t>probatus</a:t>
            </a:r>
            <a:r>
              <a:rPr lang="en-US" dirty="0"/>
              <a:t> id vis, ad his </a:t>
            </a:r>
            <a:r>
              <a:rPr lang="en-US" dirty="0" err="1"/>
              <a:t>meis</a:t>
            </a:r>
            <a:r>
              <a:rPr lang="en-US" dirty="0"/>
              <a:t> </a:t>
            </a:r>
            <a:r>
              <a:rPr lang="en-US" dirty="0" err="1"/>
              <a:t>habemus</a:t>
            </a:r>
            <a:r>
              <a:rPr lang="en-US" dirty="0"/>
              <a:t> </a:t>
            </a:r>
            <a:r>
              <a:rPr lang="en-US" dirty="0" err="1"/>
              <a:t>repudiare</a:t>
            </a:r>
            <a:r>
              <a:rPr lang="en-US" dirty="0"/>
              <a:t>, has an </a:t>
            </a:r>
            <a:r>
              <a:rPr lang="en-US" dirty="0" err="1"/>
              <a:t>pericula</a:t>
            </a:r>
            <a:r>
              <a:rPr lang="en-US" dirty="0"/>
              <a:t> </a:t>
            </a:r>
            <a:r>
              <a:rPr lang="en-US" dirty="0" err="1"/>
              <a:t>tractatos</a:t>
            </a:r>
            <a:r>
              <a:rPr lang="en-US" dirty="0"/>
              <a:t>. </a:t>
            </a:r>
            <a:r>
              <a:rPr lang="en-US" dirty="0" err="1"/>
              <a:t>Nec</a:t>
            </a:r>
            <a:r>
              <a:rPr lang="en-US" dirty="0"/>
              <a:t> </a:t>
            </a:r>
            <a:r>
              <a:rPr lang="en-US" dirty="0" err="1"/>
              <a:t>debitis</a:t>
            </a:r>
            <a:r>
              <a:rPr lang="en-US" dirty="0"/>
              <a:t> </a:t>
            </a:r>
            <a:r>
              <a:rPr lang="en-US" dirty="0" err="1"/>
              <a:t>dissentias</a:t>
            </a:r>
            <a:r>
              <a:rPr lang="en-US" dirty="0"/>
              <a:t> ad. </a:t>
            </a:r>
            <a:r>
              <a:rPr lang="en-US" dirty="0" err="1"/>
              <a:t>Patrioque</a:t>
            </a:r>
            <a:r>
              <a:rPr lang="en-US" dirty="0"/>
              <a:t> </a:t>
            </a:r>
            <a:r>
              <a:rPr lang="en-US" dirty="0" err="1"/>
              <a:t>voluptatum</a:t>
            </a:r>
            <a:r>
              <a:rPr lang="en-US" dirty="0"/>
              <a:t> </a:t>
            </a:r>
            <a:r>
              <a:rPr lang="en-US" dirty="0" err="1"/>
              <a:t>sed</a:t>
            </a:r>
            <a:r>
              <a:rPr lang="en-US" dirty="0"/>
              <a:t> ex, id </a:t>
            </a:r>
            <a:r>
              <a:rPr lang="en-US" dirty="0" err="1"/>
              <a:t>admodum</a:t>
            </a:r>
            <a:r>
              <a:rPr lang="en-US" dirty="0"/>
              <a:t>.</a:t>
            </a:r>
          </a:p>
          <a:p>
            <a:pPr lvl="0"/>
            <a:endParaRPr lang="en-US" dirty="0"/>
          </a:p>
        </p:txBody>
      </p:sp>
      <p:sp>
        <p:nvSpPr>
          <p:cNvPr id="20" name="Line 10">
            <a:extLst>
              <a:ext uri="{FF2B5EF4-FFF2-40B4-BE49-F238E27FC236}">
                <a16:creationId xmlns:a16="http://schemas.microsoft.com/office/drawing/2014/main" id="{B69EB865-6B86-419B-923C-F7DDC68C9C66}"/>
              </a:ext>
            </a:extLst>
          </p:cNvPr>
          <p:cNvSpPr>
            <a:spLocks noChangeShapeType="1"/>
          </p:cNvSpPr>
          <p:nvPr userDrawn="1"/>
        </p:nvSpPr>
        <p:spPr bwMode="auto">
          <a:xfrm>
            <a:off x="609918" y="943262"/>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a:extLst>
              <a:ext uri="{FF2B5EF4-FFF2-40B4-BE49-F238E27FC236}">
                <a16:creationId xmlns:a16="http://schemas.microsoft.com/office/drawing/2014/main" id="{C5822E28-B24F-4CF6-8F50-70ED7C22A114}"/>
              </a:ext>
            </a:extLst>
          </p:cNvPr>
          <p:cNvSpPr>
            <a:spLocks noGrp="1"/>
          </p:cNvSpPr>
          <p:nvPr>
            <p:ph type="dt" sz="half" idx="19"/>
          </p:nvPr>
        </p:nvSpPr>
        <p:spPr/>
        <p:txBody>
          <a:bodyPr/>
          <a:lstStyle/>
          <a:p>
            <a:fld id="{A30B5B11-3029-4BDF-9283-90F5215BC815}" type="datetime3">
              <a:rPr lang="en-US" smtClean="0"/>
              <a:t>15 June 2022</a:t>
            </a:fld>
            <a:endParaRPr lang="en-IN" dirty="0"/>
          </a:p>
        </p:txBody>
      </p:sp>
      <p:sp>
        <p:nvSpPr>
          <p:cNvPr id="4" name="Footer Placeholder 3">
            <a:extLst>
              <a:ext uri="{FF2B5EF4-FFF2-40B4-BE49-F238E27FC236}">
                <a16:creationId xmlns:a16="http://schemas.microsoft.com/office/drawing/2014/main" id="{6865E1CD-A05B-41DC-B488-E4BA204E7AE5}"/>
              </a:ext>
            </a:extLst>
          </p:cNvPr>
          <p:cNvSpPr>
            <a:spLocks noGrp="1"/>
          </p:cNvSpPr>
          <p:nvPr>
            <p:ph type="ftr" sz="quarter" idx="20"/>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716ABDB-CF45-4001-9487-F3BA3DD8DACD}"/>
              </a:ext>
            </a:extLst>
          </p:cNvPr>
          <p:cNvSpPr>
            <a:spLocks noGrp="1"/>
          </p:cNvSpPr>
          <p:nvPr>
            <p:ph type="sldNum" sz="quarter" idx="21"/>
          </p:nvPr>
        </p:nvSpPr>
        <p:spPr/>
        <p:txBody>
          <a:bodyPr/>
          <a:lstStyle/>
          <a:p>
            <a:r>
              <a:rPr lang="en-GB"/>
              <a:t>Page </a:t>
            </a:r>
            <a:fld id="{F1BC30E3-FFE5-4B91-AA19-87A149EBB9EE}" type="slidenum">
              <a:rPr smtClean="0"/>
              <a:pPr/>
              <a:t>‹#›</a:t>
            </a:fld>
            <a:endParaRPr dirty="0"/>
          </a:p>
        </p:txBody>
      </p:sp>
      <p:sp>
        <p:nvSpPr>
          <p:cNvPr id="8" name="Content Placeholder 7"/>
          <p:cNvSpPr>
            <a:spLocks noGrp="1"/>
          </p:cNvSpPr>
          <p:nvPr>
            <p:ph sz="quarter" idx="22"/>
          </p:nvPr>
        </p:nvSpPr>
        <p:spPr>
          <a:xfrm>
            <a:off x="609917" y="1137920"/>
            <a:ext cx="4957505" cy="4267457"/>
          </a:xfrm>
        </p:spPr>
        <p:txBody>
          <a:bodyPr/>
          <a:lstStyle/>
          <a:p>
            <a:pPr lvl="0"/>
            <a:r>
              <a:rPr lang="en-US"/>
              <a:t>Click to edit Master text styles</a:t>
            </a:r>
          </a:p>
        </p:txBody>
      </p:sp>
    </p:spTree>
    <p:extLst>
      <p:ext uri="{BB962C8B-B14F-4D97-AF65-F5344CB8AC3E}">
        <p14:creationId xmlns:p14="http://schemas.microsoft.com/office/powerpoint/2010/main" val="2833100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sz="2400">
                <a:solidFill>
                  <a:schemeClr val="bg1"/>
                </a:solidFill>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918" y="943262"/>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a:extLst>
              <a:ext uri="{FF2B5EF4-FFF2-40B4-BE49-F238E27FC236}">
                <a16:creationId xmlns:a16="http://schemas.microsoft.com/office/drawing/2014/main" id="{40F0AABF-D862-4E52-856A-98A908BD81E4}"/>
              </a:ext>
            </a:extLst>
          </p:cNvPr>
          <p:cNvSpPr>
            <a:spLocks noGrp="1"/>
          </p:cNvSpPr>
          <p:nvPr>
            <p:ph type="dt" sz="half" idx="10"/>
          </p:nvPr>
        </p:nvSpPr>
        <p:spPr/>
        <p:txBody>
          <a:bodyPr/>
          <a:lstStyle/>
          <a:p>
            <a:fld id="{EE19B0F1-44AD-42A5-9A37-2FB41F1EC903}" type="datetime3">
              <a:rPr lang="en-US" smtClean="0"/>
              <a:t>15 June 2022</a:t>
            </a:fld>
            <a:endParaRPr lang="en-IN" dirty="0"/>
          </a:p>
        </p:txBody>
      </p:sp>
      <p:sp>
        <p:nvSpPr>
          <p:cNvPr id="4" name="Footer Placeholder 3">
            <a:extLst>
              <a:ext uri="{FF2B5EF4-FFF2-40B4-BE49-F238E27FC236}">
                <a16:creationId xmlns:a16="http://schemas.microsoft.com/office/drawing/2014/main" id="{7F5FDC76-F946-4827-A773-FCD68068B859}"/>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ABF873B-E40B-4AF7-8D2F-967775EB8EA6}"/>
              </a:ext>
            </a:extLst>
          </p:cNvPr>
          <p:cNvSpPr>
            <a:spLocks noGrp="1"/>
          </p:cNvSpPr>
          <p:nvPr>
            <p:ph type="sldNum" sz="quarter" idx="12"/>
          </p:nvPr>
        </p:nvSpPr>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1365547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918" y="294200"/>
            <a:ext cx="10978515" cy="59088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609918" y="1137920"/>
            <a:ext cx="10978515" cy="494792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grpSp>
        <p:nvGrpSpPr>
          <p:cNvPr id="9" name="Group 4">
            <a:extLst>
              <a:ext uri="{FF2B5EF4-FFF2-40B4-BE49-F238E27FC236}">
                <a16:creationId xmlns:a16="http://schemas.microsoft.com/office/drawing/2014/main" id="{ABA621AC-91DA-4716-A450-56540FA39C36}"/>
              </a:ext>
            </a:extLst>
          </p:cNvPr>
          <p:cNvGrpSpPr>
            <a:grpSpLocks noChangeAspect="1"/>
          </p:cNvGrpSpPr>
          <p:nvPr userDrawn="1"/>
        </p:nvGrpSpPr>
        <p:grpSpPr bwMode="auto">
          <a:xfrm>
            <a:off x="11287125" y="6356350"/>
            <a:ext cx="303213" cy="311150"/>
            <a:chOff x="7110" y="4004"/>
            <a:chExt cx="191" cy="196"/>
          </a:xfrm>
        </p:grpSpPr>
        <p:sp>
          <p:nvSpPr>
            <p:cNvPr id="11" name="Freeform 5">
              <a:extLst>
                <a:ext uri="{FF2B5EF4-FFF2-40B4-BE49-F238E27FC236}">
                  <a16:creationId xmlns:a16="http://schemas.microsoft.com/office/drawing/2014/main" id="{76E3EDA9-8EAC-419E-8C11-4E1E158AF762}"/>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6">
              <a:extLst>
                <a:ext uri="{FF2B5EF4-FFF2-40B4-BE49-F238E27FC236}">
                  <a16:creationId xmlns:a16="http://schemas.microsoft.com/office/drawing/2014/main" id="{ABC9458B-8C2C-486A-8ADE-F22CCDC7E2F8}"/>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Freeform 7">
              <a:extLst>
                <a:ext uri="{FF2B5EF4-FFF2-40B4-BE49-F238E27FC236}">
                  <a16:creationId xmlns:a16="http://schemas.microsoft.com/office/drawing/2014/main" id="{0A4C4046-69B4-41DA-AA2E-E892AEC9AA90}"/>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9" name="Date Placeholder 3">
            <a:extLst>
              <a:ext uri="{FF2B5EF4-FFF2-40B4-BE49-F238E27FC236}">
                <a16:creationId xmlns:a16="http://schemas.microsoft.com/office/drawing/2014/main" id="{600772EA-C6B0-4F5D-AA59-01C0858EFADB}"/>
              </a:ext>
            </a:extLst>
          </p:cNvPr>
          <p:cNvSpPr>
            <a:spLocks noGrp="1"/>
          </p:cNvSpPr>
          <p:nvPr>
            <p:ph type="dt" sz="half" idx="2"/>
          </p:nvPr>
        </p:nvSpPr>
        <p:spPr>
          <a:xfrm>
            <a:off x="1428928" y="6471244"/>
            <a:ext cx="1191258" cy="180000"/>
          </a:xfrm>
          <a:prstGeom prst="rect">
            <a:avLst/>
          </a:prstGeom>
        </p:spPr>
        <p:txBody>
          <a:bodyPr vert="horz" lIns="0" tIns="0" rIns="0" bIns="0" rtlCol="0" anchor="ctr"/>
          <a:lstStyle>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stStyle>
          <a:p>
            <a:fld id="{CD05BAC6-7084-4B5E-A926-4CA635F89C64}" type="datetime3">
              <a:rPr lang="en-US" smtClean="0"/>
              <a:t>15 June 2022</a:t>
            </a:fld>
            <a:endParaRPr lang="en-IN" dirty="0"/>
          </a:p>
        </p:txBody>
      </p:sp>
      <p:sp>
        <p:nvSpPr>
          <p:cNvPr id="20" name="Footer Placeholder 4">
            <a:extLst>
              <a:ext uri="{FF2B5EF4-FFF2-40B4-BE49-F238E27FC236}">
                <a16:creationId xmlns:a16="http://schemas.microsoft.com/office/drawing/2014/main" id="{AC28FA70-87E4-49F4-AFDE-345AA28E0BE7}"/>
              </a:ext>
            </a:extLst>
          </p:cNvPr>
          <p:cNvSpPr>
            <a:spLocks noGrp="1"/>
          </p:cNvSpPr>
          <p:nvPr>
            <p:ph type="ftr" sz="quarter" idx="3"/>
          </p:nvPr>
        </p:nvSpPr>
        <p:spPr>
          <a:xfrm>
            <a:off x="3239188" y="6471244"/>
            <a:ext cx="5760000" cy="180000"/>
          </a:xfrm>
          <a:prstGeom prst="rect">
            <a:avLst/>
          </a:prstGeom>
        </p:spPr>
        <p:txBody>
          <a:bodyPr vert="horz" lIns="0" tIns="0" rIns="0" bIns="0" rtlCol="0" anchor="ctr"/>
          <a:lstStyle>
            <a:lvl1pPr marL="0" algn="l" defTabSz="914400" rtl="0" eaLnBrk="1" latinLnBrk="0" hangingPunct="1">
              <a:defRPr lang="en-IN" sz="800" kern="1200" dirty="0">
                <a:solidFill>
                  <a:schemeClr val="bg1"/>
                </a:solidFill>
                <a:latin typeface="EYInterstate" panose="02000503020000020004" pitchFamily="2" charset="0"/>
                <a:ea typeface="+mn-ea"/>
                <a:cs typeface="+mn-cs"/>
              </a:defRPr>
            </a:lvl1pPr>
          </a:lstStyle>
          <a:p>
            <a:r>
              <a:rPr lang="en-US"/>
              <a:t>Presentation title</a:t>
            </a:r>
            <a:endParaRPr lang="en-US" dirty="0"/>
          </a:p>
        </p:txBody>
      </p:sp>
      <p:sp>
        <p:nvSpPr>
          <p:cNvPr id="21" name="Slide Number Placeholder 5">
            <a:extLst>
              <a:ext uri="{FF2B5EF4-FFF2-40B4-BE49-F238E27FC236}">
                <a16:creationId xmlns:a16="http://schemas.microsoft.com/office/drawing/2014/main" id="{3B540F9A-D485-4BD0-B905-41F8A52593F8}"/>
              </a:ext>
            </a:extLst>
          </p:cNvPr>
          <p:cNvSpPr>
            <a:spLocks noGrp="1"/>
          </p:cNvSpPr>
          <p:nvPr>
            <p:ph type="sldNum" sz="quarter" idx="4"/>
          </p:nvPr>
        </p:nvSpPr>
        <p:spPr>
          <a:xfrm>
            <a:off x="617221" y="6471244"/>
            <a:ext cx="663066" cy="180000"/>
          </a:xfrm>
          <a:prstGeom prst="rect">
            <a:avLst/>
          </a:prstGeom>
        </p:spPr>
        <p:txBody>
          <a:bodyPr vert="horz" lIns="0" tIns="0" rIns="0" bIns="0" rtlCol="0" anchor="ctr"/>
          <a:lstStyle>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919714218"/>
      </p:ext>
    </p:extLst>
  </p:cSld>
  <p:clrMap bg1="lt1" tx1="dk1" bg2="lt2" tx2="dk2" accent1="accent1" accent2="accent2" accent3="accent3" accent4="accent4" accent5="accent5" accent6="accent6" hlink="hlink" folHlink="folHlink"/>
  <p:sldLayoutIdLst>
    <p:sldLayoutId id="2147483968" r:id="rId1"/>
    <p:sldLayoutId id="2147483890" r:id="rId2"/>
    <p:sldLayoutId id="2147483827" r:id="rId3"/>
    <p:sldLayoutId id="2147484005" r:id="rId4"/>
    <p:sldLayoutId id="2147483828" r:id="rId5"/>
    <p:sldLayoutId id="2147483832" r:id="rId6"/>
    <p:sldLayoutId id="2147483833" r:id="rId7"/>
    <p:sldLayoutId id="2147483871" r:id="rId8"/>
    <p:sldLayoutId id="2147483875" r:id="rId9"/>
    <p:sldLayoutId id="2147483973" r:id="rId10"/>
    <p:sldLayoutId id="2147483836" r:id="rId11"/>
    <p:sldLayoutId id="2147483970" r:id="rId12"/>
    <p:sldLayoutId id="2147483838" r:id="rId13"/>
    <p:sldLayoutId id="2147483874" r:id="rId14"/>
    <p:sldLayoutId id="2147484010" r:id="rId15"/>
    <p:sldLayoutId id="2147484042" r:id="rId16"/>
  </p:sldLayoutIdLst>
  <p:hf hdr="0"/>
  <p:txStyles>
    <p:titleStyle>
      <a:lvl1pPr algn="l" defTabSz="914400" rtl="0" eaLnBrk="1" latinLnBrk="0" hangingPunct="1">
        <a:lnSpc>
          <a:spcPct val="85000"/>
        </a:lnSpc>
        <a:spcBef>
          <a:spcPct val="0"/>
        </a:spcBef>
        <a:buNone/>
        <a:defRPr sz="2400" b="0" kern="1200">
          <a:solidFill>
            <a:schemeClr val="bg1"/>
          </a:solidFill>
          <a:latin typeface="EYInterstate Light" panose="02000506000000020004" pitchFamily="2" charset="0"/>
          <a:ea typeface="+mj-ea"/>
          <a:cs typeface="Arial" pitchFamily="34" charset="0"/>
        </a:defRPr>
      </a:lvl1pPr>
    </p:titleStyle>
    <p:bodyStyle>
      <a:lvl1pPr marL="356616" indent="-356616" algn="l" defTabSz="914400" rtl="0" eaLnBrk="1" latinLnBrk="0" hangingPunct="1">
        <a:spcBef>
          <a:spcPct val="20000"/>
        </a:spcBef>
        <a:buClr>
          <a:schemeClr val="tx2"/>
        </a:buClr>
        <a:buSzPct val="110000"/>
        <a:buFont typeface="EYInterstate Light" panose="02000506000000020004" pitchFamily="2" charset="0"/>
        <a:buChar char="•"/>
        <a:defRPr sz="2000" kern="1200">
          <a:solidFill>
            <a:schemeClr val="bg1"/>
          </a:solidFill>
          <a:latin typeface="EYInterstate Light" panose="02000506000000020004" pitchFamily="2" charset="0"/>
          <a:ea typeface="+mn-ea"/>
          <a:cs typeface="+mn-cs"/>
        </a:defRPr>
      </a:lvl1pPr>
      <a:lvl2pPr marL="713232" indent="-356616" algn="l" defTabSz="914400" rtl="0" eaLnBrk="1" latinLnBrk="0" hangingPunct="1">
        <a:spcBef>
          <a:spcPct val="20000"/>
        </a:spcBef>
        <a:buClr>
          <a:schemeClr val="tx2"/>
        </a:buClr>
        <a:buSzPct val="110000"/>
        <a:buFont typeface="EYInterstate Light" panose="02000506000000020004" pitchFamily="2" charset="0"/>
        <a:buChar char="•"/>
        <a:defRPr sz="1800" kern="1200">
          <a:solidFill>
            <a:schemeClr val="bg1"/>
          </a:solidFill>
          <a:latin typeface="EYInterstate Light" panose="02000506000000020004" pitchFamily="2" charset="0"/>
          <a:ea typeface="+mn-ea"/>
          <a:cs typeface="+mn-cs"/>
        </a:defRPr>
      </a:lvl2pPr>
      <a:lvl3pPr marL="1069848" indent="-356616" algn="l" defTabSz="914400" rtl="0" eaLnBrk="1" latinLnBrk="0" hangingPunct="1">
        <a:spcBef>
          <a:spcPct val="20000"/>
        </a:spcBef>
        <a:buClr>
          <a:schemeClr val="tx2"/>
        </a:buClr>
        <a:buSzPct val="110000"/>
        <a:buFont typeface="EYInterstate Light" panose="02000506000000020004" pitchFamily="2" charset="0"/>
        <a:buChar char="•"/>
        <a:defRPr sz="1600" kern="1200">
          <a:solidFill>
            <a:schemeClr val="bg1"/>
          </a:solidFill>
          <a:latin typeface="EYInterstate Light" panose="02000506000000020004" pitchFamily="2" charset="0"/>
          <a:ea typeface="+mn-ea"/>
          <a:cs typeface="+mn-cs"/>
        </a:defRPr>
      </a:lvl3pPr>
      <a:lvl4pPr marL="1426464" indent="-356616" algn="l" defTabSz="914400" rtl="0" eaLnBrk="1" latinLnBrk="0" hangingPunct="1">
        <a:spcBef>
          <a:spcPct val="20000"/>
        </a:spcBef>
        <a:buClr>
          <a:schemeClr val="tx2"/>
        </a:buClr>
        <a:buSzPct val="110000"/>
        <a:buFont typeface="EYInterstate Light" panose="02000506000000020004" pitchFamily="2" charset="0"/>
        <a:buChar char="•"/>
        <a:defRPr sz="1400" kern="1200">
          <a:solidFill>
            <a:schemeClr val="bg1"/>
          </a:solidFill>
          <a:latin typeface="EYInterstate Light" panose="02000506000000020004" pitchFamily="2" charset="0"/>
          <a:ea typeface="+mn-ea"/>
          <a:cs typeface="+mn-cs"/>
        </a:defRPr>
      </a:lvl4pPr>
      <a:lvl5pPr marL="1783080" indent="-356616" algn="l" defTabSz="914400" rtl="0" eaLnBrk="1" latinLnBrk="0" hangingPunct="1">
        <a:spcBef>
          <a:spcPct val="20000"/>
        </a:spcBef>
        <a:buClr>
          <a:schemeClr val="tx2"/>
        </a:buClr>
        <a:buSzPct val="110000"/>
        <a:buFont typeface="EYInterstate Light" panose="02000506000000020004" pitchFamily="2" charset="0"/>
        <a:buChar char="•"/>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709" userDrawn="1">
          <p15:clr>
            <a:srgbClr val="F26B43"/>
          </p15:clr>
        </p15:guide>
        <p15:guide id="3" pos="372" userDrawn="1">
          <p15:clr>
            <a:srgbClr val="F26B43"/>
          </p15:clr>
        </p15:guide>
        <p15:guide id="4" pos="7312" userDrawn="1">
          <p15:clr>
            <a:srgbClr val="F26B43"/>
          </p15:clr>
        </p15:guide>
        <p15:guide id="5" orient="horz" pos="383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918" y="294200"/>
            <a:ext cx="10978515" cy="59088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609918" y="1137920"/>
            <a:ext cx="10978515" cy="494792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4" name="Group 4">
            <a:extLst>
              <a:ext uri="{FF2B5EF4-FFF2-40B4-BE49-F238E27FC236}">
                <a16:creationId xmlns:a16="http://schemas.microsoft.com/office/drawing/2014/main" id="{7E89FB01-0304-4B7A-83F4-087FD710583C}"/>
              </a:ext>
            </a:extLst>
          </p:cNvPr>
          <p:cNvGrpSpPr>
            <a:grpSpLocks noChangeAspect="1"/>
          </p:cNvGrpSpPr>
          <p:nvPr userDrawn="1"/>
        </p:nvGrpSpPr>
        <p:grpSpPr bwMode="auto">
          <a:xfrm>
            <a:off x="11287125" y="6356350"/>
            <a:ext cx="303213" cy="311150"/>
            <a:chOff x="7110" y="4004"/>
            <a:chExt cx="191" cy="196"/>
          </a:xfrm>
        </p:grpSpPr>
        <p:sp>
          <p:nvSpPr>
            <p:cNvPr id="15" name="Freeform 5">
              <a:extLst>
                <a:ext uri="{FF2B5EF4-FFF2-40B4-BE49-F238E27FC236}">
                  <a16:creationId xmlns:a16="http://schemas.microsoft.com/office/drawing/2014/main" id="{4DE1CE93-8A80-4A24-92CA-71C05E453718}"/>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Freeform 6">
              <a:extLst>
                <a:ext uri="{FF2B5EF4-FFF2-40B4-BE49-F238E27FC236}">
                  <a16:creationId xmlns:a16="http://schemas.microsoft.com/office/drawing/2014/main" id="{769AC85D-6BA0-4E5B-A206-FB7E85E0DDBE}"/>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Freeform 7">
              <a:extLst>
                <a:ext uri="{FF2B5EF4-FFF2-40B4-BE49-F238E27FC236}">
                  <a16:creationId xmlns:a16="http://schemas.microsoft.com/office/drawing/2014/main" id="{5A99D1FF-A731-4C56-AEC5-4C61FAC74874}"/>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20" name="Date Placeholder 3">
            <a:extLst>
              <a:ext uri="{FF2B5EF4-FFF2-40B4-BE49-F238E27FC236}">
                <a16:creationId xmlns:a16="http://schemas.microsoft.com/office/drawing/2014/main" id="{7FA7D49F-D989-4CDB-9335-913430F7425F}"/>
              </a:ext>
            </a:extLst>
          </p:cNvPr>
          <p:cNvSpPr>
            <a:spLocks noGrp="1"/>
          </p:cNvSpPr>
          <p:nvPr>
            <p:ph type="dt" sz="half" idx="2"/>
          </p:nvPr>
        </p:nvSpPr>
        <p:spPr>
          <a:xfrm>
            <a:off x="1428928" y="6471244"/>
            <a:ext cx="1191258" cy="180000"/>
          </a:xfrm>
          <a:prstGeom prst="rect">
            <a:avLst/>
          </a:prstGeom>
        </p:spPr>
        <p:txBody>
          <a:bodyPr lIns="0" rIns="0"/>
          <a:lstStyle>
            <a:lvl1pPr marL="0" algn="l" defTabSz="914400" rtl="0" eaLnBrk="1" latinLnBrk="0" hangingPunct="1">
              <a:defRPr lang="en-US" sz="800" kern="1200" smtClean="0">
                <a:solidFill>
                  <a:schemeClr val="bg1"/>
                </a:solidFill>
                <a:latin typeface="EYInterstate" panose="02000503020000020004" pitchFamily="2" charset="0"/>
                <a:ea typeface="+mn-ea"/>
                <a:cs typeface="+mn-cs"/>
              </a:defRPr>
            </a:lvl1pPr>
          </a:lstStyle>
          <a:p>
            <a:fld id="{A7100257-1BC6-4873-8F55-DA97C4F73818}" type="datetime3">
              <a:rPr lang="en-US" smtClean="0"/>
              <a:t>15 June 2022</a:t>
            </a:fld>
            <a:endParaRPr lang="en-IN" dirty="0"/>
          </a:p>
        </p:txBody>
      </p:sp>
      <p:sp>
        <p:nvSpPr>
          <p:cNvPr id="21" name="Footer Placeholder 4">
            <a:extLst>
              <a:ext uri="{FF2B5EF4-FFF2-40B4-BE49-F238E27FC236}">
                <a16:creationId xmlns:a16="http://schemas.microsoft.com/office/drawing/2014/main" id="{26944631-E8AF-4601-B721-3347E3AFB2F4}"/>
              </a:ext>
            </a:extLst>
          </p:cNvPr>
          <p:cNvSpPr>
            <a:spLocks noGrp="1"/>
          </p:cNvSpPr>
          <p:nvPr>
            <p:ph type="ftr" sz="quarter" idx="3"/>
          </p:nvPr>
        </p:nvSpPr>
        <p:spPr>
          <a:xfrm>
            <a:off x="3239188" y="6471244"/>
            <a:ext cx="5760000" cy="180000"/>
          </a:xfrm>
          <a:prstGeom prst="rect">
            <a:avLst/>
          </a:prstGeom>
        </p:spPr>
        <p:txBody>
          <a:bodyPr lIns="0" rIns="0"/>
          <a:lstStyle>
            <a:lvl1pPr marL="0" algn="l" defTabSz="914400" rtl="0" eaLnBrk="1" latinLnBrk="0" hangingPunct="1">
              <a:defRPr lang="en-US" sz="800" kern="1200" smtClean="0">
                <a:solidFill>
                  <a:schemeClr val="bg1"/>
                </a:solidFill>
                <a:latin typeface="EYInterstate" panose="02000503020000020004" pitchFamily="2" charset="0"/>
                <a:ea typeface="+mn-ea"/>
                <a:cs typeface="+mn-cs"/>
              </a:defRPr>
            </a:lvl1pPr>
          </a:lstStyle>
          <a:p>
            <a:r>
              <a:rPr lang="en-IN"/>
              <a:t>Presentation title</a:t>
            </a:r>
            <a:endParaRPr lang="en-IN" dirty="0"/>
          </a:p>
        </p:txBody>
      </p:sp>
      <p:sp>
        <p:nvSpPr>
          <p:cNvPr id="22" name="Slide Number Placeholder 5">
            <a:extLst>
              <a:ext uri="{FF2B5EF4-FFF2-40B4-BE49-F238E27FC236}">
                <a16:creationId xmlns:a16="http://schemas.microsoft.com/office/drawing/2014/main" id="{1E733AAD-1BCD-417D-A2A4-521F133E28CB}"/>
              </a:ext>
            </a:extLst>
          </p:cNvPr>
          <p:cNvSpPr>
            <a:spLocks noGrp="1"/>
          </p:cNvSpPr>
          <p:nvPr>
            <p:ph type="sldNum" sz="quarter" idx="4"/>
          </p:nvPr>
        </p:nvSpPr>
        <p:spPr>
          <a:xfrm>
            <a:off x="617221" y="6471244"/>
            <a:ext cx="663066" cy="180000"/>
          </a:xfrm>
          <a:prstGeom prst="rect">
            <a:avLst/>
          </a:prstGeom>
        </p:spPr>
        <p:txBody>
          <a:bodyPr lIns="0" rIns="0"/>
          <a:lstStyle>
            <a:lvl1pPr marL="0" algn="l" defTabSz="914400" rtl="0" eaLnBrk="1" latinLnBrk="0" hangingPunct="1">
              <a:defRPr lang="en-GB" sz="800" kern="1200" smtClean="0">
                <a:solidFill>
                  <a:schemeClr val="bg1"/>
                </a:solidFill>
                <a:latin typeface="EYInterstate" panose="02000503020000020004" pitchFamily="2" charset="0"/>
                <a:ea typeface="+mn-ea"/>
                <a:cs typeface="+mn-cs"/>
              </a:defRPr>
            </a:lvl1p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945010009"/>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897" r:id="rId3"/>
    <p:sldLayoutId id="2147483907" r:id="rId4"/>
    <p:sldLayoutId id="2147483901" r:id="rId5"/>
    <p:sldLayoutId id="2147483909" r:id="rId6"/>
    <p:sldLayoutId id="2147483910" r:id="rId7"/>
    <p:sldLayoutId id="2147483976" r:id="rId8"/>
    <p:sldLayoutId id="2147483898" r:id="rId9"/>
    <p:sldLayoutId id="2147483985" r:id="rId10"/>
    <p:sldLayoutId id="2147483989" r:id="rId11"/>
    <p:sldLayoutId id="2147483990" r:id="rId12"/>
    <p:sldLayoutId id="2147483915" r:id="rId13"/>
    <p:sldLayoutId id="2147483982" r:id="rId14"/>
    <p:sldLayoutId id="2147483984" r:id="rId15"/>
    <p:sldLayoutId id="2147484041" r:id="rId16"/>
  </p:sldLayoutIdLst>
  <p:hf hdr="0"/>
  <p:txStyles>
    <p:titleStyle>
      <a:lvl1pPr algn="l" defTabSz="914400" rtl="0" eaLnBrk="1" latinLnBrk="0" hangingPunct="1">
        <a:lnSpc>
          <a:spcPct val="85000"/>
        </a:lnSpc>
        <a:spcBef>
          <a:spcPct val="0"/>
        </a:spcBef>
        <a:buNone/>
        <a:defRPr sz="2400" b="0" kern="1200">
          <a:solidFill>
            <a:schemeClr val="bg1"/>
          </a:solidFill>
          <a:latin typeface="EYInterstate Light" panose="02000506000000020004" pitchFamily="2" charset="0"/>
          <a:ea typeface="+mj-ea"/>
          <a:cs typeface="Arial" pitchFamily="34" charset="0"/>
        </a:defRPr>
      </a:lvl1pPr>
    </p:titleStyle>
    <p:bodyStyle>
      <a:lvl1pPr marL="356616" indent="-356616" algn="l" defTabSz="914400" rtl="0" eaLnBrk="1" latinLnBrk="0" hangingPunct="1">
        <a:spcBef>
          <a:spcPct val="20000"/>
        </a:spcBef>
        <a:buClr>
          <a:schemeClr val="tx2"/>
        </a:buClr>
        <a:buSzPct val="110000"/>
        <a:buFont typeface="EYInterstate Light" panose="02000506000000020004" pitchFamily="2" charset="0"/>
        <a:buChar char="•"/>
        <a:defRPr sz="2000" kern="1200">
          <a:solidFill>
            <a:schemeClr val="bg1"/>
          </a:solidFill>
          <a:latin typeface="EYInterstate Light" panose="02000506000000020004" pitchFamily="2" charset="0"/>
          <a:ea typeface="+mn-ea"/>
          <a:cs typeface="+mn-cs"/>
        </a:defRPr>
      </a:lvl1pPr>
      <a:lvl2pPr marL="713232" indent="-356616" algn="l" defTabSz="914400" rtl="0" eaLnBrk="1" latinLnBrk="0" hangingPunct="1">
        <a:spcBef>
          <a:spcPct val="20000"/>
        </a:spcBef>
        <a:buClr>
          <a:schemeClr val="tx2"/>
        </a:buClr>
        <a:buSzPct val="110000"/>
        <a:buFont typeface="EYInterstate Light" panose="02000506000000020004" pitchFamily="2" charset="0"/>
        <a:buChar char="•"/>
        <a:defRPr sz="1800" kern="1200">
          <a:solidFill>
            <a:schemeClr val="bg1"/>
          </a:solidFill>
          <a:latin typeface="EYInterstate Light" panose="02000506000000020004" pitchFamily="2" charset="0"/>
          <a:ea typeface="+mn-ea"/>
          <a:cs typeface="+mn-cs"/>
        </a:defRPr>
      </a:lvl2pPr>
      <a:lvl3pPr marL="1069848" indent="-356616" algn="l" defTabSz="914400" rtl="0" eaLnBrk="1" latinLnBrk="0" hangingPunct="1">
        <a:spcBef>
          <a:spcPct val="20000"/>
        </a:spcBef>
        <a:buClr>
          <a:schemeClr val="tx2"/>
        </a:buClr>
        <a:buSzPct val="110000"/>
        <a:buFont typeface="EYInterstate Light" panose="02000506000000020004" pitchFamily="2" charset="0"/>
        <a:buChar char="•"/>
        <a:defRPr sz="1600" kern="1200">
          <a:solidFill>
            <a:schemeClr val="bg1"/>
          </a:solidFill>
          <a:latin typeface="EYInterstate Light" panose="02000506000000020004" pitchFamily="2" charset="0"/>
          <a:ea typeface="+mn-ea"/>
          <a:cs typeface="+mn-cs"/>
        </a:defRPr>
      </a:lvl3pPr>
      <a:lvl4pPr marL="1426464" indent="-356616" algn="l" defTabSz="914400" rtl="0" eaLnBrk="1" latinLnBrk="0" hangingPunct="1">
        <a:spcBef>
          <a:spcPct val="20000"/>
        </a:spcBef>
        <a:buClr>
          <a:schemeClr val="tx2"/>
        </a:buClr>
        <a:buSzPct val="110000"/>
        <a:buFont typeface="EYInterstate Light" panose="02000506000000020004" pitchFamily="2" charset="0"/>
        <a:buChar char="•"/>
        <a:defRPr sz="1400" kern="1200">
          <a:solidFill>
            <a:schemeClr val="bg1"/>
          </a:solidFill>
          <a:latin typeface="EYInterstate Light" panose="02000506000000020004" pitchFamily="2" charset="0"/>
          <a:ea typeface="+mn-ea"/>
          <a:cs typeface="+mn-cs"/>
        </a:defRPr>
      </a:lvl4pPr>
      <a:lvl5pPr marL="1783080" indent="-356616" algn="l" defTabSz="914400" rtl="0" eaLnBrk="1" latinLnBrk="0" hangingPunct="1">
        <a:spcBef>
          <a:spcPct val="20000"/>
        </a:spcBef>
        <a:buClr>
          <a:schemeClr val="tx2"/>
        </a:buClr>
        <a:buSzPct val="110000"/>
        <a:buFont typeface="EYInterstate Light" panose="02000506000000020004" pitchFamily="2" charset="0"/>
        <a:buChar char="•"/>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72" userDrawn="1">
          <p15:clr>
            <a:srgbClr val="F26B43"/>
          </p15:clr>
        </p15:guide>
        <p15:guide id="2" orient="horz" pos="709" userDrawn="1">
          <p15:clr>
            <a:srgbClr val="F26B43"/>
          </p15:clr>
        </p15:guide>
        <p15:guide id="3" pos="7312" userDrawn="1">
          <p15:clr>
            <a:srgbClr val="F26B43"/>
          </p15:clr>
        </p15:guide>
        <p15:guide id="4" orient="horz" pos="383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Elysium_Healthcare#:~:text=Elysium%20Healthcare%20is%20a%20private%20provider%20of%20mental,Acadia%20Healthcare.%20It%20is%20owned%20by%20BC%20Partner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file:///C:\Users\DD944YU\OneDrive%20-%20EY\Desktop\Abhishek\Not%20Started%20Items.xlsx" TargetMode="External"/><Relationship Id="rId1" Type="http://schemas.openxmlformats.org/officeDocument/2006/relationships/slideLayout" Target="../slideLayouts/slideLayout6.xml"/><Relationship Id="rId5" Type="http://schemas.openxmlformats.org/officeDocument/2006/relationships/image" Target="../media/image7.wmf"/><Relationship Id="rId4" Type="http://schemas.openxmlformats.org/officeDocument/2006/relationships/oleObject" Target="file:///C:\Users\DD944YU\OneDrive%20-%20EY\Desktop\Abhishek\In-Progress%20Items.xlsx"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ctrTitle"/>
          </p:nvPr>
        </p:nvSpPr>
        <p:spPr/>
        <p:txBody>
          <a:bodyPr/>
          <a:lstStyle/>
          <a:p>
            <a:r>
              <a:rPr lang="en-IN" dirty="0"/>
              <a:t>Elysium Healthcare United Kingdom</a:t>
            </a:r>
            <a:endParaRPr lang="en-GB" dirty="0"/>
          </a:p>
        </p:txBody>
      </p:sp>
      <p:sp>
        <p:nvSpPr>
          <p:cNvPr id="17" name="Subtitle 2"/>
          <p:cNvSpPr>
            <a:spLocks noGrp="1"/>
          </p:cNvSpPr>
          <p:nvPr>
            <p:ph type="subTitle" idx="1"/>
          </p:nvPr>
        </p:nvSpPr>
        <p:spPr/>
        <p:txBody>
          <a:bodyPr/>
          <a:lstStyle/>
          <a:p>
            <a:r>
              <a:rPr lang="en-GB" dirty="0"/>
              <a:t>Elysium presentation</a:t>
            </a:r>
          </a:p>
          <a:p>
            <a:pPr lvl="1"/>
            <a:r>
              <a:rPr lang="en-GB" dirty="0">
                <a:solidFill>
                  <a:srgbClr val="2E2E38"/>
                </a:solidFill>
              </a:rPr>
              <a:t>21</a:t>
            </a:r>
            <a:r>
              <a:rPr lang="en-GB" baseline="30000" dirty="0">
                <a:solidFill>
                  <a:srgbClr val="2E2E38"/>
                </a:solidFill>
              </a:rPr>
              <a:t>st</a:t>
            </a:r>
            <a:r>
              <a:rPr lang="en-GB" dirty="0">
                <a:solidFill>
                  <a:srgbClr val="2E2E38"/>
                </a:solidFill>
              </a:rPr>
              <a:t> September</a:t>
            </a:r>
          </a:p>
        </p:txBody>
      </p:sp>
    </p:spTree>
    <p:extLst>
      <p:ext uri="{BB962C8B-B14F-4D97-AF65-F5344CB8AC3E}">
        <p14:creationId xmlns:p14="http://schemas.microsoft.com/office/powerpoint/2010/main" val="1242318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Contents/agenda </a:t>
            </a:r>
          </a:p>
        </p:txBody>
      </p:sp>
      <p:sp>
        <p:nvSpPr>
          <p:cNvPr id="13" name="Text Placeholder 12">
            <a:extLst>
              <a:ext uri="{FF2B5EF4-FFF2-40B4-BE49-F238E27FC236}">
                <a16:creationId xmlns:a16="http://schemas.microsoft.com/office/drawing/2014/main" id="{E2740916-D1BA-4BAB-829F-7597C2BE72CE}"/>
              </a:ext>
            </a:extLst>
          </p:cNvPr>
          <p:cNvSpPr>
            <a:spLocks noGrp="1"/>
          </p:cNvSpPr>
          <p:nvPr>
            <p:ph type="body" sz="quarter" idx="14"/>
          </p:nvPr>
        </p:nvSpPr>
        <p:spPr>
          <a:xfrm>
            <a:off x="2253157" y="1969359"/>
            <a:ext cx="3089275" cy="180000"/>
          </a:xfrm>
        </p:spPr>
        <p:txBody>
          <a:bodyPr/>
          <a:lstStyle/>
          <a:p>
            <a:r>
              <a:rPr lang="en-IN" dirty="0"/>
              <a:t>Abhishek Danalakota</a:t>
            </a:r>
          </a:p>
        </p:txBody>
      </p:sp>
      <p:sp>
        <p:nvSpPr>
          <p:cNvPr id="14" name="Text Placeholder 13">
            <a:extLst>
              <a:ext uri="{FF2B5EF4-FFF2-40B4-BE49-F238E27FC236}">
                <a16:creationId xmlns:a16="http://schemas.microsoft.com/office/drawing/2014/main" id="{B99402F2-BC60-4F1A-A271-032A317F6EB7}"/>
              </a:ext>
            </a:extLst>
          </p:cNvPr>
          <p:cNvSpPr>
            <a:spLocks noGrp="1"/>
          </p:cNvSpPr>
          <p:nvPr>
            <p:ph type="body" sz="quarter" idx="15"/>
          </p:nvPr>
        </p:nvSpPr>
        <p:spPr>
          <a:xfrm>
            <a:off x="2234107" y="2236993"/>
            <a:ext cx="3089275" cy="180000"/>
          </a:xfrm>
        </p:spPr>
        <p:txBody>
          <a:bodyPr/>
          <a:lstStyle/>
          <a:p>
            <a:r>
              <a:rPr lang="en-IN" dirty="0"/>
              <a:t>Technology Consultant</a:t>
            </a:r>
          </a:p>
        </p:txBody>
      </p:sp>
      <p:pic>
        <p:nvPicPr>
          <p:cNvPr id="7" name="Picture Placeholder 6">
            <a:extLst>
              <a:ext uri="{FF2B5EF4-FFF2-40B4-BE49-F238E27FC236}">
                <a16:creationId xmlns:a16="http://schemas.microsoft.com/office/drawing/2014/main" id="{A949249E-D7C8-4803-BCEB-30598E1F7F1C}"/>
              </a:ext>
            </a:extLst>
          </p:cNvPr>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t="12452" b="12452"/>
          <a:stretch>
            <a:fillRect/>
          </a:stretch>
        </p:blipFill>
        <p:spPr>
          <a:xfrm>
            <a:off x="617221" y="1368142"/>
            <a:ext cx="1436033" cy="1436033"/>
          </a:xfrm>
        </p:spPr>
      </p:pic>
      <p:sp>
        <p:nvSpPr>
          <p:cNvPr id="16" name="Text Placeholder 15">
            <a:extLst>
              <a:ext uri="{FF2B5EF4-FFF2-40B4-BE49-F238E27FC236}">
                <a16:creationId xmlns:a16="http://schemas.microsoft.com/office/drawing/2014/main" id="{7B3424D2-9C2D-43C6-A019-435FA56F279F}"/>
              </a:ext>
            </a:extLst>
          </p:cNvPr>
          <p:cNvSpPr>
            <a:spLocks noGrp="1"/>
          </p:cNvSpPr>
          <p:nvPr>
            <p:ph type="body" sz="quarter" idx="17"/>
          </p:nvPr>
        </p:nvSpPr>
        <p:spPr/>
        <p:txBody>
          <a:bodyPr/>
          <a:lstStyle/>
          <a:p>
            <a:r>
              <a:rPr lang="en-IN"/>
              <a:t>Key takeaways</a:t>
            </a:r>
            <a:endParaRPr lang="en-IN" dirty="0"/>
          </a:p>
        </p:txBody>
      </p:sp>
      <p:sp>
        <p:nvSpPr>
          <p:cNvPr id="17" name="Text Placeholder 16">
            <a:extLst>
              <a:ext uri="{FF2B5EF4-FFF2-40B4-BE49-F238E27FC236}">
                <a16:creationId xmlns:a16="http://schemas.microsoft.com/office/drawing/2014/main" id="{FE535198-EE4A-45E1-A710-3A415E4811C0}"/>
              </a:ext>
            </a:extLst>
          </p:cNvPr>
          <p:cNvSpPr>
            <a:spLocks noGrp="1"/>
          </p:cNvSpPr>
          <p:nvPr>
            <p:ph type="body" sz="quarter" idx="18"/>
          </p:nvPr>
        </p:nvSpPr>
        <p:spPr/>
        <p:txBody>
          <a:bodyPr/>
          <a:lstStyle/>
          <a:p>
            <a:r>
              <a:rPr lang="en-IN" dirty="0"/>
              <a:t>Data analysis performed on Elysium dataset using different  techniques and identified area of improvements &amp; recommendations to be followed to achieve ROI.</a:t>
            </a:r>
          </a:p>
        </p:txBody>
      </p:sp>
      <p:sp>
        <p:nvSpPr>
          <p:cNvPr id="2" name="Date Placeholder 1">
            <a:extLst>
              <a:ext uri="{FF2B5EF4-FFF2-40B4-BE49-F238E27FC236}">
                <a16:creationId xmlns:a16="http://schemas.microsoft.com/office/drawing/2014/main" id="{3DB057CF-B986-41E6-95A7-219156C02807}"/>
              </a:ext>
            </a:extLst>
          </p:cNvPr>
          <p:cNvSpPr>
            <a:spLocks noGrp="1"/>
          </p:cNvSpPr>
          <p:nvPr>
            <p:ph type="dt" sz="half" idx="19"/>
          </p:nvPr>
        </p:nvSpPr>
        <p:spPr/>
        <p:txBody>
          <a:bodyPr/>
          <a:lstStyle/>
          <a:p>
            <a:fld id="{9FC95076-94E0-49D0-9E0C-0CC5263DC9E4}" type="datetime3">
              <a:rPr lang="en-US" smtClean="0"/>
              <a:pPr/>
              <a:t>15 June 2022</a:t>
            </a:fld>
            <a:endParaRPr lang="en-IN" dirty="0"/>
          </a:p>
        </p:txBody>
      </p:sp>
      <p:sp>
        <p:nvSpPr>
          <p:cNvPr id="3" name="Footer Placeholder 2">
            <a:extLst>
              <a:ext uri="{FF2B5EF4-FFF2-40B4-BE49-F238E27FC236}">
                <a16:creationId xmlns:a16="http://schemas.microsoft.com/office/drawing/2014/main" id="{998A4B44-D4E5-427C-9B1C-3267FC4DAAC7}"/>
              </a:ext>
            </a:extLst>
          </p:cNvPr>
          <p:cNvSpPr>
            <a:spLocks noGrp="1"/>
          </p:cNvSpPr>
          <p:nvPr>
            <p:ph type="ftr" sz="quarter" idx="20"/>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2E898AE0-B817-48DB-9976-758677586103}"/>
              </a:ext>
            </a:extLst>
          </p:cNvPr>
          <p:cNvSpPr>
            <a:spLocks noGrp="1"/>
          </p:cNvSpPr>
          <p:nvPr>
            <p:ph type="sldNum" sz="quarter" idx="21"/>
          </p:nvPr>
        </p:nvSpPr>
        <p:spPr/>
        <p:txBody>
          <a:bodyPr/>
          <a:lstStyle/>
          <a:p>
            <a:r>
              <a:rPr lang="en-GB"/>
              <a:t>Page </a:t>
            </a:r>
            <a:fld id="{F1BC30E3-FFE5-4B91-AA19-87A149EBB9EE}" type="slidenum">
              <a:rPr smtClean="0"/>
              <a:pPr/>
              <a:t>2</a:t>
            </a:fld>
            <a:endParaRPr dirty="0"/>
          </a:p>
        </p:txBody>
      </p:sp>
      <p:graphicFrame>
        <p:nvGraphicFramePr>
          <p:cNvPr id="44" name="Content Placeholder 43"/>
          <p:cNvGraphicFramePr>
            <a:graphicFrameLocks noGrp="1"/>
          </p:cNvGraphicFramePr>
          <p:nvPr>
            <p:ph sz="quarter" idx="22"/>
            <p:extLst>
              <p:ext uri="{D42A27DB-BD31-4B8C-83A1-F6EECF244321}">
                <p14:modId xmlns:p14="http://schemas.microsoft.com/office/powerpoint/2010/main" val="3605043638"/>
              </p:ext>
            </p:extLst>
          </p:nvPr>
        </p:nvGraphicFramePr>
        <p:xfrm>
          <a:off x="6123008" y="2563627"/>
          <a:ext cx="4824000" cy="3432488"/>
        </p:xfrm>
        <a:graphic>
          <a:graphicData uri="http://schemas.openxmlformats.org/drawingml/2006/table">
            <a:tbl>
              <a:tblPr bandRow="1">
                <a:tableStyleId>{5C22544A-7EE6-4342-B048-85BDC9FD1C3A}</a:tableStyleId>
              </a:tblPr>
              <a:tblGrid>
                <a:gridCol w="604800">
                  <a:extLst>
                    <a:ext uri="{9D8B030D-6E8A-4147-A177-3AD203B41FA5}">
                      <a16:colId xmlns:a16="http://schemas.microsoft.com/office/drawing/2014/main" val="20000"/>
                    </a:ext>
                  </a:extLst>
                </a:gridCol>
                <a:gridCol w="4219200">
                  <a:extLst>
                    <a:ext uri="{9D8B030D-6E8A-4147-A177-3AD203B41FA5}">
                      <a16:colId xmlns:a16="http://schemas.microsoft.com/office/drawing/2014/main" val="20001"/>
                    </a:ext>
                  </a:extLst>
                </a:gridCol>
              </a:tblGrid>
              <a:tr h="429061">
                <a:tc>
                  <a:txBody>
                    <a:bodyPr/>
                    <a:lstStyle>
                      <a:lvl1pPr marL="0" algn="l" defTabSz="914400" rtl="0" eaLnBrk="1" latinLnBrk="0" hangingPunct="1">
                        <a:defRPr sz="1800" b="1" kern="1200">
                          <a:solidFill>
                            <a:schemeClr val="lt1"/>
                          </a:solidFill>
                          <a:latin typeface="EYInterstate Light"/>
                        </a:defRPr>
                      </a:lvl1pPr>
                      <a:lvl2pPr marL="457200" algn="l" defTabSz="914400" rtl="0" eaLnBrk="1" latinLnBrk="0" hangingPunct="1">
                        <a:defRPr sz="1800" b="1" kern="1200">
                          <a:solidFill>
                            <a:schemeClr val="lt1"/>
                          </a:solidFill>
                          <a:latin typeface="EYInterstate Light"/>
                        </a:defRPr>
                      </a:lvl2pPr>
                      <a:lvl3pPr marL="914400" algn="l" defTabSz="914400" rtl="0" eaLnBrk="1" latinLnBrk="0" hangingPunct="1">
                        <a:defRPr sz="1800" b="1" kern="1200">
                          <a:solidFill>
                            <a:schemeClr val="lt1"/>
                          </a:solidFill>
                          <a:latin typeface="EYInterstate Light"/>
                        </a:defRPr>
                      </a:lvl3pPr>
                      <a:lvl4pPr marL="1371600" algn="l" defTabSz="914400" rtl="0" eaLnBrk="1" latinLnBrk="0" hangingPunct="1">
                        <a:defRPr sz="1800" b="1" kern="1200">
                          <a:solidFill>
                            <a:schemeClr val="lt1"/>
                          </a:solidFill>
                          <a:latin typeface="EYInterstate Light"/>
                        </a:defRPr>
                      </a:lvl4pPr>
                      <a:lvl5pPr marL="1828800" algn="l" defTabSz="914400" rtl="0" eaLnBrk="1" latinLnBrk="0" hangingPunct="1">
                        <a:defRPr sz="1800" b="1" kern="1200">
                          <a:solidFill>
                            <a:schemeClr val="lt1"/>
                          </a:solidFill>
                          <a:latin typeface="EYInterstate Light"/>
                        </a:defRPr>
                      </a:lvl5pPr>
                      <a:lvl6pPr marL="2286000" algn="l" defTabSz="914400" rtl="0" eaLnBrk="1" latinLnBrk="0" hangingPunct="1">
                        <a:defRPr sz="1800" b="1" kern="1200">
                          <a:solidFill>
                            <a:schemeClr val="lt1"/>
                          </a:solidFill>
                          <a:latin typeface="EYInterstate Light"/>
                        </a:defRPr>
                      </a:lvl6pPr>
                      <a:lvl7pPr marL="2743200" algn="l" defTabSz="914400" rtl="0" eaLnBrk="1" latinLnBrk="0" hangingPunct="1">
                        <a:defRPr sz="1800" b="1" kern="1200">
                          <a:solidFill>
                            <a:schemeClr val="lt1"/>
                          </a:solidFill>
                          <a:latin typeface="EYInterstate Light"/>
                        </a:defRPr>
                      </a:lvl7pPr>
                      <a:lvl8pPr marL="3200400" algn="l" defTabSz="914400" rtl="0" eaLnBrk="1" latinLnBrk="0" hangingPunct="1">
                        <a:defRPr sz="1800" b="1" kern="1200">
                          <a:solidFill>
                            <a:schemeClr val="lt1"/>
                          </a:solidFill>
                          <a:latin typeface="EYInterstate Light"/>
                        </a:defRPr>
                      </a:lvl8pPr>
                      <a:lvl9pPr marL="3657600" algn="l" defTabSz="914400" rtl="0" eaLnBrk="1" latinLnBrk="0" hangingPunct="1">
                        <a:defRPr sz="1800" b="1" kern="1200">
                          <a:solidFill>
                            <a:schemeClr val="lt1"/>
                          </a:solidFill>
                          <a:latin typeface="EYInterstate Light"/>
                        </a:defRPr>
                      </a:lvl9pPr>
                    </a:lstStyle>
                    <a:p>
                      <a:pPr algn="l"/>
                      <a:r>
                        <a:rPr lang="en-GB" sz="1600" b="0" dirty="0">
                          <a:solidFill>
                            <a:schemeClr val="bg1"/>
                          </a:solidFill>
                          <a:latin typeface="EYInterstate Light" panose="02000506000000020004" pitchFamily="2"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lvl1pPr marL="0" algn="l" defTabSz="914400" rtl="0" eaLnBrk="1" latinLnBrk="0" hangingPunct="1">
                        <a:defRPr sz="1800" b="1" kern="1200">
                          <a:solidFill>
                            <a:schemeClr val="lt1"/>
                          </a:solidFill>
                          <a:latin typeface="EYInterstate Light"/>
                        </a:defRPr>
                      </a:lvl1pPr>
                      <a:lvl2pPr marL="457200" algn="l" defTabSz="914400" rtl="0" eaLnBrk="1" latinLnBrk="0" hangingPunct="1">
                        <a:defRPr sz="1800" b="1" kern="1200">
                          <a:solidFill>
                            <a:schemeClr val="lt1"/>
                          </a:solidFill>
                          <a:latin typeface="EYInterstate Light"/>
                        </a:defRPr>
                      </a:lvl2pPr>
                      <a:lvl3pPr marL="914400" algn="l" defTabSz="914400" rtl="0" eaLnBrk="1" latinLnBrk="0" hangingPunct="1">
                        <a:defRPr sz="1800" b="1" kern="1200">
                          <a:solidFill>
                            <a:schemeClr val="lt1"/>
                          </a:solidFill>
                          <a:latin typeface="EYInterstate Light"/>
                        </a:defRPr>
                      </a:lvl3pPr>
                      <a:lvl4pPr marL="1371600" algn="l" defTabSz="914400" rtl="0" eaLnBrk="1" latinLnBrk="0" hangingPunct="1">
                        <a:defRPr sz="1800" b="1" kern="1200">
                          <a:solidFill>
                            <a:schemeClr val="lt1"/>
                          </a:solidFill>
                          <a:latin typeface="EYInterstate Light"/>
                        </a:defRPr>
                      </a:lvl4pPr>
                      <a:lvl5pPr marL="1828800" algn="l" defTabSz="914400" rtl="0" eaLnBrk="1" latinLnBrk="0" hangingPunct="1">
                        <a:defRPr sz="1800" b="1" kern="1200">
                          <a:solidFill>
                            <a:schemeClr val="lt1"/>
                          </a:solidFill>
                          <a:latin typeface="EYInterstate Light"/>
                        </a:defRPr>
                      </a:lvl5pPr>
                      <a:lvl6pPr marL="2286000" algn="l" defTabSz="914400" rtl="0" eaLnBrk="1" latinLnBrk="0" hangingPunct="1">
                        <a:defRPr sz="1800" b="1" kern="1200">
                          <a:solidFill>
                            <a:schemeClr val="lt1"/>
                          </a:solidFill>
                          <a:latin typeface="EYInterstate Light"/>
                        </a:defRPr>
                      </a:lvl6pPr>
                      <a:lvl7pPr marL="2743200" algn="l" defTabSz="914400" rtl="0" eaLnBrk="1" latinLnBrk="0" hangingPunct="1">
                        <a:defRPr sz="1800" b="1" kern="1200">
                          <a:solidFill>
                            <a:schemeClr val="lt1"/>
                          </a:solidFill>
                          <a:latin typeface="EYInterstate Light"/>
                        </a:defRPr>
                      </a:lvl7pPr>
                      <a:lvl8pPr marL="3200400" algn="l" defTabSz="914400" rtl="0" eaLnBrk="1" latinLnBrk="0" hangingPunct="1">
                        <a:defRPr sz="1800" b="1" kern="1200">
                          <a:solidFill>
                            <a:schemeClr val="lt1"/>
                          </a:solidFill>
                          <a:latin typeface="EYInterstate Light"/>
                        </a:defRPr>
                      </a:lvl8pPr>
                      <a:lvl9pPr marL="3657600" algn="l" defTabSz="914400" rtl="0" eaLnBrk="1" latinLnBrk="0" hangingPunct="1">
                        <a:defRPr sz="1800" b="1" kern="1200">
                          <a:solidFill>
                            <a:schemeClr val="lt1"/>
                          </a:solidFill>
                          <a:latin typeface="EYInterstate Light"/>
                        </a:defRPr>
                      </a:lvl9pPr>
                    </a:lstStyle>
                    <a:p>
                      <a:pPr algn="l"/>
                      <a:r>
                        <a:rPr lang="en-GB" sz="1600" b="0" dirty="0">
                          <a:solidFill>
                            <a:schemeClr val="bg1"/>
                          </a:solidFill>
                          <a:latin typeface="EYInterstate Light" panose="02000506000000020004" pitchFamily="2" charset="0"/>
                        </a:rPr>
                        <a:t>Introduction</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429061">
                <a:tc>
                  <a:txBody>
                    <a:bodyPr/>
                    <a:lstStyle>
                      <a:lvl1pPr marL="0" algn="l" defTabSz="914400" rtl="0" eaLnBrk="1" latinLnBrk="0" hangingPunct="1">
                        <a:defRPr sz="1800" kern="1200">
                          <a:solidFill>
                            <a:schemeClr val="dk1"/>
                          </a:solidFill>
                          <a:latin typeface="EYInterstate Light"/>
                        </a:defRPr>
                      </a:lvl1pPr>
                      <a:lvl2pPr marL="457200" algn="l" defTabSz="914400" rtl="0" eaLnBrk="1" latinLnBrk="0" hangingPunct="1">
                        <a:defRPr sz="1800" kern="1200">
                          <a:solidFill>
                            <a:schemeClr val="dk1"/>
                          </a:solidFill>
                          <a:latin typeface="EYInterstate Light"/>
                        </a:defRPr>
                      </a:lvl2pPr>
                      <a:lvl3pPr marL="914400" algn="l" defTabSz="914400" rtl="0" eaLnBrk="1" latinLnBrk="0" hangingPunct="1">
                        <a:defRPr sz="1800" kern="1200">
                          <a:solidFill>
                            <a:schemeClr val="dk1"/>
                          </a:solidFill>
                          <a:latin typeface="EYInterstate Light"/>
                        </a:defRPr>
                      </a:lvl3pPr>
                      <a:lvl4pPr marL="1371600" algn="l" defTabSz="914400" rtl="0" eaLnBrk="1" latinLnBrk="0" hangingPunct="1">
                        <a:defRPr sz="1800" kern="1200">
                          <a:solidFill>
                            <a:schemeClr val="dk1"/>
                          </a:solidFill>
                          <a:latin typeface="EYInterstate Light"/>
                        </a:defRPr>
                      </a:lvl4pPr>
                      <a:lvl5pPr marL="1828800" algn="l" defTabSz="914400" rtl="0" eaLnBrk="1" latinLnBrk="0" hangingPunct="1">
                        <a:defRPr sz="1800" kern="1200">
                          <a:solidFill>
                            <a:schemeClr val="dk1"/>
                          </a:solidFill>
                          <a:latin typeface="EYInterstate Light"/>
                        </a:defRPr>
                      </a:lvl5pPr>
                      <a:lvl6pPr marL="2286000" algn="l" defTabSz="914400" rtl="0" eaLnBrk="1" latinLnBrk="0" hangingPunct="1">
                        <a:defRPr sz="1800" kern="1200">
                          <a:solidFill>
                            <a:schemeClr val="dk1"/>
                          </a:solidFill>
                          <a:latin typeface="EYInterstate Light"/>
                        </a:defRPr>
                      </a:lvl6pPr>
                      <a:lvl7pPr marL="2743200" algn="l" defTabSz="914400" rtl="0" eaLnBrk="1" latinLnBrk="0" hangingPunct="1">
                        <a:defRPr sz="1800" kern="1200">
                          <a:solidFill>
                            <a:schemeClr val="dk1"/>
                          </a:solidFill>
                          <a:latin typeface="EYInterstate Light"/>
                        </a:defRPr>
                      </a:lvl7pPr>
                      <a:lvl8pPr marL="3200400" algn="l" defTabSz="914400" rtl="0" eaLnBrk="1" latinLnBrk="0" hangingPunct="1">
                        <a:defRPr sz="1800" kern="1200">
                          <a:solidFill>
                            <a:schemeClr val="dk1"/>
                          </a:solidFill>
                          <a:latin typeface="EYInterstate Light"/>
                        </a:defRPr>
                      </a:lvl8pPr>
                      <a:lvl9pPr marL="3657600" algn="l" defTabSz="914400" rtl="0" eaLnBrk="1" latinLnBrk="0" hangingPunct="1">
                        <a:defRPr sz="1800" kern="1200">
                          <a:solidFill>
                            <a:schemeClr val="dk1"/>
                          </a:solidFill>
                          <a:latin typeface="EYInterstate Light"/>
                        </a:defRPr>
                      </a:lvl9pPr>
                    </a:lstStyle>
                    <a:p>
                      <a:pPr algn="l"/>
                      <a:r>
                        <a:rPr lang="en-GB" sz="1600" b="0" dirty="0">
                          <a:solidFill>
                            <a:schemeClr val="bg1"/>
                          </a:solidFill>
                          <a:latin typeface="EYInterstate Light" panose="02000506000000020004" pitchFamily="2" charset="0"/>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lvl1pPr marL="0" algn="l" defTabSz="914400" rtl="0" eaLnBrk="1" latinLnBrk="0" hangingPunct="1">
                        <a:defRPr sz="1800" kern="1200">
                          <a:solidFill>
                            <a:schemeClr val="dk1"/>
                          </a:solidFill>
                          <a:latin typeface="EYInterstate Light"/>
                        </a:defRPr>
                      </a:lvl1pPr>
                      <a:lvl2pPr marL="457200" algn="l" defTabSz="914400" rtl="0" eaLnBrk="1" latinLnBrk="0" hangingPunct="1">
                        <a:defRPr sz="1800" kern="1200">
                          <a:solidFill>
                            <a:schemeClr val="dk1"/>
                          </a:solidFill>
                          <a:latin typeface="EYInterstate Light"/>
                        </a:defRPr>
                      </a:lvl2pPr>
                      <a:lvl3pPr marL="914400" algn="l" defTabSz="914400" rtl="0" eaLnBrk="1" latinLnBrk="0" hangingPunct="1">
                        <a:defRPr sz="1800" kern="1200">
                          <a:solidFill>
                            <a:schemeClr val="dk1"/>
                          </a:solidFill>
                          <a:latin typeface="EYInterstate Light"/>
                        </a:defRPr>
                      </a:lvl3pPr>
                      <a:lvl4pPr marL="1371600" algn="l" defTabSz="914400" rtl="0" eaLnBrk="1" latinLnBrk="0" hangingPunct="1">
                        <a:defRPr sz="1800" kern="1200">
                          <a:solidFill>
                            <a:schemeClr val="dk1"/>
                          </a:solidFill>
                          <a:latin typeface="EYInterstate Light"/>
                        </a:defRPr>
                      </a:lvl4pPr>
                      <a:lvl5pPr marL="1828800" algn="l" defTabSz="914400" rtl="0" eaLnBrk="1" latinLnBrk="0" hangingPunct="1">
                        <a:defRPr sz="1800" kern="1200">
                          <a:solidFill>
                            <a:schemeClr val="dk1"/>
                          </a:solidFill>
                          <a:latin typeface="EYInterstate Light"/>
                        </a:defRPr>
                      </a:lvl5pPr>
                      <a:lvl6pPr marL="2286000" algn="l" defTabSz="914400" rtl="0" eaLnBrk="1" latinLnBrk="0" hangingPunct="1">
                        <a:defRPr sz="1800" kern="1200">
                          <a:solidFill>
                            <a:schemeClr val="dk1"/>
                          </a:solidFill>
                          <a:latin typeface="EYInterstate Light"/>
                        </a:defRPr>
                      </a:lvl6pPr>
                      <a:lvl7pPr marL="2743200" algn="l" defTabSz="914400" rtl="0" eaLnBrk="1" latinLnBrk="0" hangingPunct="1">
                        <a:defRPr sz="1800" kern="1200">
                          <a:solidFill>
                            <a:schemeClr val="dk1"/>
                          </a:solidFill>
                          <a:latin typeface="EYInterstate Light"/>
                        </a:defRPr>
                      </a:lvl7pPr>
                      <a:lvl8pPr marL="3200400" algn="l" defTabSz="914400" rtl="0" eaLnBrk="1" latinLnBrk="0" hangingPunct="1">
                        <a:defRPr sz="1800" kern="1200">
                          <a:solidFill>
                            <a:schemeClr val="dk1"/>
                          </a:solidFill>
                          <a:latin typeface="EYInterstate Light"/>
                        </a:defRPr>
                      </a:lvl8pPr>
                      <a:lvl9pPr marL="3657600" algn="l" defTabSz="914400" rtl="0" eaLnBrk="1" latinLnBrk="0" hangingPunct="1">
                        <a:defRPr sz="1800" kern="1200">
                          <a:solidFill>
                            <a:schemeClr val="dk1"/>
                          </a:solidFill>
                          <a:latin typeface="EYInterstate Light"/>
                        </a:defRPr>
                      </a:lvl9pPr>
                    </a:lstStyle>
                    <a:p>
                      <a:pPr marL="0" marR="0" indent="0" algn="l" defTabSz="755934" rtl="0" eaLnBrk="1" fontAlgn="auto" latinLnBrk="0" hangingPunct="1">
                        <a:lnSpc>
                          <a:spcPct val="100000"/>
                        </a:lnSpc>
                        <a:spcBef>
                          <a:spcPts val="0"/>
                        </a:spcBef>
                        <a:spcAft>
                          <a:spcPts val="0"/>
                        </a:spcAft>
                        <a:buClrTx/>
                        <a:buSzTx/>
                        <a:buFontTx/>
                        <a:buNone/>
                        <a:tabLst/>
                        <a:defRPr/>
                      </a:pPr>
                      <a:r>
                        <a:rPr lang="en-GB" sz="1600" b="0" dirty="0">
                          <a:solidFill>
                            <a:schemeClr val="bg1"/>
                          </a:solidFill>
                          <a:latin typeface="EYInterstate Light" panose="02000506000000020004" pitchFamily="2" charset="0"/>
                        </a:rPr>
                        <a:t>Data preparation</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429061">
                <a:tc>
                  <a:txBody>
                    <a:bodyPr/>
                    <a:lstStyle>
                      <a:lvl1pPr marL="0" algn="l" defTabSz="914400" rtl="0" eaLnBrk="1" latinLnBrk="0" hangingPunct="1">
                        <a:defRPr sz="1800" kern="1200">
                          <a:solidFill>
                            <a:schemeClr val="dk1"/>
                          </a:solidFill>
                          <a:latin typeface="EYInterstate Light"/>
                        </a:defRPr>
                      </a:lvl1pPr>
                      <a:lvl2pPr marL="457200" algn="l" defTabSz="914400" rtl="0" eaLnBrk="1" latinLnBrk="0" hangingPunct="1">
                        <a:defRPr sz="1800" kern="1200">
                          <a:solidFill>
                            <a:schemeClr val="dk1"/>
                          </a:solidFill>
                          <a:latin typeface="EYInterstate Light"/>
                        </a:defRPr>
                      </a:lvl2pPr>
                      <a:lvl3pPr marL="914400" algn="l" defTabSz="914400" rtl="0" eaLnBrk="1" latinLnBrk="0" hangingPunct="1">
                        <a:defRPr sz="1800" kern="1200">
                          <a:solidFill>
                            <a:schemeClr val="dk1"/>
                          </a:solidFill>
                          <a:latin typeface="EYInterstate Light"/>
                        </a:defRPr>
                      </a:lvl3pPr>
                      <a:lvl4pPr marL="1371600" algn="l" defTabSz="914400" rtl="0" eaLnBrk="1" latinLnBrk="0" hangingPunct="1">
                        <a:defRPr sz="1800" kern="1200">
                          <a:solidFill>
                            <a:schemeClr val="dk1"/>
                          </a:solidFill>
                          <a:latin typeface="EYInterstate Light"/>
                        </a:defRPr>
                      </a:lvl4pPr>
                      <a:lvl5pPr marL="1828800" algn="l" defTabSz="914400" rtl="0" eaLnBrk="1" latinLnBrk="0" hangingPunct="1">
                        <a:defRPr sz="1800" kern="1200">
                          <a:solidFill>
                            <a:schemeClr val="dk1"/>
                          </a:solidFill>
                          <a:latin typeface="EYInterstate Light"/>
                        </a:defRPr>
                      </a:lvl5pPr>
                      <a:lvl6pPr marL="2286000" algn="l" defTabSz="914400" rtl="0" eaLnBrk="1" latinLnBrk="0" hangingPunct="1">
                        <a:defRPr sz="1800" kern="1200">
                          <a:solidFill>
                            <a:schemeClr val="dk1"/>
                          </a:solidFill>
                          <a:latin typeface="EYInterstate Light"/>
                        </a:defRPr>
                      </a:lvl6pPr>
                      <a:lvl7pPr marL="2743200" algn="l" defTabSz="914400" rtl="0" eaLnBrk="1" latinLnBrk="0" hangingPunct="1">
                        <a:defRPr sz="1800" kern="1200">
                          <a:solidFill>
                            <a:schemeClr val="dk1"/>
                          </a:solidFill>
                          <a:latin typeface="EYInterstate Light"/>
                        </a:defRPr>
                      </a:lvl7pPr>
                      <a:lvl8pPr marL="3200400" algn="l" defTabSz="914400" rtl="0" eaLnBrk="1" latinLnBrk="0" hangingPunct="1">
                        <a:defRPr sz="1800" kern="1200">
                          <a:solidFill>
                            <a:schemeClr val="dk1"/>
                          </a:solidFill>
                          <a:latin typeface="EYInterstate Light"/>
                        </a:defRPr>
                      </a:lvl8pPr>
                      <a:lvl9pPr marL="3657600" algn="l" defTabSz="914400" rtl="0" eaLnBrk="1" latinLnBrk="0" hangingPunct="1">
                        <a:defRPr sz="1800" kern="1200">
                          <a:solidFill>
                            <a:schemeClr val="dk1"/>
                          </a:solidFill>
                          <a:latin typeface="EYInterstate Light"/>
                        </a:defRPr>
                      </a:lvl9pPr>
                    </a:lstStyle>
                    <a:p>
                      <a:pPr algn="l"/>
                      <a:r>
                        <a:rPr lang="en-GB" sz="1600" b="0" dirty="0">
                          <a:solidFill>
                            <a:schemeClr val="bg1"/>
                          </a:solidFill>
                          <a:latin typeface="EYInterstate Light" panose="02000506000000020004" pitchFamily="2" charset="0"/>
                        </a:rPr>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lvl1pPr marL="0" algn="l" defTabSz="914400" rtl="0" eaLnBrk="1" latinLnBrk="0" hangingPunct="1">
                        <a:defRPr sz="1800" kern="1200">
                          <a:solidFill>
                            <a:schemeClr val="dk1"/>
                          </a:solidFill>
                          <a:latin typeface="EYInterstate Light"/>
                        </a:defRPr>
                      </a:lvl1pPr>
                      <a:lvl2pPr marL="457200" algn="l" defTabSz="914400" rtl="0" eaLnBrk="1" latinLnBrk="0" hangingPunct="1">
                        <a:defRPr sz="1800" kern="1200">
                          <a:solidFill>
                            <a:schemeClr val="dk1"/>
                          </a:solidFill>
                          <a:latin typeface="EYInterstate Light"/>
                        </a:defRPr>
                      </a:lvl2pPr>
                      <a:lvl3pPr marL="914400" algn="l" defTabSz="914400" rtl="0" eaLnBrk="1" latinLnBrk="0" hangingPunct="1">
                        <a:defRPr sz="1800" kern="1200">
                          <a:solidFill>
                            <a:schemeClr val="dk1"/>
                          </a:solidFill>
                          <a:latin typeface="EYInterstate Light"/>
                        </a:defRPr>
                      </a:lvl3pPr>
                      <a:lvl4pPr marL="1371600" algn="l" defTabSz="914400" rtl="0" eaLnBrk="1" latinLnBrk="0" hangingPunct="1">
                        <a:defRPr sz="1800" kern="1200">
                          <a:solidFill>
                            <a:schemeClr val="dk1"/>
                          </a:solidFill>
                          <a:latin typeface="EYInterstate Light"/>
                        </a:defRPr>
                      </a:lvl4pPr>
                      <a:lvl5pPr marL="1828800" algn="l" defTabSz="914400" rtl="0" eaLnBrk="1" latinLnBrk="0" hangingPunct="1">
                        <a:defRPr sz="1800" kern="1200">
                          <a:solidFill>
                            <a:schemeClr val="dk1"/>
                          </a:solidFill>
                          <a:latin typeface="EYInterstate Light"/>
                        </a:defRPr>
                      </a:lvl5pPr>
                      <a:lvl6pPr marL="2286000" algn="l" defTabSz="914400" rtl="0" eaLnBrk="1" latinLnBrk="0" hangingPunct="1">
                        <a:defRPr sz="1800" kern="1200">
                          <a:solidFill>
                            <a:schemeClr val="dk1"/>
                          </a:solidFill>
                          <a:latin typeface="EYInterstate Light"/>
                        </a:defRPr>
                      </a:lvl6pPr>
                      <a:lvl7pPr marL="2743200" algn="l" defTabSz="914400" rtl="0" eaLnBrk="1" latinLnBrk="0" hangingPunct="1">
                        <a:defRPr sz="1800" kern="1200">
                          <a:solidFill>
                            <a:schemeClr val="dk1"/>
                          </a:solidFill>
                          <a:latin typeface="EYInterstate Light"/>
                        </a:defRPr>
                      </a:lvl7pPr>
                      <a:lvl8pPr marL="3200400" algn="l" defTabSz="914400" rtl="0" eaLnBrk="1" latinLnBrk="0" hangingPunct="1">
                        <a:defRPr sz="1800" kern="1200">
                          <a:solidFill>
                            <a:schemeClr val="dk1"/>
                          </a:solidFill>
                          <a:latin typeface="EYInterstate Light"/>
                        </a:defRPr>
                      </a:lvl8pPr>
                      <a:lvl9pPr marL="3657600" algn="l" defTabSz="914400" rtl="0" eaLnBrk="1" latinLnBrk="0" hangingPunct="1">
                        <a:defRPr sz="1800" kern="1200">
                          <a:solidFill>
                            <a:schemeClr val="dk1"/>
                          </a:solidFill>
                          <a:latin typeface="EYInterstate Light"/>
                        </a:defRPr>
                      </a:lvl9pPr>
                    </a:lstStyle>
                    <a:p>
                      <a:pPr marL="0" marR="0" lvl="0" indent="0" algn="l" defTabSz="755934"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chemeClr val="bg1"/>
                          </a:solidFill>
                          <a:effectLst/>
                          <a:uLnTx/>
                          <a:uFillTx/>
                          <a:latin typeface="EYInterstate Light" panose="02000506000000020004" pitchFamily="2" charset="0"/>
                          <a:ea typeface="+mn-ea"/>
                          <a:cs typeface="+mn-cs"/>
                        </a:rPr>
                        <a:t>Scope of Improvements</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429061">
                <a:tc>
                  <a:txBody>
                    <a:bodyPr/>
                    <a:lstStyle>
                      <a:lvl1pPr marL="0" algn="l" defTabSz="914400" rtl="0" eaLnBrk="1" latinLnBrk="0" hangingPunct="1">
                        <a:defRPr sz="1800" kern="1200">
                          <a:solidFill>
                            <a:schemeClr val="dk1"/>
                          </a:solidFill>
                          <a:latin typeface="EYInterstate Light"/>
                        </a:defRPr>
                      </a:lvl1pPr>
                      <a:lvl2pPr marL="457200" algn="l" defTabSz="914400" rtl="0" eaLnBrk="1" latinLnBrk="0" hangingPunct="1">
                        <a:defRPr sz="1800" kern="1200">
                          <a:solidFill>
                            <a:schemeClr val="dk1"/>
                          </a:solidFill>
                          <a:latin typeface="EYInterstate Light"/>
                        </a:defRPr>
                      </a:lvl2pPr>
                      <a:lvl3pPr marL="914400" algn="l" defTabSz="914400" rtl="0" eaLnBrk="1" latinLnBrk="0" hangingPunct="1">
                        <a:defRPr sz="1800" kern="1200">
                          <a:solidFill>
                            <a:schemeClr val="dk1"/>
                          </a:solidFill>
                          <a:latin typeface="EYInterstate Light"/>
                        </a:defRPr>
                      </a:lvl3pPr>
                      <a:lvl4pPr marL="1371600" algn="l" defTabSz="914400" rtl="0" eaLnBrk="1" latinLnBrk="0" hangingPunct="1">
                        <a:defRPr sz="1800" kern="1200">
                          <a:solidFill>
                            <a:schemeClr val="dk1"/>
                          </a:solidFill>
                          <a:latin typeface="EYInterstate Light"/>
                        </a:defRPr>
                      </a:lvl4pPr>
                      <a:lvl5pPr marL="1828800" algn="l" defTabSz="914400" rtl="0" eaLnBrk="1" latinLnBrk="0" hangingPunct="1">
                        <a:defRPr sz="1800" kern="1200">
                          <a:solidFill>
                            <a:schemeClr val="dk1"/>
                          </a:solidFill>
                          <a:latin typeface="EYInterstate Light"/>
                        </a:defRPr>
                      </a:lvl5pPr>
                      <a:lvl6pPr marL="2286000" algn="l" defTabSz="914400" rtl="0" eaLnBrk="1" latinLnBrk="0" hangingPunct="1">
                        <a:defRPr sz="1800" kern="1200">
                          <a:solidFill>
                            <a:schemeClr val="dk1"/>
                          </a:solidFill>
                          <a:latin typeface="EYInterstate Light"/>
                        </a:defRPr>
                      </a:lvl6pPr>
                      <a:lvl7pPr marL="2743200" algn="l" defTabSz="914400" rtl="0" eaLnBrk="1" latinLnBrk="0" hangingPunct="1">
                        <a:defRPr sz="1800" kern="1200">
                          <a:solidFill>
                            <a:schemeClr val="dk1"/>
                          </a:solidFill>
                          <a:latin typeface="EYInterstate Light"/>
                        </a:defRPr>
                      </a:lvl7pPr>
                      <a:lvl8pPr marL="3200400" algn="l" defTabSz="914400" rtl="0" eaLnBrk="1" latinLnBrk="0" hangingPunct="1">
                        <a:defRPr sz="1800" kern="1200">
                          <a:solidFill>
                            <a:schemeClr val="dk1"/>
                          </a:solidFill>
                          <a:latin typeface="EYInterstate Light"/>
                        </a:defRPr>
                      </a:lvl8pPr>
                      <a:lvl9pPr marL="3657600" algn="l" defTabSz="914400" rtl="0" eaLnBrk="1" latinLnBrk="0" hangingPunct="1">
                        <a:defRPr sz="1800" kern="1200">
                          <a:solidFill>
                            <a:schemeClr val="dk1"/>
                          </a:solidFill>
                          <a:latin typeface="EYInterstate Light"/>
                        </a:defRPr>
                      </a:lvl9pPr>
                    </a:lstStyle>
                    <a:p>
                      <a:pPr algn="l"/>
                      <a:r>
                        <a:rPr lang="en-GB" sz="1600" b="0" dirty="0">
                          <a:solidFill>
                            <a:schemeClr val="bg1"/>
                          </a:solidFill>
                          <a:latin typeface="EYInterstate Light" panose="02000506000000020004" pitchFamily="2" charset="0"/>
                        </a:rPr>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lvl1pPr marL="0" algn="l" defTabSz="914400" rtl="0" eaLnBrk="1" latinLnBrk="0" hangingPunct="1">
                        <a:defRPr sz="1800" kern="1200">
                          <a:solidFill>
                            <a:schemeClr val="dk1"/>
                          </a:solidFill>
                          <a:latin typeface="EYInterstate Light"/>
                        </a:defRPr>
                      </a:lvl1pPr>
                      <a:lvl2pPr marL="457200" algn="l" defTabSz="914400" rtl="0" eaLnBrk="1" latinLnBrk="0" hangingPunct="1">
                        <a:defRPr sz="1800" kern="1200">
                          <a:solidFill>
                            <a:schemeClr val="dk1"/>
                          </a:solidFill>
                          <a:latin typeface="EYInterstate Light"/>
                        </a:defRPr>
                      </a:lvl2pPr>
                      <a:lvl3pPr marL="914400" algn="l" defTabSz="914400" rtl="0" eaLnBrk="1" latinLnBrk="0" hangingPunct="1">
                        <a:defRPr sz="1800" kern="1200">
                          <a:solidFill>
                            <a:schemeClr val="dk1"/>
                          </a:solidFill>
                          <a:latin typeface="EYInterstate Light"/>
                        </a:defRPr>
                      </a:lvl3pPr>
                      <a:lvl4pPr marL="1371600" algn="l" defTabSz="914400" rtl="0" eaLnBrk="1" latinLnBrk="0" hangingPunct="1">
                        <a:defRPr sz="1800" kern="1200">
                          <a:solidFill>
                            <a:schemeClr val="dk1"/>
                          </a:solidFill>
                          <a:latin typeface="EYInterstate Light"/>
                        </a:defRPr>
                      </a:lvl4pPr>
                      <a:lvl5pPr marL="1828800" algn="l" defTabSz="914400" rtl="0" eaLnBrk="1" latinLnBrk="0" hangingPunct="1">
                        <a:defRPr sz="1800" kern="1200">
                          <a:solidFill>
                            <a:schemeClr val="dk1"/>
                          </a:solidFill>
                          <a:latin typeface="EYInterstate Light"/>
                        </a:defRPr>
                      </a:lvl5pPr>
                      <a:lvl6pPr marL="2286000" algn="l" defTabSz="914400" rtl="0" eaLnBrk="1" latinLnBrk="0" hangingPunct="1">
                        <a:defRPr sz="1800" kern="1200">
                          <a:solidFill>
                            <a:schemeClr val="dk1"/>
                          </a:solidFill>
                          <a:latin typeface="EYInterstate Light"/>
                        </a:defRPr>
                      </a:lvl6pPr>
                      <a:lvl7pPr marL="2743200" algn="l" defTabSz="914400" rtl="0" eaLnBrk="1" latinLnBrk="0" hangingPunct="1">
                        <a:defRPr sz="1800" kern="1200">
                          <a:solidFill>
                            <a:schemeClr val="dk1"/>
                          </a:solidFill>
                          <a:latin typeface="EYInterstate Light"/>
                        </a:defRPr>
                      </a:lvl7pPr>
                      <a:lvl8pPr marL="3200400" algn="l" defTabSz="914400" rtl="0" eaLnBrk="1" latinLnBrk="0" hangingPunct="1">
                        <a:defRPr sz="1800" kern="1200">
                          <a:solidFill>
                            <a:schemeClr val="dk1"/>
                          </a:solidFill>
                          <a:latin typeface="EYInterstate Light"/>
                        </a:defRPr>
                      </a:lvl8pPr>
                      <a:lvl9pPr marL="3657600" algn="l" defTabSz="914400" rtl="0" eaLnBrk="1" latinLnBrk="0" hangingPunct="1">
                        <a:defRPr sz="1800" kern="1200">
                          <a:solidFill>
                            <a:schemeClr val="dk1"/>
                          </a:solidFill>
                          <a:latin typeface="EYInterstate Light"/>
                        </a:defRPr>
                      </a:lvl9pPr>
                    </a:lstStyle>
                    <a:p>
                      <a:pPr marL="0" marR="0" lvl="0" indent="0" algn="l" defTabSz="755934"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chemeClr val="bg1"/>
                          </a:solidFill>
                          <a:effectLst/>
                          <a:uLnTx/>
                          <a:uFillTx/>
                          <a:latin typeface="EYInterstate Light" panose="02000506000000020004" pitchFamily="2" charset="0"/>
                          <a:ea typeface="+mn-ea"/>
                          <a:cs typeface="+mn-cs"/>
                        </a:rPr>
                        <a:t>Recommendations</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429061">
                <a:tc>
                  <a:txBody>
                    <a:bodyPr/>
                    <a:lstStyle>
                      <a:lvl1pPr marL="0" algn="l" defTabSz="914400" rtl="0" eaLnBrk="1" latinLnBrk="0" hangingPunct="1">
                        <a:defRPr sz="1800" kern="1200">
                          <a:solidFill>
                            <a:schemeClr val="dk1"/>
                          </a:solidFill>
                          <a:latin typeface="EYInterstate Light"/>
                        </a:defRPr>
                      </a:lvl1pPr>
                      <a:lvl2pPr marL="457200" algn="l" defTabSz="914400" rtl="0" eaLnBrk="1" latinLnBrk="0" hangingPunct="1">
                        <a:defRPr sz="1800" kern="1200">
                          <a:solidFill>
                            <a:schemeClr val="dk1"/>
                          </a:solidFill>
                          <a:latin typeface="EYInterstate Light"/>
                        </a:defRPr>
                      </a:lvl2pPr>
                      <a:lvl3pPr marL="914400" algn="l" defTabSz="914400" rtl="0" eaLnBrk="1" latinLnBrk="0" hangingPunct="1">
                        <a:defRPr sz="1800" kern="1200">
                          <a:solidFill>
                            <a:schemeClr val="dk1"/>
                          </a:solidFill>
                          <a:latin typeface="EYInterstate Light"/>
                        </a:defRPr>
                      </a:lvl3pPr>
                      <a:lvl4pPr marL="1371600" algn="l" defTabSz="914400" rtl="0" eaLnBrk="1" latinLnBrk="0" hangingPunct="1">
                        <a:defRPr sz="1800" kern="1200">
                          <a:solidFill>
                            <a:schemeClr val="dk1"/>
                          </a:solidFill>
                          <a:latin typeface="EYInterstate Light"/>
                        </a:defRPr>
                      </a:lvl4pPr>
                      <a:lvl5pPr marL="1828800" algn="l" defTabSz="914400" rtl="0" eaLnBrk="1" latinLnBrk="0" hangingPunct="1">
                        <a:defRPr sz="1800" kern="1200">
                          <a:solidFill>
                            <a:schemeClr val="dk1"/>
                          </a:solidFill>
                          <a:latin typeface="EYInterstate Light"/>
                        </a:defRPr>
                      </a:lvl5pPr>
                      <a:lvl6pPr marL="2286000" algn="l" defTabSz="914400" rtl="0" eaLnBrk="1" latinLnBrk="0" hangingPunct="1">
                        <a:defRPr sz="1800" kern="1200">
                          <a:solidFill>
                            <a:schemeClr val="dk1"/>
                          </a:solidFill>
                          <a:latin typeface="EYInterstate Light"/>
                        </a:defRPr>
                      </a:lvl6pPr>
                      <a:lvl7pPr marL="2743200" algn="l" defTabSz="914400" rtl="0" eaLnBrk="1" latinLnBrk="0" hangingPunct="1">
                        <a:defRPr sz="1800" kern="1200">
                          <a:solidFill>
                            <a:schemeClr val="dk1"/>
                          </a:solidFill>
                          <a:latin typeface="EYInterstate Light"/>
                        </a:defRPr>
                      </a:lvl7pPr>
                      <a:lvl8pPr marL="3200400" algn="l" defTabSz="914400" rtl="0" eaLnBrk="1" latinLnBrk="0" hangingPunct="1">
                        <a:defRPr sz="1800" kern="1200">
                          <a:solidFill>
                            <a:schemeClr val="dk1"/>
                          </a:solidFill>
                          <a:latin typeface="EYInterstate Light"/>
                        </a:defRPr>
                      </a:lvl8pPr>
                      <a:lvl9pPr marL="3657600" algn="l" defTabSz="914400" rtl="0" eaLnBrk="1" latinLnBrk="0" hangingPunct="1">
                        <a:defRPr sz="1800" kern="1200">
                          <a:solidFill>
                            <a:schemeClr val="dk1"/>
                          </a:solidFill>
                          <a:latin typeface="EYInterstate Light"/>
                        </a:defRPr>
                      </a:lvl9pPr>
                    </a:lstStyle>
                    <a:p>
                      <a:pPr algn="l"/>
                      <a:r>
                        <a:rPr lang="en-GB" sz="1600" b="0" dirty="0">
                          <a:solidFill>
                            <a:schemeClr val="bg1"/>
                          </a:solidFill>
                          <a:latin typeface="EYInterstate Light" panose="02000506000000020004" pitchFamily="2" charset="0"/>
                        </a:rPr>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lvl1pPr marL="0" algn="l" defTabSz="914400" rtl="0" eaLnBrk="1" latinLnBrk="0" hangingPunct="1">
                        <a:defRPr sz="1800" kern="1200">
                          <a:solidFill>
                            <a:schemeClr val="dk1"/>
                          </a:solidFill>
                          <a:latin typeface="EYInterstate Light"/>
                        </a:defRPr>
                      </a:lvl1pPr>
                      <a:lvl2pPr marL="457200" algn="l" defTabSz="914400" rtl="0" eaLnBrk="1" latinLnBrk="0" hangingPunct="1">
                        <a:defRPr sz="1800" kern="1200">
                          <a:solidFill>
                            <a:schemeClr val="dk1"/>
                          </a:solidFill>
                          <a:latin typeface="EYInterstate Light"/>
                        </a:defRPr>
                      </a:lvl2pPr>
                      <a:lvl3pPr marL="914400" algn="l" defTabSz="914400" rtl="0" eaLnBrk="1" latinLnBrk="0" hangingPunct="1">
                        <a:defRPr sz="1800" kern="1200">
                          <a:solidFill>
                            <a:schemeClr val="dk1"/>
                          </a:solidFill>
                          <a:latin typeface="EYInterstate Light"/>
                        </a:defRPr>
                      </a:lvl3pPr>
                      <a:lvl4pPr marL="1371600" algn="l" defTabSz="914400" rtl="0" eaLnBrk="1" latinLnBrk="0" hangingPunct="1">
                        <a:defRPr sz="1800" kern="1200">
                          <a:solidFill>
                            <a:schemeClr val="dk1"/>
                          </a:solidFill>
                          <a:latin typeface="EYInterstate Light"/>
                        </a:defRPr>
                      </a:lvl4pPr>
                      <a:lvl5pPr marL="1828800" algn="l" defTabSz="914400" rtl="0" eaLnBrk="1" latinLnBrk="0" hangingPunct="1">
                        <a:defRPr sz="1800" kern="1200">
                          <a:solidFill>
                            <a:schemeClr val="dk1"/>
                          </a:solidFill>
                          <a:latin typeface="EYInterstate Light"/>
                        </a:defRPr>
                      </a:lvl5pPr>
                      <a:lvl6pPr marL="2286000" algn="l" defTabSz="914400" rtl="0" eaLnBrk="1" latinLnBrk="0" hangingPunct="1">
                        <a:defRPr sz="1800" kern="1200">
                          <a:solidFill>
                            <a:schemeClr val="dk1"/>
                          </a:solidFill>
                          <a:latin typeface="EYInterstate Light"/>
                        </a:defRPr>
                      </a:lvl6pPr>
                      <a:lvl7pPr marL="2743200" algn="l" defTabSz="914400" rtl="0" eaLnBrk="1" latinLnBrk="0" hangingPunct="1">
                        <a:defRPr sz="1800" kern="1200">
                          <a:solidFill>
                            <a:schemeClr val="dk1"/>
                          </a:solidFill>
                          <a:latin typeface="EYInterstate Light"/>
                        </a:defRPr>
                      </a:lvl7pPr>
                      <a:lvl8pPr marL="3200400" algn="l" defTabSz="914400" rtl="0" eaLnBrk="1" latinLnBrk="0" hangingPunct="1">
                        <a:defRPr sz="1800" kern="1200">
                          <a:solidFill>
                            <a:schemeClr val="dk1"/>
                          </a:solidFill>
                          <a:latin typeface="EYInterstate Light"/>
                        </a:defRPr>
                      </a:lvl8pPr>
                      <a:lvl9pPr marL="3657600" algn="l" defTabSz="914400" rtl="0" eaLnBrk="1" latinLnBrk="0" hangingPunct="1">
                        <a:defRPr sz="1800" kern="1200">
                          <a:solidFill>
                            <a:schemeClr val="dk1"/>
                          </a:solidFill>
                          <a:latin typeface="EYInterstate Light"/>
                        </a:defRPr>
                      </a:lvl9pPr>
                    </a:lstStyle>
                    <a:p>
                      <a:pPr marL="0" marR="0" lvl="0" indent="0" algn="l" defTabSz="755934"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chemeClr val="bg1"/>
                          </a:solidFill>
                          <a:effectLst/>
                          <a:uLnTx/>
                          <a:uFillTx/>
                          <a:latin typeface="EYInterstate Light" panose="02000506000000020004" pitchFamily="2" charset="0"/>
                          <a:ea typeface="+mn-ea"/>
                          <a:cs typeface="+mn-cs"/>
                        </a:rPr>
                        <a:t>Questions and Answers</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r h="429061">
                <a:tc>
                  <a:txBody>
                    <a:bodyPr/>
                    <a:lstStyle>
                      <a:lvl1pPr marL="0" algn="l" defTabSz="914400" rtl="0" eaLnBrk="1" latinLnBrk="0" hangingPunct="1">
                        <a:defRPr sz="1800" kern="1200">
                          <a:solidFill>
                            <a:schemeClr val="dk1"/>
                          </a:solidFill>
                          <a:latin typeface="EYInterstate Light"/>
                        </a:defRPr>
                      </a:lvl1pPr>
                      <a:lvl2pPr marL="457200" algn="l" defTabSz="914400" rtl="0" eaLnBrk="1" latinLnBrk="0" hangingPunct="1">
                        <a:defRPr sz="1800" kern="1200">
                          <a:solidFill>
                            <a:schemeClr val="dk1"/>
                          </a:solidFill>
                          <a:latin typeface="EYInterstate Light"/>
                        </a:defRPr>
                      </a:lvl2pPr>
                      <a:lvl3pPr marL="914400" algn="l" defTabSz="914400" rtl="0" eaLnBrk="1" latinLnBrk="0" hangingPunct="1">
                        <a:defRPr sz="1800" kern="1200">
                          <a:solidFill>
                            <a:schemeClr val="dk1"/>
                          </a:solidFill>
                          <a:latin typeface="EYInterstate Light"/>
                        </a:defRPr>
                      </a:lvl3pPr>
                      <a:lvl4pPr marL="1371600" algn="l" defTabSz="914400" rtl="0" eaLnBrk="1" latinLnBrk="0" hangingPunct="1">
                        <a:defRPr sz="1800" kern="1200">
                          <a:solidFill>
                            <a:schemeClr val="dk1"/>
                          </a:solidFill>
                          <a:latin typeface="EYInterstate Light"/>
                        </a:defRPr>
                      </a:lvl4pPr>
                      <a:lvl5pPr marL="1828800" algn="l" defTabSz="914400" rtl="0" eaLnBrk="1" latinLnBrk="0" hangingPunct="1">
                        <a:defRPr sz="1800" kern="1200">
                          <a:solidFill>
                            <a:schemeClr val="dk1"/>
                          </a:solidFill>
                          <a:latin typeface="EYInterstate Light"/>
                        </a:defRPr>
                      </a:lvl5pPr>
                      <a:lvl6pPr marL="2286000" algn="l" defTabSz="914400" rtl="0" eaLnBrk="1" latinLnBrk="0" hangingPunct="1">
                        <a:defRPr sz="1800" kern="1200">
                          <a:solidFill>
                            <a:schemeClr val="dk1"/>
                          </a:solidFill>
                          <a:latin typeface="EYInterstate Light"/>
                        </a:defRPr>
                      </a:lvl6pPr>
                      <a:lvl7pPr marL="2743200" algn="l" defTabSz="914400" rtl="0" eaLnBrk="1" latinLnBrk="0" hangingPunct="1">
                        <a:defRPr sz="1800" kern="1200">
                          <a:solidFill>
                            <a:schemeClr val="dk1"/>
                          </a:solidFill>
                          <a:latin typeface="EYInterstate Light"/>
                        </a:defRPr>
                      </a:lvl7pPr>
                      <a:lvl8pPr marL="3200400" algn="l" defTabSz="914400" rtl="0" eaLnBrk="1" latinLnBrk="0" hangingPunct="1">
                        <a:defRPr sz="1800" kern="1200">
                          <a:solidFill>
                            <a:schemeClr val="dk1"/>
                          </a:solidFill>
                          <a:latin typeface="EYInterstate Light"/>
                        </a:defRPr>
                      </a:lvl8pPr>
                      <a:lvl9pPr marL="3657600" algn="l" defTabSz="914400" rtl="0" eaLnBrk="1" latinLnBrk="0" hangingPunct="1">
                        <a:defRPr sz="1800" kern="1200">
                          <a:solidFill>
                            <a:schemeClr val="dk1"/>
                          </a:solidFill>
                          <a:latin typeface="EYInterstate Light"/>
                        </a:defRPr>
                      </a:lvl9pPr>
                    </a:lstStyle>
                    <a:p>
                      <a:pPr algn="l"/>
                      <a:endParaRPr lang="en-GB" sz="1600" b="0" dirty="0">
                        <a:solidFill>
                          <a:schemeClr val="bg1"/>
                        </a:solidFill>
                        <a:latin typeface="EYInterstate Light" panose="02000506000000020004" pitchFamily="2"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lvl1pPr marL="0" algn="l" defTabSz="914400" rtl="0" eaLnBrk="1" latinLnBrk="0" hangingPunct="1">
                        <a:defRPr sz="1800" kern="1200">
                          <a:solidFill>
                            <a:schemeClr val="dk1"/>
                          </a:solidFill>
                          <a:latin typeface="EYInterstate Light"/>
                        </a:defRPr>
                      </a:lvl1pPr>
                      <a:lvl2pPr marL="457200" algn="l" defTabSz="914400" rtl="0" eaLnBrk="1" latinLnBrk="0" hangingPunct="1">
                        <a:defRPr sz="1800" kern="1200">
                          <a:solidFill>
                            <a:schemeClr val="dk1"/>
                          </a:solidFill>
                          <a:latin typeface="EYInterstate Light"/>
                        </a:defRPr>
                      </a:lvl2pPr>
                      <a:lvl3pPr marL="914400" algn="l" defTabSz="914400" rtl="0" eaLnBrk="1" latinLnBrk="0" hangingPunct="1">
                        <a:defRPr sz="1800" kern="1200">
                          <a:solidFill>
                            <a:schemeClr val="dk1"/>
                          </a:solidFill>
                          <a:latin typeface="EYInterstate Light"/>
                        </a:defRPr>
                      </a:lvl3pPr>
                      <a:lvl4pPr marL="1371600" algn="l" defTabSz="914400" rtl="0" eaLnBrk="1" latinLnBrk="0" hangingPunct="1">
                        <a:defRPr sz="1800" kern="1200">
                          <a:solidFill>
                            <a:schemeClr val="dk1"/>
                          </a:solidFill>
                          <a:latin typeface="EYInterstate Light"/>
                        </a:defRPr>
                      </a:lvl4pPr>
                      <a:lvl5pPr marL="1828800" algn="l" defTabSz="914400" rtl="0" eaLnBrk="1" latinLnBrk="0" hangingPunct="1">
                        <a:defRPr sz="1800" kern="1200">
                          <a:solidFill>
                            <a:schemeClr val="dk1"/>
                          </a:solidFill>
                          <a:latin typeface="EYInterstate Light"/>
                        </a:defRPr>
                      </a:lvl5pPr>
                      <a:lvl6pPr marL="2286000" algn="l" defTabSz="914400" rtl="0" eaLnBrk="1" latinLnBrk="0" hangingPunct="1">
                        <a:defRPr sz="1800" kern="1200">
                          <a:solidFill>
                            <a:schemeClr val="dk1"/>
                          </a:solidFill>
                          <a:latin typeface="EYInterstate Light"/>
                        </a:defRPr>
                      </a:lvl6pPr>
                      <a:lvl7pPr marL="2743200" algn="l" defTabSz="914400" rtl="0" eaLnBrk="1" latinLnBrk="0" hangingPunct="1">
                        <a:defRPr sz="1800" kern="1200">
                          <a:solidFill>
                            <a:schemeClr val="dk1"/>
                          </a:solidFill>
                          <a:latin typeface="EYInterstate Light"/>
                        </a:defRPr>
                      </a:lvl7pPr>
                      <a:lvl8pPr marL="3200400" algn="l" defTabSz="914400" rtl="0" eaLnBrk="1" latinLnBrk="0" hangingPunct="1">
                        <a:defRPr sz="1800" kern="1200">
                          <a:solidFill>
                            <a:schemeClr val="dk1"/>
                          </a:solidFill>
                          <a:latin typeface="EYInterstate Light"/>
                        </a:defRPr>
                      </a:lvl8pPr>
                      <a:lvl9pPr marL="3657600" algn="l" defTabSz="914400" rtl="0" eaLnBrk="1" latinLnBrk="0" hangingPunct="1">
                        <a:defRPr sz="1800" kern="1200">
                          <a:solidFill>
                            <a:schemeClr val="dk1"/>
                          </a:solidFill>
                          <a:latin typeface="EYInterstate Light"/>
                        </a:defRPr>
                      </a:lvl9pPr>
                    </a:lstStyle>
                    <a:p>
                      <a:pPr marL="0" marR="0" lvl="0" indent="0" algn="l" defTabSz="755934"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chemeClr val="bg1"/>
                        </a:solidFill>
                        <a:effectLst/>
                        <a:uLnTx/>
                        <a:uFillTx/>
                        <a:latin typeface="EYInterstate Light" panose="02000506000000020004" pitchFamily="2" charset="0"/>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5"/>
                  </a:ext>
                </a:extLst>
              </a:tr>
              <a:tr h="429061">
                <a:tc>
                  <a:txBody>
                    <a:bodyPr/>
                    <a:lstStyle>
                      <a:lvl1pPr marL="0" algn="l" defTabSz="914400" rtl="0" eaLnBrk="1" latinLnBrk="0" hangingPunct="1">
                        <a:defRPr sz="1800" kern="1200">
                          <a:solidFill>
                            <a:schemeClr val="dk1"/>
                          </a:solidFill>
                          <a:latin typeface="EYInterstate Light"/>
                        </a:defRPr>
                      </a:lvl1pPr>
                      <a:lvl2pPr marL="457200" algn="l" defTabSz="914400" rtl="0" eaLnBrk="1" latinLnBrk="0" hangingPunct="1">
                        <a:defRPr sz="1800" kern="1200">
                          <a:solidFill>
                            <a:schemeClr val="dk1"/>
                          </a:solidFill>
                          <a:latin typeface="EYInterstate Light"/>
                        </a:defRPr>
                      </a:lvl2pPr>
                      <a:lvl3pPr marL="914400" algn="l" defTabSz="914400" rtl="0" eaLnBrk="1" latinLnBrk="0" hangingPunct="1">
                        <a:defRPr sz="1800" kern="1200">
                          <a:solidFill>
                            <a:schemeClr val="dk1"/>
                          </a:solidFill>
                          <a:latin typeface="EYInterstate Light"/>
                        </a:defRPr>
                      </a:lvl3pPr>
                      <a:lvl4pPr marL="1371600" algn="l" defTabSz="914400" rtl="0" eaLnBrk="1" latinLnBrk="0" hangingPunct="1">
                        <a:defRPr sz="1800" kern="1200">
                          <a:solidFill>
                            <a:schemeClr val="dk1"/>
                          </a:solidFill>
                          <a:latin typeface="EYInterstate Light"/>
                        </a:defRPr>
                      </a:lvl4pPr>
                      <a:lvl5pPr marL="1828800" algn="l" defTabSz="914400" rtl="0" eaLnBrk="1" latinLnBrk="0" hangingPunct="1">
                        <a:defRPr sz="1800" kern="1200">
                          <a:solidFill>
                            <a:schemeClr val="dk1"/>
                          </a:solidFill>
                          <a:latin typeface="EYInterstate Light"/>
                        </a:defRPr>
                      </a:lvl5pPr>
                      <a:lvl6pPr marL="2286000" algn="l" defTabSz="914400" rtl="0" eaLnBrk="1" latinLnBrk="0" hangingPunct="1">
                        <a:defRPr sz="1800" kern="1200">
                          <a:solidFill>
                            <a:schemeClr val="dk1"/>
                          </a:solidFill>
                          <a:latin typeface="EYInterstate Light"/>
                        </a:defRPr>
                      </a:lvl6pPr>
                      <a:lvl7pPr marL="2743200" algn="l" defTabSz="914400" rtl="0" eaLnBrk="1" latinLnBrk="0" hangingPunct="1">
                        <a:defRPr sz="1800" kern="1200">
                          <a:solidFill>
                            <a:schemeClr val="dk1"/>
                          </a:solidFill>
                          <a:latin typeface="EYInterstate Light"/>
                        </a:defRPr>
                      </a:lvl7pPr>
                      <a:lvl8pPr marL="3200400" algn="l" defTabSz="914400" rtl="0" eaLnBrk="1" latinLnBrk="0" hangingPunct="1">
                        <a:defRPr sz="1800" kern="1200">
                          <a:solidFill>
                            <a:schemeClr val="dk1"/>
                          </a:solidFill>
                          <a:latin typeface="EYInterstate Light"/>
                        </a:defRPr>
                      </a:lvl8pPr>
                      <a:lvl9pPr marL="3657600" algn="l" defTabSz="914400" rtl="0" eaLnBrk="1" latinLnBrk="0" hangingPunct="1">
                        <a:defRPr sz="1800" kern="1200">
                          <a:solidFill>
                            <a:schemeClr val="dk1"/>
                          </a:solidFill>
                          <a:latin typeface="EYInterstate Light"/>
                        </a:defRPr>
                      </a:lvl9pPr>
                    </a:lstStyle>
                    <a:p>
                      <a:pPr algn="l"/>
                      <a:endParaRPr lang="en-GB" sz="1600" b="0" dirty="0">
                        <a:solidFill>
                          <a:schemeClr val="bg1"/>
                        </a:solidFill>
                        <a:latin typeface="EYInterstate Light" panose="02000506000000020004" pitchFamily="2"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lvl1pPr marL="0" algn="l" defTabSz="914400" rtl="0" eaLnBrk="1" latinLnBrk="0" hangingPunct="1">
                        <a:defRPr sz="1800" kern="1200">
                          <a:solidFill>
                            <a:schemeClr val="dk1"/>
                          </a:solidFill>
                          <a:latin typeface="EYInterstate Light"/>
                        </a:defRPr>
                      </a:lvl1pPr>
                      <a:lvl2pPr marL="457200" algn="l" defTabSz="914400" rtl="0" eaLnBrk="1" latinLnBrk="0" hangingPunct="1">
                        <a:defRPr sz="1800" kern="1200">
                          <a:solidFill>
                            <a:schemeClr val="dk1"/>
                          </a:solidFill>
                          <a:latin typeface="EYInterstate Light"/>
                        </a:defRPr>
                      </a:lvl2pPr>
                      <a:lvl3pPr marL="914400" algn="l" defTabSz="914400" rtl="0" eaLnBrk="1" latinLnBrk="0" hangingPunct="1">
                        <a:defRPr sz="1800" kern="1200">
                          <a:solidFill>
                            <a:schemeClr val="dk1"/>
                          </a:solidFill>
                          <a:latin typeface="EYInterstate Light"/>
                        </a:defRPr>
                      </a:lvl3pPr>
                      <a:lvl4pPr marL="1371600" algn="l" defTabSz="914400" rtl="0" eaLnBrk="1" latinLnBrk="0" hangingPunct="1">
                        <a:defRPr sz="1800" kern="1200">
                          <a:solidFill>
                            <a:schemeClr val="dk1"/>
                          </a:solidFill>
                          <a:latin typeface="EYInterstate Light"/>
                        </a:defRPr>
                      </a:lvl4pPr>
                      <a:lvl5pPr marL="1828800" algn="l" defTabSz="914400" rtl="0" eaLnBrk="1" latinLnBrk="0" hangingPunct="1">
                        <a:defRPr sz="1800" kern="1200">
                          <a:solidFill>
                            <a:schemeClr val="dk1"/>
                          </a:solidFill>
                          <a:latin typeface="EYInterstate Light"/>
                        </a:defRPr>
                      </a:lvl5pPr>
                      <a:lvl6pPr marL="2286000" algn="l" defTabSz="914400" rtl="0" eaLnBrk="1" latinLnBrk="0" hangingPunct="1">
                        <a:defRPr sz="1800" kern="1200">
                          <a:solidFill>
                            <a:schemeClr val="dk1"/>
                          </a:solidFill>
                          <a:latin typeface="EYInterstate Light"/>
                        </a:defRPr>
                      </a:lvl6pPr>
                      <a:lvl7pPr marL="2743200" algn="l" defTabSz="914400" rtl="0" eaLnBrk="1" latinLnBrk="0" hangingPunct="1">
                        <a:defRPr sz="1800" kern="1200">
                          <a:solidFill>
                            <a:schemeClr val="dk1"/>
                          </a:solidFill>
                          <a:latin typeface="EYInterstate Light"/>
                        </a:defRPr>
                      </a:lvl7pPr>
                      <a:lvl8pPr marL="3200400" algn="l" defTabSz="914400" rtl="0" eaLnBrk="1" latinLnBrk="0" hangingPunct="1">
                        <a:defRPr sz="1800" kern="1200">
                          <a:solidFill>
                            <a:schemeClr val="dk1"/>
                          </a:solidFill>
                          <a:latin typeface="EYInterstate Light"/>
                        </a:defRPr>
                      </a:lvl8pPr>
                      <a:lvl9pPr marL="3657600" algn="l" defTabSz="914400" rtl="0" eaLnBrk="1" latinLnBrk="0" hangingPunct="1">
                        <a:defRPr sz="1800" kern="1200">
                          <a:solidFill>
                            <a:schemeClr val="dk1"/>
                          </a:solidFill>
                          <a:latin typeface="EYInterstate Light"/>
                        </a:defRPr>
                      </a:lvl9pPr>
                    </a:lstStyle>
                    <a:p>
                      <a:pPr marL="0" marR="0" lvl="0" indent="0" algn="l" defTabSz="755934"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chemeClr val="bg1"/>
                        </a:solidFill>
                        <a:effectLst/>
                        <a:uLnTx/>
                        <a:uFillTx/>
                        <a:latin typeface="EYInterstate Light" panose="02000506000000020004" pitchFamily="2" charset="0"/>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6"/>
                  </a:ext>
                </a:extLst>
              </a:tr>
              <a:tr h="429061">
                <a:tc>
                  <a:txBody>
                    <a:bodyPr/>
                    <a:lstStyle>
                      <a:lvl1pPr marL="0" algn="l" defTabSz="914400" rtl="0" eaLnBrk="1" latinLnBrk="0" hangingPunct="1">
                        <a:defRPr sz="1800" kern="1200">
                          <a:solidFill>
                            <a:schemeClr val="dk1"/>
                          </a:solidFill>
                          <a:latin typeface="EYInterstate Light"/>
                        </a:defRPr>
                      </a:lvl1pPr>
                      <a:lvl2pPr marL="457200" algn="l" defTabSz="914400" rtl="0" eaLnBrk="1" latinLnBrk="0" hangingPunct="1">
                        <a:defRPr sz="1800" kern="1200">
                          <a:solidFill>
                            <a:schemeClr val="dk1"/>
                          </a:solidFill>
                          <a:latin typeface="EYInterstate Light"/>
                        </a:defRPr>
                      </a:lvl2pPr>
                      <a:lvl3pPr marL="914400" algn="l" defTabSz="914400" rtl="0" eaLnBrk="1" latinLnBrk="0" hangingPunct="1">
                        <a:defRPr sz="1800" kern="1200">
                          <a:solidFill>
                            <a:schemeClr val="dk1"/>
                          </a:solidFill>
                          <a:latin typeface="EYInterstate Light"/>
                        </a:defRPr>
                      </a:lvl3pPr>
                      <a:lvl4pPr marL="1371600" algn="l" defTabSz="914400" rtl="0" eaLnBrk="1" latinLnBrk="0" hangingPunct="1">
                        <a:defRPr sz="1800" kern="1200">
                          <a:solidFill>
                            <a:schemeClr val="dk1"/>
                          </a:solidFill>
                          <a:latin typeface="EYInterstate Light"/>
                        </a:defRPr>
                      </a:lvl4pPr>
                      <a:lvl5pPr marL="1828800" algn="l" defTabSz="914400" rtl="0" eaLnBrk="1" latinLnBrk="0" hangingPunct="1">
                        <a:defRPr sz="1800" kern="1200">
                          <a:solidFill>
                            <a:schemeClr val="dk1"/>
                          </a:solidFill>
                          <a:latin typeface="EYInterstate Light"/>
                        </a:defRPr>
                      </a:lvl5pPr>
                      <a:lvl6pPr marL="2286000" algn="l" defTabSz="914400" rtl="0" eaLnBrk="1" latinLnBrk="0" hangingPunct="1">
                        <a:defRPr sz="1800" kern="1200">
                          <a:solidFill>
                            <a:schemeClr val="dk1"/>
                          </a:solidFill>
                          <a:latin typeface="EYInterstate Light"/>
                        </a:defRPr>
                      </a:lvl6pPr>
                      <a:lvl7pPr marL="2743200" algn="l" defTabSz="914400" rtl="0" eaLnBrk="1" latinLnBrk="0" hangingPunct="1">
                        <a:defRPr sz="1800" kern="1200">
                          <a:solidFill>
                            <a:schemeClr val="dk1"/>
                          </a:solidFill>
                          <a:latin typeface="EYInterstate Light"/>
                        </a:defRPr>
                      </a:lvl7pPr>
                      <a:lvl8pPr marL="3200400" algn="l" defTabSz="914400" rtl="0" eaLnBrk="1" latinLnBrk="0" hangingPunct="1">
                        <a:defRPr sz="1800" kern="1200">
                          <a:solidFill>
                            <a:schemeClr val="dk1"/>
                          </a:solidFill>
                          <a:latin typeface="EYInterstate Light"/>
                        </a:defRPr>
                      </a:lvl8pPr>
                      <a:lvl9pPr marL="3657600" algn="l" defTabSz="914400" rtl="0" eaLnBrk="1" latinLnBrk="0" hangingPunct="1">
                        <a:defRPr sz="1800" kern="1200">
                          <a:solidFill>
                            <a:schemeClr val="dk1"/>
                          </a:solidFill>
                          <a:latin typeface="EYInterstate Light"/>
                        </a:defRPr>
                      </a:lvl9pPr>
                    </a:lstStyle>
                    <a:p>
                      <a:pPr algn="l"/>
                      <a:endParaRPr lang="en-GB" sz="1600" b="0" dirty="0">
                        <a:solidFill>
                          <a:schemeClr val="bg1"/>
                        </a:solidFill>
                        <a:latin typeface="EYInterstate Light" panose="02000506000000020004" pitchFamily="2"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lvl1pPr marL="0" algn="l" defTabSz="914400" rtl="0" eaLnBrk="1" latinLnBrk="0" hangingPunct="1">
                        <a:defRPr sz="1800" kern="1200">
                          <a:solidFill>
                            <a:schemeClr val="dk1"/>
                          </a:solidFill>
                          <a:latin typeface="EYInterstate Light"/>
                        </a:defRPr>
                      </a:lvl1pPr>
                      <a:lvl2pPr marL="457200" algn="l" defTabSz="914400" rtl="0" eaLnBrk="1" latinLnBrk="0" hangingPunct="1">
                        <a:defRPr sz="1800" kern="1200">
                          <a:solidFill>
                            <a:schemeClr val="dk1"/>
                          </a:solidFill>
                          <a:latin typeface="EYInterstate Light"/>
                        </a:defRPr>
                      </a:lvl2pPr>
                      <a:lvl3pPr marL="914400" algn="l" defTabSz="914400" rtl="0" eaLnBrk="1" latinLnBrk="0" hangingPunct="1">
                        <a:defRPr sz="1800" kern="1200">
                          <a:solidFill>
                            <a:schemeClr val="dk1"/>
                          </a:solidFill>
                          <a:latin typeface="EYInterstate Light"/>
                        </a:defRPr>
                      </a:lvl3pPr>
                      <a:lvl4pPr marL="1371600" algn="l" defTabSz="914400" rtl="0" eaLnBrk="1" latinLnBrk="0" hangingPunct="1">
                        <a:defRPr sz="1800" kern="1200">
                          <a:solidFill>
                            <a:schemeClr val="dk1"/>
                          </a:solidFill>
                          <a:latin typeface="EYInterstate Light"/>
                        </a:defRPr>
                      </a:lvl4pPr>
                      <a:lvl5pPr marL="1828800" algn="l" defTabSz="914400" rtl="0" eaLnBrk="1" latinLnBrk="0" hangingPunct="1">
                        <a:defRPr sz="1800" kern="1200">
                          <a:solidFill>
                            <a:schemeClr val="dk1"/>
                          </a:solidFill>
                          <a:latin typeface="EYInterstate Light"/>
                        </a:defRPr>
                      </a:lvl5pPr>
                      <a:lvl6pPr marL="2286000" algn="l" defTabSz="914400" rtl="0" eaLnBrk="1" latinLnBrk="0" hangingPunct="1">
                        <a:defRPr sz="1800" kern="1200">
                          <a:solidFill>
                            <a:schemeClr val="dk1"/>
                          </a:solidFill>
                          <a:latin typeface="EYInterstate Light"/>
                        </a:defRPr>
                      </a:lvl6pPr>
                      <a:lvl7pPr marL="2743200" algn="l" defTabSz="914400" rtl="0" eaLnBrk="1" latinLnBrk="0" hangingPunct="1">
                        <a:defRPr sz="1800" kern="1200">
                          <a:solidFill>
                            <a:schemeClr val="dk1"/>
                          </a:solidFill>
                          <a:latin typeface="EYInterstate Light"/>
                        </a:defRPr>
                      </a:lvl7pPr>
                      <a:lvl8pPr marL="3200400" algn="l" defTabSz="914400" rtl="0" eaLnBrk="1" latinLnBrk="0" hangingPunct="1">
                        <a:defRPr sz="1800" kern="1200">
                          <a:solidFill>
                            <a:schemeClr val="dk1"/>
                          </a:solidFill>
                          <a:latin typeface="EYInterstate Light"/>
                        </a:defRPr>
                      </a:lvl8pPr>
                      <a:lvl9pPr marL="3657600" algn="l" defTabSz="914400" rtl="0" eaLnBrk="1" latinLnBrk="0" hangingPunct="1">
                        <a:defRPr sz="1800" kern="1200">
                          <a:solidFill>
                            <a:schemeClr val="dk1"/>
                          </a:solidFill>
                          <a:latin typeface="EYInterstate Light"/>
                        </a:defRPr>
                      </a:lvl9pPr>
                    </a:lstStyle>
                    <a:p>
                      <a:pPr marL="0" marR="0" lvl="0" indent="0" algn="l" defTabSz="755934"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chemeClr val="bg1"/>
                        </a:solidFill>
                        <a:effectLst/>
                        <a:uLnTx/>
                        <a:uFillTx/>
                        <a:latin typeface="EYInterstate Light" panose="02000506000000020004" pitchFamily="2" charset="0"/>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290148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 Introduction</a:t>
            </a:r>
          </a:p>
        </p:txBody>
      </p:sp>
      <p:sp>
        <p:nvSpPr>
          <p:cNvPr id="4" name="Date Placeholder 3">
            <a:extLst>
              <a:ext uri="{FF2B5EF4-FFF2-40B4-BE49-F238E27FC236}">
                <a16:creationId xmlns:a16="http://schemas.microsoft.com/office/drawing/2014/main" id="{19176B58-A66F-4671-B3A7-D4D027DF70F7}"/>
              </a:ext>
            </a:extLst>
          </p:cNvPr>
          <p:cNvSpPr>
            <a:spLocks noGrp="1"/>
          </p:cNvSpPr>
          <p:nvPr>
            <p:ph type="dt" sz="half" idx="10"/>
          </p:nvPr>
        </p:nvSpPr>
        <p:spPr/>
        <p:txBody>
          <a:bodyPr/>
          <a:lstStyle/>
          <a:p>
            <a:fld id="{7025A8E8-C878-4D71-9A38-9C010B69024A}" type="datetime3">
              <a:rPr lang="en-US" smtClean="0"/>
              <a:pPr/>
              <a:t>15 June 2022</a:t>
            </a:fld>
            <a:endParaRPr lang="en-IN" dirty="0"/>
          </a:p>
        </p:txBody>
      </p:sp>
      <p:sp>
        <p:nvSpPr>
          <p:cNvPr id="5" name="Footer Placeholder 4">
            <a:extLst>
              <a:ext uri="{FF2B5EF4-FFF2-40B4-BE49-F238E27FC236}">
                <a16:creationId xmlns:a16="http://schemas.microsoft.com/office/drawing/2014/main" id="{ACC93A25-FE6F-48C0-8A16-12E63F062EC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20DC7B1-48B6-41C5-9771-FF26563EEC73}"/>
              </a:ext>
            </a:extLst>
          </p:cNvPr>
          <p:cNvSpPr>
            <a:spLocks noGrp="1"/>
          </p:cNvSpPr>
          <p:nvPr>
            <p:ph type="sldNum" sz="quarter" idx="12"/>
          </p:nvPr>
        </p:nvSpPr>
        <p:spPr/>
        <p:txBody>
          <a:bodyPr/>
          <a:lstStyle/>
          <a:p>
            <a:r>
              <a:rPr lang="en-GB"/>
              <a:t>Page </a:t>
            </a:r>
            <a:fld id="{F1BC30E3-FFE5-4B91-AA19-87A149EBB9EE}" type="slidenum">
              <a:rPr smtClean="0"/>
              <a:pPr/>
              <a:t>3</a:t>
            </a:fld>
            <a:endParaRPr dirty="0"/>
          </a:p>
        </p:txBody>
      </p:sp>
      <p:sp>
        <p:nvSpPr>
          <p:cNvPr id="3" name="Content Placeholder 2"/>
          <p:cNvSpPr>
            <a:spLocks noGrp="1"/>
          </p:cNvSpPr>
          <p:nvPr>
            <p:ph idx="1"/>
          </p:nvPr>
        </p:nvSpPr>
        <p:spPr>
          <a:xfrm>
            <a:off x="609919" y="1137920"/>
            <a:ext cx="5333682" cy="5333324"/>
          </a:xfrm>
        </p:spPr>
        <p:txBody>
          <a:bodyPr/>
          <a:lstStyle/>
          <a:p>
            <a:r>
              <a:rPr lang="en-US" dirty="0"/>
              <a:t>About client: </a:t>
            </a:r>
            <a:r>
              <a:rPr lang="en-IE" dirty="0"/>
              <a:t>Elysium Healthcare is a private provider of mental health services based in Borehamwood, UK. It was launched in December 2016 and combined sites from the portfolio of Partnerships in Care and The Priory Group when they were sold by Acadia Healthcare. It is owned by BC Partners. </a:t>
            </a:r>
          </a:p>
          <a:p>
            <a:r>
              <a:rPr lang="en-IE" dirty="0">
                <a:hlinkClick r:id="rId3"/>
              </a:rPr>
              <a:t>Elysium Healthcare - Wikipedia</a:t>
            </a:r>
            <a:endParaRPr lang="en-US" dirty="0"/>
          </a:p>
          <a:p>
            <a:r>
              <a:rPr lang="en-US" dirty="0"/>
              <a:t>Analysis has been performed on your recent project spend at Elysium healthcare. </a:t>
            </a:r>
            <a:r>
              <a:rPr lang="en-IE" dirty="0"/>
              <a:t>By deploying advanced analytics tools we have identified the challenges.</a:t>
            </a:r>
            <a:br>
              <a:rPr lang="en-IE" dirty="0"/>
            </a:br>
            <a:br>
              <a:rPr lang="en-IE" dirty="0"/>
            </a:br>
            <a:br>
              <a:rPr lang="en-IE" dirty="0"/>
            </a:br>
            <a:endParaRPr lang="en-IE" dirty="0"/>
          </a:p>
          <a:p>
            <a:pPr marL="0" indent="0">
              <a:buNone/>
            </a:pPr>
            <a:r>
              <a:rPr lang="en-US" dirty="0"/>
              <a:t> </a:t>
            </a:r>
          </a:p>
          <a:p>
            <a:endParaRPr lang="en-US" dirty="0"/>
          </a:p>
        </p:txBody>
      </p:sp>
      <p:sp>
        <p:nvSpPr>
          <p:cNvPr id="9" name="Content Placeholder 2">
            <a:extLst>
              <a:ext uri="{FF2B5EF4-FFF2-40B4-BE49-F238E27FC236}">
                <a16:creationId xmlns:a16="http://schemas.microsoft.com/office/drawing/2014/main" id="{A223EFFC-5B5B-4698-AB1B-8895A94E12D3}"/>
              </a:ext>
            </a:extLst>
          </p:cNvPr>
          <p:cNvSpPr txBox="1">
            <a:spLocks/>
          </p:cNvSpPr>
          <p:nvPr/>
        </p:nvSpPr>
        <p:spPr>
          <a:xfrm>
            <a:off x="6177281" y="1137920"/>
            <a:ext cx="5333682" cy="5333324"/>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txBody>
          <a:bodyPr vert="horz" lIns="0" tIns="0" rIns="0" bIns="0" rtlCol="0" anchor="t" anchorCtr="0">
            <a:noAutofit/>
          </a:bodyPr>
          <a:lstStyle>
            <a:lvl1pPr marL="356616" indent="-356616" algn="l" defTabSz="914400" rtl="0" eaLnBrk="1" latinLnBrk="0" hangingPunct="1">
              <a:spcBef>
                <a:spcPct val="20000"/>
              </a:spcBef>
              <a:buClr>
                <a:schemeClr val="tx2"/>
              </a:buClr>
              <a:buSzPct val="110000"/>
              <a:buFont typeface="EYInterstate Light" panose="02000506000000020004" pitchFamily="2" charset="0"/>
              <a:buChar char="•"/>
              <a:defRPr sz="2000" kern="1200">
                <a:solidFill>
                  <a:schemeClr val="bg1"/>
                </a:solidFill>
                <a:latin typeface="EYInterstate Light" panose="02000506000000020004" pitchFamily="2" charset="0"/>
                <a:ea typeface="+mn-ea"/>
                <a:cs typeface="+mn-cs"/>
              </a:defRPr>
            </a:lvl1pPr>
            <a:lvl2pPr marL="713232" indent="-356616" algn="l" defTabSz="914400" rtl="0" eaLnBrk="1" latinLnBrk="0" hangingPunct="1">
              <a:spcBef>
                <a:spcPct val="20000"/>
              </a:spcBef>
              <a:buClr>
                <a:schemeClr val="tx2"/>
              </a:buClr>
              <a:buSzPct val="110000"/>
              <a:buFont typeface="EYInterstate Light" panose="02000506000000020004" pitchFamily="2" charset="0"/>
              <a:buChar char="•"/>
              <a:defRPr sz="1800" kern="1200">
                <a:solidFill>
                  <a:schemeClr val="bg1"/>
                </a:solidFill>
                <a:latin typeface="EYInterstate Light" panose="02000506000000020004" pitchFamily="2" charset="0"/>
                <a:ea typeface="+mn-ea"/>
                <a:cs typeface="+mn-cs"/>
              </a:defRPr>
            </a:lvl2pPr>
            <a:lvl3pPr marL="1069848" indent="-356616" algn="l" defTabSz="914400" rtl="0" eaLnBrk="1" latinLnBrk="0" hangingPunct="1">
              <a:spcBef>
                <a:spcPct val="20000"/>
              </a:spcBef>
              <a:buClr>
                <a:schemeClr val="tx2"/>
              </a:buClr>
              <a:buSzPct val="110000"/>
              <a:buFont typeface="EYInterstate Light" panose="02000506000000020004" pitchFamily="2" charset="0"/>
              <a:buChar char="•"/>
              <a:defRPr sz="1600" kern="1200">
                <a:solidFill>
                  <a:schemeClr val="bg1"/>
                </a:solidFill>
                <a:latin typeface="EYInterstate Light" panose="02000506000000020004" pitchFamily="2" charset="0"/>
                <a:ea typeface="+mn-ea"/>
                <a:cs typeface="+mn-cs"/>
              </a:defRPr>
            </a:lvl3pPr>
            <a:lvl4pPr marL="1426464" indent="-356616" algn="l" defTabSz="914400" rtl="0" eaLnBrk="1" latinLnBrk="0" hangingPunct="1">
              <a:spcBef>
                <a:spcPct val="20000"/>
              </a:spcBef>
              <a:buClr>
                <a:schemeClr val="tx2"/>
              </a:buClr>
              <a:buSzPct val="110000"/>
              <a:buFont typeface="EYInterstate Light" panose="02000506000000020004" pitchFamily="2" charset="0"/>
              <a:buChar char="•"/>
              <a:defRPr sz="1400" kern="1200">
                <a:solidFill>
                  <a:schemeClr val="bg1"/>
                </a:solidFill>
                <a:latin typeface="EYInterstate Light" panose="02000506000000020004" pitchFamily="2" charset="0"/>
                <a:ea typeface="+mn-ea"/>
                <a:cs typeface="+mn-cs"/>
              </a:defRPr>
            </a:lvl4pPr>
            <a:lvl5pPr marL="1783080" indent="-356616" algn="l" defTabSz="914400" rtl="0" eaLnBrk="1" latinLnBrk="0" hangingPunct="1">
              <a:spcBef>
                <a:spcPct val="20000"/>
              </a:spcBef>
              <a:buClr>
                <a:schemeClr val="tx2"/>
              </a:buClr>
              <a:buSzPct val="110000"/>
              <a:buFont typeface="EYInterstate Light" panose="02000506000000020004" pitchFamily="2" charset="0"/>
              <a:buChar char="•"/>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2. Data Preparation and Changes </a:t>
            </a:r>
          </a:p>
        </p:txBody>
      </p:sp>
      <p:sp>
        <p:nvSpPr>
          <p:cNvPr id="3" name="Content Placeholder 2"/>
          <p:cNvSpPr>
            <a:spLocks noGrp="1"/>
          </p:cNvSpPr>
          <p:nvPr>
            <p:ph idx="1"/>
          </p:nvPr>
        </p:nvSpPr>
        <p:spPr/>
        <p:txBody>
          <a:bodyPr/>
          <a:lstStyle/>
          <a:p>
            <a:r>
              <a:rPr lang="en-GB" dirty="0"/>
              <a:t>By deploying data cleaning methodologies on the given data and made identified following challenges.</a:t>
            </a:r>
          </a:p>
          <a:p>
            <a:pPr marL="514350" indent="-514350">
              <a:buFont typeface="+mj-lt"/>
              <a:buAutoNum type="arabicPeriod"/>
            </a:pPr>
            <a:r>
              <a:rPr lang="en-GB" sz="1600" dirty="0"/>
              <a:t>There is an inconsistency in “Ref” row</a:t>
            </a:r>
          </a:p>
          <a:p>
            <a:pPr marL="514350" indent="-514350">
              <a:buFont typeface="+mj-lt"/>
              <a:buAutoNum type="arabicPeriod"/>
            </a:pPr>
            <a:r>
              <a:rPr lang="en-IE" sz="1600" dirty="0"/>
              <a:t>In Product Category column there are 3 irrelevant entries(Build </a:t>
            </a:r>
            <a:r>
              <a:rPr lang="en-IE" sz="1600" dirty="0" err="1"/>
              <a:t>complete,september</a:t>
            </a:r>
            <a:r>
              <a:rPr lang="en-IE" sz="1600" dirty="0"/>
              <a:t> and April) </a:t>
            </a:r>
          </a:p>
          <a:p>
            <a:pPr marL="514350" indent="-514350">
              <a:buFont typeface="+mj-lt"/>
              <a:buAutoNum type="arabicPeriod"/>
            </a:pPr>
            <a:r>
              <a:rPr lang="en-IE" sz="1600" dirty="0"/>
              <a:t>In Vendor column there is a blank space </a:t>
            </a:r>
            <a:br>
              <a:rPr lang="en-GB" dirty="0"/>
            </a:br>
            <a:endParaRPr lang="en-GB" dirty="0"/>
          </a:p>
          <a:p>
            <a:r>
              <a:rPr lang="en-GB" dirty="0"/>
              <a:t>Changes made for the identified challenges.</a:t>
            </a:r>
          </a:p>
          <a:p>
            <a:pPr marL="514350" indent="-514350">
              <a:buFont typeface="+mj-lt"/>
              <a:buAutoNum type="arabicPeriod"/>
            </a:pPr>
            <a:r>
              <a:rPr lang="en-IE" sz="1600" dirty="0"/>
              <a:t>Re-arranged Ref in small to big number order</a:t>
            </a:r>
            <a:endParaRPr lang="en-GB" sz="1600" dirty="0"/>
          </a:p>
          <a:p>
            <a:pPr marL="514350" indent="-514350">
              <a:buFont typeface="+mj-lt"/>
              <a:buAutoNum type="arabicPeriod"/>
            </a:pPr>
            <a:r>
              <a:rPr lang="en-IE" sz="1600" dirty="0"/>
              <a:t>Removed error entries from the data, before removing there are 300 entries after removing the entries the entries are 229 </a:t>
            </a:r>
            <a:br>
              <a:rPr lang="en-GB" dirty="0"/>
            </a:br>
            <a:r>
              <a:rPr lang="en-GB" dirty="0"/>
              <a:t>        </a:t>
            </a:r>
            <a:br>
              <a:rPr lang="en-GB" dirty="0"/>
            </a:br>
            <a:endParaRPr lang="en-GB" dirty="0"/>
          </a:p>
        </p:txBody>
      </p:sp>
      <p:sp>
        <p:nvSpPr>
          <p:cNvPr id="4" name="Date Placeholder 3">
            <a:extLst>
              <a:ext uri="{FF2B5EF4-FFF2-40B4-BE49-F238E27FC236}">
                <a16:creationId xmlns:a16="http://schemas.microsoft.com/office/drawing/2014/main" id="{474026F8-F4B3-4E62-B114-129323A97B61}"/>
              </a:ext>
            </a:extLst>
          </p:cNvPr>
          <p:cNvSpPr>
            <a:spLocks noGrp="1"/>
          </p:cNvSpPr>
          <p:nvPr>
            <p:ph type="dt" sz="half" idx="10"/>
          </p:nvPr>
        </p:nvSpPr>
        <p:spPr/>
        <p:txBody>
          <a:bodyPr/>
          <a:lstStyle/>
          <a:p>
            <a:fld id="{E92D978E-629F-4B6F-B6CA-42B7DAB017FD}" type="datetime3">
              <a:rPr lang="en-US" smtClean="0"/>
              <a:pPr/>
              <a:t>15 June 2022</a:t>
            </a:fld>
            <a:endParaRPr lang="en-IN" dirty="0"/>
          </a:p>
        </p:txBody>
      </p:sp>
      <p:sp>
        <p:nvSpPr>
          <p:cNvPr id="5" name="Footer Placeholder 4">
            <a:extLst>
              <a:ext uri="{FF2B5EF4-FFF2-40B4-BE49-F238E27FC236}">
                <a16:creationId xmlns:a16="http://schemas.microsoft.com/office/drawing/2014/main" id="{E6F6C345-37AE-4C85-B083-B14D5F5CA4ED}"/>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6E4FDA63-16FA-4DE2-87FE-DA29DC28CC9C}"/>
              </a:ext>
            </a:extLst>
          </p:cNvPr>
          <p:cNvSpPr>
            <a:spLocks noGrp="1"/>
          </p:cNvSpPr>
          <p:nvPr>
            <p:ph type="sldNum" sz="quarter" idx="12"/>
          </p:nvPr>
        </p:nvSpPr>
        <p:spPr/>
        <p:txBody>
          <a:bodyPr/>
          <a:lstStyle/>
          <a:p>
            <a:r>
              <a:rPr lang="en-GB"/>
              <a:t>Page </a:t>
            </a:r>
            <a:fld id="{F1BC30E3-FFE5-4B91-AA19-87A149EBB9EE}" type="slidenum">
              <a:rPr smtClean="0"/>
              <a:pPr/>
              <a:t>4</a:t>
            </a:fld>
            <a:endParaRPr dirty="0"/>
          </a:p>
        </p:txBody>
      </p:sp>
      <p:cxnSp>
        <p:nvCxnSpPr>
          <p:cNvPr id="6" name="Straight Connector 5">
            <a:extLst>
              <a:ext uri="{FF2B5EF4-FFF2-40B4-BE49-F238E27FC236}">
                <a16:creationId xmlns:a16="http://schemas.microsoft.com/office/drawing/2014/main" id="{338877EE-8ED6-40EF-B53B-2FDCAFCCAB59}"/>
              </a:ext>
            </a:extLst>
          </p:cNvPr>
          <p:cNvCxnSpPr/>
          <p:nvPr/>
        </p:nvCxnSpPr>
        <p:spPr>
          <a:xfrm>
            <a:off x="609918" y="5890037"/>
            <a:ext cx="871938" cy="0"/>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sp>
        <p:nvSpPr>
          <p:cNvPr id="8" name="Text Placeholder 8">
            <a:extLst>
              <a:ext uri="{FF2B5EF4-FFF2-40B4-BE49-F238E27FC236}">
                <a16:creationId xmlns:a16="http://schemas.microsoft.com/office/drawing/2014/main" id="{287DAEAD-2CC0-4DF6-A06C-0D4E05968949}"/>
              </a:ext>
            </a:extLst>
          </p:cNvPr>
          <p:cNvSpPr txBox="1">
            <a:spLocks/>
          </p:cNvSpPr>
          <p:nvPr/>
        </p:nvSpPr>
        <p:spPr>
          <a:xfrm>
            <a:off x="609918" y="5955891"/>
            <a:ext cx="9534842" cy="395658"/>
          </a:xfrm>
          <a:prstGeom prst="rect">
            <a:avLst/>
          </a:prstGeom>
        </p:spPr>
        <p:txBody>
          <a:bodyPr vert="horz" lIns="0" tIns="0" rIns="0" bIns="0" rtlCol="0">
            <a:noAutofit/>
          </a:bodyPr>
          <a:lstStyle>
            <a:lvl1pPr marL="0" marR="0" indent="0" algn="l" defTabSz="1007887" rtl="0" eaLnBrk="1" fontAlgn="auto" latinLnBrk="0" hangingPunct="1">
              <a:lnSpc>
                <a:spcPct val="100000"/>
              </a:lnSpc>
              <a:spcBef>
                <a:spcPts val="0"/>
              </a:spcBef>
              <a:spcAft>
                <a:spcPts val="200"/>
              </a:spcAft>
              <a:buClrTx/>
              <a:buSzTx/>
              <a:buFont typeface="Arial" panose="020B0604020202020204" pitchFamily="34" charset="0"/>
              <a:buNone/>
              <a:tabLst/>
              <a:defRPr sz="900" kern="1200">
                <a:solidFill>
                  <a:schemeClr val="bg2"/>
                </a:solidFill>
                <a:latin typeface="+mn-lt"/>
                <a:ea typeface="+mn-ea"/>
                <a:cs typeface="+mn-cs"/>
              </a:defRPr>
            </a:lvl1pPr>
            <a:lvl2pPr marL="216000" marR="0" indent="-216000" algn="l" defTabSz="1007887" rtl="0" eaLnBrk="1" fontAlgn="auto" latinLnBrk="0" hangingPunct="1">
              <a:lnSpc>
                <a:spcPct val="100000"/>
              </a:lnSpc>
              <a:spcBef>
                <a:spcPts val="0"/>
              </a:spcBef>
              <a:spcAft>
                <a:spcPts val="200"/>
              </a:spcAft>
              <a:buClrTx/>
              <a:buSzTx/>
              <a:buFont typeface="Arial" charset="0"/>
              <a:buChar char="•"/>
              <a:tabLst/>
              <a:defRPr sz="900" kern="1200">
                <a:solidFill>
                  <a:schemeClr val="bg2"/>
                </a:solidFill>
                <a:latin typeface="+mn-lt"/>
                <a:ea typeface="+mn-ea"/>
                <a:cs typeface="+mn-cs"/>
              </a:defRPr>
            </a:lvl2pPr>
            <a:lvl3pPr marL="457200" marR="0" indent="-231775" algn="l" defTabSz="1007887" rtl="0" eaLnBrk="1" fontAlgn="auto" latinLnBrk="0" hangingPunct="1">
              <a:lnSpc>
                <a:spcPct val="100000"/>
              </a:lnSpc>
              <a:spcBef>
                <a:spcPts val="0"/>
              </a:spcBef>
              <a:spcAft>
                <a:spcPts val="200"/>
              </a:spcAft>
              <a:buClrTx/>
              <a:buSzTx/>
              <a:buFont typeface="Arial" panose="020B0604020202020204" pitchFamily="34" charset="0"/>
              <a:buChar char="•"/>
              <a:tabLst>
                <a:tab pos="231775" algn="l"/>
              </a:tabLst>
              <a:defRPr sz="900" kern="1200">
                <a:solidFill>
                  <a:schemeClr val="bg2"/>
                </a:solidFill>
                <a:latin typeface="+mn-lt"/>
                <a:ea typeface="+mn-ea"/>
                <a:cs typeface="+mn-cs"/>
              </a:defRPr>
            </a:lvl3pPr>
            <a:lvl4pPr marL="690563" marR="0" indent="-230188" algn="l" defTabSz="1007887" rtl="0" eaLnBrk="1" fontAlgn="auto" latinLnBrk="0" hangingPunct="1">
              <a:lnSpc>
                <a:spcPct val="100000"/>
              </a:lnSpc>
              <a:spcBef>
                <a:spcPts val="0"/>
              </a:spcBef>
              <a:spcAft>
                <a:spcPts val="200"/>
              </a:spcAft>
              <a:buClrTx/>
              <a:buSzTx/>
              <a:buFont typeface="Arial" panose="020B0604020202020204" pitchFamily="34" charset="0"/>
              <a:buChar char="•"/>
              <a:tabLst/>
              <a:defRPr sz="900" kern="1200">
                <a:solidFill>
                  <a:schemeClr val="bg2"/>
                </a:solidFill>
                <a:latin typeface="+mn-lt"/>
                <a:ea typeface="+mn-ea"/>
                <a:cs typeface="+mn-cs"/>
              </a:defRPr>
            </a:lvl4pPr>
            <a:lvl5pPr marL="922338" marR="0" indent="-228600" algn="l" defTabSz="1007887" rtl="0" eaLnBrk="1" fontAlgn="auto" latinLnBrk="0" hangingPunct="1">
              <a:lnSpc>
                <a:spcPct val="100000"/>
              </a:lnSpc>
              <a:spcBef>
                <a:spcPts val="0"/>
              </a:spcBef>
              <a:spcAft>
                <a:spcPts val="200"/>
              </a:spcAft>
              <a:buClrTx/>
              <a:buSzTx/>
              <a:buFont typeface="Arial" panose="020B0604020202020204" pitchFamily="34" charset="0"/>
              <a:buChar char="•"/>
              <a:tabLst/>
              <a:defRPr sz="900" kern="1200">
                <a:solidFill>
                  <a:schemeClr val="bg2"/>
                </a:solidFill>
                <a:latin typeface="+mn-lt"/>
                <a:ea typeface="+mn-ea"/>
                <a:cs typeface="+mn-cs"/>
              </a:defRPr>
            </a:lvl5pPr>
            <a:lvl6pPr marL="2771691" indent="-251972" algn="l" defTabSz="1007887"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634" indent="-251972" algn="l" defTabSz="1007887"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578" indent="-251972" algn="l" defTabSz="1007887"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522" indent="-251972" algn="l" defTabSz="1007887"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marR="0" lvl="0" indent="0" algn="l" defTabSz="1007887" rtl="0" eaLnBrk="1" fontAlgn="auto" latinLnBrk="0" hangingPunct="1">
              <a:lnSpc>
                <a:spcPct val="100000"/>
              </a:lnSpc>
              <a:spcBef>
                <a:spcPts val="0"/>
              </a:spcBef>
              <a:spcAft>
                <a:spcPts val="200"/>
              </a:spcAft>
              <a:buClrTx/>
              <a:buSzTx/>
              <a:buFont typeface="Arial" panose="020B0604020202020204" pitchFamily="34" charset="0"/>
              <a:buNone/>
              <a:tabLst/>
              <a:defRPr/>
            </a:pPr>
            <a:r>
              <a:rPr kumimoji="0" lang="en-GB" sz="900" b="0" i="0" u="none" strike="noStrike" kern="1200" cap="none" spc="0" normalizeH="0" baseline="0" noProof="0" dirty="0">
                <a:ln>
                  <a:noFill/>
                </a:ln>
                <a:solidFill>
                  <a:schemeClr val="bg1"/>
                </a:solidFill>
                <a:effectLst/>
                <a:uLnTx/>
                <a:uFillTx/>
                <a:latin typeface="EYInterstate Light"/>
                <a:ea typeface="+mn-ea"/>
                <a:cs typeface="+mn-cs"/>
              </a:rPr>
              <a:t>Footnotes, EY Interstate Light 9pt - Lorem ipsum </a:t>
            </a:r>
            <a:r>
              <a:rPr kumimoji="0" lang="en-GB" sz="900" b="0" i="0" u="none" strike="noStrike" kern="1200" cap="none" spc="0" normalizeH="0" baseline="0" noProof="0" dirty="0" err="1">
                <a:ln>
                  <a:noFill/>
                </a:ln>
                <a:solidFill>
                  <a:schemeClr val="bg1"/>
                </a:solidFill>
                <a:effectLst/>
                <a:uLnTx/>
                <a:uFillTx/>
                <a:latin typeface="EYInterstate Light"/>
                <a:ea typeface="+mn-ea"/>
                <a:cs typeface="+mn-cs"/>
              </a:rPr>
              <a:t>dolor</a:t>
            </a:r>
            <a:r>
              <a:rPr kumimoji="0" lang="en-GB" sz="900" b="0" i="0" u="none" strike="noStrike" kern="1200" cap="none" spc="0" normalizeH="0" baseline="0" noProof="0" dirty="0">
                <a:ln>
                  <a:noFill/>
                </a:ln>
                <a:solidFill>
                  <a:schemeClr val="bg1"/>
                </a:solidFill>
                <a:effectLst/>
                <a:uLnTx/>
                <a:uFillTx/>
                <a:latin typeface="EYInterstate Light"/>
                <a:ea typeface="+mn-ea"/>
                <a:cs typeface="+mn-cs"/>
              </a:rPr>
              <a:t> sit </a:t>
            </a:r>
            <a:r>
              <a:rPr kumimoji="0" lang="en-GB" sz="900" b="0" i="0" u="none" strike="noStrike" kern="1200" cap="none" spc="0" normalizeH="0" baseline="0" noProof="0" dirty="0" err="1">
                <a:ln>
                  <a:noFill/>
                </a:ln>
                <a:solidFill>
                  <a:schemeClr val="bg1"/>
                </a:solidFill>
                <a:effectLst/>
                <a:uLnTx/>
                <a:uFillTx/>
                <a:latin typeface="EYInterstate Light"/>
                <a:ea typeface="+mn-ea"/>
                <a:cs typeface="+mn-cs"/>
              </a:rPr>
              <a:t>amet</a:t>
            </a:r>
            <a:r>
              <a:rPr kumimoji="0" lang="en-GB" sz="900" b="0" i="0" u="none" strike="noStrike" kern="1200" cap="none" spc="0" normalizeH="0" baseline="0" noProof="0" dirty="0">
                <a:ln>
                  <a:noFill/>
                </a:ln>
                <a:solidFill>
                  <a:schemeClr val="bg1"/>
                </a:solidFill>
                <a:effectLst/>
                <a:uLnTx/>
                <a:uFillTx/>
                <a:latin typeface="EYInterstate Light"/>
                <a:ea typeface="+mn-ea"/>
                <a:cs typeface="+mn-cs"/>
              </a:rPr>
              <a:t>, in </a:t>
            </a:r>
            <a:r>
              <a:rPr kumimoji="0" lang="en-GB" sz="900" b="0" i="0" u="none" strike="noStrike" kern="1200" cap="none" spc="0" normalizeH="0" baseline="0" noProof="0" dirty="0" err="1">
                <a:ln>
                  <a:noFill/>
                </a:ln>
                <a:solidFill>
                  <a:schemeClr val="bg1"/>
                </a:solidFill>
                <a:effectLst/>
                <a:uLnTx/>
                <a:uFillTx/>
                <a:latin typeface="EYInterstate Light"/>
                <a:ea typeface="+mn-ea"/>
                <a:cs typeface="+mn-cs"/>
              </a:rPr>
              <a:t>quas</a:t>
            </a:r>
            <a:r>
              <a:rPr kumimoji="0" lang="en-GB" sz="900" b="0" i="0" u="none" strike="noStrike" kern="1200" cap="none" spc="0" normalizeH="0" baseline="0" noProof="0" dirty="0">
                <a:ln>
                  <a:noFill/>
                </a:ln>
                <a:solidFill>
                  <a:schemeClr val="bg1"/>
                </a:solidFill>
                <a:effectLst/>
                <a:uLnTx/>
                <a:uFillTx/>
                <a:latin typeface="EYInterstate Light"/>
                <a:ea typeface="+mn-ea"/>
                <a:cs typeface="+mn-cs"/>
              </a:rPr>
              <a:t> </a:t>
            </a:r>
            <a:r>
              <a:rPr kumimoji="0" lang="en-GB" sz="900" b="0" i="0" u="none" strike="noStrike" kern="1200" cap="none" spc="0" normalizeH="0" baseline="0" noProof="0" dirty="0" err="1">
                <a:ln>
                  <a:noFill/>
                </a:ln>
                <a:solidFill>
                  <a:schemeClr val="bg1"/>
                </a:solidFill>
                <a:effectLst/>
                <a:uLnTx/>
                <a:uFillTx/>
                <a:latin typeface="EYInterstate Light"/>
                <a:ea typeface="+mn-ea"/>
                <a:cs typeface="+mn-cs"/>
              </a:rPr>
              <a:t>nostrud</a:t>
            </a:r>
            <a:r>
              <a:rPr kumimoji="0" lang="en-GB" sz="900" b="0" i="0" u="none" strike="noStrike" kern="1200" cap="none" spc="0" normalizeH="0" baseline="0" noProof="0" dirty="0">
                <a:ln>
                  <a:noFill/>
                </a:ln>
                <a:solidFill>
                  <a:schemeClr val="bg1"/>
                </a:solidFill>
                <a:effectLst/>
                <a:uLnTx/>
                <a:uFillTx/>
                <a:latin typeface="EYInterstate Light"/>
                <a:ea typeface="+mn-ea"/>
                <a:cs typeface="+mn-cs"/>
              </a:rPr>
              <a:t> </a:t>
            </a:r>
            <a:r>
              <a:rPr kumimoji="0" lang="en-GB" sz="900" b="0" i="0" u="none" strike="noStrike" kern="1200" cap="none" spc="0" normalizeH="0" baseline="0" noProof="0" dirty="0" err="1">
                <a:ln>
                  <a:noFill/>
                </a:ln>
                <a:solidFill>
                  <a:schemeClr val="bg1"/>
                </a:solidFill>
                <a:effectLst/>
                <a:uLnTx/>
                <a:uFillTx/>
                <a:latin typeface="EYInterstate Light"/>
                <a:ea typeface="+mn-ea"/>
                <a:cs typeface="+mn-cs"/>
              </a:rPr>
              <a:t>laoreet</a:t>
            </a:r>
            <a:r>
              <a:rPr kumimoji="0" lang="en-GB" sz="900" b="0" i="0" u="none" strike="noStrike" kern="1200" cap="none" spc="0" normalizeH="0" baseline="0" noProof="0" dirty="0">
                <a:ln>
                  <a:noFill/>
                </a:ln>
                <a:solidFill>
                  <a:schemeClr val="bg1"/>
                </a:solidFill>
                <a:effectLst/>
                <a:uLnTx/>
                <a:uFillTx/>
                <a:latin typeface="EYInterstate Light"/>
                <a:ea typeface="+mn-ea"/>
                <a:cs typeface="+mn-cs"/>
              </a:rPr>
              <a:t> per, ad vim minim </a:t>
            </a:r>
            <a:r>
              <a:rPr kumimoji="0" lang="en-GB" sz="900" b="0" i="0" u="none" strike="noStrike" kern="1200" cap="none" spc="0" normalizeH="0" baseline="0" noProof="0" dirty="0" err="1">
                <a:ln>
                  <a:noFill/>
                </a:ln>
                <a:solidFill>
                  <a:schemeClr val="bg1"/>
                </a:solidFill>
                <a:effectLst/>
                <a:uLnTx/>
                <a:uFillTx/>
                <a:latin typeface="EYInterstate Light"/>
                <a:ea typeface="+mn-ea"/>
                <a:cs typeface="+mn-cs"/>
              </a:rPr>
              <a:t>inermis</a:t>
            </a:r>
            <a:r>
              <a:rPr kumimoji="0" lang="en-GB" sz="900" b="0" i="0" u="none" strike="noStrike" kern="1200" cap="none" spc="0" normalizeH="0" baseline="0" noProof="0" dirty="0">
                <a:ln>
                  <a:noFill/>
                </a:ln>
                <a:solidFill>
                  <a:schemeClr val="bg1"/>
                </a:solidFill>
                <a:effectLst/>
                <a:uLnTx/>
                <a:uFillTx/>
                <a:latin typeface="EYInterstate Light"/>
                <a:ea typeface="+mn-ea"/>
                <a:cs typeface="+mn-cs"/>
              </a:rPr>
              <a:t>. Lorem ipsum </a:t>
            </a:r>
            <a:r>
              <a:rPr kumimoji="0" lang="en-GB" sz="900" b="0" i="0" u="none" strike="noStrike" kern="1200" cap="none" spc="0" normalizeH="0" baseline="0" noProof="0" dirty="0" err="1">
                <a:ln>
                  <a:noFill/>
                </a:ln>
                <a:solidFill>
                  <a:schemeClr val="bg1"/>
                </a:solidFill>
                <a:effectLst/>
                <a:uLnTx/>
                <a:uFillTx/>
                <a:latin typeface="EYInterstate Light"/>
                <a:ea typeface="+mn-ea"/>
                <a:cs typeface="+mn-cs"/>
              </a:rPr>
              <a:t>dolor</a:t>
            </a:r>
            <a:r>
              <a:rPr kumimoji="0" lang="en-GB" sz="900" b="0" i="0" u="none" strike="noStrike" kern="1200" cap="none" spc="0" normalizeH="0" baseline="0" noProof="0" dirty="0">
                <a:ln>
                  <a:noFill/>
                </a:ln>
                <a:solidFill>
                  <a:schemeClr val="bg1"/>
                </a:solidFill>
                <a:effectLst/>
                <a:uLnTx/>
                <a:uFillTx/>
                <a:latin typeface="EYInterstate Light"/>
                <a:ea typeface="+mn-ea"/>
                <a:cs typeface="+mn-cs"/>
              </a:rPr>
              <a:t> sit </a:t>
            </a:r>
            <a:r>
              <a:rPr kumimoji="0" lang="en-GB" sz="900" b="0" i="0" u="none" strike="noStrike" kern="1200" cap="none" spc="0" normalizeH="0" baseline="0" noProof="0" dirty="0" err="1">
                <a:ln>
                  <a:noFill/>
                </a:ln>
                <a:solidFill>
                  <a:schemeClr val="bg1"/>
                </a:solidFill>
                <a:effectLst/>
                <a:uLnTx/>
                <a:uFillTx/>
                <a:latin typeface="EYInterstate Light"/>
                <a:ea typeface="+mn-ea"/>
                <a:cs typeface="+mn-cs"/>
              </a:rPr>
              <a:t>amet</a:t>
            </a:r>
            <a:r>
              <a:rPr kumimoji="0" lang="en-GB" sz="900" b="0" i="0" u="none" strike="noStrike" kern="1200" cap="none" spc="0" normalizeH="0" baseline="0" noProof="0" dirty="0">
                <a:ln>
                  <a:noFill/>
                </a:ln>
                <a:solidFill>
                  <a:schemeClr val="bg1"/>
                </a:solidFill>
                <a:effectLst/>
                <a:uLnTx/>
                <a:uFillTx/>
                <a:latin typeface="EYInterstate Light"/>
                <a:ea typeface="+mn-ea"/>
                <a:cs typeface="+mn-cs"/>
              </a:rPr>
              <a:t> </a:t>
            </a:r>
            <a:r>
              <a:rPr kumimoji="0" lang="en-GB" sz="900" b="0" i="0" u="none" strike="noStrike" kern="1200" cap="none" spc="0" normalizeH="0" baseline="0" noProof="0" dirty="0" err="1">
                <a:ln>
                  <a:noFill/>
                </a:ln>
                <a:solidFill>
                  <a:schemeClr val="bg1"/>
                </a:solidFill>
                <a:effectLst/>
                <a:uLnTx/>
                <a:uFillTx/>
                <a:latin typeface="EYInterstate Light"/>
                <a:ea typeface="+mn-ea"/>
                <a:cs typeface="+mn-cs"/>
              </a:rPr>
              <a:t>consectetur</a:t>
            </a:r>
            <a:r>
              <a:rPr kumimoji="0" lang="en-GB" sz="900" b="0" i="0" u="none" strike="noStrike" kern="1200" cap="none" spc="0" normalizeH="0" baseline="0" noProof="0" dirty="0">
                <a:ln>
                  <a:noFill/>
                </a:ln>
                <a:solidFill>
                  <a:schemeClr val="bg1"/>
                </a:solidFill>
                <a:effectLst/>
                <a:uLnTx/>
                <a:uFillTx/>
                <a:latin typeface="EYInterstate Light"/>
                <a:ea typeface="+mn-ea"/>
                <a:cs typeface="+mn-cs"/>
              </a:rPr>
              <a:t> </a:t>
            </a:r>
            <a:r>
              <a:rPr kumimoji="0" lang="en-GB" sz="900" b="0" i="0" u="none" strike="noStrike" kern="1200" cap="none" spc="0" normalizeH="0" baseline="0" noProof="0" dirty="0" err="1">
                <a:ln>
                  <a:noFill/>
                </a:ln>
                <a:solidFill>
                  <a:schemeClr val="bg1"/>
                </a:solidFill>
                <a:effectLst/>
                <a:uLnTx/>
                <a:uFillTx/>
                <a:latin typeface="EYInterstate Light"/>
                <a:ea typeface="+mn-ea"/>
                <a:cs typeface="+mn-cs"/>
              </a:rPr>
              <a:t>colore</a:t>
            </a:r>
            <a:r>
              <a:rPr kumimoji="0" lang="en-GB" sz="900" b="0" i="0" u="none" strike="noStrike" kern="1200" cap="none" spc="0" normalizeH="0" baseline="0" noProof="0" dirty="0">
                <a:ln>
                  <a:noFill/>
                </a:ln>
                <a:solidFill>
                  <a:schemeClr val="bg1"/>
                </a:solidFill>
                <a:effectLst/>
                <a:uLnTx/>
                <a:uFillTx/>
                <a:latin typeface="EYInterstate Light"/>
                <a:ea typeface="+mn-ea"/>
                <a:cs typeface="+mn-cs"/>
              </a:rPr>
              <a:t> </a:t>
            </a:r>
            <a:r>
              <a:rPr kumimoji="0" lang="en-GB" sz="900" b="0" i="0" u="none" strike="noStrike" kern="1200" cap="none" spc="0" normalizeH="0" baseline="0" noProof="0" dirty="0" err="1">
                <a:ln>
                  <a:noFill/>
                </a:ln>
                <a:solidFill>
                  <a:schemeClr val="bg1"/>
                </a:solidFill>
                <a:effectLst/>
                <a:uLnTx/>
                <a:uFillTx/>
                <a:latin typeface="EYInterstate Light"/>
                <a:ea typeface="+mn-ea"/>
                <a:cs typeface="+mn-cs"/>
              </a:rPr>
              <a:t>intu</a:t>
            </a:r>
            <a:r>
              <a:rPr kumimoji="0" lang="en-GB" sz="900" b="0" i="0" u="none" strike="noStrike" kern="1200" cap="none" spc="0" normalizeH="0" baseline="0" noProof="0" dirty="0">
                <a:ln>
                  <a:noFill/>
                </a:ln>
                <a:solidFill>
                  <a:schemeClr val="bg1"/>
                </a:solidFill>
                <a:effectLst/>
                <a:uLnTx/>
                <a:uFillTx/>
                <a:latin typeface="EYInterstate Light"/>
                <a:ea typeface="+mn-ea"/>
                <a:cs typeface="+mn-cs"/>
              </a:rPr>
              <a:t> </a:t>
            </a:r>
            <a:r>
              <a:rPr kumimoji="0" lang="en-GB" sz="900" b="0" i="0" u="none" strike="noStrike" kern="1200" cap="none" spc="0" normalizeH="0" baseline="0" noProof="0" dirty="0" err="1">
                <a:ln>
                  <a:noFill/>
                </a:ln>
                <a:solidFill>
                  <a:schemeClr val="bg1"/>
                </a:solidFill>
                <a:effectLst/>
                <a:uLnTx/>
                <a:uFillTx/>
                <a:latin typeface="EYInterstate Light"/>
                <a:ea typeface="+mn-ea"/>
                <a:cs typeface="+mn-cs"/>
              </a:rPr>
              <a:t>sitno</a:t>
            </a:r>
            <a:r>
              <a:rPr kumimoji="0" lang="en-GB" sz="900" b="0" i="0" u="none" strike="noStrike" kern="1200" cap="none" spc="0" normalizeH="0" baseline="0" noProof="0" dirty="0">
                <a:ln>
                  <a:noFill/>
                </a:ln>
                <a:solidFill>
                  <a:schemeClr val="bg1"/>
                </a:solidFill>
                <a:effectLst/>
                <a:uLnTx/>
                <a:uFillTx/>
                <a:latin typeface="EYInterstate Light"/>
                <a:ea typeface="+mn-ea"/>
                <a:cs typeface="+mn-cs"/>
              </a:rPr>
              <a:t>.	</a:t>
            </a:r>
          </a:p>
          <a:p>
            <a:pPr marL="0" marR="0" lvl="0" indent="0" algn="l" defTabSz="1007887" rtl="0" eaLnBrk="1" fontAlgn="auto" latinLnBrk="0" hangingPunct="1">
              <a:lnSpc>
                <a:spcPct val="100000"/>
              </a:lnSpc>
              <a:spcBef>
                <a:spcPts val="0"/>
              </a:spcBef>
              <a:spcAft>
                <a:spcPts val="200"/>
              </a:spcAft>
              <a:buClrTx/>
              <a:buSzTx/>
              <a:buFont typeface="Arial" panose="020B0604020202020204" pitchFamily="34" charset="0"/>
              <a:buNone/>
              <a:tabLst/>
              <a:defRPr/>
            </a:pPr>
            <a:endParaRPr kumimoji="0" lang="en-US" sz="900" b="0" i="0" u="none" strike="noStrike" kern="1200" cap="none" spc="0" normalizeH="0" baseline="0" noProof="0" dirty="0">
              <a:ln>
                <a:noFill/>
              </a:ln>
              <a:solidFill>
                <a:schemeClr val="bg1"/>
              </a:solidFill>
              <a:effectLst/>
              <a:uLnTx/>
              <a:uFillTx/>
              <a:latin typeface="EYInterstate Ligh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Scope of Improvements</a:t>
            </a:r>
            <a:endParaRPr lang="en-US" b="0" dirty="0"/>
          </a:p>
        </p:txBody>
      </p:sp>
      <p:sp>
        <p:nvSpPr>
          <p:cNvPr id="4" name="Date Placeholder 3">
            <a:extLst>
              <a:ext uri="{FF2B5EF4-FFF2-40B4-BE49-F238E27FC236}">
                <a16:creationId xmlns:a16="http://schemas.microsoft.com/office/drawing/2014/main" id="{FB040F23-5192-43EF-AF76-4405716DDEFB}"/>
              </a:ext>
            </a:extLst>
          </p:cNvPr>
          <p:cNvSpPr>
            <a:spLocks noGrp="1"/>
          </p:cNvSpPr>
          <p:nvPr>
            <p:ph type="dt" sz="half" idx="10"/>
          </p:nvPr>
        </p:nvSpPr>
        <p:spPr/>
        <p:txBody>
          <a:bodyPr/>
          <a:lstStyle/>
          <a:p>
            <a:fld id="{86859BAA-A38B-4C17-B5B1-260A539B8D58}" type="datetime3">
              <a:rPr lang="en-US" smtClean="0"/>
              <a:t>15 June 2022</a:t>
            </a:fld>
            <a:endParaRPr lang="en-IN" dirty="0"/>
          </a:p>
        </p:txBody>
      </p:sp>
      <p:sp>
        <p:nvSpPr>
          <p:cNvPr id="5" name="Footer Placeholder 4">
            <a:extLst>
              <a:ext uri="{FF2B5EF4-FFF2-40B4-BE49-F238E27FC236}">
                <a16:creationId xmlns:a16="http://schemas.microsoft.com/office/drawing/2014/main" id="{2297F949-5246-4695-98E3-B41E96277DD1}"/>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E12026E-41E4-44AB-BBDC-8A0A5B35A805}"/>
              </a:ext>
            </a:extLst>
          </p:cNvPr>
          <p:cNvSpPr>
            <a:spLocks noGrp="1"/>
          </p:cNvSpPr>
          <p:nvPr>
            <p:ph type="sldNum" sz="quarter" idx="12"/>
          </p:nvPr>
        </p:nvSpPr>
        <p:spPr/>
        <p:txBody>
          <a:bodyPr/>
          <a:lstStyle/>
          <a:p>
            <a:r>
              <a:rPr lang="en-GB"/>
              <a:t>Page </a:t>
            </a:r>
            <a:fld id="{F1BC30E3-FFE5-4B91-AA19-87A149EBB9EE}" type="slidenum">
              <a:rPr smtClean="0"/>
              <a:pPr/>
              <a:t>5</a:t>
            </a:fld>
            <a:endParaRPr dirty="0"/>
          </a:p>
        </p:txBody>
      </p:sp>
      <p:sp>
        <p:nvSpPr>
          <p:cNvPr id="3" name="Content Placeholder 2"/>
          <p:cNvSpPr>
            <a:spLocks noGrp="1"/>
          </p:cNvSpPr>
          <p:nvPr>
            <p:ph idx="1"/>
          </p:nvPr>
        </p:nvSpPr>
        <p:spPr>
          <a:xfrm>
            <a:off x="609918" y="1137920"/>
            <a:ext cx="5400994" cy="4795520"/>
          </a:xfrm>
        </p:spPr>
        <p:txBody>
          <a:bodyPr/>
          <a:lstStyle/>
          <a:p>
            <a:pPr marL="0" indent="0">
              <a:buNone/>
            </a:pPr>
            <a:r>
              <a:rPr lang="en-IE" sz="1800" dirty="0"/>
              <a:t>Total spend on each Product category is </a:t>
            </a:r>
            <a:r>
              <a:rPr lang="en-IE" sz="1600" b="1" dirty="0">
                <a:solidFill>
                  <a:srgbClr val="FFFF00"/>
                </a:solidFill>
              </a:rPr>
              <a:t>£121,166,725.00</a:t>
            </a:r>
            <a:r>
              <a:rPr lang="en-IE" sz="1600" dirty="0">
                <a:solidFill>
                  <a:srgbClr val="FFFF00"/>
                </a:solidFill>
              </a:rPr>
              <a:t> </a:t>
            </a:r>
          </a:p>
          <a:p>
            <a:pPr marL="0" indent="0">
              <a:buNone/>
            </a:pPr>
            <a:endParaRPr lang="en-IE" sz="1800" dirty="0"/>
          </a:p>
          <a:p>
            <a:pPr marL="0" indent="0">
              <a:buNone/>
            </a:pPr>
            <a:r>
              <a:rPr lang="en-IE" sz="1800" dirty="0"/>
              <a:t>Power and Security Monitoring are the categories on which the highest amount has been spent by Elysium in the recent project</a:t>
            </a:r>
          </a:p>
          <a:p>
            <a:pPr marL="0" indent="0">
              <a:buNone/>
            </a:pPr>
            <a:br>
              <a:rPr lang="en-IE" sz="1800" dirty="0"/>
            </a:br>
            <a:r>
              <a:rPr lang="en-IE" sz="1800" dirty="0"/>
              <a:t>Interestingly, not all the items in Power and Security Monitoring category have completed tag.</a:t>
            </a:r>
          </a:p>
          <a:p>
            <a:pPr marL="0" indent="0">
              <a:buNone/>
            </a:pPr>
            <a:endParaRPr lang="en-IE" sz="1800" dirty="0"/>
          </a:p>
          <a:p>
            <a:pPr marL="0" indent="0">
              <a:buNone/>
            </a:pPr>
            <a:r>
              <a:rPr lang="en-IE" sz="1800" dirty="0"/>
              <a:t>143 items have In-progress and Not started tags. If client could prioritise these items and check with concern department to get it resolved.</a:t>
            </a:r>
          </a:p>
        </p:txBody>
      </p:sp>
      <p:sp>
        <p:nvSpPr>
          <p:cNvPr id="22" name="Content Placeholder 2">
            <a:extLst>
              <a:ext uri="{FF2B5EF4-FFF2-40B4-BE49-F238E27FC236}">
                <a16:creationId xmlns:a16="http://schemas.microsoft.com/office/drawing/2014/main" id="{7816D9C9-8B63-4669-AF32-FEA59E934727}"/>
              </a:ext>
            </a:extLst>
          </p:cNvPr>
          <p:cNvSpPr txBox="1">
            <a:spLocks/>
          </p:cNvSpPr>
          <p:nvPr/>
        </p:nvSpPr>
        <p:spPr>
          <a:xfrm>
            <a:off x="6187440" y="1137920"/>
            <a:ext cx="5400993" cy="479552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vert="horz" lIns="0" tIns="0" rIns="0" bIns="0" rtlCol="0" anchor="t" anchorCtr="0">
            <a:noAutofit/>
          </a:bodyPr>
          <a:lstStyle>
            <a:lvl1pPr marL="356616"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2000" kern="1200">
                <a:solidFill>
                  <a:schemeClr val="bg1"/>
                </a:solidFill>
                <a:latin typeface="EYInterstate Light" panose="02000506000000020004" pitchFamily="2" charset="0"/>
                <a:ea typeface="+mn-ea"/>
                <a:cs typeface="+mn-cs"/>
              </a:defRPr>
            </a:lvl1pPr>
            <a:lvl2pPr marL="713232"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800" kern="1200">
                <a:solidFill>
                  <a:schemeClr val="bg1"/>
                </a:solidFill>
                <a:latin typeface="EYInterstate Light" panose="02000506000000020004" pitchFamily="2" charset="0"/>
                <a:ea typeface="+mn-ea"/>
                <a:cs typeface="+mn-cs"/>
              </a:defRPr>
            </a:lvl2pPr>
            <a:lvl3pPr marL="1069848"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600" kern="1200">
                <a:solidFill>
                  <a:schemeClr val="bg1"/>
                </a:solidFill>
                <a:latin typeface="EYInterstate Light" panose="02000506000000020004" pitchFamily="2" charset="0"/>
                <a:ea typeface="+mn-ea"/>
                <a:cs typeface="+mn-cs"/>
              </a:defRPr>
            </a:lvl3pPr>
            <a:lvl4pPr marL="1426464"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400" kern="1200">
                <a:solidFill>
                  <a:schemeClr val="bg1"/>
                </a:solidFill>
                <a:latin typeface="EYInterstate Light" panose="02000506000000020004" pitchFamily="2" charset="0"/>
                <a:ea typeface="+mn-ea"/>
                <a:cs typeface="+mn-cs"/>
              </a:defRPr>
            </a:lvl4pPr>
            <a:lvl5pPr marL="1783080"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N" sz="1200" dirty="0"/>
          </a:p>
        </p:txBody>
      </p:sp>
      <p:sp>
        <p:nvSpPr>
          <p:cNvPr id="30" name="Content Placeholder 2">
            <a:extLst>
              <a:ext uri="{FF2B5EF4-FFF2-40B4-BE49-F238E27FC236}">
                <a16:creationId xmlns:a16="http://schemas.microsoft.com/office/drawing/2014/main" id="{3CD2FA24-3BC9-4981-907E-0F97E07AF5F0}"/>
              </a:ext>
            </a:extLst>
          </p:cNvPr>
          <p:cNvSpPr txBox="1">
            <a:spLocks/>
          </p:cNvSpPr>
          <p:nvPr/>
        </p:nvSpPr>
        <p:spPr>
          <a:xfrm>
            <a:off x="6332855" y="5971964"/>
            <a:ext cx="5110162" cy="398356"/>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tx2"/>
              </a:buClr>
              <a:buSzPct val="110000"/>
              <a:buFont typeface="EYInterstate Light" panose="02000506000000020004" pitchFamily="2" charset="0"/>
              <a:buChar char="•"/>
              <a:defRPr sz="2000" kern="1200">
                <a:solidFill>
                  <a:schemeClr val="bg1"/>
                </a:solidFill>
                <a:latin typeface="EYInterstate Light" panose="02000506000000020004" pitchFamily="2" charset="0"/>
                <a:ea typeface="+mn-ea"/>
                <a:cs typeface="+mn-cs"/>
              </a:defRPr>
            </a:lvl1pPr>
            <a:lvl2pPr marL="713232" indent="-356616" algn="l" defTabSz="914400" rtl="0" eaLnBrk="1" latinLnBrk="0" hangingPunct="1">
              <a:spcBef>
                <a:spcPct val="20000"/>
              </a:spcBef>
              <a:buClr>
                <a:schemeClr val="tx2"/>
              </a:buClr>
              <a:buSzPct val="110000"/>
              <a:buFont typeface="EYInterstate Light" panose="02000506000000020004" pitchFamily="2" charset="0"/>
              <a:buChar char="•"/>
              <a:defRPr sz="1800" kern="1200">
                <a:solidFill>
                  <a:schemeClr val="bg1"/>
                </a:solidFill>
                <a:latin typeface="EYInterstate Light" panose="02000506000000020004" pitchFamily="2" charset="0"/>
                <a:ea typeface="+mn-ea"/>
                <a:cs typeface="+mn-cs"/>
              </a:defRPr>
            </a:lvl2pPr>
            <a:lvl3pPr marL="1069848" indent="-356616" algn="l" defTabSz="914400" rtl="0" eaLnBrk="1" latinLnBrk="0" hangingPunct="1">
              <a:spcBef>
                <a:spcPct val="20000"/>
              </a:spcBef>
              <a:buClr>
                <a:schemeClr val="tx2"/>
              </a:buClr>
              <a:buSzPct val="110000"/>
              <a:buFont typeface="EYInterstate Light" panose="02000506000000020004" pitchFamily="2" charset="0"/>
              <a:buChar char="•"/>
              <a:defRPr sz="1600" kern="1200">
                <a:solidFill>
                  <a:schemeClr val="bg1"/>
                </a:solidFill>
                <a:latin typeface="EYInterstate Light" panose="02000506000000020004" pitchFamily="2" charset="0"/>
                <a:ea typeface="+mn-ea"/>
                <a:cs typeface="+mn-cs"/>
              </a:defRPr>
            </a:lvl3pPr>
            <a:lvl4pPr marL="1426464" indent="-356616" algn="l" defTabSz="914400" rtl="0" eaLnBrk="1" latinLnBrk="0" hangingPunct="1">
              <a:spcBef>
                <a:spcPct val="20000"/>
              </a:spcBef>
              <a:buClr>
                <a:schemeClr val="tx2"/>
              </a:buClr>
              <a:buSzPct val="110000"/>
              <a:buFont typeface="EYInterstate Light" panose="02000506000000020004" pitchFamily="2" charset="0"/>
              <a:buChar char="•"/>
              <a:defRPr sz="1400" kern="1200">
                <a:solidFill>
                  <a:schemeClr val="bg1"/>
                </a:solidFill>
                <a:latin typeface="EYInterstate Light" panose="02000506000000020004" pitchFamily="2" charset="0"/>
                <a:ea typeface="+mn-ea"/>
                <a:cs typeface="+mn-cs"/>
              </a:defRPr>
            </a:lvl4pPr>
            <a:lvl5pPr marL="1783080" indent="-356616" algn="l" defTabSz="914400" rtl="0" eaLnBrk="1" latinLnBrk="0" hangingPunct="1">
              <a:spcBef>
                <a:spcPct val="20000"/>
              </a:spcBef>
              <a:buClr>
                <a:schemeClr val="tx2"/>
              </a:buClr>
              <a:buSzPct val="110000"/>
              <a:buFont typeface="EYInterstate Light" panose="02000506000000020004" pitchFamily="2" charset="0"/>
              <a:buChar char="•"/>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EYInterstate Light" panose="02000506000000020004" pitchFamily="2" charset="0"/>
              <a:buNone/>
            </a:pPr>
            <a:r>
              <a:rPr lang="en-US" sz="1600" dirty="0">
                <a:solidFill>
                  <a:srgbClr val="FFFF00"/>
                </a:solidFill>
              </a:rPr>
              <a:t>Figure 1</a:t>
            </a:r>
          </a:p>
        </p:txBody>
      </p:sp>
    </p:spTree>
    <p:extLst>
      <p:ext uri="{BB962C8B-B14F-4D97-AF65-F5344CB8AC3E}">
        <p14:creationId xmlns:p14="http://schemas.microsoft.com/office/powerpoint/2010/main" val="1894892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917" y="232800"/>
            <a:ext cx="10978515" cy="590880"/>
          </a:xfrm>
        </p:spPr>
        <p:txBody>
          <a:bodyPr/>
          <a:lstStyle/>
          <a:p>
            <a:r>
              <a:rPr lang="en-US" dirty="0"/>
              <a:t>3. Scope of Improvement</a:t>
            </a:r>
          </a:p>
        </p:txBody>
      </p:sp>
      <p:sp>
        <p:nvSpPr>
          <p:cNvPr id="9" name="Content Placeholder 8"/>
          <p:cNvSpPr>
            <a:spLocks noGrp="1"/>
          </p:cNvSpPr>
          <p:nvPr>
            <p:ph sz="half" idx="1"/>
          </p:nvPr>
        </p:nvSpPr>
        <p:spPr/>
        <p:txBody>
          <a:bodyPr/>
          <a:lstStyle/>
          <a:p>
            <a:r>
              <a:rPr lang="en-IE" dirty="0"/>
              <a:t>The total Outstanding PO amount is £6,653,597 </a:t>
            </a:r>
          </a:p>
          <a:p>
            <a:r>
              <a:rPr lang="en-IE" dirty="0"/>
              <a:t>In which only 86 project items are completed by all vendors summing up total to outstanding PO amount to £2,807,752 (£2.8M)</a:t>
            </a:r>
          </a:p>
          <a:p>
            <a:r>
              <a:rPr lang="en-IE" dirty="0"/>
              <a:t>74 projects items are in In-progress by all vendors summing up total of outstanding PO amount to £1,888,454 (£1.8M)</a:t>
            </a:r>
          </a:p>
          <a:p>
            <a:r>
              <a:rPr lang="en-IE" dirty="0"/>
              <a:t>69 project items are still Not started by all vendors but still the outstanding PO amount shows £1,957,391 (£1.9M)</a:t>
            </a:r>
          </a:p>
          <a:p>
            <a:endParaRPr lang="en-IE" dirty="0"/>
          </a:p>
        </p:txBody>
      </p:sp>
      <p:sp>
        <p:nvSpPr>
          <p:cNvPr id="3" name="Date Placeholder 2">
            <a:extLst>
              <a:ext uri="{FF2B5EF4-FFF2-40B4-BE49-F238E27FC236}">
                <a16:creationId xmlns:a16="http://schemas.microsoft.com/office/drawing/2014/main" id="{4819C25B-4C70-4848-98EC-D4BD6CEE894F}"/>
              </a:ext>
            </a:extLst>
          </p:cNvPr>
          <p:cNvSpPr>
            <a:spLocks noGrp="1"/>
          </p:cNvSpPr>
          <p:nvPr>
            <p:ph type="dt" sz="half" idx="10"/>
          </p:nvPr>
        </p:nvSpPr>
        <p:spPr/>
        <p:txBody>
          <a:bodyPr/>
          <a:lstStyle/>
          <a:p>
            <a:fld id="{F1A3EC97-CAF0-434E-A39F-DDC8B2C4122C}" type="datetime3">
              <a:rPr lang="en-US" smtClean="0"/>
              <a:pPr/>
              <a:t>15 June 2022</a:t>
            </a:fld>
            <a:endParaRPr lang="en-IN" dirty="0"/>
          </a:p>
        </p:txBody>
      </p:sp>
      <p:sp>
        <p:nvSpPr>
          <p:cNvPr id="4" name="Footer Placeholder 3">
            <a:extLst>
              <a:ext uri="{FF2B5EF4-FFF2-40B4-BE49-F238E27FC236}">
                <a16:creationId xmlns:a16="http://schemas.microsoft.com/office/drawing/2014/main" id="{C446AF42-5C71-4B1F-9AA5-610CAD32B28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A6A2E72-2A94-4714-AECC-119E4E29BA1A}"/>
              </a:ext>
            </a:extLst>
          </p:cNvPr>
          <p:cNvSpPr>
            <a:spLocks noGrp="1"/>
          </p:cNvSpPr>
          <p:nvPr>
            <p:ph type="sldNum" sz="quarter" idx="12"/>
          </p:nvPr>
        </p:nvSpPr>
        <p:spPr/>
        <p:txBody>
          <a:bodyPr/>
          <a:lstStyle/>
          <a:p>
            <a:r>
              <a:rPr lang="en-GB"/>
              <a:t>Page </a:t>
            </a:r>
            <a:fld id="{F1BC30E3-FFE5-4B91-AA19-87A149EBB9EE}" type="slidenum">
              <a:rPr smtClean="0"/>
              <a:pPr/>
              <a:t>6</a:t>
            </a:fld>
            <a:endParaRPr dirty="0"/>
          </a:p>
        </p:txBody>
      </p:sp>
      <p:graphicFrame>
        <p:nvGraphicFramePr>
          <p:cNvPr id="8" name="Chart 7"/>
          <p:cNvGraphicFramePr>
            <a:graphicFrameLocks/>
          </p:cNvGraphicFramePr>
          <p:nvPr>
            <p:extLst>
              <p:ext uri="{D42A27DB-BD31-4B8C-83A1-F6EECF244321}">
                <p14:modId xmlns:p14="http://schemas.microsoft.com/office/powerpoint/2010/main" val="206749094"/>
              </p:ext>
            </p:extLst>
          </p:nvPr>
        </p:nvGraphicFramePr>
        <p:xfrm>
          <a:off x="6325288" y="1137919"/>
          <a:ext cx="5387605" cy="37170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605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Recommendations</a:t>
            </a:r>
          </a:p>
        </p:txBody>
      </p:sp>
      <p:sp>
        <p:nvSpPr>
          <p:cNvPr id="3" name="Date Placeholder 2">
            <a:extLst>
              <a:ext uri="{FF2B5EF4-FFF2-40B4-BE49-F238E27FC236}">
                <a16:creationId xmlns:a16="http://schemas.microsoft.com/office/drawing/2014/main" id="{F2BCBD2F-D20A-43AB-A268-C48904971C92}"/>
              </a:ext>
            </a:extLst>
          </p:cNvPr>
          <p:cNvSpPr>
            <a:spLocks noGrp="1"/>
          </p:cNvSpPr>
          <p:nvPr>
            <p:ph type="dt" sz="half" idx="10"/>
          </p:nvPr>
        </p:nvSpPr>
        <p:spPr/>
        <p:txBody>
          <a:bodyPr/>
          <a:lstStyle/>
          <a:p>
            <a:fld id="{E157F5A4-665B-428A-8538-B97B84F64B8B}" type="datetime3">
              <a:rPr lang="en-US" smtClean="0"/>
              <a:pPr/>
              <a:t>15 June 2022</a:t>
            </a:fld>
            <a:endParaRPr lang="en-IN" dirty="0"/>
          </a:p>
        </p:txBody>
      </p:sp>
      <p:sp>
        <p:nvSpPr>
          <p:cNvPr id="4" name="Footer Placeholder 3">
            <a:extLst>
              <a:ext uri="{FF2B5EF4-FFF2-40B4-BE49-F238E27FC236}">
                <a16:creationId xmlns:a16="http://schemas.microsoft.com/office/drawing/2014/main" id="{EC662A51-D0B6-4BC3-878E-3E3F6F557D5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6A2D46B-217D-4B14-9425-D3EE2A5D9F69}"/>
              </a:ext>
            </a:extLst>
          </p:cNvPr>
          <p:cNvSpPr>
            <a:spLocks noGrp="1"/>
          </p:cNvSpPr>
          <p:nvPr>
            <p:ph type="sldNum" sz="quarter" idx="12"/>
          </p:nvPr>
        </p:nvSpPr>
        <p:spPr/>
        <p:txBody>
          <a:bodyPr/>
          <a:lstStyle/>
          <a:p>
            <a:r>
              <a:rPr lang="en-GB"/>
              <a:t>Page </a:t>
            </a:r>
            <a:fld id="{F1BC30E3-FFE5-4B91-AA19-87A149EBB9EE}" type="slidenum">
              <a:rPr smtClean="0"/>
              <a:pPr/>
              <a:t>7</a:t>
            </a:fld>
            <a:endParaRPr dirty="0"/>
          </a:p>
        </p:txBody>
      </p:sp>
      <p:sp>
        <p:nvSpPr>
          <p:cNvPr id="10" name="Content Placeholder 8">
            <a:extLst>
              <a:ext uri="{FF2B5EF4-FFF2-40B4-BE49-F238E27FC236}">
                <a16:creationId xmlns:a16="http://schemas.microsoft.com/office/drawing/2014/main" id="{470BB74B-EA70-4A27-818A-353D08AAFADF}"/>
              </a:ext>
            </a:extLst>
          </p:cNvPr>
          <p:cNvSpPr>
            <a:spLocks noGrp="1"/>
          </p:cNvSpPr>
          <p:nvPr>
            <p:ph sz="half" idx="1"/>
          </p:nvPr>
        </p:nvSpPr>
        <p:spPr>
          <a:xfrm>
            <a:off x="609918" y="1137918"/>
            <a:ext cx="5387605" cy="4954907"/>
          </a:xfrm>
        </p:spPr>
        <p:txBody>
          <a:bodyPr/>
          <a:lstStyle/>
          <a:p>
            <a:r>
              <a:rPr lang="en-IE" dirty="0"/>
              <a:t>My recommendation is that the client should undertake a full reconciliation of the items which are in “Not started” and “In-progress” state.</a:t>
            </a:r>
          </a:p>
          <a:p>
            <a:r>
              <a:rPr lang="en-IE" dirty="0"/>
              <a:t>Client should reach out to the concern department and have discussing regarding the items in these state.</a:t>
            </a:r>
          </a:p>
          <a:p>
            <a:r>
              <a:rPr lang="en-IE" dirty="0"/>
              <a:t>£3,845,845(£3.8M) = £1,888,454 (£1.8M) + £1,957,391 (£1.9M) would have saved. If we have clear idea why and what is the reason behind these items in Outstanding PO state?</a:t>
            </a:r>
          </a:p>
          <a:p>
            <a:r>
              <a:rPr lang="en-IE" dirty="0"/>
              <a:t>In-progress excel file  </a:t>
            </a:r>
          </a:p>
          <a:p>
            <a:endParaRPr lang="en-IE" dirty="0"/>
          </a:p>
        </p:txBody>
      </p:sp>
      <p:sp>
        <p:nvSpPr>
          <p:cNvPr id="11" name="Content Placeholder 8">
            <a:extLst>
              <a:ext uri="{FF2B5EF4-FFF2-40B4-BE49-F238E27FC236}">
                <a16:creationId xmlns:a16="http://schemas.microsoft.com/office/drawing/2014/main" id="{0AE4877F-A268-48EF-B218-584A3AC1F4EF}"/>
              </a:ext>
            </a:extLst>
          </p:cNvPr>
          <p:cNvSpPr txBox="1">
            <a:spLocks/>
          </p:cNvSpPr>
          <p:nvPr/>
        </p:nvSpPr>
        <p:spPr>
          <a:xfrm>
            <a:off x="6119188" y="765733"/>
            <a:ext cx="5387605" cy="495490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tx2"/>
              </a:buClr>
              <a:buSzPct val="110000"/>
              <a:buFont typeface="EYInterstate Light" panose="02000506000000020004" pitchFamily="2" charset="0"/>
              <a:buChar char="•"/>
              <a:defRPr sz="2000" kern="1200">
                <a:solidFill>
                  <a:schemeClr val="bg1"/>
                </a:solidFill>
                <a:latin typeface="EYInterstate Light" panose="02000506000000020004" pitchFamily="2" charset="0"/>
                <a:ea typeface="+mn-ea"/>
                <a:cs typeface="+mn-cs"/>
              </a:defRPr>
            </a:lvl1pPr>
            <a:lvl2pPr marL="713232" indent="-356616" algn="l" defTabSz="914400" rtl="0" eaLnBrk="1" latinLnBrk="0" hangingPunct="1">
              <a:spcBef>
                <a:spcPct val="20000"/>
              </a:spcBef>
              <a:buClr>
                <a:schemeClr val="tx2"/>
              </a:buClr>
              <a:buSzPct val="110000"/>
              <a:buFont typeface="EYInterstate Light" panose="02000506000000020004" pitchFamily="2" charset="0"/>
              <a:buChar char="•"/>
              <a:defRPr sz="1800" kern="1200">
                <a:solidFill>
                  <a:schemeClr val="bg1"/>
                </a:solidFill>
                <a:latin typeface="EYInterstate Light" panose="02000506000000020004" pitchFamily="2" charset="0"/>
                <a:ea typeface="+mn-ea"/>
                <a:cs typeface="+mn-cs"/>
              </a:defRPr>
            </a:lvl2pPr>
            <a:lvl3pPr marL="1069848" indent="-356616" algn="l" defTabSz="914400" rtl="0" eaLnBrk="1" latinLnBrk="0" hangingPunct="1">
              <a:spcBef>
                <a:spcPct val="20000"/>
              </a:spcBef>
              <a:buClr>
                <a:schemeClr val="tx2"/>
              </a:buClr>
              <a:buSzPct val="110000"/>
              <a:buFont typeface="EYInterstate Light" panose="02000506000000020004" pitchFamily="2" charset="0"/>
              <a:buChar char="•"/>
              <a:defRPr sz="1600" kern="1200">
                <a:solidFill>
                  <a:schemeClr val="bg1"/>
                </a:solidFill>
                <a:latin typeface="EYInterstate Light" panose="02000506000000020004" pitchFamily="2" charset="0"/>
                <a:ea typeface="+mn-ea"/>
                <a:cs typeface="+mn-cs"/>
              </a:defRPr>
            </a:lvl3pPr>
            <a:lvl4pPr marL="1426464" indent="-356616" algn="l" defTabSz="914400" rtl="0" eaLnBrk="1" latinLnBrk="0" hangingPunct="1">
              <a:spcBef>
                <a:spcPct val="20000"/>
              </a:spcBef>
              <a:buClr>
                <a:schemeClr val="tx2"/>
              </a:buClr>
              <a:buSzPct val="110000"/>
              <a:buFont typeface="EYInterstate Light" panose="02000506000000020004" pitchFamily="2" charset="0"/>
              <a:buChar char="•"/>
              <a:defRPr sz="1400" kern="1200">
                <a:solidFill>
                  <a:schemeClr val="bg1"/>
                </a:solidFill>
                <a:latin typeface="EYInterstate Light" panose="02000506000000020004" pitchFamily="2" charset="0"/>
                <a:ea typeface="+mn-ea"/>
                <a:cs typeface="+mn-cs"/>
              </a:defRPr>
            </a:lvl4pPr>
            <a:lvl5pPr marL="1783080" indent="-356616" algn="l" defTabSz="914400" rtl="0" eaLnBrk="1" latinLnBrk="0" hangingPunct="1">
              <a:spcBef>
                <a:spcPct val="20000"/>
              </a:spcBef>
              <a:buClr>
                <a:schemeClr val="tx2"/>
              </a:buClr>
              <a:buSzPct val="110000"/>
              <a:buFont typeface="EYInterstate Light" panose="02000506000000020004" pitchFamily="2" charset="0"/>
              <a:buChar char="•"/>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None/>
            </a:pPr>
            <a:endParaRPr lang="en-IE" dirty="0"/>
          </a:p>
          <a:p>
            <a:r>
              <a:rPr lang="en-IE" dirty="0"/>
              <a:t>Not started excel file</a:t>
            </a:r>
          </a:p>
          <a:p>
            <a:endParaRPr lang="en-IE" dirty="0"/>
          </a:p>
          <a:p>
            <a:r>
              <a:rPr lang="en-IE" dirty="0"/>
              <a:t>Need to be more careful while entering the values in excel, so that we have clear idea of the data</a:t>
            </a:r>
          </a:p>
          <a:p>
            <a:r>
              <a:rPr lang="en-IE" dirty="0"/>
              <a:t>The ask to the client is that PO created date are present in the sheet. It would be helpful if PO completed date data will also be available so that we can draw more analysis. </a:t>
            </a:r>
          </a:p>
          <a:p>
            <a:r>
              <a:rPr lang="en-IE" dirty="0"/>
              <a:t>Another ask is that Elysium healthcare has started it services in 2016 but not sure why the data is present from 2012, need clarification on this </a:t>
            </a:r>
          </a:p>
          <a:p>
            <a:endParaRPr lang="en-IE" dirty="0"/>
          </a:p>
        </p:txBody>
      </p:sp>
      <p:graphicFrame>
        <p:nvGraphicFramePr>
          <p:cNvPr id="12" name="Object 11">
            <a:extLst>
              <a:ext uri="{FF2B5EF4-FFF2-40B4-BE49-F238E27FC236}">
                <a16:creationId xmlns:a16="http://schemas.microsoft.com/office/drawing/2014/main" id="{488F9797-6D55-4819-8D5E-23D6097A1982}"/>
              </a:ext>
            </a:extLst>
          </p:cNvPr>
          <p:cNvGraphicFramePr>
            <a:graphicFrameLocks noChangeAspect="1"/>
          </p:cNvGraphicFramePr>
          <p:nvPr>
            <p:extLst>
              <p:ext uri="{D42A27DB-BD31-4B8C-83A1-F6EECF244321}">
                <p14:modId xmlns:p14="http://schemas.microsoft.com/office/powerpoint/2010/main" val="3214984084"/>
              </p:ext>
            </p:extLst>
          </p:nvPr>
        </p:nvGraphicFramePr>
        <p:xfrm>
          <a:off x="8999188" y="1137918"/>
          <a:ext cx="914400" cy="806450"/>
        </p:xfrm>
        <a:graphic>
          <a:graphicData uri="http://schemas.openxmlformats.org/presentationml/2006/ole">
            <mc:AlternateContent xmlns:mc="http://schemas.openxmlformats.org/markup-compatibility/2006">
              <mc:Choice xmlns:v="urn:schemas-microsoft-com:vml" Requires="v">
                <p:oleObj name="Worksheet" showAsIcon="1" r:id="rId2" imgW="914400" imgH="806400" progId="Excel.Sheet.12">
                  <p:link updateAutomatic="1"/>
                </p:oleObj>
              </mc:Choice>
              <mc:Fallback>
                <p:oleObj name="Worksheet" showAsIcon="1" r:id="rId2" imgW="914400" imgH="806400" progId="Excel.Sheet.12">
                  <p:link updateAutomatic="1"/>
                  <p:pic>
                    <p:nvPicPr>
                      <p:cNvPr id="12" name="Object 11">
                        <a:extLst>
                          <a:ext uri="{FF2B5EF4-FFF2-40B4-BE49-F238E27FC236}">
                            <a16:creationId xmlns:a16="http://schemas.microsoft.com/office/drawing/2014/main" id="{488F9797-6D55-4819-8D5E-23D6097A1982}"/>
                          </a:ext>
                        </a:extLst>
                      </p:cNvPr>
                      <p:cNvPicPr/>
                      <p:nvPr/>
                    </p:nvPicPr>
                    <p:blipFill>
                      <a:blip r:embed="rId3"/>
                      <a:stretch>
                        <a:fillRect/>
                      </a:stretch>
                    </p:blipFill>
                    <p:spPr>
                      <a:xfrm>
                        <a:off x="8999188" y="1137918"/>
                        <a:ext cx="914400" cy="80645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C74E3A70-3065-4485-BAA6-CFAA688EE3D5}"/>
              </a:ext>
            </a:extLst>
          </p:cNvPr>
          <p:cNvGraphicFramePr>
            <a:graphicFrameLocks noChangeAspect="1"/>
          </p:cNvGraphicFramePr>
          <p:nvPr>
            <p:extLst>
              <p:ext uri="{D42A27DB-BD31-4B8C-83A1-F6EECF244321}">
                <p14:modId xmlns:p14="http://schemas.microsoft.com/office/powerpoint/2010/main" val="3725455713"/>
              </p:ext>
            </p:extLst>
          </p:nvPr>
        </p:nvGraphicFramePr>
        <p:xfrm>
          <a:off x="3405056" y="4913632"/>
          <a:ext cx="914400" cy="806450"/>
        </p:xfrm>
        <a:graphic>
          <a:graphicData uri="http://schemas.openxmlformats.org/presentationml/2006/ole">
            <mc:AlternateContent xmlns:mc="http://schemas.openxmlformats.org/markup-compatibility/2006">
              <mc:Choice xmlns:v="urn:schemas-microsoft-com:vml" Requires="v">
                <p:oleObj name="Worksheet" showAsIcon="1" r:id="rId4" imgW="914400" imgH="806400" progId="Excel.Sheet.12">
                  <p:link updateAutomatic="1"/>
                </p:oleObj>
              </mc:Choice>
              <mc:Fallback>
                <p:oleObj name="Worksheet" showAsIcon="1" r:id="rId4" imgW="914400" imgH="806400" progId="Excel.Sheet.12">
                  <p:link updateAutomatic="1"/>
                  <p:pic>
                    <p:nvPicPr>
                      <p:cNvPr id="13" name="Object 12">
                        <a:extLst>
                          <a:ext uri="{FF2B5EF4-FFF2-40B4-BE49-F238E27FC236}">
                            <a16:creationId xmlns:a16="http://schemas.microsoft.com/office/drawing/2014/main" id="{C74E3A70-3065-4485-BAA6-CFAA688EE3D5}"/>
                          </a:ext>
                        </a:extLst>
                      </p:cNvPr>
                      <p:cNvPicPr/>
                      <p:nvPr/>
                    </p:nvPicPr>
                    <p:blipFill>
                      <a:blip r:embed="rId5"/>
                      <a:stretch>
                        <a:fillRect/>
                      </a:stretch>
                    </p:blipFill>
                    <p:spPr>
                      <a:xfrm>
                        <a:off x="3405056" y="4913632"/>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3302660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ctrTitle"/>
          </p:nvPr>
        </p:nvSpPr>
        <p:spPr>
          <a:xfrm>
            <a:off x="775504" y="1576726"/>
            <a:ext cx="4328932" cy="979702"/>
          </a:xfrm>
        </p:spPr>
        <p:txBody>
          <a:bodyPr/>
          <a:lstStyle/>
          <a:p>
            <a:r>
              <a:rPr lang="en-IN" dirty="0"/>
              <a:t>Conclusions:  </a:t>
            </a:r>
            <a:endParaRPr lang="en-GB" dirty="0"/>
          </a:p>
        </p:txBody>
      </p:sp>
      <p:sp>
        <p:nvSpPr>
          <p:cNvPr id="17" name="Subtitle 2"/>
          <p:cNvSpPr>
            <a:spLocks noGrp="1"/>
          </p:cNvSpPr>
          <p:nvPr>
            <p:ph type="subTitle" idx="1"/>
          </p:nvPr>
        </p:nvSpPr>
        <p:spPr>
          <a:xfrm>
            <a:off x="775503" y="1903404"/>
            <a:ext cx="4613619" cy="1046323"/>
          </a:xfrm>
        </p:spPr>
        <p:txBody>
          <a:bodyPr/>
          <a:lstStyle/>
          <a:p>
            <a:pPr>
              <a:lnSpc>
                <a:spcPct val="150000"/>
              </a:lnSpc>
            </a:pPr>
            <a:r>
              <a:rPr lang="en-GB" b="0" dirty="0">
                <a:solidFill>
                  <a:srgbClr val="2E2E38"/>
                </a:solidFill>
              </a:rPr>
              <a:t>Confirmation of spendin</a:t>
            </a:r>
            <a:r>
              <a:rPr lang="en-GB" dirty="0"/>
              <a:t>g inconsistencies. </a:t>
            </a:r>
          </a:p>
          <a:p>
            <a:pPr>
              <a:lnSpc>
                <a:spcPct val="150000"/>
              </a:lnSpc>
            </a:pPr>
            <a:r>
              <a:rPr lang="en-GB" dirty="0"/>
              <a:t>Data will have to be cleaned with the client. </a:t>
            </a:r>
          </a:p>
          <a:p>
            <a:pPr>
              <a:lnSpc>
                <a:spcPct val="150000"/>
              </a:lnSpc>
            </a:pPr>
            <a:r>
              <a:rPr lang="en-GB" dirty="0"/>
              <a:t>EY can assist in locating where money can be saved by creating a new model, training their staff and co-ordinate management of their books</a:t>
            </a:r>
            <a:br>
              <a:rPr lang="en-GB" dirty="0"/>
            </a:br>
            <a:br>
              <a:rPr lang="en-GB" dirty="0"/>
            </a:br>
            <a:br>
              <a:rPr lang="en-GB" dirty="0"/>
            </a:br>
            <a:br>
              <a:rPr lang="en-GB"/>
            </a:br>
            <a:r>
              <a:rPr lang="en-GB">
                <a:solidFill>
                  <a:schemeClr val="tx2"/>
                </a:solidFill>
              </a:rPr>
              <a:t>Questions?</a:t>
            </a:r>
            <a:endParaRPr lang="en-GB" b="0" dirty="0">
              <a:solidFill>
                <a:srgbClr val="2E2E38"/>
              </a:solidFill>
            </a:endParaRPr>
          </a:p>
        </p:txBody>
      </p:sp>
    </p:spTree>
    <p:extLst>
      <p:ext uri="{BB962C8B-B14F-4D97-AF65-F5344CB8AC3E}">
        <p14:creationId xmlns:p14="http://schemas.microsoft.com/office/powerpoint/2010/main" val="3567464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F42AAD-EDA4-45CA-ABED-C154C3D87FF6}"/>
              </a:ext>
            </a:extLst>
          </p:cNvPr>
          <p:cNvSpPr>
            <a:spLocks noGrp="1"/>
          </p:cNvSpPr>
          <p:nvPr>
            <p:ph type="dt" sz="half" idx="10"/>
          </p:nvPr>
        </p:nvSpPr>
        <p:spPr/>
        <p:txBody>
          <a:bodyPr/>
          <a:lstStyle/>
          <a:p>
            <a:fld id="{48573437-B210-4DFB-8A3E-ED9F84179128}" type="datetime3">
              <a:rPr lang="en-US" smtClean="0"/>
              <a:pPr/>
              <a:t>15 June 2022</a:t>
            </a:fld>
            <a:endParaRPr lang="en-IN" dirty="0"/>
          </a:p>
        </p:txBody>
      </p:sp>
      <p:sp>
        <p:nvSpPr>
          <p:cNvPr id="4" name="Footer Placeholder 3">
            <a:extLst>
              <a:ext uri="{FF2B5EF4-FFF2-40B4-BE49-F238E27FC236}">
                <a16:creationId xmlns:a16="http://schemas.microsoft.com/office/drawing/2014/main" id="{FDCF3E3F-E46A-4E89-8BEE-72EE26029E1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2D1A449-6D01-4951-B9ED-09837788E9B1}"/>
              </a:ext>
            </a:extLst>
          </p:cNvPr>
          <p:cNvSpPr>
            <a:spLocks noGrp="1"/>
          </p:cNvSpPr>
          <p:nvPr>
            <p:ph type="sldNum" sz="quarter" idx="12"/>
          </p:nvPr>
        </p:nvSpPr>
        <p:spPr/>
        <p:txBody>
          <a:bodyPr/>
          <a:lstStyle/>
          <a:p>
            <a:r>
              <a:rPr lang="en-GB"/>
              <a:t>Page </a:t>
            </a:r>
            <a:fld id="{F1BC30E3-FFE5-4B91-AA19-87A149EBB9EE}" type="slidenum">
              <a:rPr smtClean="0"/>
              <a:pPr/>
              <a:t>9</a:t>
            </a:fld>
            <a:endParaRPr dirty="0"/>
          </a:p>
        </p:txBody>
      </p:sp>
      <p:sp>
        <p:nvSpPr>
          <p:cNvPr id="19" name="Text Placeholder 18"/>
          <p:cNvSpPr>
            <a:spLocks noGrp="1"/>
          </p:cNvSpPr>
          <p:nvPr>
            <p:ph type="body" sz="quarter" idx="13"/>
          </p:nvPr>
        </p:nvSpPr>
        <p:spPr/>
        <p:txBody>
          <a:bodyPr/>
          <a:lstStyle/>
          <a:p>
            <a:r>
              <a:rPr lang="en-IE" dirty="0"/>
              <a:t>Thank you</a:t>
            </a:r>
          </a:p>
        </p:txBody>
      </p:sp>
    </p:spTree>
  </p:cSld>
  <p:clrMapOvr>
    <a:masterClrMapping/>
  </p:clrMapOvr>
</p:sld>
</file>

<file path=ppt/theme/theme1.xml><?xml version="1.0" encoding="utf-8"?>
<a:theme xmlns:a="http://schemas.openxmlformats.org/drawingml/2006/main" name="EY dark background">
  <a:themeElements>
    <a:clrScheme name="Custom 33">
      <a:dk1>
        <a:srgbClr val="2E2E38"/>
      </a:dk1>
      <a:lt1>
        <a:sysClr val="window" lastClr="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9999FE"/>
      </a:hlink>
      <a:folHlink>
        <a:srgbClr val="FE66FF"/>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extLst>
    <a:ext uri="{05A4C25C-085E-4340-85A3-A5531E510DB2}">
      <thm15:themeFamily xmlns:thm15="http://schemas.microsoft.com/office/thememl/2012/main" name="02 - EY PowerPoint General Onscreen (Widescreen).potx" id="{58CF6ABC-CF46-44AA-93EB-24CC88D1EDBE}" vid="{A455A031-65EF-4846-BE09-E35D931F89DA}"/>
    </a:ext>
  </a:extLst>
</a:theme>
</file>

<file path=ppt/theme/theme2.xml><?xml version="1.0" encoding="utf-8"?>
<a:theme xmlns:a="http://schemas.openxmlformats.org/drawingml/2006/main" name="EY light background">
  <a:themeElements>
    <a:clrScheme name="Custom 8">
      <a:dk1>
        <a:srgbClr val="FFFFFF"/>
      </a:dk1>
      <a:lt1>
        <a:srgbClr val="2E2E38"/>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extLst>
    <a:ext uri="{05A4C25C-085E-4340-85A3-A5531E510DB2}">
      <thm15:themeFamily xmlns:thm15="http://schemas.microsoft.com/office/thememl/2012/main" name="02 - EY PowerPoint General Onscreen (Widescreen).potx" id="{58CF6ABC-CF46-44AA-93EB-24CC88D1EDBE}" vid="{468FAD43-54C6-48B0-A7D2-C2DEE61278B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02 - EY PowerPoint General Onscreen (Widescreen)</Template>
  <TotalTime>2062</TotalTime>
  <Words>715</Words>
  <Application>Microsoft Office PowerPoint</Application>
  <PresentationFormat>Custom</PresentationFormat>
  <Paragraphs>92</Paragraphs>
  <Slides>9</Slides>
  <Notes>5</Notes>
  <HiddenSlides>0</HiddenSlides>
  <MMClips>0</MMClips>
  <ScaleCrop>false</ScaleCrop>
  <HeadingPairs>
    <vt:vector size="8" baseType="variant">
      <vt:variant>
        <vt:lpstr>Fonts Used</vt:lpstr>
      </vt:variant>
      <vt:variant>
        <vt:i4>4</vt:i4>
      </vt:variant>
      <vt:variant>
        <vt:lpstr>Theme</vt:lpstr>
      </vt:variant>
      <vt:variant>
        <vt:i4>2</vt:i4>
      </vt:variant>
      <vt:variant>
        <vt:lpstr>Links</vt:lpstr>
      </vt:variant>
      <vt:variant>
        <vt:i4>2</vt:i4>
      </vt:variant>
      <vt:variant>
        <vt:lpstr>Slide Titles</vt:lpstr>
      </vt:variant>
      <vt:variant>
        <vt:i4>9</vt:i4>
      </vt:variant>
    </vt:vector>
  </HeadingPairs>
  <TitlesOfParts>
    <vt:vector size="17" baseType="lpstr">
      <vt:lpstr>Arial</vt:lpstr>
      <vt:lpstr>EYInterstate</vt:lpstr>
      <vt:lpstr>EYInterstate Light</vt:lpstr>
      <vt:lpstr>EYInterstate Regular</vt:lpstr>
      <vt:lpstr>EY dark background</vt:lpstr>
      <vt:lpstr>EY light background</vt:lpstr>
      <vt:lpstr>C:\Users\DD944YU\OneDrive - EY\Desktop\Abhishek\Not Started Items.xlsx</vt:lpstr>
      <vt:lpstr>C:\Users\DD944YU\OneDrive - EY\Desktop\Abhishek\In-Progress Items.xlsx</vt:lpstr>
      <vt:lpstr>Elysium Healthcare United Kingdom</vt:lpstr>
      <vt:lpstr>Contents/agenda </vt:lpstr>
      <vt:lpstr>1. Introduction</vt:lpstr>
      <vt:lpstr>2. Data Preparation and Changes </vt:lpstr>
      <vt:lpstr>3. Scope of Improvements</vt:lpstr>
      <vt:lpstr>3. Scope of Improvement</vt:lpstr>
      <vt:lpstr>4. Recommendations</vt:lpstr>
      <vt:lpstr>Conclusions: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Panels to hold statements</dc:title>
  <dc:creator>Abhishek Danalakota</dc:creator>
  <cp:keywords/>
  <cp:lastModifiedBy>Abhishek Danalakota</cp:lastModifiedBy>
  <cp:revision>3</cp:revision>
  <dcterms:created xsi:type="dcterms:W3CDTF">2021-09-16T11:41:32Z</dcterms:created>
  <dcterms:modified xsi:type="dcterms:W3CDTF">2022-06-15T10:48:38Z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ppReportDate">
    <vt:lpwstr/>
  </property>
  <property fmtid="{D5CDD505-2E9C-101B-9397-08002B2CF9AE}" pid="3" name="WppReportVersion">
    <vt:lpwstr>Version 1.0</vt:lpwstr>
  </property>
  <property fmtid="{D5CDD505-2E9C-101B-9397-08002B2CF9AE}" pid="4" name="WppReportDraft">
    <vt:lpwstr>(Draft)</vt:lpwstr>
  </property>
  <property fmtid="{D5CDD505-2E9C-101B-9397-08002B2CF9AE}" pid="5" name="WppReportCurrencySymbol">
    <vt:lpwstr>€</vt:lpwstr>
  </property>
  <property fmtid="{D5CDD505-2E9C-101B-9397-08002B2CF9AE}" pid="6" name="WppReportDashboardTitleText">
    <vt:lpwstr>Dashboard</vt:lpwstr>
  </property>
  <property fmtid="{D5CDD505-2E9C-101B-9397-08002B2CF9AE}" pid="7" name="WppReportShortPageNumberFormat">
    <vt:lpwstr>Page &lt;#&gt;</vt:lpwstr>
  </property>
  <property fmtid="{D5CDD505-2E9C-101B-9397-08002B2CF9AE}" pid="8" name="WppReportLongPageNumberFormat">
    <vt:lpwstr>Page &lt;#&gt; of &lt;PageCount&gt;</vt:lpwstr>
  </property>
  <property fmtid="{D5CDD505-2E9C-101B-9397-08002B2CF9AE}" pid="9" name="WppReportTocTitleText">
    <vt:lpwstr>Table of contents</vt:lpwstr>
  </property>
  <property fmtid="{D5CDD505-2E9C-101B-9397-08002B2CF9AE}" pid="10" name="WppReportIsTocUpdateRecommended">
    <vt:bool>true</vt:bool>
  </property>
  <property fmtid="{D5CDD505-2E9C-101B-9397-08002B2CF9AE}" pid="11" name="WppReportPropertiesLastWrittenToDocument">
    <vt:filetime>2020-07-24T10:32:00Z</vt:filetime>
  </property>
</Properties>
</file>