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17" r:id="rId4"/>
    <p:sldMasterId id="2147483850" r:id="rId5"/>
  </p:sldMasterIdLst>
  <p:notesMasterIdLst>
    <p:notesMasterId r:id="rId7"/>
  </p:notesMasterIdLst>
  <p:handoutMasterIdLst>
    <p:handoutMasterId r:id="rId8"/>
  </p:handoutMasterIdLst>
  <p:sldIdLst>
    <p:sldId id="293" r:id="rId6"/>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2E38"/>
    <a:srgbClr val="747480"/>
    <a:srgbClr val="FFE600"/>
    <a:srgbClr val="C4C4CD"/>
    <a:srgbClr val="FFFFFF"/>
    <a:srgbClr val="660066"/>
    <a:srgbClr val="262626"/>
    <a:srgbClr val="000000"/>
    <a:srgbClr val="333333"/>
    <a:srgbClr val="DEB9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12542F-BCF5-4AAF-81AC-B7060BB4BE75}" v="2" dt="2021-10-06T07:22:58.1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5879" autoAdjust="0"/>
  </p:normalViewPr>
  <p:slideViewPr>
    <p:cSldViewPr snapToGrid="0" snapToObjects="1" showGuides="1">
      <p:cViewPr>
        <p:scale>
          <a:sx n="67" d="100"/>
          <a:sy n="67" d="100"/>
        </p:scale>
        <p:origin x="1168" y="44"/>
      </p:cViewPr>
      <p:guideLst/>
    </p:cSldViewPr>
  </p:slid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p:scale>
          <a:sx n="200" d="100"/>
          <a:sy n="200" d="100"/>
        </p:scale>
        <p:origin x="-413" y="-4171"/>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6661" tIns="48331" rIns="96661" bIns="48331" rtlCol="0"/>
          <a:lstStyle>
            <a:lvl1pPr algn="l">
              <a:defRPr sz="1300"/>
            </a:lvl1pPr>
          </a:lstStyle>
          <a:p>
            <a:endParaRPr lang="en-GB" dirty="0">
              <a:latin typeface="Arial" pitchFamily="34" charset="0"/>
            </a:endParaRPr>
          </a:p>
        </p:txBody>
      </p:sp>
      <p:sp>
        <p:nvSpPr>
          <p:cNvPr id="3" name="Date Placeholder 2"/>
          <p:cNvSpPr>
            <a:spLocks noGrp="1"/>
          </p:cNvSpPr>
          <p:nvPr>
            <p:ph type="dt" sz="quarter" idx="1"/>
          </p:nvPr>
        </p:nvSpPr>
        <p:spPr>
          <a:xfrm>
            <a:off x="3850443" y="0"/>
            <a:ext cx="2945659" cy="496411"/>
          </a:xfrm>
          <a:prstGeom prst="rect">
            <a:avLst/>
          </a:prstGeom>
        </p:spPr>
        <p:txBody>
          <a:bodyPr vert="horz" lIns="96661" tIns="48331" rIns="96661" bIns="48331" rtlCol="0"/>
          <a:lstStyle>
            <a:lvl1pPr algn="r">
              <a:defRPr sz="1300"/>
            </a:lvl1pPr>
          </a:lstStyle>
          <a:p>
            <a:fld id="{75A85089-C692-4DEA-AC49-04CF34D4FE14}" type="datetimeFigureOut">
              <a:rPr lang="en-GB" smtClean="0">
                <a:latin typeface="Arial" pitchFamily="34" charset="0"/>
              </a:rPr>
              <a:pPr/>
              <a:t>06/10/2021</a:t>
            </a:fld>
            <a:endParaRPr lang="en-GB" dirty="0">
              <a:latin typeface="Arial" pitchFamily="34" charset="0"/>
            </a:endParaRPr>
          </a:p>
        </p:txBody>
      </p:sp>
      <p:sp>
        <p:nvSpPr>
          <p:cNvPr id="4" name="Footer Placeholder 3"/>
          <p:cNvSpPr>
            <a:spLocks noGrp="1"/>
          </p:cNvSpPr>
          <p:nvPr>
            <p:ph type="ftr" sz="quarter" idx="2"/>
          </p:nvPr>
        </p:nvSpPr>
        <p:spPr>
          <a:xfrm>
            <a:off x="0" y="9430091"/>
            <a:ext cx="2945659" cy="496411"/>
          </a:xfrm>
          <a:prstGeom prst="rect">
            <a:avLst/>
          </a:prstGeom>
        </p:spPr>
        <p:txBody>
          <a:bodyPr vert="horz" lIns="96661" tIns="48331" rIns="96661" bIns="48331" rtlCol="0" anchor="b"/>
          <a:lstStyle>
            <a:lvl1pPr algn="l">
              <a:defRPr sz="1300"/>
            </a:lvl1pPr>
          </a:lstStyle>
          <a:p>
            <a:endParaRPr lang="en-GB" dirty="0">
              <a:latin typeface="Arial" pitchFamily="34" charset="0"/>
            </a:endParaRPr>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6661" tIns="48331" rIns="96661" bIns="48331" rtlCol="0" anchor="b"/>
          <a:lstStyle>
            <a:lvl1pPr algn="r">
              <a:defRPr sz="1300"/>
            </a:lvl1pPr>
          </a:lstStyle>
          <a:p>
            <a:fld id="{D3A5C721-4BB5-4DB6-AD65-4BA2A62B05B6}" type="slidenum">
              <a:rPr lang="en-GB" smtClean="0">
                <a:latin typeface="Arial" pitchFamily="34" charset="0"/>
              </a:rPr>
              <a:pPr/>
              <a:t>‹#›</a:t>
            </a:fld>
            <a:endParaRPr lang="en-GB" dirty="0">
              <a:latin typeface="Arial" pitchFamily="34" charset="0"/>
            </a:endParaRPr>
          </a:p>
        </p:txBody>
      </p:sp>
    </p:spTree>
    <p:extLst>
      <p:ext uri="{BB962C8B-B14F-4D97-AF65-F5344CB8AC3E}">
        <p14:creationId xmlns:p14="http://schemas.microsoft.com/office/powerpoint/2010/main" val="199163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6661" tIns="48331" rIns="96661" bIns="48331" rtlCol="0"/>
          <a:lstStyle>
            <a:lvl1pPr algn="l">
              <a:defRPr sz="1300">
                <a:latin typeface="Arial" pitchFamily="34" charset="0"/>
              </a:defRPr>
            </a:lvl1pPr>
          </a:lstStyle>
          <a:p>
            <a:endParaRPr lang="en-GB" dirty="0"/>
          </a:p>
        </p:txBody>
      </p:sp>
      <p:sp>
        <p:nvSpPr>
          <p:cNvPr id="3" name="Date Placeholder 2"/>
          <p:cNvSpPr>
            <a:spLocks noGrp="1"/>
          </p:cNvSpPr>
          <p:nvPr>
            <p:ph type="dt" idx="1"/>
          </p:nvPr>
        </p:nvSpPr>
        <p:spPr>
          <a:xfrm>
            <a:off x="3850443" y="0"/>
            <a:ext cx="2945659" cy="496411"/>
          </a:xfrm>
          <a:prstGeom prst="rect">
            <a:avLst/>
          </a:prstGeom>
        </p:spPr>
        <p:txBody>
          <a:bodyPr vert="horz" lIns="96661" tIns="48331" rIns="96661" bIns="48331" rtlCol="0"/>
          <a:lstStyle>
            <a:lvl1pPr algn="r">
              <a:defRPr sz="1300">
                <a:latin typeface="Arial" pitchFamily="34" charset="0"/>
              </a:defRPr>
            </a:lvl1pPr>
          </a:lstStyle>
          <a:p>
            <a:fld id="{8045EBA9-A28D-4849-BFEA-AA04F6A21B63}" type="datetimeFigureOut">
              <a:rPr lang="en-GB" smtClean="0"/>
              <a:pPr/>
              <a:t>06/10/2021</a:t>
            </a:fld>
            <a:endParaRPr lang="en-GB" dirty="0"/>
          </a:p>
        </p:txBody>
      </p:sp>
      <p:sp>
        <p:nvSpPr>
          <p:cNvPr id="4" name="Slide Image Placeholder 3"/>
          <p:cNvSpPr>
            <a:spLocks noGrp="1" noRot="1" noChangeAspect="1"/>
          </p:cNvSpPr>
          <p:nvPr>
            <p:ph type="sldImg" idx="2"/>
          </p:nvPr>
        </p:nvSpPr>
        <p:spPr>
          <a:xfrm>
            <a:off x="915988" y="744538"/>
            <a:ext cx="4965700" cy="3724275"/>
          </a:xfrm>
          <a:prstGeom prst="rect">
            <a:avLst/>
          </a:prstGeom>
          <a:noFill/>
          <a:ln w="12700">
            <a:solidFill>
              <a:prstClr val="black"/>
            </a:solidFill>
          </a:ln>
        </p:spPr>
        <p:txBody>
          <a:bodyPr vert="horz" lIns="96661" tIns="48331" rIns="96661" bIns="48331" rtlCol="0" anchor="ctr"/>
          <a:lstStyle/>
          <a:p>
            <a:endParaRPr lang="en-GB" dirty="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9430091"/>
            <a:ext cx="2945659" cy="496411"/>
          </a:xfrm>
          <a:prstGeom prst="rect">
            <a:avLst/>
          </a:prstGeom>
        </p:spPr>
        <p:txBody>
          <a:bodyPr vert="horz" lIns="96661" tIns="48331" rIns="96661" bIns="48331" rtlCol="0" anchor="b"/>
          <a:lstStyle>
            <a:lvl1pPr algn="l">
              <a:defRPr sz="1300">
                <a:latin typeface="Arial" pitchFamily="34" charset="0"/>
              </a:defRPr>
            </a:lvl1pPr>
          </a:lstStyle>
          <a:p>
            <a:endParaRPr lang="en-GB" dirty="0"/>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6661" tIns="48331" rIns="96661" bIns="48331" rtlCol="0" anchor="b"/>
          <a:lstStyle>
            <a:lvl1pPr algn="r">
              <a:defRPr sz="1300">
                <a:latin typeface="Arial" pitchFamily="34" charset="0"/>
              </a:defRPr>
            </a:lvl1pPr>
          </a:lstStyle>
          <a:p>
            <a:fld id="{5B43D19E-BFDB-4C92-8EDD-32EDDA8F41DF}" type="slidenum">
              <a:rPr lang="en-GB" smtClean="0"/>
              <a:pPr/>
              <a:t>‹#›</a:t>
            </a:fld>
            <a:endParaRPr lang="en-GB" dirty="0"/>
          </a:p>
        </p:txBody>
      </p:sp>
    </p:spTree>
    <p:extLst>
      <p:ext uri="{BB962C8B-B14F-4D97-AF65-F5344CB8AC3E}">
        <p14:creationId xmlns:p14="http://schemas.microsoft.com/office/powerpoint/2010/main" val="160627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5.w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7.w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wmf"/></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Main Cov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945AD81-9D09-493D-94B8-1CAA625F68C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
        <p:nvSpPr>
          <p:cNvPr id="7" name="Freeform 5">
            <a:extLst>
              <a:ext uri="{FF2B5EF4-FFF2-40B4-BE49-F238E27FC236}">
                <a16:creationId xmlns:a16="http://schemas.microsoft.com/office/drawing/2014/main" id="{B7F2A12E-7729-47A0-BC4C-937A569C1503}"/>
              </a:ext>
            </a:extLst>
          </p:cNvPr>
          <p:cNvSpPr>
            <a:spLocks noChangeAspect="1"/>
          </p:cNvSpPr>
          <p:nvPr userDrawn="1"/>
        </p:nvSpPr>
        <p:spPr bwMode="gray">
          <a:xfrm rot="10800000">
            <a:off x="470054" y="457199"/>
            <a:ext cx="4507059" cy="3805316"/>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Title 1">
            <a:extLst>
              <a:ext uri="{FF2B5EF4-FFF2-40B4-BE49-F238E27FC236}">
                <a16:creationId xmlns:a16="http://schemas.microsoft.com/office/drawing/2014/main" id="{9306FE6B-2888-42EC-9409-22E0C44C3EFB}"/>
              </a:ext>
            </a:extLst>
          </p:cNvPr>
          <p:cNvSpPr>
            <a:spLocks noGrp="1"/>
          </p:cNvSpPr>
          <p:nvPr>
            <p:ph type="ctrTitle" hasCustomPrompt="1"/>
          </p:nvPr>
        </p:nvSpPr>
        <p:spPr>
          <a:xfrm>
            <a:off x="686326" y="1476597"/>
            <a:ext cx="4064949" cy="860400"/>
          </a:xfrm>
        </p:spPr>
        <p:txBody>
          <a:bodyPr/>
          <a:lstStyle>
            <a:lvl1pPr>
              <a:defRPr sz="3000" b="0">
                <a:solidFill>
                  <a:srgbClr val="2E2E38"/>
                </a:solidFill>
                <a:latin typeface="EYInterstate Light" panose="02000506000000020004" pitchFamily="2" charset="0"/>
                <a:cs typeface="Arial" pitchFamily="34" charset="0"/>
              </a:defRPr>
            </a:lvl1pPr>
          </a:lstStyle>
          <a:p>
            <a:r>
              <a:rPr lang="en-IE" noProof="0" dirty="0"/>
              <a:t>Title (EY Interstate Light 30 point)</a:t>
            </a:r>
          </a:p>
        </p:txBody>
      </p:sp>
      <p:sp>
        <p:nvSpPr>
          <p:cNvPr id="10" name="Subtitle 2">
            <a:extLst>
              <a:ext uri="{FF2B5EF4-FFF2-40B4-BE49-F238E27FC236}">
                <a16:creationId xmlns:a16="http://schemas.microsoft.com/office/drawing/2014/main" id="{62FC3DF6-2861-4293-9E33-F3E405EF9FAB}"/>
              </a:ext>
            </a:extLst>
          </p:cNvPr>
          <p:cNvSpPr>
            <a:spLocks noGrp="1"/>
          </p:cNvSpPr>
          <p:nvPr>
            <p:ph type="subTitle" idx="1" hasCustomPrompt="1"/>
          </p:nvPr>
        </p:nvSpPr>
        <p:spPr>
          <a:xfrm>
            <a:off x="686327" y="2422864"/>
            <a:ext cx="4064949" cy="391225"/>
          </a:xfrm>
        </p:spPr>
        <p:txBody>
          <a:bodyPr/>
          <a:lstStyle>
            <a:lvl1pPr marL="0" marR="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sz="1600" b="0">
                <a:solidFill>
                  <a:srgbClr val="2E2E38"/>
                </a:solidFill>
                <a:latin typeface="EYInterstate" panose="02000503020000020004" pitchFamily="2"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a:pPr>
            <a:r>
              <a:rPr lang="en-IE" sz="1600" noProof="0" dirty="0"/>
              <a:t>Subtitle (EY Interstate 16 point) </a:t>
            </a:r>
          </a:p>
          <a:p>
            <a:pPr marL="0" marR="0" lvl="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a:pPr>
            <a:r>
              <a:rPr lang="en-IE" b="1" noProof="0" dirty="0"/>
              <a:t>XX Month 200X (EY Interstate bold 16 point)</a:t>
            </a:r>
          </a:p>
          <a:p>
            <a:endParaRPr lang="en-IE" b="1" noProof="0" dirty="0"/>
          </a:p>
        </p:txBody>
      </p:sp>
    </p:spTree>
    <p:extLst>
      <p:ext uri="{BB962C8B-B14F-4D97-AF65-F5344CB8AC3E}">
        <p14:creationId xmlns:p14="http://schemas.microsoft.com/office/powerpoint/2010/main" val="138107846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s with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9247" y="1869442"/>
            <a:ext cx="4042800" cy="4223384"/>
          </a:xfrm>
        </p:spPr>
        <p:txBody>
          <a:bodyPr/>
          <a:lstStyle>
            <a:lvl1pPr>
              <a:defRPr sz="1499">
                <a:solidFill>
                  <a:schemeClr val="bg1"/>
                </a:solidFill>
              </a:defRPr>
            </a:lvl1pPr>
            <a:lvl2pPr>
              <a:defRPr sz="1349">
                <a:solidFill>
                  <a:schemeClr val="bg1"/>
                </a:solidFill>
              </a:defRPr>
            </a:lvl2pPr>
            <a:lvl3pPr>
              <a:defRPr sz="1199">
                <a:solidFill>
                  <a:schemeClr val="bg1"/>
                </a:solidFill>
              </a:defRPr>
            </a:lvl3pPr>
            <a:lvl4pPr>
              <a:defRPr sz="1049">
                <a:solidFill>
                  <a:schemeClr val="bg1"/>
                </a:solidFill>
              </a:defRPr>
            </a:lvl4pPr>
            <a:lvl5pPr>
              <a:defRPr sz="900">
                <a:solidFill>
                  <a:schemeClr val="bg1"/>
                </a:solidFill>
              </a:defRPr>
            </a:lvl5pPr>
            <a:lvl6pPr>
              <a:defRPr sz="1349"/>
            </a:lvl6pPr>
            <a:lvl7pPr>
              <a:defRPr sz="1349"/>
            </a:lvl7pPr>
            <a:lvl8pPr>
              <a:defRPr sz="1349"/>
            </a:lvl8pPr>
            <a:lvl9pPr>
              <a:defRPr sz="1349"/>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E" noProof="0" dirty="0"/>
          </a:p>
        </p:txBody>
      </p:sp>
      <p:sp>
        <p:nvSpPr>
          <p:cNvPr id="4" name="Content Placeholder 3"/>
          <p:cNvSpPr>
            <a:spLocks noGrp="1"/>
          </p:cNvSpPr>
          <p:nvPr>
            <p:ph sz="half" idx="2"/>
          </p:nvPr>
        </p:nvSpPr>
        <p:spPr>
          <a:xfrm>
            <a:off x="4647304" y="1869442"/>
            <a:ext cx="4042800" cy="4223384"/>
          </a:xfrm>
        </p:spPr>
        <p:txBody>
          <a:bodyPr/>
          <a:lstStyle>
            <a:lvl1pPr>
              <a:defRPr sz="1499">
                <a:solidFill>
                  <a:schemeClr val="bg1"/>
                </a:solidFill>
              </a:defRPr>
            </a:lvl1pPr>
            <a:lvl2pPr>
              <a:defRPr sz="1349">
                <a:solidFill>
                  <a:schemeClr val="bg1"/>
                </a:solidFill>
              </a:defRPr>
            </a:lvl2pPr>
            <a:lvl3pPr>
              <a:defRPr sz="1199">
                <a:solidFill>
                  <a:schemeClr val="bg1"/>
                </a:solidFill>
              </a:defRPr>
            </a:lvl3pPr>
            <a:lvl4pPr>
              <a:defRPr sz="1049">
                <a:solidFill>
                  <a:schemeClr val="bg1"/>
                </a:solidFill>
              </a:defRPr>
            </a:lvl4pPr>
            <a:lvl5pPr>
              <a:defRPr sz="900">
                <a:solidFill>
                  <a:schemeClr val="bg1"/>
                </a:solidFill>
              </a:defRPr>
            </a:lvl5pPr>
            <a:lvl6pPr>
              <a:defRPr sz="1349"/>
            </a:lvl6pPr>
            <a:lvl7pPr>
              <a:defRPr sz="1349"/>
            </a:lvl7pPr>
            <a:lvl8pPr>
              <a:defRPr sz="1349"/>
            </a:lvl8pPr>
            <a:lvl9pPr>
              <a:defRPr sz="1349"/>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E" noProof="0" dirty="0"/>
          </a:p>
        </p:txBody>
      </p:sp>
      <p:sp>
        <p:nvSpPr>
          <p:cNvPr id="10" name="Text Placeholder 9"/>
          <p:cNvSpPr>
            <a:spLocks noGrp="1"/>
          </p:cNvSpPr>
          <p:nvPr>
            <p:ph type="body" sz="quarter" idx="12"/>
          </p:nvPr>
        </p:nvSpPr>
        <p:spPr>
          <a:xfrm>
            <a:off x="457201" y="1137920"/>
            <a:ext cx="4042800" cy="640800"/>
          </a:xfrm>
        </p:spPr>
        <p:txBody>
          <a:bodyPr anchor="t" anchorCtr="0"/>
          <a:lstStyle>
            <a:lvl1pPr>
              <a:buNone/>
              <a:defRPr b="1">
                <a:solidFill>
                  <a:schemeClr val="bg1"/>
                </a:solidFill>
              </a:defRPr>
            </a:lvl1pPr>
          </a:lstStyle>
          <a:p>
            <a:pPr lvl="0"/>
            <a:r>
              <a:rPr lang="en-US" noProof="0"/>
              <a:t>Click to edit Master text styles</a:t>
            </a:r>
          </a:p>
        </p:txBody>
      </p:sp>
      <p:sp>
        <p:nvSpPr>
          <p:cNvPr id="11" name="Text Placeholder 9"/>
          <p:cNvSpPr>
            <a:spLocks noGrp="1"/>
          </p:cNvSpPr>
          <p:nvPr>
            <p:ph type="body" sz="quarter" idx="13"/>
          </p:nvPr>
        </p:nvSpPr>
        <p:spPr>
          <a:xfrm>
            <a:off x="4647304" y="1137920"/>
            <a:ext cx="4042800" cy="640800"/>
          </a:xfrm>
        </p:spPr>
        <p:txBody>
          <a:bodyPr anchor="t" anchorCtr="0"/>
          <a:lstStyle>
            <a:lvl1pPr>
              <a:buNone/>
              <a:defRPr b="1">
                <a:solidFill>
                  <a:schemeClr val="bg1"/>
                </a:solidFill>
              </a:defRPr>
            </a:lvl1pPr>
          </a:lstStyle>
          <a:p>
            <a:pPr lvl="0"/>
            <a:r>
              <a:rPr lang="en-US" noProof="0"/>
              <a:t>Click to edit Master text styles</a:t>
            </a:r>
          </a:p>
        </p:txBody>
      </p:sp>
      <p:sp>
        <p:nvSpPr>
          <p:cNvPr id="2" name="Title 1"/>
          <p:cNvSpPr>
            <a:spLocks noGrp="1"/>
          </p:cNvSpPr>
          <p:nvPr>
            <p:ph type="title"/>
          </p:nvPr>
        </p:nvSpPr>
        <p:spPr>
          <a:xfrm>
            <a:off x="457201" y="294200"/>
            <a:ext cx="8229600" cy="590880"/>
          </a:xfrm>
        </p:spPr>
        <p:txBody>
          <a:bodyPr/>
          <a:lstStyle>
            <a:lvl1pPr>
              <a:defRPr sz="2400">
                <a:solidFill>
                  <a:schemeClr val="bg1"/>
                </a:solidFill>
              </a:defRPr>
            </a:lvl1pPr>
          </a:lstStyle>
          <a:p>
            <a:r>
              <a:rPr lang="en-US" noProof="0"/>
              <a:t>Click to edit Master title style</a:t>
            </a:r>
            <a:endParaRPr lang="en-IE" noProof="0" dirty="0"/>
          </a:p>
        </p:txBody>
      </p:sp>
      <p:sp>
        <p:nvSpPr>
          <p:cNvPr id="5" name="Date Placeholder 4">
            <a:extLst>
              <a:ext uri="{FF2B5EF4-FFF2-40B4-BE49-F238E27FC236}">
                <a16:creationId xmlns:a16="http://schemas.microsoft.com/office/drawing/2014/main" id="{09CF6F0C-8419-4816-9E6B-8941D50C588C}"/>
              </a:ext>
            </a:extLst>
          </p:cNvPr>
          <p:cNvSpPr>
            <a:spLocks noGrp="1"/>
          </p:cNvSpPr>
          <p:nvPr>
            <p:ph type="dt" sz="half" idx="14"/>
          </p:nvPr>
        </p:nvSpPr>
        <p:spPr/>
        <p:txBody>
          <a:bodyPr/>
          <a:lstStyle/>
          <a:p>
            <a:fld id="{732F33D8-1A24-4E39-86C5-F6B07A9A5EB7}" type="datetime3">
              <a:rPr lang="en-IE" noProof="0" smtClean="0"/>
              <a:t>6 October 2021</a:t>
            </a:fld>
            <a:endParaRPr lang="en-IE" noProof="0" dirty="0"/>
          </a:p>
        </p:txBody>
      </p:sp>
      <p:sp>
        <p:nvSpPr>
          <p:cNvPr id="6" name="Footer Placeholder 5">
            <a:extLst>
              <a:ext uri="{FF2B5EF4-FFF2-40B4-BE49-F238E27FC236}">
                <a16:creationId xmlns:a16="http://schemas.microsoft.com/office/drawing/2014/main" id="{2637EFC1-5CA0-4BFB-8363-27F8F3D2336E}"/>
              </a:ext>
            </a:extLst>
          </p:cNvPr>
          <p:cNvSpPr>
            <a:spLocks noGrp="1"/>
          </p:cNvSpPr>
          <p:nvPr>
            <p:ph type="ftr" sz="quarter" idx="15"/>
          </p:nvPr>
        </p:nvSpPr>
        <p:spPr/>
        <p:txBody>
          <a:bodyPr/>
          <a:lstStyle/>
          <a:p>
            <a:r>
              <a:rPr lang="en-IE" noProof="0" dirty="0"/>
              <a:t>Presentation title</a:t>
            </a:r>
          </a:p>
        </p:txBody>
      </p:sp>
      <p:sp>
        <p:nvSpPr>
          <p:cNvPr id="7" name="Slide Number Placeholder 6">
            <a:extLst>
              <a:ext uri="{FF2B5EF4-FFF2-40B4-BE49-F238E27FC236}">
                <a16:creationId xmlns:a16="http://schemas.microsoft.com/office/drawing/2014/main" id="{33B86835-09D6-4615-BB7C-7F8253C03FF4}"/>
              </a:ext>
            </a:extLst>
          </p:cNvPr>
          <p:cNvSpPr>
            <a:spLocks noGrp="1"/>
          </p:cNvSpPr>
          <p:nvPr>
            <p:ph type="sldNum" sz="quarter" idx="16"/>
          </p:nvPr>
        </p:nvSpPr>
        <p:spPr>
          <a:xfrm>
            <a:off x="457201" y="6516456"/>
            <a:ext cx="663066" cy="180000"/>
          </a:xfrm>
          <a:prstGeom prst="rect">
            <a:avLst/>
          </a:prstGeom>
        </p:spPr>
        <p:txBody>
          <a:bodyPr/>
          <a:lstStyle/>
          <a:p>
            <a:r>
              <a:rPr lang="en-IE" noProof="0" dirty="0"/>
              <a:t>Page </a:t>
            </a:r>
            <a:fld id="{F1BC30E3-FFE5-4B91-AA19-87A149EBB9EE}" type="slidenum">
              <a:rPr lang="en-IE" noProof="0" smtClean="0"/>
              <a:pPr/>
              <a:t>‹#›</a:t>
            </a:fld>
            <a:endParaRPr lang="en-IE" noProof="0" dirty="0"/>
          </a:p>
        </p:txBody>
      </p:sp>
      <p:sp>
        <p:nvSpPr>
          <p:cNvPr id="12" name="Line 10">
            <a:extLst>
              <a:ext uri="{FF2B5EF4-FFF2-40B4-BE49-F238E27FC236}">
                <a16:creationId xmlns:a16="http://schemas.microsoft.com/office/drawing/2014/main" id="{C37BF1DE-E4E1-40C4-B510-30A0AC8ABDB8}"/>
              </a:ext>
            </a:extLst>
          </p:cNvPr>
          <p:cNvSpPr>
            <a:spLocks noChangeShapeType="1"/>
          </p:cNvSpPr>
          <p:nvPr userDrawn="1"/>
        </p:nvSpPr>
        <p:spPr bwMode="auto">
          <a:xfrm>
            <a:off x="457201" y="943262"/>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E" noProof="0" dirty="0">
              <a:solidFill>
                <a:schemeClr val="bg1"/>
              </a:solidFill>
            </a:endParaRPr>
          </a:p>
        </p:txBody>
      </p:sp>
    </p:spTree>
    <p:extLst>
      <p:ext uri="{BB962C8B-B14F-4D97-AF65-F5344CB8AC3E}">
        <p14:creationId xmlns:p14="http://schemas.microsoft.com/office/powerpoint/2010/main" val="2638143602"/>
      </p:ext>
    </p:extLst>
  </p:cSld>
  <p:clrMapOvr>
    <a:masterClrMapping/>
  </p:clrMapOvr>
  <p:extLst>
    <p:ext uri="{DCECCB84-F9BA-43D5-87BE-67443E8EF086}">
      <p15:sldGuideLst xmlns:p15="http://schemas.microsoft.com/office/powerpoint/2012/main">
        <p15:guide id="1" pos="2835" userDrawn="1">
          <p15:clr>
            <a:srgbClr val="FBAE40"/>
          </p15:clr>
        </p15:guide>
        <p15:guide id="2" pos="2925"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ixed layout_Agenda">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400"/>
          </a:xfrm>
        </p:spPr>
        <p:txBody>
          <a:bodyPr/>
          <a:lstStyle>
            <a:lvl1pPr>
              <a:defRPr sz="2400">
                <a:solidFill>
                  <a:schemeClr val="bg1"/>
                </a:solidFill>
              </a:defRPr>
            </a:lvl1pPr>
          </a:lstStyle>
          <a:p>
            <a:r>
              <a:rPr lang="en-US" noProof="0"/>
              <a:t>Click to edit Master title style</a:t>
            </a:r>
            <a:endParaRPr lang="en-IE" noProof="0" dirty="0"/>
          </a:p>
        </p:txBody>
      </p:sp>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5541864" y="3813288"/>
            <a:ext cx="2315750" cy="180000"/>
          </a:xfrm>
        </p:spPr>
        <p:txBody>
          <a:bodyPr/>
          <a:lstStyle>
            <a:lvl1pPr marL="0" indent="0">
              <a:buNone/>
              <a:defRPr sz="900">
                <a:solidFill>
                  <a:schemeClr val="bg1"/>
                </a:solidFill>
              </a:defRPr>
            </a:lvl1pPr>
          </a:lstStyle>
          <a:p>
            <a:pPr lvl="0"/>
            <a:r>
              <a:rPr lang="en-IE" noProof="0" dirty="0"/>
              <a:t>Name Surname</a:t>
            </a:r>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5541864" y="4055931"/>
            <a:ext cx="2315750" cy="180000"/>
          </a:xfrm>
        </p:spPr>
        <p:txBody>
          <a:bodyPr/>
          <a:lstStyle>
            <a:lvl1pPr marL="0" indent="0">
              <a:buNone/>
              <a:defRPr sz="900">
                <a:solidFill>
                  <a:schemeClr val="bg1"/>
                </a:solidFill>
              </a:defRPr>
            </a:lvl1pPr>
          </a:lstStyle>
          <a:p>
            <a:pPr lvl="0"/>
            <a:r>
              <a:rPr lang="en-IE" noProof="0" dirty="0"/>
              <a:t>Job Title to go here</a:t>
            </a:r>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4589864" y="3578084"/>
            <a:ext cx="777600" cy="778959"/>
          </a:xfrm>
          <a:prstGeom prst="ellipse">
            <a:avLst/>
          </a:prstGeom>
        </p:spPr>
        <p:txBody>
          <a:bodyPr anchor="ctr"/>
          <a:lstStyle>
            <a:lvl1pPr marL="0" indent="0" algn="ctr">
              <a:buNone/>
              <a:defRPr sz="675">
                <a:solidFill>
                  <a:schemeClr val="bg1"/>
                </a:solidFill>
              </a:defRPr>
            </a:lvl1pPr>
          </a:lstStyle>
          <a:p>
            <a:r>
              <a:rPr lang="en-US" noProof="0"/>
              <a:t>Click icon to add picture</a:t>
            </a:r>
            <a:endParaRPr lang="en-IE" noProof="0" dirty="0"/>
          </a:p>
        </p:txBody>
      </p:sp>
      <p:sp>
        <p:nvSpPr>
          <p:cNvPr id="9" name="Text Placeholder 8">
            <a:extLst>
              <a:ext uri="{FF2B5EF4-FFF2-40B4-BE49-F238E27FC236}">
                <a16:creationId xmlns:a16="http://schemas.microsoft.com/office/drawing/2014/main" id="{5DB83DAE-9FEB-4E9C-85BA-A34BD239275A}"/>
              </a:ext>
            </a:extLst>
          </p:cNvPr>
          <p:cNvSpPr>
            <a:spLocks noGrp="1"/>
          </p:cNvSpPr>
          <p:nvPr>
            <p:ph type="body" sz="quarter" idx="17" hasCustomPrompt="1"/>
          </p:nvPr>
        </p:nvSpPr>
        <p:spPr>
          <a:xfrm>
            <a:off x="4589866" y="1137921"/>
            <a:ext cx="4096935" cy="373807"/>
          </a:xfrm>
        </p:spPr>
        <p:txBody>
          <a:bodyPr/>
          <a:lstStyle>
            <a:lvl1pPr marL="0" indent="0">
              <a:buNone/>
              <a:defRPr/>
            </a:lvl1pPr>
          </a:lstStyle>
          <a:p>
            <a:pPr lvl="0"/>
            <a:r>
              <a:rPr lang="en-IE" noProof="0" dirty="0"/>
              <a:t>Key takeaways</a:t>
            </a:r>
          </a:p>
        </p:txBody>
      </p:sp>
      <p:sp>
        <p:nvSpPr>
          <p:cNvPr id="15" name="Text Placeholder 8">
            <a:extLst>
              <a:ext uri="{FF2B5EF4-FFF2-40B4-BE49-F238E27FC236}">
                <a16:creationId xmlns:a16="http://schemas.microsoft.com/office/drawing/2014/main" id="{C1ABE303-7041-4312-AD03-0E872AEF99BE}"/>
              </a:ext>
            </a:extLst>
          </p:cNvPr>
          <p:cNvSpPr>
            <a:spLocks noGrp="1"/>
          </p:cNvSpPr>
          <p:nvPr>
            <p:ph type="body" sz="quarter" idx="18" hasCustomPrompt="1"/>
          </p:nvPr>
        </p:nvSpPr>
        <p:spPr>
          <a:xfrm>
            <a:off x="4589866" y="1635009"/>
            <a:ext cx="4096935" cy="1611554"/>
          </a:xfrm>
        </p:spPr>
        <p:txBody>
          <a:bodyPr/>
          <a:lstStyle>
            <a:lvl1pPr marL="0" indent="0">
              <a:buNone/>
              <a:defRPr sz="1199"/>
            </a:lvl1pPr>
          </a:lstStyle>
          <a:p>
            <a:pPr lvl="0"/>
            <a:r>
              <a:rPr lang="en-IE" noProof="0" dirty="0"/>
              <a:t>Content EY Interstate Light, 16pt, Lorem ipsum </a:t>
            </a:r>
            <a:r>
              <a:rPr lang="en-IE" noProof="0" dirty="0" err="1"/>
              <a:t>dolor</a:t>
            </a:r>
            <a:r>
              <a:rPr lang="en-IE" noProof="0" dirty="0"/>
              <a:t>, 12pt, </a:t>
            </a:r>
            <a:r>
              <a:rPr lang="en-IE" noProof="0" dirty="0" err="1"/>
              <a:t>Utinam</a:t>
            </a:r>
            <a:r>
              <a:rPr lang="en-IE" noProof="0" dirty="0"/>
              <a:t> </a:t>
            </a:r>
            <a:r>
              <a:rPr lang="en-IE" noProof="0" dirty="0" err="1"/>
              <a:t>nonumy</a:t>
            </a:r>
            <a:r>
              <a:rPr lang="en-IE" noProof="0" dirty="0"/>
              <a:t> </a:t>
            </a:r>
            <a:r>
              <a:rPr lang="en-IE" noProof="0" dirty="0" err="1"/>
              <a:t>abhorreant</a:t>
            </a:r>
            <a:r>
              <a:rPr lang="en-IE" noProof="0" dirty="0"/>
              <a:t> </a:t>
            </a:r>
            <a:r>
              <a:rPr lang="en-IE" noProof="0" dirty="0" err="1"/>
              <a:t>sead</a:t>
            </a:r>
            <a:r>
              <a:rPr lang="en-IE" noProof="0" dirty="0"/>
              <a:t>. </a:t>
            </a:r>
            <a:r>
              <a:rPr lang="en-IE" noProof="0" dirty="0" err="1"/>
              <a:t>Putant</a:t>
            </a:r>
            <a:r>
              <a:rPr lang="en-IE" noProof="0" dirty="0"/>
              <a:t> </a:t>
            </a:r>
            <a:r>
              <a:rPr lang="en-IE" noProof="0" dirty="0" err="1"/>
              <a:t>probatus</a:t>
            </a:r>
            <a:r>
              <a:rPr lang="en-IE" noProof="0" dirty="0"/>
              <a:t> id vis, ad his </a:t>
            </a:r>
            <a:r>
              <a:rPr lang="en-IE" noProof="0" dirty="0" err="1"/>
              <a:t>meis</a:t>
            </a:r>
            <a:r>
              <a:rPr lang="en-IE" noProof="0" dirty="0"/>
              <a:t> </a:t>
            </a:r>
            <a:r>
              <a:rPr lang="en-IE" noProof="0" dirty="0" err="1"/>
              <a:t>habemus</a:t>
            </a:r>
            <a:r>
              <a:rPr lang="en-IE" noProof="0" dirty="0"/>
              <a:t> </a:t>
            </a:r>
            <a:r>
              <a:rPr lang="en-IE" noProof="0" dirty="0" err="1"/>
              <a:t>repudiare</a:t>
            </a:r>
            <a:r>
              <a:rPr lang="en-IE" noProof="0" dirty="0"/>
              <a:t>, has an </a:t>
            </a:r>
            <a:r>
              <a:rPr lang="en-IE" noProof="0" dirty="0" err="1"/>
              <a:t>pericula</a:t>
            </a:r>
            <a:r>
              <a:rPr lang="en-IE" noProof="0" dirty="0"/>
              <a:t> </a:t>
            </a:r>
            <a:r>
              <a:rPr lang="en-IE" noProof="0" dirty="0" err="1"/>
              <a:t>tractatos</a:t>
            </a:r>
            <a:r>
              <a:rPr lang="en-IE" noProof="0" dirty="0"/>
              <a:t>. </a:t>
            </a:r>
            <a:r>
              <a:rPr lang="en-IE" noProof="0" dirty="0" err="1"/>
              <a:t>Nec</a:t>
            </a:r>
            <a:r>
              <a:rPr lang="en-IE" noProof="0" dirty="0"/>
              <a:t> </a:t>
            </a:r>
            <a:r>
              <a:rPr lang="en-IE" noProof="0" dirty="0" err="1"/>
              <a:t>debitis</a:t>
            </a:r>
            <a:r>
              <a:rPr lang="en-IE" noProof="0" dirty="0"/>
              <a:t> </a:t>
            </a:r>
            <a:r>
              <a:rPr lang="en-IE" noProof="0" dirty="0" err="1"/>
              <a:t>dissentias</a:t>
            </a:r>
            <a:r>
              <a:rPr lang="en-IE" noProof="0" dirty="0"/>
              <a:t> ad. </a:t>
            </a:r>
            <a:r>
              <a:rPr lang="en-IE" noProof="0" dirty="0" err="1"/>
              <a:t>Patrioque</a:t>
            </a:r>
            <a:r>
              <a:rPr lang="en-IE" noProof="0" dirty="0"/>
              <a:t> </a:t>
            </a:r>
            <a:r>
              <a:rPr lang="en-IE" noProof="0" dirty="0" err="1"/>
              <a:t>voluptatum</a:t>
            </a:r>
            <a:r>
              <a:rPr lang="en-IE" noProof="0" dirty="0"/>
              <a:t> </a:t>
            </a:r>
            <a:r>
              <a:rPr lang="en-IE" noProof="0" dirty="0" err="1"/>
              <a:t>sed</a:t>
            </a:r>
            <a:r>
              <a:rPr lang="en-IE" noProof="0" dirty="0"/>
              <a:t> ex, id </a:t>
            </a:r>
            <a:r>
              <a:rPr lang="en-IE" noProof="0" dirty="0" err="1"/>
              <a:t>admodum</a:t>
            </a:r>
            <a:r>
              <a:rPr lang="en-IE" noProof="0" dirty="0"/>
              <a:t>.</a:t>
            </a:r>
          </a:p>
          <a:p>
            <a:pPr lvl="0"/>
            <a:endParaRPr lang="en-IE" noProof="0" dirty="0"/>
          </a:p>
        </p:txBody>
      </p:sp>
      <p:sp>
        <p:nvSpPr>
          <p:cNvPr id="16" name="Line 10">
            <a:extLst>
              <a:ext uri="{FF2B5EF4-FFF2-40B4-BE49-F238E27FC236}">
                <a16:creationId xmlns:a16="http://schemas.microsoft.com/office/drawing/2014/main" id="{C37BF1DE-E4E1-40C4-B510-30A0AC8ABDB8}"/>
              </a:ext>
            </a:extLst>
          </p:cNvPr>
          <p:cNvSpPr>
            <a:spLocks noChangeShapeType="1"/>
          </p:cNvSpPr>
          <p:nvPr userDrawn="1"/>
        </p:nvSpPr>
        <p:spPr bwMode="auto">
          <a:xfrm>
            <a:off x="457201" y="943262"/>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E" noProof="0" dirty="0">
              <a:solidFill>
                <a:schemeClr val="bg1"/>
              </a:solidFill>
            </a:endParaRPr>
          </a:p>
        </p:txBody>
      </p:sp>
      <p:sp>
        <p:nvSpPr>
          <p:cNvPr id="3" name="Date Placeholder 2">
            <a:extLst>
              <a:ext uri="{FF2B5EF4-FFF2-40B4-BE49-F238E27FC236}">
                <a16:creationId xmlns:a16="http://schemas.microsoft.com/office/drawing/2014/main" id="{5F1D44C6-2A68-4AD7-9CC8-54BCF1002719}"/>
              </a:ext>
            </a:extLst>
          </p:cNvPr>
          <p:cNvSpPr>
            <a:spLocks noGrp="1"/>
          </p:cNvSpPr>
          <p:nvPr>
            <p:ph type="dt" sz="half" idx="19"/>
          </p:nvPr>
        </p:nvSpPr>
        <p:spPr/>
        <p:txBody>
          <a:bodyPr/>
          <a:lstStyle/>
          <a:p>
            <a:fld id="{9664C035-6A58-4B86-A7B1-540D1C3A5C34}" type="datetime3">
              <a:rPr lang="en-IE" noProof="0" smtClean="0"/>
              <a:t>6 October 2021</a:t>
            </a:fld>
            <a:endParaRPr lang="en-IE" noProof="0" dirty="0"/>
          </a:p>
        </p:txBody>
      </p:sp>
      <p:sp>
        <p:nvSpPr>
          <p:cNvPr id="4" name="Footer Placeholder 3">
            <a:extLst>
              <a:ext uri="{FF2B5EF4-FFF2-40B4-BE49-F238E27FC236}">
                <a16:creationId xmlns:a16="http://schemas.microsoft.com/office/drawing/2014/main" id="{E62191FF-C540-403B-944B-8EC413F39BAA}"/>
              </a:ext>
            </a:extLst>
          </p:cNvPr>
          <p:cNvSpPr>
            <a:spLocks noGrp="1"/>
          </p:cNvSpPr>
          <p:nvPr>
            <p:ph type="ftr" sz="quarter" idx="20"/>
          </p:nvPr>
        </p:nvSpPr>
        <p:spPr/>
        <p:txBody>
          <a:bodyPr/>
          <a:lstStyle/>
          <a:p>
            <a:r>
              <a:rPr lang="en-IE" noProof="0" dirty="0"/>
              <a:t>Presentation title</a:t>
            </a:r>
          </a:p>
        </p:txBody>
      </p:sp>
      <p:sp>
        <p:nvSpPr>
          <p:cNvPr id="6" name="Slide Number Placeholder 5">
            <a:extLst>
              <a:ext uri="{FF2B5EF4-FFF2-40B4-BE49-F238E27FC236}">
                <a16:creationId xmlns:a16="http://schemas.microsoft.com/office/drawing/2014/main" id="{FC910440-F38E-4BBB-A6D3-3297528ECACE}"/>
              </a:ext>
            </a:extLst>
          </p:cNvPr>
          <p:cNvSpPr>
            <a:spLocks noGrp="1"/>
          </p:cNvSpPr>
          <p:nvPr>
            <p:ph type="sldNum" sz="quarter" idx="21"/>
          </p:nvPr>
        </p:nvSpPr>
        <p:spPr>
          <a:xfrm>
            <a:off x="457201" y="6516456"/>
            <a:ext cx="663066" cy="180000"/>
          </a:xfrm>
          <a:prstGeom prst="rect">
            <a:avLst/>
          </a:prstGeom>
        </p:spPr>
        <p:txBody>
          <a:bodyPr/>
          <a:lstStyle/>
          <a:p>
            <a:r>
              <a:rPr lang="en-IE" noProof="0" dirty="0"/>
              <a:t>Page </a:t>
            </a:r>
            <a:fld id="{F1BC30E3-FFE5-4B91-AA19-87A149EBB9EE}" type="slidenum">
              <a:rPr lang="en-IE" noProof="0" smtClean="0"/>
              <a:pPr/>
              <a:t>‹#›</a:t>
            </a:fld>
            <a:endParaRPr lang="en-IE" noProof="0" dirty="0"/>
          </a:p>
        </p:txBody>
      </p:sp>
      <p:sp>
        <p:nvSpPr>
          <p:cNvPr id="17" name="Content Placeholder 7"/>
          <p:cNvSpPr>
            <a:spLocks noGrp="1"/>
          </p:cNvSpPr>
          <p:nvPr>
            <p:ph sz="quarter" idx="22"/>
          </p:nvPr>
        </p:nvSpPr>
        <p:spPr>
          <a:xfrm>
            <a:off x="457200" y="1137921"/>
            <a:ext cx="3716193" cy="4267457"/>
          </a:xfrm>
        </p:spPr>
        <p:txBody>
          <a:bodyPr/>
          <a:lstStyle/>
          <a:p>
            <a:pPr lvl="0"/>
            <a:r>
              <a:rPr lang="en-US"/>
              <a:t>Click to edit Master text styles</a:t>
            </a:r>
          </a:p>
        </p:txBody>
      </p:sp>
    </p:spTree>
    <p:extLst>
      <p:ext uri="{BB962C8B-B14F-4D97-AF65-F5344CB8AC3E}">
        <p14:creationId xmlns:p14="http://schemas.microsoft.com/office/powerpoint/2010/main" val="437772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ixed layout 2">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0" y="1"/>
            <a:ext cx="1787414" cy="6857999"/>
          </a:xfrm>
        </p:spPr>
        <p:txBody>
          <a:bodyPr/>
          <a:lstStyle/>
          <a:p>
            <a:r>
              <a:rPr lang="en-US" noProof="0"/>
              <a:t>Click icon to add picture</a:t>
            </a:r>
            <a:endParaRPr lang="en-IE" noProof="0" dirty="0"/>
          </a:p>
        </p:txBody>
      </p:sp>
      <p:sp>
        <p:nvSpPr>
          <p:cNvPr id="2" name="Title 1"/>
          <p:cNvSpPr>
            <a:spLocks noGrp="1"/>
          </p:cNvSpPr>
          <p:nvPr>
            <p:ph type="title"/>
          </p:nvPr>
        </p:nvSpPr>
        <p:spPr>
          <a:xfrm>
            <a:off x="2020418" y="294200"/>
            <a:ext cx="6665528" cy="590400"/>
          </a:xfrm>
        </p:spPr>
        <p:txBody>
          <a:bodyPr/>
          <a:lstStyle>
            <a:lvl1pPr>
              <a:defRPr sz="2400">
                <a:solidFill>
                  <a:schemeClr val="bg1"/>
                </a:solidFill>
              </a:defRPr>
            </a:lvl1pPr>
          </a:lstStyle>
          <a:p>
            <a:r>
              <a:rPr lang="en-US" noProof="0"/>
              <a:t>Click to edit Master title style</a:t>
            </a:r>
            <a:endParaRPr lang="en-IE" noProof="0" dirty="0"/>
          </a:p>
        </p:txBody>
      </p:sp>
      <p:sp>
        <p:nvSpPr>
          <p:cNvPr id="3" name="Content Placeholder 2"/>
          <p:cNvSpPr>
            <a:spLocks noGrp="1"/>
          </p:cNvSpPr>
          <p:nvPr>
            <p:ph idx="1" hasCustomPrompt="1"/>
          </p:nvPr>
        </p:nvSpPr>
        <p:spPr>
          <a:xfrm>
            <a:off x="2020417" y="1137921"/>
            <a:ext cx="2056091" cy="4954904"/>
          </a:xfrm>
        </p:spPr>
        <p:txBody>
          <a:bodyPr/>
          <a:lstStyle>
            <a:lvl1pPr marL="0" indent="0">
              <a:buNone/>
              <a:defRPr sz="1800">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IE" noProof="0"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4293076" y="1137921"/>
            <a:ext cx="2101787" cy="4954904"/>
          </a:xfrm>
        </p:spPr>
        <p:txBody>
          <a:bodyPr numCol="1"/>
          <a:lstStyle>
            <a:lvl1pPr marL="0" indent="0">
              <a:buNone/>
              <a:defRPr sz="1400">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IE" noProof="0" dirty="0"/>
              <a:t>Text</a:t>
            </a:r>
          </a:p>
        </p:txBody>
      </p:sp>
      <p:sp>
        <p:nvSpPr>
          <p:cNvPr id="23" name="Content Placeholder 2">
            <a:extLst>
              <a:ext uri="{FF2B5EF4-FFF2-40B4-BE49-F238E27FC236}">
                <a16:creationId xmlns:a16="http://schemas.microsoft.com/office/drawing/2014/main" id="{6FF4A6F8-D9C6-4FEE-9324-5200D308BB1F}"/>
              </a:ext>
            </a:extLst>
          </p:cNvPr>
          <p:cNvSpPr>
            <a:spLocks noGrp="1"/>
          </p:cNvSpPr>
          <p:nvPr userDrawn="1">
            <p:ph idx="12" hasCustomPrompt="1"/>
          </p:nvPr>
        </p:nvSpPr>
        <p:spPr>
          <a:xfrm>
            <a:off x="6611431" y="1137922"/>
            <a:ext cx="2075369" cy="2796151"/>
          </a:xfrm>
        </p:spPr>
        <p:txBody>
          <a:bodyPr numCol="1"/>
          <a:lstStyle>
            <a:lvl1pPr marL="0" indent="0">
              <a:buNone/>
              <a:defRPr sz="1400">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IE" noProof="0" dirty="0"/>
              <a:t>Text</a:t>
            </a:r>
          </a:p>
        </p:txBody>
      </p:sp>
      <p:sp>
        <p:nvSpPr>
          <p:cNvPr id="7" name="Line 10">
            <a:extLst>
              <a:ext uri="{FF2B5EF4-FFF2-40B4-BE49-F238E27FC236}">
                <a16:creationId xmlns:a16="http://schemas.microsoft.com/office/drawing/2014/main" id="{1FE654FB-261F-44E5-8EF9-237DB835D710}"/>
              </a:ext>
            </a:extLst>
          </p:cNvPr>
          <p:cNvSpPr>
            <a:spLocks noChangeShapeType="1"/>
          </p:cNvSpPr>
          <p:nvPr userDrawn="1"/>
        </p:nvSpPr>
        <p:spPr bwMode="auto">
          <a:xfrm>
            <a:off x="2023353" y="943262"/>
            <a:ext cx="669263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E" noProof="0" dirty="0">
              <a:solidFill>
                <a:schemeClr val="bg1"/>
              </a:solidFill>
            </a:endParaRPr>
          </a:p>
        </p:txBody>
      </p:sp>
      <p:sp>
        <p:nvSpPr>
          <p:cNvPr id="4" name="Date Placeholder 3">
            <a:extLst>
              <a:ext uri="{FF2B5EF4-FFF2-40B4-BE49-F238E27FC236}">
                <a16:creationId xmlns:a16="http://schemas.microsoft.com/office/drawing/2014/main" id="{A83AD698-0E41-4FCF-AB31-51B8D1AE402F}"/>
              </a:ext>
            </a:extLst>
          </p:cNvPr>
          <p:cNvSpPr>
            <a:spLocks noGrp="1"/>
          </p:cNvSpPr>
          <p:nvPr>
            <p:ph type="dt" sz="half" idx="13"/>
          </p:nvPr>
        </p:nvSpPr>
        <p:spPr/>
        <p:txBody>
          <a:bodyPr/>
          <a:lstStyle/>
          <a:p>
            <a:fld id="{83DDCC9E-6578-4A91-9E69-0D46A07C49C5}" type="datetime3">
              <a:rPr lang="en-IE" noProof="0" smtClean="0"/>
              <a:t>6 October 2021</a:t>
            </a:fld>
            <a:endParaRPr lang="en-IE" noProof="0" dirty="0"/>
          </a:p>
        </p:txBody>
      </p:sp>
      <p:sp>
        <p:nvSpPr>
          <p:cNvPr id="6" name="Footer Placeholder 5">
            <a:extLst>
              <a:ext uri="{FF2B5EF4-FFF2-40B4-BE49-F238E27FC236}">
                <a16:creationId xmlns:a16="http://schemas.microsoft.com/office/drawing/2014/main" id="{A9018413-4A60-4C02-9E4A-E02576231136}"/>
              </a:ext>
            </a:extLst>
          </p:cNvPr>
          <p:cNvSpPr>
            <a:spLocks noGrp="1"/>
          </p:cNvSpPr>
          <p:nvPr>
            <p:ph type="ftr" sz="quarter" idx="14"/>
          </p:nvPr>
        </p:nvSpPr>
        <p:spPr/>
        <p:txBody>
          <a:bodyPr/>
          <a:lstStyle/>
          <a:p>
            <a:r>
              <a:rPr lang="en-IE" noProof="0" dirty="0"/>
              <a:t>Presentation title</a:t>
            </a:r>
          </a:p>
        </p:txBody>
      </p:sp>
      <p:sp>
        <p:nvSpPr>
          <p:cNvPr id="8" name="Slide Number Placeholder 7">
            <a:extLst>
              <a:ext uri="{FF2B5EF4-FFF2-40B4-BE49-F238E27FC236}">
                <a16:creationId xmlns:a16="http://schemas.microsoft.com/office/drawing/2014/main" id="{874983C1-0EF4-4B2C-97F2-6888EAEE5D8F}"/>
              </a:ext>
            </a:extLst>
          </p:cNvPr>
          <p:cNvSpPr>
            <a:spLocks noGrp="1"/>
          </p:cNvSpPr>
          <p:nvPr>
            <p:ph type="sldNum" sz="quarter" idx="15"/>
          </p:nvPr>
        </p:nvSpPr>
        <p:spPr>
          <a:xfrm>
            <a:off x="457201" y="6516456"/>
            <a:ext cx="663066" cy="180000"/>
          </a:xfrm>
          <a:prstGeom prst="rect">
            <a:avLst/>
          </a:prstGeom>
        </p:spPr>
        <p:txBody>
          <a:bodyPr/>
          <a:lstStyle/>
          <a:p>
            <a:r>
              <a:rPr lang="en-IE" noProof="0" dirty="0"/>
              <a:t>Page </a:t>
            </a:r>
            <a:fld id="{F1BC30E3-FFE5-4B91-AA19-87A149EBB9EE}" type="slidenum">
              <a:rPr lang="en-IE" noProof="0" smtClean="0"/>
              <a:pPr/>
              <a:t>‹#›</a:t>
            </a:fld>
            <a:endParaRPr lang="en-IE" noProof="0" dirty="0"/>
          </a:p>
        </p:txBody>
      </p:sp>
    </p:spTree>
    <p:extLst>
      <p:ext uri="{BB962C8B-B14F-4D97-AF65-F5344CB8AC3E}">
        <p14:creationId xmlns:p14="http://schemas.microsoft.com/office/powerpoint/2010/main" val="1711255210"/>
      </p:ext>
    </p:extLst>
  </p:cSld>
  <p:clrMapOvr>
    <a:masterClrMapping/>
  </p:clrMapOvr>
  <p:extLst>
    <p:ext uri="{DCECCB84-F9BA-43D5-87BE-67443E8EF086}">
      <p15:sldGuideLst xmlns:p15="http://schemas.microsoft.com/office/powerpoint/2012/main">
        <p15:guide id="1" pos="1134" userDrawn="1">
          <p15:clr>
            <a:srgbClr val="FBAE40"/>
          </p15:clr>
        </p15:guide>
        <p15:guide id="2" pos="1270" userDrawn="1">
          <p15:clr>
            <a:srgbClr val="FBAE40"/>
          </p15:clr>
        </p15:guide>
        <p15:guide id="3" pos="2585" userDrawn="1">
          <p15:clr>
            <a:srgbClr val="FBAE40"/>
          </p15:clr>
        </p15:guide>
        <p15:guide id="4" pos="2699" userDrawn="1">
          <p15:clr>
            <a:srgbClr val="FBAE40"/>
          </p15:clr>
        </p15:guide>
        <p15:guide id="5" pos="4037" userDrawn="1">
          <p15:clr>
            <a:srgbClr val="FBAE40"/>
          </p15:clr>
        </p15:guide>
        <p15:guide id="6" pos="415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ixed layout 3">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6146139" y="1"/>
            <a:ext cx="2997862" cy="6092824"/>
          </a:xfrm>
        </p:spPr>
        <p:txBody>
          <a:bodyPr/>
          <a:lstStyle/>
          <a:p>
            <a:r>
              <a:rPr lang="en-US" noProof="0"/>
              <a:t>Click icon to add picture</a:t>
            </a:r>
            <a:endParaRPr lang="en-IE" noProof="0" dirty="0"/>
          </a:p>
        </p:txBody>
      </p:sp>
      <p:sp>
        <p:nvSpPr>
          <p:cNvPr id="2" name="Title 1"/>
          <p:cNvSpPr>
            <a:spLocks noGrp="1"/>
          </p:cNvSpPr>
          <p:nvPr>
            <p:ph type="title"/>
          </p:nvPr>
        </p:nvSpPr>
        <p:spPr>
          <a:xfrm>
            <a:off x="457201" y="294200"/>
            <a:ext cx="5580410" cy="590400"/>
          </a:xfrm>
        </p:spPr>
        <p:txBody>
          <a:bodyPr/>
          <a:lstStyle>
            <a:lvl1pPr>
              <a:defRPr sz="2400">
                <a:solidFill>
                  <a:schemeClr val="bg1"/>
                </a:solidFill>
              </a:defRPr>
            </a:lvl1pPr>
          </a:lstStyle>
          <a:p>
            <a:r>
              <a:rPr lang="en-US" noProof="0"/>
              <a:t>Click to edit Master title style</a:t>
            </a:r>
            <a:endParaRPr lang="en-IE" noProof="0" dirty="0"/>
          </a:p>
        </p:txBody>
      </p:sp>
      <p:sp>
        <p:nvSpPr>
          <p:cNvPr id="3" name="Content Placeholder 2"/>
          <p:cNvSpPr>
            <a:spLocks noGrp="1"/>
          </p:cNvSpPr>
          <p:nvPr>
            <p:ph idx="1" hasCustomPrompt="1"/>
          </p:nvPr>
        </p:nvSpPr>
        <p:spPr>
          <a:xfrm>
            <a:off x="457200" y="1137921"/>
            <a:ext cx="5471882" cy="873760"/>
          </a:xfrm>
        </p:spPr>
        <p:txBody>
          <a:bodyPr/>
          <a:lstStyle>
            <a:lvl1pPr marL="0" indent="0">
              <a:buNone/>
              <a:defRPr sz="1800">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IE" noProof="0"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457201" y="2311401"/>
            <a:ext cx="2683690" cy="3781424"/>
          </a:xfrm>
        </p:spPr>
        <p:txBody>
          <a:bodyPr numCol="1"/>
          <a:lstStyle>
            <a:lvl1pPr marL="0" indent="0">
              <a:buNone/>
              <a:defRPr sz="1400">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IE" noProof="0" dirty="0"/>
              <a:t>Text</a:t>
            </a:r>
          </a:p>
        </p:txBody>
      </p:sp>
      <p:sp>
        <p:nvSpPr>
          <p:cNvPr id="12" name="Content Placeholder 2">
            <a:extLst>
              <a:ext uri="{FF2B5EF4-FFF2-40B4-BE49-F238E27FC236}">
                <a16:creationId xmlns:a16="http://schemas.microsoft.com/office/drawing/2014/main" id="{0C7BD71A-882B-40FB-A05F-48ECC69FF73D}"/>
              </a:ext>
            </a:extLst>
          </p:cNvPr>
          <p:cNvSpPr>
            <a:spLocks noGrp="1"/>
          </p:cNvSpPr>
          <p:nvPr>
            <p:ph idx="12" hasCustomPrompt="1"/>
          </p:nvPr>
        </p:nvSpPr>
        <p:spPr>
          <a:xfrm>
            <a:off x="3245392" y="2311402"/>
            <a:ext cx="2683690" cy="1254759"/>
          </a:xfrm>
        </p:spPr>
        <p:txBody>
          <a:bodyPr numCol="1"/>
          <a:lstStyle>
            <a:lvl1pPr marL="0" indent="0">
              <a:buNone/>
              <a:defRPr sz="1400">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IE" noProof="0" dirty="0"/>
              <a:t>Text</a:t>
            </a:r>
          </a:p>
        </p:txBody>
      </p:sp>
      <p:sp>
        <p:nvSpPr>
          <p:cNvPr id="14" name="Content Placeholder 2">
            <a:extLst>
              <a:ext uri="{FF2B5EF4-FFF2-40B4-BE49-F238E27FC236}">
                <a16:creationId xmlns:a16="http://schemas.microsoft.com/office/drawing/2014/main" id="{D87D58C8-1517-42AA-8B2A-E449A3F6F028}"/>
              </a:ext>
            </a:extLst>
          </p:cNvPr>
          <p:cNvSpPr>
            <a:spLocks noGrp="1"/>
          </p:cNvSpPr>
          <p:nvPr>
            <p:ph idx="13" hasCustomPrompt="1"/>
          </p:nvPr>
        </p:nvSpPr>
        <p:spPr>
          <a:xfrm>
            <a:off x="3245392" y="4236721"/>
            <a:ext cx="2683690" cy="1856104"/>
          </a:xfrm>
        </p:spPr>
        <p:txBody>
          <a:bodyPr numCol="1"/>
          <a:lstStyle>
            <a:lvl1pPr marL="0" indent="0">
              <a:buNone/>
              <a:defRPr sz="1800">
                <a:solidFill>
                  <a:schemeClr val="bg1"/>
                </a:solidFill>
                <a:latin typeface="Georgia" panose="02040502050405020303" pitchFamily="18" charset="0"/>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IE" noProof="0" dirty="0"/>
              <a:t>Quote</a:t>
            </a:r>
          </a:p>
        </p:txBody>
      </p:sp>
      <p:sp>
        <p:nvSpPr>
          <p:cNvPr id="10" name="Line 10">
            <a:extLst>
              <a:ext uri="{FF2B5EF4-FFF2-40B4-BE49-F238E27FC236}">
                <a16:creationId xmlns:a16="http://schemas.microsoft.com/office/drawing/2014/main" id="{229C318B-FAE0-4A50-A714-607EF622AFB9}"/>
              </a:ext>
            </a:extLst>
          </p:cNvPr>
          <p:cNvSpPr>
            <a:spLocks noChangeShapeType="1"/>
          </p:cNvSpPr>
          <p:nvPr userDrawn="1"/>
        </p:nvSpPr>
        <p:spPr bwMode="auto">
          <a:xfrm>
            <a:off x="457201" y="943262"/>
            <a:ext cx="559340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E" noProof="0" dirty="0">
              <a:solidFill>
                <a:schemeClr val="bg1"/>
              </a:solidFill>
            </a:endParaRPr>
          </a:p>
        </p:txBody>
      </p:sp>
      <p:sp>
        <p:nvSpPr>
          <p:cNvPr id="4" name="Date Placeholder 3">
            <a:extLst>
              <a:ext uri="{FF2B5EF4-FFF2-40B4-BE49-F238E27FC236}">
                <a16:creationId xmlns:a16="http://schemas.microsoft.com/office/drawing/2014/main" id="{6C19BF30-77AC-4AB5-8632-BF71395C23EE}"/>
              </a:ext>
            </a:extLst>
          </p:cNvPr>
          <p:cNvSpPr>
            <a:spLocks noGrp="1"/>
          </p:cNvSpPr>
          <p:nvPr>
            <p:ph type="dt" sz="half" idx="14"/>
          </p:nvPr>
        </p:nvSpPr>
        <p:spPr/>
        <p:txBody>
          <a:bodyPr/>
          <a:lstStyle/>
          <a:p>
            <a:fld id="{A42C7B75-070E-4FA8-81AA-5D744EC27B20}" type="datetime3">
              <a:rPr lang="en-IE" noProof="0" smtClean="0"/>
              <a:t>6 October 2021</a:t>
            </a:fld>
            <a:endParaRPr lang="en-IE" noProof="0" dirty="0"/>
          </a:p>
        </p:txBody>
      </p:sp>
      <p:sp>
        <p:nvSpPr>
          <p:cNvPr id="6" name="Footer Placeholder 5">
            <a:extLst>
              <a:ext uri="{FF2B5EF4-FFF2-40B4-BE49-F238E27FC236}">
                <a16:creationId xmlns:a16="http://schemas.microsoft.com/office/drawing/2014/main" id="{CC54475C-10CE-4EB1-B9D2-1AD083DB73E8}"/>
              </a:ext>
            </a:extLst>
          </p:cNvPr>
          <p:cNvSpPr>
            <a:spLocks noGrp="1"/>
          </p:cNvSpPr>
          <p:nvPr>
            <p:ph type="ftr" sz="quarter" idx="15"/>
          </p:nvPr>
        </p:nvSpPr>
        <p:spPr/>
        <p:txBody>
          <a:bodyPr/>
          <a:lstStyle/>
          <a:p>
            <a:r>
              <a:rPr lang="en-IE" noProof="0" dirty="0"/>
              <a:t>Presentation title</a:t>
            </a:r>
          </a:p>
        </p:txBody>
      </p:sp>
      <p:sp>
        <p:nvSpPr>
          <p:cNvPr id="7" name="Slide Number Placeholder 6">
            <a:extLst>
              <a:ext uri="{FF2B5EF4-FFF2-40B4-BE49-F238E27FC236}">
                <a16:creationId xmlns:a16="http://schemas.microsoft.com/office/drawing/2014/main" id="{559A6C31-E14E-4A28-A9E9-2D347271C86F}"/>
              </a:ext>
            </a:extLst>
          </p:cNvPr>
          <p:cNvSpPr>
            <a:spLocks noGrp="1"/>
          </p:cNvSpPr>
          <p:nvPr>
            <p:ph type="sldNum" sz="quarter" idx="16"/>
          </p:nvPr>
        </p:nvSpPr>
        <p:spPr>
          <a:xfrm>
            <a:off x="457201" y="6516456"/>
            <a:ext cx="663066" cy="180000"/>
          </a:xfrm>
          <a:prstGeom prst="rect">
            <a:avLst/>
          </a:prstGeom>
        </p:spPr>
        <p:txBody>
          <a:bodyPr/>
          <a:lstStyle/>
          <a:p>
            <a:r>
              <a:rPr lang="en-IE" noProof="0" dirty="0"/>
              <a:t>Page </a:t>
            </a:r>
            <a:fld id="{F1BC30E3-FFE5-4B91-AA19-87A149EBB9EE}" type="slidenum">
              <a:rPr lang="en-IE" noProof="0" smtClean="0"/>
              <a:pPr/>
              <a:t>‹#›</a:t>
            </a:fld>
            <a:endParaRPr lang="en-IE" noProof="0" dirty="0"/>
          </a:p>
        </p:txBody>
      </p:sp>
    </p:spTree>
    <p:extLst>
      <p:ext uri="{BB962C8B-B14F-4D97-AF65-F5344CB8AC3E}">
        <p14:creationId xmlns:p14="http://schemas.microsoft.com/office/powerpoint/2010/main" val="1088981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Quotes">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607F99-5C2B-4FC6-A3DF-23E011C8426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
        <p:nvSpPr>
          <p:cNvPr id="7" name="Text Placeholder 11">
            <a:extLst>
              <a:ext uri="{FF2B5EF4-FFF2-40B4-BE49-F238E27FC236}">
                <a16:creationId xmlns:a16="http://schemas.microsoft.com/office/drawing/2014/main" id="{8FBE9395-9BF1-4306-9F29-1F8E92C9F8DB}"/>
              </a:ext>
            </a:extLst>
          </p:cNvPr>
          <p:cNvSpPr txBox="1">
            <a:spLocks/>
          </p:cNvSpPr>
          <p:nvPr userDrawn="1"/>
        </p:nvSpPr>
        <p:spPr>
          <a:xfrm>
            <a:off x="375751" y="1488927"/>
            <a:ext cx="2338388" cy="858838"/>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11200" noProof="0" dirty="0">
                <a:solidFill>
                  <a:schemeClr val="tx2"/>
                </a:solidFill>
                <a:latin typeface="Georgia" panose="02040502050405020303" pitchFamily="18" charset="0"/>
              </a:rPr>
              <a:t>“</a:t>
            </a:r>
          </a:p>
        </p:txBody>
      </p:sp>
      <p:sp>
        <p:nvSpPr>
          <p:cNvPr id="8" name="Text Placeholder 6">
            <a:extLst>
              <a:ext uri="{FF2B5EF4-FFF2-40B4-BE49-F238E27FC236}">
                <a16:creationId xmlns:a16="http://schemas.microsoft.com/office/drawing/2014/main" id="{87DD12F9-AC78-4784-A2C0-5FB6EC5AA315}"/>
              </a:ext>
            </a:extLst>
          </p:cNvPr>
          <p:cNvSpPr>
            <a:spLocks noGrp="1"/>
          </p:cNvSpPr>
          <p:nvPr>
            <p:ph type="body" sz="quarter" idx="10"/>
          </p:nvPr>
        </p:nvSpPr>
        <p:spPr>
          <a:xfrm>
            <a:off x="411750" y="2526765"/>
            <a:ext cx="5292000" cy="1800000"/>
          </a:xfrm>
        </p:spPr>
        <p:txBody>
          <a:bodyPr lIns="90000" tIns="46800" rIns="90000" bIns="46800"/>
          <a:lstStyle>
            <a:lvl1pPr marL="0" indent="0">
              <a:buNone/>
              <a:defRPr lang="en-US" sz="2800" dirty="0" smtClean="0">
                <a:latin typeface="Georgia" panose="02040502050405020303" pitchFamily="18" charset="0"/>
              </a:defRPr>
            </a:lvl1pPr>
          </a:lstStyle>
          <a:p>
            <a:pPr marL="356616" lvl="0" indent="-356616">
              <a:spcBef>
                <a:spcPts val="0"/>
              </a:spcBef>
            </a:pPr>
            <a:r>
              <a:rPr lang="en-US" noProof="0"/>
              <a:t>Click to edit Master text styles</a:t>
            </a:r>
          </a:p>
        </p:txBody>
      </p:sp>
      <p:sp>
        <p:nvSpPr>
          <p:cNvPr id="9" name="Text Placeholder 6">
            <a:extLst>
              <a:ext uri="{FF2B5EF4-FFF2-40B4-BE49-F238E27FC236}">
                <a16:creationId xmlns:a16="http://schemas.microsoft.com/office/drawing/2014/main" id="{3BB2527F-4DCE-4CB5-A96D-2E432FD5A07B}"/>
              </a:ext>
            </a:extLst>
          </p:cNvPr>
          <p:cNvSpPr>
            <a:spLocks noGrp="1"/>
          </p:cNvSpPr>
          <p:nvPr>
            <p:ph type="body" sz="quarter" idx="11" hasCustomPrompt="1"/>
          </p:nvPr>
        </p:nvSpPr>
        <p:spPr>
          <a:xfrm>
            <a:off x="411750" y="4632765"/>
            <a:ext cx="5292000" cy="316838"/>
          </a:xfrm>
        </p:spPr>
        <p:txBody>
          <a:bodyPr lIns="90000" tIns="46800" rIns="90000" bIns="46800"/>
          <a:lstStyle>
            <a:lvl1pPr marL="0" indent="0" algn="l" defTabSz="914400" rtl="0" eaLnBrk="1" latinLnBrk="0" hangingPunct="1">
              <a:spcBef>
                <a:spcPts val="0"/>
              </a:spcBef>
              <a:spcAft>
                <a:spcPts val="600"/>
              </a:spcAft>
              <a:buClr>
                <a:schemeClr val="tx2"/>
              </a:buClr>
              <a:buSzPct val="70000"/>
              <a:buFont typeface="Arial" pitchFamily="34" charset="0"/>
              <a:buNone/>
              <a:defRPr lang="en-US" sz="1600" kern="1200" dirty="0" smtClean="0">
                <a:solidFill>
                  <a:schemeClr val="tx2"/>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IE" noProof="0" dirty="0"/>
              <a:t>Name Surname</a:t>
            </a:r>
          </a:p>
        </p:txBody>
      </p:sp>
      <p:sp>
        <p:nvSpPr>
          <p:cNvPr id="10" name="Text Placeholder 6">
            <a:extLst>
              <a:ext uri="{FF2B5EF4-FFF2-40B4-BE49-F238E27FC236}">
                <a16:creationId xmlns:a16="http://schemas.microsoft.com/office/drawing/2014/main" id="{47DFFB3C-E689-440E-8EDB-465853B34606}"/>
              </a:ext>
            </a:extLst>
          </p:cNvPr>
          <p:cNvSpPr>
            <a:spLocks noGrp="1"/>
          </p:cNvSpPr>
          <p:nvPr>
            <p:ph type="body" sz="quarter" idx="12" hasCustomPrompt="1"/>
          </p:nvPr>
        </p:nvSpPr>
        <p:spPr>
          <a:xfrm>
            <a:off x="411750" y="4971442"/>
            <a:ext cx="5292000" cy="316838"/>
          </a:xfrm>
        </p:spPr>
        <p:txBody>
          <a:bodyPr lIns="90000" tIns="46800" rIns="90000" bIns="46800"/>
          <a:lstStyle>
            <a:lvl1pPr marL="0" indent="0" algn="l" defTabSz="914400" rtl="0" eaLnBrk="1" latinLnBrk="0" hangingPunct="1">
              <a:spcBef>
                <a:spcPts val="0"/>
              </a:spcBef>
              <a:spcAft>
                <a:spcPts val="600"/>
              </a:spcAft>
              <a:buClr>
                <a:schemeClr val="tx2"/>
              </a:buClr>
              <a:buSzPct val="70000"/>
              <a:buFont typeface="Arial" pitchFamily="34" charset="0"/>
              <a:buNone/>
              <a:defRPr lang="en-US" sz="1600" kern="1200" dirty="0" smtClean="0">
                <a:solidFill>
                  <a:schemeClr val="bg1"/>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IE" noProof="0" dirty="0"/>
              <a:t>Job Title</a:t>
            </a:r>
          </a:p>
        </p:txBody>
      </p:sp>
      <p:sp>
        <p:nvSpPr>
          <p:cNvPr id="11" name="Date Placeholder 8">
            <a:extLst>
              <a:ext uri="{FF2B5EF4-FFF2-40B4-BE49-F238E27FC236}">
                <a16:creationId xmlns:a16="http://schemas.microsoft.com/office/drawing/2014/main" id="{B26A883D-CB1B-44DF-B864-E08C3B09A708}"/>
              </a:ext>
            </a:extLst>
          </p:cNvPr>
          <p:cNvSpPr>
            <a:spLocks noGrp="1"/>
          </p:cNvSpPr>
          <p:nvPr>
            <p:ph type="dt" sz="half" idx="13"/>
          </p:nvPr>
        </p:nvSpPr>
        <p:spPr>
          <a:xfrm>
            <a:off x="2008048" y="6516456"/>
            <a:ext cx="1191258" cy="180000"/>
          </a:xfrm>
        </p:spPr>
        <p:txBody>
          <a:bodyPr/>
          <a:lstStyle/>
          <a:p>
            <a:fld id="{9009D85F-FCA3-430D-9DE7-15726AAD19A7}" type="datetime3">
              <a:rPr lang="en-IE" noProof="0" smtClean="0"/>
              <a:t>6 October 2021</a:t>
            </a:fld>
            <a:endParaRPr lang="en-IE" noProof="0" dirty="0"/>
          </a:p>
        </p:txBody>
      </p:sp>
      <p:sp>
        <p:nvSpPr>
          <p:cNvPr id="12" name="Footer Placeholder 9">
            <a:extLst>
              <a:ext uri="{FF2B5EF4-FFF2-40B4-BE49-F238E27FC236}">
                <a16:creationId xmlns:a16="http://schemas.microsoft.com/office/drawing/2014/main" id="{2D518928-6D8C-4DEF-879C-4C4BB7FFA2F3}"/>
              </a:ext>
            </a:extLst>
          </p:cNvPr>
          <p:cNvSpPr>
            <a:spLocks noGrp="1"/>
          </p:cNvSpPr>
          <p:nvPr>
            <p:ph type="ftr" sz="quarter" idx="14"/>
          </p:nvPr>
        </p:nvSpPr>
        <p:spPr>
          <a:xfrm>
            <a:off x="3437308" y="6516456"/>
            <a:ext cx="3086100" cy="180000"/>
          </a:xfrm>
        </p:spPr>
        <p:txBody>
          <a:bodyPr/>
          <a:lstStyle/>
          <a:p>
            <a:r>
              <a:rPr lang="en-IE" noProof="0" dirty="0"/>
              <a:t>Presentation title</a:t>
            </a:r>
          </a:p>
        </p:txBody>
      </p:sp>
      <p:sp>
        <p:nvSpPr>
          <p:cNvPr id="13" name="Slide Number Placeholder 10">
            <a:extLst>
              <a:ext uri="{FF2B5EF4-FFF2-40B4-BE49-F238E27FC236}">
                <a16:creationId xmlns:a16="http://schemas.microsoft.com/office/drawing/2014/main" id="{6D804FC6-AE5A-4130-8CE6-82D0878A8361}"/>
              </a:ext>
            </a:extLst>
          </p:cNvPr>
          <p:cNvSpPr>
            <a:spLocks noGrp="1"/>
          </p:cNvSpPr>
          <p:nvPr>
            <p:ph type="sldNum" sz="quarter" idx="15"/>
          </p:nvPr>
        </p:nvSpPr>
        <p:spPr>
          <a:xfrm>
            <a:off x="457201" y="6516456"/>
            <a:ext cx="663066" cy="180000"/>
          </a:xfrm>
          <a:prstGeom prst="rect">
            <a:avLst/>
          </a:prstGeom>
        </p:spPr>
        <p:txBody>
          <a:bodyPr/>
          <a:lstStyle/>
          <a:p>
            <a:r>
              <a:rPr lang="en-IE" noProof="0" dirty="0"/>
              <a:t>Page </a:t>
            </a:r>
            <a:fld id="{F1BC30E3-FFE5-4B91-AA19-87A149EBB9EE}" type="slidenum">
              <a:rPr lang="en-IE" noProof="0" smtClean="0"/>
              <a:pPr/>
              <a:t>‹#›</a:t>
            </a:fld>
            <a:endParaRPr lang="en-IE" noProof="0" dirty="0"/>
          </a:p>
        </p:txBody>
      </p:sp>
    </p:spTree>
    <p:extLst>
      <p:ext uri="{BB962C8B-B14F-4D97-AF65-F5344CB8AC3E}">
        <p14:creationId xmlns:p14="http://schemas.microsoft.com/office/powerpoint/2010/main" val="1373439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uotes_Phot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607F99-5C2B-4FC6-A3DF-23E011C8426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
        <p:nvSpPr>
          <p:cNvPr id="7" name="Text Placeholder 11">
            <a:extLst>
              <a:ext uri="{FF2B5EF4-FFF2-40B4-BE49-F238E27FC236}">
                <a16:creationId xmlns:a16="http://schemas.microsoft.com/office/drawing/2014/main" id="{8FBE9395-9BF1-4306-9F29-1F8E92C9F8DB}"/>
              </a:ext>
            </a:extLst>
          </p:cNvPr>
          <p:cNvSpPr txBox="1">
            <a:spLocks/>
          </p:cNvSpPr>
          <p:nvPr userDrawn="1"/>
        </p:nvSpPr>
        <p:spPr>
          <a:xfrm>
            <a:off x="375751" y="1488927"/>
            <a:ext cx="2338388" cy="858838"/>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11200" noProof="0" dirty="0">
                <a:solidFill>
                  <a:schemeClr val="tx2"/>
                </a:solidFill>
                <a:latin typeface="Georgia" panose="02040502050405020303" pitchFamily="18" charset="0"/>
              </a:rPr>
              <a:t>“</a:t>
            </a:r>
          </a:p>
        </p:txBody>
      </p:sp>
      <p:sp>
        <p:nvSpPr>
          <p:cNvPr id="8" name="Text Placeholder 6">
            <a:extLst>
              <a:ext uri="{FF2B5EF4-FFF2-40B4-BE49-F238E27FC236}">
                <a16:creationId xmlns:a16="http://schemas.microsoft.com/office/drawing/2014/main" id="{87DD12F9-AC78-4784-A2C0-5FB6EC5AA315}"/>
              </a:ext>
            </a:extLst>
          </p:cNvPr>
          <p:cNvSpPr>
            <a:spLocks noGrp="1"/>
          </p:cNvSpPr>
          <p:nvPr>
            <p:ph type="body" sz="quarter" idx="10"/>
          </p:nvPr>
        </p:nvSpPr>
        <p:spPr>
          <a:xfrm>
            <a:off x="411750" y="2526765"/>
            <a:ext cx="5292000" cy="1800000"/>
          </a:xfrm>
        </p:spPr>
        <p:txBody>
          <a:bodyPr lIns="90000" tIns="46800" rIns="90000" bIns="46800"/>
          <a:lstStyle>
            <a:lvl1pPr marL="0" indent="0">
              <a:buNone/>
              <a:defRPr lang="en-US" sz="2800" dirty="0" smtClean="0">
                <a:latin typeface="Georgia" panose="02040502050405020303" pitchFamily="18" charset="0"/>
              </a:defRPr>
            </a:lvl1pPr>
          </a:lstStyle>
          <a:p>
            <a:pPr marL="356616" lvl="0" indent="-356616">
              <a:spcBef>
                <a:spcPts val="0"/>
              </a:spcBef>
            </a:pPr>
            <a:r>
              <a:rPr lang="en-US" noProof="0"/>
              <a:t>Click to edit Master text styles</a:t>
            </a:r>
          </a:p>
        </p:txBody>
      </p:sp>
      <p:sp>
        <p:nvSpPr>
          <p:cNvPr id="9" name="Text Placeholder 6">
            <a:extLst>
              <a:ext uri="{FF2B5EF4-FFF2-40B4-BE49-F238E27FC236}">
                <a16:creationId xmlns:a16="http://schemas.microsoft.com/office/drawing/2014/main" id="{3BB2527F-4DCE-4CB5-A96D-2E432FD5A07B}"/>
              </a:ext>
            </a:extLst>
          </p:cNvPr>
          <p:cNvSpPr>
            <a:spLocks noGrp="1"/>
          </p:cNvSpPr>
          <p:nvPr>
            <p:ph type="body" sz="quarter" idx="11" hasCustomPrompt="1"/>
          </p:nvPr>
        </p:nvSpPr>
        <p:spPr>
          <a:xfrm>
            <a:off x="411750" y="4632765"/>
            <a:ext cx="5292000" cy="316838"/>
          </a:xfrm>
        </p:spPr>
        <p:txBody>
          <a:bodyPr lIns="90000" tIns="46800" rIns="90000" bIns="46800"/>
          <a:lstStyle>
            <a:lvl1pPr marL="0" indent="0" algn="l" defTabSz="914400" rtl="0" eaLnBrk="1" latinLnBrk="0" hangingPunct="1">
              <a:spcBef>
                <a:spcPts val="0"/>
              </a:spcBef>
              <a:spcAft>
                <a:spcPts val="600"/>
              </a:spcAft>
              <a:buClr>
                <a:schemeClr val="tx2"/>
              </a:buClr>
              <a:buSzPct val="70000"/>
              <a:buFont typeface="Arial" pitchFamily="34" charset="0"/>
              <a:buNone/>
              <a:defRPr lang="en-US" sz="1600" kern="1200" dirty="0" smtClean="0">
                <a:solidFill>
                  <a:schemeClr val="tx2"/>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IE" noProof="0" dirty="0"/>
              <a:t>Name Surname</a:t>
            </a:r>
          </a:p>
        </p:txBody>
      </p:sp>
      <p:sp>
        <p:nvSpPr>
          <p:cNvPr id="10" name="Text Placeholder 6">
            <a:extLst>
              <a:ext uri="{FF2B5EF4-FFF2-40B4-BE49-F238E27FC236}">
                <a16:creationId xmlns:a16="http://schemas.microsoft.com/office/drawing/2014/main" id="{47DFFB3C-E689-440E-8EDB-465853B34606}"/>
              </a:ext>
            </a:extLst>
          </p:cNvPr>
          <p:cNvSpPr>
            <a:spLocks noGrp="1"/>
          </p:cNvSpPr>
          <p:nvPr>
            <p:ph type="body" sz="quarter" idx="12" hasCustomPrompt="1"/>
          </p:nvPr>
        </p:nvSpPr>
        <p:spPr>
          <a:xfrm>
            <a:off x="411750" y="4971442"/>
            <a:ext cx="5292000" cy="316838"/>
          </a:xfrm>
        </p:spPr>
        <p:txBody>
          <a:bodyPr lIns="90000" tIns="46800" rIns="90000" bIns="46800"/>
          <a:lstStyle>
            <a:lvl1pPr marL="0" indent="0" algn="l" defTabSz="914400" rtl="0" eaLnBrk="1" latinLnBrk="0" hangingPunct="1">
              <a:spcBef>
                <a:spcPts val="0"/>
              </a:spcBef>
              <a:spcAft>
                <a:spcPts val="600"/>
              </a:spcAft>
              <a:buClr>
                <a:schemeClr val="tx2"/>
              </a:buClr>
              <a:buSzPct val="70000"/>
              <a:buFont typeface="Arial" pitchFamily="34" charset="0"/>
              <a:buNone/>
              <a:defRPr lang="en-US" sz="1600" kern="1200" dirty="0" smtClean="0">
                <a:solidFill>
                  <a:schemeClr val="bg1"/>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IE" noProof="0" dirty="0"/>
              <a:t>Job Title</a:t>
            </a:r>
          </a:p>
        </p:txBody>
      </p:sp>
    </p:spTree>
    <p:extLst>
      <p:ext uri="{BB962C8B-B14F-4D97-AF65-F5344CB8AC3E}">
        <p14:creationId xmlns:p14="http://schemas.microsoft.com/office/powerpoint/2010/main" val="27805063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Quotes Cent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607F99-5C2B-4FC6-A3DF-23E011C8426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
        <p:nvSpPr>
          <p:cNvPr id="3" name="Text Placeholder 6">
            <a:extLst>
              <a:ext uri="{FF2B5EF4-FFF2-40B4-BE49-F238E27FC236}">
                <a16:creationId xmlns:a16="http://schemas.microsoft.com/office/drawing/2014/main" id="{BD7B1EAA-D62E-426F-9D29-F674CEB29C31}"/>
              </a:ext>
            </a:extLst>
          </p:cNvPr>
          <p:cNvSpPr>
            <a:spLocks noGrp="1"/>
          </p:cNvSpPr>
          <p:nvPr>
            <p:ph type="body" sz="quarter" idx="10"/>
          </p:nvPr>
        </p:nvSpPr>
        <p:spPr>
          <a:xfrm>
            <a:off x="1926000" y="2060235"/>
            <a:ext cx="5292000" cy="3025522"/>
          </a:xfrm>
        </p:spPr>
        <p:txBody>
          <a:bodyPr lIns="0" tIns="0" rIns="0" bIns="0">
            <a:noAutofit/>
          </a:bodyPr>
          <a:lstStyle>
            <a:lvl1pPr marL="0" indent="0" algn="ctr">
              <a:buNone/>
              <a:defRPr lang="en-US" sz="2800" dirty="0" smtClean="0">
                <a:latin typeface="Georgia" panose="02040502050405020303" pitchFamily="18" charset="0"/>
              </a:defRPr>
            </a:lvl1pPr>
          </a:lstStyle>
          <a:p>
            <a:pPr marL="356616" lvl="0" indent="-356616" algn="ctr">
              <a:spcBef>
                <a:spcPts val="0"/>
              </a:spcBef>
            </a:pPr>
            <a:r>
              <a:rPr lang="en-US" noProof="0"/>
              <a:t>Click to edit Master text styles</a:t>
            </a:r>
          </a:p>
        </p:txBody>
      </p:sp>
      <p:sp>
        <p:nvSpPr>
          <p:cNvPr id="5" name="Text Placeholder 6">
            <a:extLst>
              <a:ext uri="{FF2B5EF4-FFF2-40B4-BE49-F238E27FC236}">
                <a16:creationId xmlns:a16="http://schemas.microsoft.com/office/drawing/2014/main" id="{C43D8C34-69FC-4DEE-BC95-D2F629475EBD}"/>
              </a:ext>
            </a:extLst>
          </p:cNvPr>
          <p:cNvSpPr>
            <a:spLocks noGrp="1"/>
          </p:cNvSpPr>
          <p:nvPr>
            <p:ph type="body" sz="quarter" idx="11" hasCustomPrompt="1"/>
          </p:nvPr>
        </p:nvSpPr>
        <p:spPr>
          <a:xfrm>
            <a:off x="1926000" y="5516838"/>
            <a:ext cx="5292000" cy="316838"/>
          </a:xfrm>
        </p:spPr>
        <p:txBody>
          <a:bodyPr lIns="0" tIns="0" rIns="0" bIns="0">
            <a:noAutofit/>
          </a:bodyPr>
          <a:lstStyle>
            <a:lvl1pPr marL="0" indent="0" algn="ctr">
              <a:buNone/>
              <a:defRPr lang="en-US" sz="1600" dirty="0" smtClean="0">
                <a:solidFill>
                  <a:srgbClr val="FFE600"/>
                </a:solidFill>
                <a:latin typeface="+mn-lt"/>
              </a:defRPr>
            </a:lvl1pPr>
          </a:lstStyle>
          <a:p>
            <a:pPr marL="356616" lvl="0" indent="-356616" algn="ctr">
              <a:spcBef>
                <a:spcPts val="0"/>
              </a:spcBef>
              <a:spcAft>
                <a:spcPts val="600"/>
              </a:spcAft>
            </a:pPr>
            <a:r>
              <a:rPr lang="en-IE" noProof="0" dirty="0"/>
              <a:t>Name Surname</a:t>
            </a:r>
          </a:p>
        </p:txBody>
      </p:sp>
      <p:sp>
        <p:nvSpPr>
          <p:cNvPr id="6" name="Text Placeholder 6">
            <a:extLst>
              <a:ext uri="{FF2B5EF4-FFF2-40B4-BE49-F238E27FC236}">
                <a16:creationId xmlns:a16="http://schemas.microsoft.com/office/drawing/2014/main" id="{8E78FCBB-C01D-4FF8-828E-0E27552CA9CC}"/>
              </a:ext>
            </a:extLst>
          </p:cNvPr>
          <p:cNvSpPr>
            <a:spLocks noGrp="1"/>
          </p:cNvSpPr>
          <p:nvPr>
            <p:ph type="body" sz="quarter" idx="12" hasCustomPrompt="1"/>
          </p:nvPr>
        </p:nvSpPr>
        <p:spPr>
          <a:xfrm>
            <a:off x="1926000" y="5828877"/>
            <a:ext cx="5292000" cy="316838"/>
          </a:xfrm>
        </p:spPr>
        <p:txBody>
          <a:bodyPr vert="horz" lIns="0" tIns="0" rIns="0" bIns="0" rtlCol="0" anchor="t" anchorCtr="0">
            <a:noAutofit/>
          </a:bodyPr>
          <a:lstStyle>
            <a:lvl1pPr marL="0" indent="0" algn="ctr">
              <a:buNone/>
              <a:defRPr lang="en-US" sz="1600" dirty="0" smtClean="0">
                <a:latin typeface="+mn-lt"/>
              </a:defRPr>
            </a:lvl1pPr>
          </a:lstStyle>
          <a:p>
            <a:pPr marL="356616" lvl="0" indent="-356616" algn="ctr">
              <a:spcBef>
                <a:spcPts val="0"/>
              </a:spcBef>
              <a:spcAft>
                <a:spcPts val="600"/>
              </a:spcAft>
            </a:pPr>
            <a:r>
              <a:rPr lang="en-IE" noProof="0" dirty="0"/>
              <a:t>Job Title</a:t>
            </a:r>
          </a:p>
        </p:txBody>
      </p:sp>
      <p:sp>
        <p:nvSpPr>
          <p:cNvPr id="7" name="Text Placeholder 11">
            <a:extLst>
              <a:ext uri="{FF2B5EF4-FFF2-40B4-BE49-F238E27FC236}">
                <a16:creationId xmlns:a16="http://schemas.microsoft.com/office/drawing/2014/main" id="{0AD41D48-C813-4F78-A2C8-0758D2B7DC18}"/>
              </a:ext>
            </a:extLst>
          </p:cNvPr>
          <p:cNvSpPr txBox="1">
            <a:spLocks/>
          </p:cNvSpPr>
          <p:nvPr userDrawn="1"/>
        </p:nvSpPr>
        <p:spPr>
          <a:xfrm>
            <a:off x="3402806" y="979787"/>
            <a:ext cx="2338388" cy="882687"/>
          </a:xfrm>
          <a:prstGeom prst="rect">
            <a:avLst/>
          </a:prstGeom>
        </p:spPr>
        <p:txBody>
          <a:bodyPr lIns="0" tIns="0" rIns="0" bIns="0">
            <a:noAutofit/>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E" sz="11200" noProof="0" dirty="0">
                <a:solidFill>
                  <a:schemeClr val="tx2"/>
                </a:solidFill>
                <a:latin typeface="Georgia" panose="02040502050405020303" pitchFamily="18" charset="0"/>
              </a:rPr>
              <a:t>“ </a:t>
            </a:r>
          </a:p>
        </p:txBody>
      </p:sp>
    </p:spTree>
    <p:extLst>
      <p:ext uri="{BB962C8B-B14F-4D97-AF65-F5344CB8AC3E}">
        <p14:creationId xmlns:p14="http://schemas.microsoft.com/office/powerpoint/2010/main" val="1648088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Quotes_Photo_Bi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607F99-5C2B-4FC6-A3DF-23E011C8426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
        <p:nvSpPr>
          <p:cNvPr id="7" name="Text Placeholder 11">
            <a:extLst>
              <a:ext uri="{FF2B5EF4-FFF2-40B4-BE49-F238E27FC236}">
                <a16:creationId xmlns:a16="http://schemas.microsoft.com/office/drawing/2014/main" id="{8FBE9395-9BF1-4306-9F29-1F8E92C9F8DB}"/>
              </a:ext>
            </a:extLst>
          </p:cNvPr>
          <p:cNvSpPr txBox="1">
            <a:spLocks/>
          </p:cNvSpPr>
          <p:nvPr userDrawn="1"/>
        </p:nvSpPr>
        <p:spPr>
          <a:xfrm>
            <a:off x="375751" y="1488927"/>
            <a:ext cx="2338388" cy="858838"/>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11200" noProof="0" dirty="0">
                <a:solidFill>
                  <a:schemeClr val="tx2"/>
                </a:solidFill>
                <a:latin typeface="Georgia" panose="02040502050405020303" pitchFamily="18" charset="0"/>
              </a:rPr>
              <a:t>“</a:t>
            </a:r>
          </a:p>
        </p:txBody>
      </p:sp>
      <p:sp>
        <p:nvSpPr>
          <p:cNvPr id="8" name="Text Placeholder 6">
            <a:extLst>
              <a:ext uri="{FF2B5EF4-FFF2-40B4-BE49-F238E27FC236}">
                <a16:creationId xmlns:a16="http://schemas.microsoft.com/office/drawing/2014/main" id="{87DD12F9-AC78-4784-A2C0-5FB6EC5AA315}"/>
              </a:ext>
            </a:extLst>
          </p:cNvPr>
          <p:cNvSpPr>
            <a:spLocks noGrp="1"/>
          </p:cNvSpPr>
          <p:nvPr>
            <p:ph type="body" sz="quarter" idx="10"/>
          </p:nvPr>
        </p:nvSpPr>
        <p:spPr>
          <a:xfrm>
            <a:off x="411750" y="2526765"/>
            <a:ext cx="5292000" cy="1800000"/>
          </a:xfrm>
        </p:spPr>
        <p:txBody>
          <a:bodyPr lIns="90000" tIns="46800" rIns="90000" bIns="46800"/>
          <a:lstStyle>
            <a:lvl1pPr marL="0" indent="0">
              <a:buNone/>
              <a:defRPr lang="en-US" sz="2800" dirty="0" smtClean="0">
                <a:latin typeface="Georgia" panose="02040502050405020303" pitchFamily="18" charset="0"/>
              </a:defRPr>
            </a:lvl1pPr>
          </a:lstStyle>
          <a:p>
            <a:pPr marL="356616" lvl="0" indent="-356616">
              <a:spcBef>
                <a:spcPts val="0"/>
              </a:spcBef>
            </a:pPr>
            <a:r>
              <a:rPr lang="en-US" noProof="0"/>
              <a:t>Click to edit Master text styles</a:t>
            </a:r>
          </a:p>
        </p:txBody>
      </p:sp>
      <p:sp>
        <p:nvSpPr>
          <p:cNvPr id="9" name="Text Placeholder 6">
            <a:extLst>
              <a:ext uri="{FF2B5EF4-FFF2-40B4-BE49-F238E27FC236}">
                <a16:creationId xmlns:a16="http://schemas.microsoft.com/office/drawing/2014/main" id="{3BB2527F-4DCE-4CB5-A96D-2E432FD5A07B}"/>
              </a:ext>
            </a:extLst>
          </p:cNvPr>
          <p:cNvSpPr>
            <a:spLocks noGrp="1"/>
          </p:cNvSpPr>
          <p:nvPr>
            <p:ph type="body" sz="quarter" idx="11" hasCustomPrompt="1"/>
          </p:nvPr>
        </p:nvSpPr>
        <p:spPr>
          <a:xfrm>
            <a:off x="1112808" y="4434359"/>
            <a:ext cx="4590942" cy="180000"/>
          </a:xfrm>
        </p:spPr>
        <p:txBody>
          <a:bodyPr lIns="90000" tIns="46800" rIns="90000" bIns="46800" anchor="ctr" anchorCtr="0"/>
          <a:lstStyle>
            <a:lvl1pPr marL="0" indent="0" algn="l" defTabSz="914400" rtl="0" eaLnBrk="1" latinLnBrk="0" hangingPunct="1">
              <a:spcBef>
                <a:spcPts val="0"/>
              </a:spcBef>
              <a:spcAft>
                <a:spcPts val="0"/>
              </a:spcAft>
              <a:buClr>
                <a:schemeClr val="tx2"/>
              </a:buClr>
              <a:buSzPct val="70000"/>
              <a:buFont typeface="Arial" pitchFamily="34" charset="0"/>
              <a:buNone/>
              <a:defRPr lang="en-US" sz="1100" kern="1200" dirty="0" smtClean="0">
                <a:solidFill>
                  <a:schemeClr val="tx2"/>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IE" noProof="0" dirty="0"/>
              <a:t>Name Surname</a:t>
            </a:r>
          </a:p>
        </p:txBody>
      </p:sp>
      <p:sp>
        <p:nvSpPr>
          <p:cNvPr id="10" name="Text Placeholder 6">
            <a:extLst>
              <a:ext uri="{FF2B5EF4-FFF2-40B4-BE49-F238E27FC236}">
                <a16:creationId xmlns:a16="http://schemas.microsoft.com/office/drawing/2014/main" id="{47DFFB3C-E689-440E-8EDB-465853B34606}"/>
              </a:ext>
            </a:extLst>
          </p:cNvPr>
          <p:cNvSpPr>
            <a:spLocks noGrp="1"/>
          </p:cNvSpPr>
          <p:nvPr>
            <p:ph type="body" sz="quarter" idx="12" hasCustomPrompt="1"/>
          </p:nvPr>
        </p:nvSpPr>
        <p:spPr>
          <a:xfrm>
            <a:off x="1112808" y="4617767"/>
            <a:ext cx="4590942" cy="180000"/>
          </a:xfrm>
        </p:spPr>
        <p:txBody>
          <a:bodyPr lIns="90000" tIns="46800" rIns="90000" bIns="46800" anchor="ctr" anchorCtr="0"/>
          <a:lstStyle>
            <a:lvl1pPr marL="0" indent="0" algn="l" defTabSz="914400" rtl="0" eaLnBrk="1" latinLnBrk="0" hangingPunct="1">
              <a:spcBef>
                <a:spcPts val="0"/>
              </a:spcBef>
              <a:spcAft>
                <a:spcPts val="0"/>
              </a:spcAft>
              <a:buClr>
                <a:schemeClr val="tx2"/>
              </a:buClr>
              <a:buSzPct val="70000"/>
              <a:buFont typeface="Arial" pitchFamily="34" charset="0"/>
              <a:buNone/>
              <a:defRPr lang="en-US" sz="1100" kern="1200" dirty="0" smtClean="0">
                <a:solidFill>
                  <a:schemeClr val="bg1"/>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IE" noProof="0" dirty="0"/>
              <a:t>Job Title</a:t>
            </a:r>
          </a:p>
        </p:txBody>
      </p:sp>
      <p:sp>
        <p:nvSpPr>
          <p:cNvPr id="11" name="Date Placeholder 8">
            <a:extLst>
              <a:ext uri="{FF2B5EF4-FFF2-40B4-BE49-F238E27FC236}">
                <a16:creationId xmlns:a16="http://schemas.microsoft.com/office/drawing/2014/main" id="{B26A883D-CB1B-44DF-B864-E08C3B09A708}"/>
              </a:ext>
            </a:extLst>
          </p:cNvPr>
          <p:cNvSpPr>
            <a:spLocks noGrp="1"/>
          </p:cNvSpPr>
          <p:nvPr>
            <p:ph type="dt" sz="half" idx="13"/>
          </p:nvPr>
        </p:nvSpPr>
        <p:spPr>
          <a:xfrm>
            <a:off x="2008048" y="6516456"/>
            <a:ext cx="1191258" cy="180000"/>
          </a:xfrm>
        </p:spPr>
        <p:txBody>
          <a:bodyPr/>
          <a:lstStyle/>
          <a:p>
            <a:fld id="{9009D85F-FCA3-430D-9DE7-15726AAD19A7}" type="datetime3">
              <a:rPr lang="en-IE" noProof="0" smtClean="0"/>
              <a:t>6 October 2021</a:t>
            </a:fld>
            <a:endParaRPr lang="en-IE" noProof="0" dirty="0"/>
          </a:p>
        </p:txBody>
      </p:sp>
      <p:sp>
        <p:nvSpPr>
          <p:cNvPr id="12" name="Footer Placeholder 9">
            <a:extLst>
              <a:ext uri="{FF2B5EF4-FFF2-40B4-BE49-F238E27FC236}">
                <a16:creationId xmlns:a16="http://schemas.microsoft.com/office/drawing/2014/main" id="{2D518928-6D8C-4DEF-879C-4C4BB7FFA2F3}"/>
              </a:ext>
            </a:extLst>
          </p:cNvPr>
          <p:cNvSpPr>
            <a:spLocks noGrp="1"/>
          </p:cNvSpPr>
          <p:nvPr>
            <p:ph type="ftr" sz="quarter" idx="14"/>
          </p:nvPr>
        </p:nvSpPr>
        <p:spPr>
          <a:xfrm>
            <a:off x="3437308" y="6516456"/>
            <a:ext cx="3086100" cy="180000"/>
          </a:xfrm>
        </p:spPr>
        <p:txBody>
          <a:bodyPr/>
          <a:lstStyle/>
          <a:p>
            <a:r>
              <a:rPr lang="en-IE" noProof="0" dirty="0"/>
              <a:t>Presentation title</a:t>
            </a:r>
          </a:p>
        </p:txBody>
      </p:sp>
      <p:sp>
        <p:nvSpPr>
          <p:cNvPr id="13" name="Slide Number Placeholder 10">
            <a:extLst>
              <a:ext uri="{FF2B5EF4-FFF2-40B4-BE49-F238E27FC236}">
                <a16:creationId xmlns:a16="http://schemas.microsoft.com/office/drawing/2014/main" id="{6D804FC6-AE5A-4130-8CE6-82D0878A8361}"/>
              </a:ext>
            </a:extLst>
          </p:cNvPr>
          <p:cNvSpPr>
            <a:spLocks noGrp="1"/>
          </p:cNvSpPr>
          <p:nvPr>
            <p:ph type="sldNum" sz="quarter" idx="15"/>
          </p:nvPr>
        </p:nvSpPr>
        <p:spPr>
          <a:xfrm>
            <a:off x="457201" y="6516456"/>
            <a:ext cx="663066" cy="180000"/>
          </a:xfrm>
          <a:prstGeom prst="rect">
            <a:avLst/>
          </a:prstGeom>
        </p:spPr>
        <p:txBody>
          <a:bodyPr/>
          <a:lstStyle/>
          <a:p>
            <a:r>
              <a:rPr lang="en-IE" noProof="0" dirty="0"/>
              <a:t>Page </a:t>
            </a:r>
            <a:fld id="{F1BC30E3-FFE5-4B91-AA19-87A149EBB9EE}" type="slidenum">
              <a:rPr lang="en-IE" noProof="0" smtClean="0"/>
              <a:pPr/>
              <a:t>‹#›</a:t>
            </a:fld>
            <a:endParaRPr lang="en-IE" noProof="0" dirty="0"/>
          </a:p>
        </p:txBody>
      </p:sp>
    </p:spTree>
    <p:extLst>
      <p:ext uri="{BB962C8B-B14F-4D97-AF65-F5344CB8AC3E}">
        <p14:creationId xmlns:p14="http://schemas.microsoft.com/office/powerpoint/2010/main" val="2971887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9247" y="1387061"/>
            <a:ext cx="8256736" cy="624619"/>
          </a:xfrm>
        </p:spPr>
        <p:txBody>
          <a:bodyPr/>
          <a:lstStyle>
            <a:lvl1pPr marL="0" indent="0">
              <a:buNone/>
              <a:defRPr sz="1200">
                <a:solidFill>
                  <a:schemeClr val="bg1"/>
                </a:solidFill>
              </a:defRPr>
            </a:lvl1pPr>
            <a:lvl2pPr>
              <a:defRPr sz="1349">
                <a:solidFill>
                  <a:schemeClr val="bg1"/>
                </a:solidFill>
              </a:defRPr>
            </a:lvl2pPr>
            <a:lvl3pPr>
              <a:defRPr sz="1199">
                <a:solidFill>
                  <a:schemeClr val="bg1"/>
                </a:solidFill>
              </a:defRPr>
            </a:lvl3pPr>
            <a:lvl4pPr>
              <a:defRPr sz="1049">
                <a:solidFill>
                  <a:schemeClr val="bg1"/>
                </a:solidFill>
              </a:defRPr>
            </a:lvl4pPr>
            <a:lvl5pPr>
              <a:defRPr sz="900">
                <a:solidFill>
                  <a:schemeClr val="bg1"/>
                </a:solidFill>
              </a:defRPr>
            </a:lvl5pPr>
            <a:lvl6pPr>
              <a:defRPr sz="1349"/>
            </a:lvl6pPr>
            <a:lvl7pPr>
              <a:defRPr sz="1349"/>
            </a:lvl7pPr>
            <a:lvl8pPr>
              <a:defRPr sz="1349"/>
            </a:lvl8pPr>
            <a:lvl9pPr>
              <a:defRPr sz="1349"/>
            </a:lvl9pPr>
          </a:lstStyle>
          <a:p>
            <a:pPr lvl="0"/>
            <a:r>
              <a:rPr lang="en-IE" noProof="0" dirty="0"/>
              <a:t>Edit Master text styles</a:t>
            </a:r>
          </a:p>
        </p:txBody>
      </p:sp>
      <p:sp>
        <p:nvSpPr>
          <p:cNvPr id="10" name="Text Placeholder 9"/>
          <p:cNvSpPr>
            <a:spLocks noGrp="1"/>
          </p:cNvSpPr>
          <p:nvPr>
            <p:ph type="body" sz="quarter" idx="12"/>
          </p:nvPr>
        </p:nvSpPr>
        <p:spPr>
          <a:xfrm>
            <a:off x="457201" y="1137921"/>
            <a:ext cx="8229600" cy="252000"/>
          </a:xfrm>
        </p:spPr>
        <p:txBody>
          <a:bodyPr anchor="t" anchorCtr="0"/>
          <a:lstStyle>
            <a:lvl1pPr>
              <a:buNone/>
              <a:defRPr sz="1400" b="0">
                <a:solidFill>
                  <a:schemeClr val="bg1"/>
                </a:solidFill>
              </a:defRPr>
            </a:lvl1pPr>
          </a:lstStyle>
          <a:p>
            <a:pPr lvl="0"/>
            <a:r>
              <a:rPr lang="en-US" noProof="0"/>
              <a:t>Click to edit Master text styles</a:t>
            </a:r>
          </a:p>
        </p:txBody>
      </p:sp>
      <p:sp>
        <p:nvSpPr>
          <p:cNvPr id="2" name="Title 1"/>
          <p:cNvSpPr>
            <a:spLocks noGrp="1"/>
          </p:cNvSpPr>
          <p:nvPr>
            <p:ph type="title"/>
          </p:nvPr>
        </p:nvSpPr>
        <p:spPr>
          <a:xfrm>
            <a:off x="457201" y="294200"/>
            <a:ext cx="8229600" cy="590880"/>
          </a:xfrm>
        </p:spPr>
        <p:txBody>
          <a:bodyPr/>
          <a:lstStyle>
            <a:lvl1pPr>
              <a:defRPr sz="2400">
                <a:solidFill>
                  <a:schemeClr val="bg1"/>
                </a:solidFill>
              </a:defRPr>
            </a:lvl1pPr>
          </a:lstStyle>
          <a:p>
            <a:r>
              <a:rPr lang="en-US" noProof="0"/>
              <a:t>Click to edit Master title style</a:t>
            </a:r>
            <a:endParaRPr lang="en-IE" noProof="0" dirty="0"/>
          </a:p>
        </p:txBody>
      </p:sp>
      <p:sp>
        <p:nvSpPr>
          <p:cNvPr id="5" name="Date Placeholder 4">
            <a:extLst>
              <a:ext uri="{FF2B5EF4-FFF2-40B4-BE49-F238E27FC236}">
                <a16:creationId xmlns:a16="http://schemas.microsoft.com/office/drawing/2014/main" id="{09CF6F0C-8419-4816-9E6B-8941D50C588C}"/>
              </a:ext>
            </a:extLst>
          </p:cNvPr>
          <p:cNvSpPr>
            <a:spLocks noGrp="1"/>
          </p:cNvSpPr>
          <p:nvPr>
            <p:ph type="dt" sz="half" idx="14"/>
          </p:nvPr>
        </p:nvSpPr>
        <p:spPr/>
        <p:txBody>
          <a:bodyPr/>
          <a:lstStyle/>
          <a:p>
            <a:fld id="{732F33D8-1A24-4E39-86C5-F6B07A9A5EB7}" type="datetime3">
              <a:rPr lang="en-IE" noProof="0" smtClean="0"/>
              <a:t>6 October 2021</a:t>
            </a:fld>
            <a:endParaRPr lang="en-IE" noProof="0" dirty="0"/>
          </a:p>
        </p:txBody>
      </p:sp>
      <p:sp>
        <p:nvSpPr>
          <p:cNvPr id="6" name="Footer Placeholder 5">
            <a:extLst>
              <a:ext uri="{FF2B5EF4-FFF2-40B4-BE49-F238E27FC236}">
                <a16:creationId xmlns:a16="http://schemas.microsoft.com/office/drawing/2014/main" id="{2637EFC1-5CA0-4BFB-8363-27F8F3D2336E}"/>
              </a:ext>
            </a:extLst>
          </p:cNvPr>
          <p:cNvSpPr>
            <a:spLocks noGrp="1"/>
          </p:cNvSpPr>
          <p:nvPr>
            <p:ph type="ftr" sz="quarter" idx="15"/>
          </p:nvPr>
        </p:nvSpPr>
        <p:spPr/>
        <p:txBody>
          <a:bodyPr/>
          <a:lstStyle/>
          <a:p>
            <a:r>
              <a:rPr lang="en-IE" noProof="0" dirty="0"/>
              <a:t>Presentation title</a:t>
            </a:r>
          </a:p>
        </p:txBody>
      </p:sp>
      <p:sp>
        <p:nvSpPr>
          <p:cNvPr id="7" name="Slide Number Placeholder 6">
            <a:extLst>
              <a:ext uri="{FF2B5EF4-FFF2-40B4-BE49-F238E27FC236}">
                <a16:creationId xmlns:a16="http://schemas.microsoft.com/office/drawing/2014/main" id="{33B86835-09D6-4615-BB7C-7F8253C03FF4}"/>
              </a:ext>
            </a:extLst>
          </p:cNvPr>
          <p:cNvSpPr>
            <a:spLocks noGrp="1"/>
          </p:cNvSpPr>
          <p:nvPr>
            <p:ph type="sldNum" sz="quarter" idx="16"/>
          </p:nvPr>
        </p:nvSpPr>
        <p:spPr>
          <a:xfrm>
            <a:off x="457201" y="6516456"/>
            <a:ext cx="663066" cy="180000"/>
          </a:xfrm>
          <a:prstGeom prst="rect">
            <a:avLst/>
          </a:prstGeom>
        </p:spPr>
        <p:txBody>
          <a:bodyPr/>
          <a:lstStyle/>
          <a:p>
            <a:r>
              <a:rPr lang="en-IE" noProof="0" dirty="0"/>
              <a:t>Page </a:t>
            </a:r>
            <a:fld id="{F1BC30E3-FFE5-4B91-AA19-87A149EBB9EE}" type="slidenum">
              <a:rPr lang="en-IE" noProof="0" smtClean="0"/>
              <a:pPr/>
              <a:t>‹#›</a:t>
            </a:fld>
            <a:endParaRPr lang="en-IE" noProof="0" dirty="0"/>
          </a:p>
        </p:txBody>
      </p:sp>
      <p:sp>
        <p:nvSpPr>
          <p:cNvPr id="11" name="Line 10">
            <a:extLst>
              <a:ext uri="{FF2B5EF4-FFF2-40B4-BE49-F238E27FC236}">
                <a16:creationId xmlns:a16="http://schemas.microsoft.com/office/drawing/2014/main" id="{C37BF1DE-E4E1-40C4-B510-30A0AC8ABDB8}"/>
              </a:ext>
            </a:extLst>
          </p:cNvPr>
          <p:cNvSpPr>
            <a:spLocks noChangeShapeType="1"/>
          </p:cNvSpPr>
          <p:nvPr userDrawn="1"/>
        </p:nvSpPr>
        <p:spPr bwMode="auto">
          <a:xfrm>
            <a:off x="457201" y="943262"/>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E" noProof="0" dirty="0">
              <a:solidFill>
                <a:schemeClr val="bg1"/>
              </a:solidFill>
            </a:endParaRPr>
          </a:p>
        </p:txBody>
      </p:sp>
    </p:spTree>
    <p:extLst>
      <p:ext uri="{BB962C8B-B14F-4D97-AF65-F5344CB8AC3E}">
        <p14:creationId xmlns:p14="http://schemas.microsoft.com/office/powerpoint/2010/main" val="6226385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pter title_Photo">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620064" y="2504281"/>
            <a:ext cx="4417762" cy="1202318"/>
          </a:xfrm>
        </p:spPr>
        <p:txBody>
          <a:bodyPr vert="horz" lIns="0" tIns="0" rIns="0" bIns="0" rtlCol="0" anchor="ctr" anchorCtr="0">
            <a:noAutofit/>
          </a:bodyPr>
          <a:lstStyle>
            <a:lvl1pPr marL="0" indent="0">
              <a:buNone/>
              <a:defRPr kumimoji="0" lang="en-IN" sz="3600" b="0" i="0" u="none" strike="noStrike" cap="none" spc="0" normalizeH="0" baseline="0" dirty="0">
                <a:ln>
                  <a:noFill/>
                </a:ln>
                <a:solidFill>
                  <a:srgbClr val="FFFFFF"/>
                </a:solidFill>
                <a:effectLst/>
                <a:uLnTx/>
                <a:uFillTx/>
                <a:latin typeface="EYInterstate Light" panose="02000506000000020004" pitchFamily="2" charset="0"/>
                <a:ea typeface="+mj-ea"/>
                <a:cs typeface="+mj-cs"/>
              </a:defRPr>
            </a:lvl1pPr>
          </a:lstStyle>
          <a:p>
            <a:pPr marL="267319" marR="0" lvl="0" indent="-267319" defTabSz="755512" fontAlgn="auto">
              <a:lnSpc>
                <a:spcPct val="100000"/>
              </a:lnSpc>
              <a:spcBef>
                <a:spcPct val="0"/>
              </a:spcBef>
              <a:spcAft>
                <a:spcPts val="0"/>
              </a:spcAft>
              <a:buClrTx/>
              <a:buSzTx/>
              <a:tabLst/>
            </a:pPr>
            <a:r>
              <a:rPr lang="en-IE" noProof="0" dirty="0"/>
              <a:t>Chapter Title</a:t>
            </a:r>
          </a:p>
        </p:txBody>
      </p:sp>
      <p:sp>
        <p:nvSpPr>
          <p:cNvPr id="2" name="Date Placeholder 1">
            <a:extLst>
              <a:ext uri="{FF2B5EF4-FFF2-40B4-BE49-F238E27FC236}">
                <a16:creationId xmlns:a16="http://schemas.microsoft.com/office/drawing/2014/main" id="{02B00D41-84A6-4D84-AAAE-0067EC8AF9C6}"/>
              </a:ext>
            </a:extLst>
          </p:cNvPr>
          <p:cNvSpPr>
            <a:spLocks noGrp="1"/>
          </p:cNvSpPr>
          <p:nvPr>
            <p:ph type="dt" sz="half" idx="11"/>
          </p:nvPr>
        </p:nvSpPr>
        <p:spPr/>
        <p:txBody>
          <a:bodyPr/>
          <a:lstStyle/>
          <a:p>
            <a:fld id="{F817ECCF-CBA0-4C4D-974E-7BD0CFAD7C3E}" type="datetime3">
              <a:rPr lang="en-IE" noProof="0" smtClean="0"/>
              <a:t>6 October 2021</a:t>
            </a:fld>
            <a:endParaRPr lang="en-IE" noProof="0" dirty="0"/>
          </a:p>
        </p:txBody>
      </p:sp>
      <p:sp>
        <p:nvSpPr>
          <p:cNvPr id="3" name="Footer Placeholder 2">
            <a:extLst>
              <a:ext uri="{FF2B5EF4-FFF2-40B4-BE49-F238E27FC236}">
                <a16:creationId xmlns:a16="http://schemas.microsoft.com/office/drawing/2014/main" id="{F177F6EB-21D5-4EE8-8A81-25BDB5A28BA2}"/>
              </a:ext>
            </a:extLst>
          </p:cNvPr>
          <p:cNvSpPr>
            <a:spLocks noGrp="1"/>
          </p:cNvSpPr>
          <p:nvPr>
            <p:ph type="ftr" sz="quarter" idx="12"/>
          </p:nvPr>
        </p:nvSpPr>
        <p:spPr/>
        <p:txBody>
          <a:bodyPr/>
          <a:lstStyle/>
          <a:p>
            <a:r>
              <a:rPr lang="en-IE" noProof="0" dirty="0"/>
              <a:t>Presentation title</a:t>
            </a:r>
          </a:p>
        </p:txBody>
      </p:sp>
      <p:sp>
        <p:nvSpPr>
          <p:cNvPr id="4" name="Slide Number Placeholder 3">
            <a:extLst>
              <a:ext uri="{FF2B5EF4-FFF2-40B4-BE49-F238E27FC236}">
                <a16:creationId xmlns:a16="http://schemas.microsoft.com/office/drawing/2014/main" id="{0AA7FF3F-46CF-4130-9246-1A95F22F2C19}"/>
              </a:ext>
            </a:extLst>
          </p:cNvPr>
          <p:cNvSpPr>
            <a:spLocks noGrp="1"/>
          </p:cNvSpPr>
          <p:nvPr>
            <p:ph type="sldNum" sz="quarter" idx="13"/>
          </p:nvPr>
        </p:nvSpPr>
        <p:spPr>
          <a:xfrm>
            <a:off x="457201" y="6516456"/>
            <a:ext cx="663066" cy="180000"/>
          </a:xfrm>
          <a:prstGeom prst="rect">
            <a:avLst/>
          </a:prstGeom>
        </p:spPr>
        <p:txBody>
          <a:bodyPr/>
          <a:lstStyle/>
          <a:p>
            <a:r>
              <a:rPr lang="en-IE" noProof="0" dirty="0"/>
              <a:t>Page </a:t>
            </a:r>
            <a:fld id="{F1BC30E3-FFE5-4B91-AA19-87A149EBB9EE}" type="slidenum">
              <a:rPr lang="en-IE" noProof="0" smtClean="0"/>
              <a:pPr/>
              <a:t>‹#›</a:t>
            </a:fld>
            <a:endParaRPr lang="en-IE" noProof="0" dirty="0"/>
          </a:p>
        </p:txBody>
      </p:sp>
    </p:spTree>
    <p:extLst>
      <p:ext uri="{BB962C8B-B14F-4D97-AF65-F5344CB8AC3E}">
        <p14:creationId xmlns:p14="http://schemas.microsoft.com/office/powerpoint/2010/main" val="1891034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_Photo">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88EA5E8-D5CE-4885-9BCF-B4EBD809736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2591" r="22409"/>
          <a:stretch/>
        </p:blipFill>
        <p:spPr>
          <a:xfrm>
            <a:off x="0" y="0"/>
            <a:ext cx="9144000" cy="6858000"/>
          </a:xfrm>
          <a:prstGeom prst="rect">
            <a:avLst/>
          </a:prstGeom>
        </p:spPr>
      </p:pic>
      <p:pic>
        <p:nvPicPr>
          <p:cNvPr id="8" name="Picture 7">
            <a:extLst>
              <a:ext uri="{FF2B5EF4-FFF2-40B4-BE49-F238E27FC236}">
                <a16:creationId xmlns:a16="http://schemas.microsoft.com/office/drawing/2014/main" id="{E945AD81-9D09-493D-94B8-1CAA625F68C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
        <p:nvSpPr>
          <p:cNvPr id="7" name="Freeform 5">
            <a:extLst>
              <a:ext uri="{FF2B5EF4-FFF2-40B4-BE49-F238E27FC236}">
                <a16:creationId xmlns:a16="http://schemas.microsoft.com/office/drawing/2014/main" id="{B7F2A12E-7729-47A0-BC4C-937A569C1503}"/>
              </a:ext>
            </a:extLst>
          </p:cNvPr>
          <p:cNvSpPr>
            <a:spLocks noChangeAspect="1"/>
          </p:cNvSpPr>
          <p:nvPr userDrawn="1"/>
        </p:nvSpPr>
        <p:spPr bwMode="gray">
          <a:xfrm rot="10800000">
            <a:off x="470054" y="457199"/>
            <a:ext cx="4507059" cy="3805316"/>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Title 1">
            <a:extLst>
              <a:ext uri="{FF2B5EF4-FFF2-40B4-BE49-F238E27FC236}">
                <a16:creationId xmlns:a16="http://schemas.microsoft.com/office/drawing/2014/main" id="{9306FE6B-2888-42EC-9409-22E0C44C3EFB}"/>
              </a:ext>
            </a:extLst>
          </p:cNvPr>
          <p:cNvSpPr>
            <a:spLocks noGrp="1"/>
          </p:cNvSpPr>
          <p:nvPr>
            <p:ph type="ctrTitle" hasCustomPrompt="1"/>
          </p:nvPr>
        </p:nvSpPr>
        <p:spPr>
          <a:xfrm>
            <a:off x="686326" y="1476597"/>
            <a:ext cx="4064949" cy="860400"/>
          </a:xfrm>
        </p:spPr>
        <p:txBody>
          <a:bodyPr/>
          <a:lstStyle>
            <a:lvl1pPr>
              <a:defRPr sz="3000" b="0">
                <a:solidFill>
                  <a:srgbClr val="2E2E38"/>
                </a:solidFill>
                <a:latin typeface="EYInterstate Light" panose="02000506000000020004" pitchFamily="2" charset="0"/>
                <a:cs typeface="Arial" pitchFamily="34" charset="0"/>
              </a:defRPr>
            </a:lvl1pPr>
          </a:lstStyle>
          <a:p>
            <a:r>
              <a:rPr lang="en-IE" noProof="0" dirty="0"/>
              <a:t>Title (EY Interstate Light 30 point)</a:t>
            </a:r>
          </a:p>
        </p:txBody>
      </p:sp>
      <p:sp>
        <p:nvSpPr>
          <p:cNvPr id="10" name="Subtitle 2">
            <a:extLst>
              <a:ext uri="{FF2B5EF4-FFF2-40B4-BE49-F238E27FC236}">
                <a16:creationId xmlns:a16="http://schemas.microsoft.com/office/drawing/2014/main" id="{62FC3DF6-2861-4293-9E33-F3E405EF9FAB}"/>
              </a:ext>
            </a:extLst>
          </p:cNvPr>
          <p:cNvSpPr>
            <a:spLocks noGrp="1"/>
          </p:cNvSpPr>
          <p:nvPr>
            <p:ph type="subTitle" idx="1" hasCustomPrompt="1"/>
          </p:nvPr>
        </p:nvSpPr>
        <p:spPr>
          <a:xfrm>
            <a:off x="686327" y="2422864"/>
            <a:ext cx="4064949" cy="391225"/>
          </a:xfrm>
        </p:spPr>
        <p:txBody>
          <a:bodyPr/>
          <a:lstStyle>
            <a:lvl1pPr marL="0" marR="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sz="1600" b="0">
                <a:solidFill>
                  <a:srgbClr val="2E2E38"/>
                </a:solidFill>
                <a:latin typeface="EYInterstate" panose="02000503020000020004" pitchFamily="2"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IE" sz="1600" noProof="0" dirty="0"/>
              <a:t>Subtitle (EY Interstate 16 point)</a:t>
            </a:r>
          </a:p>
          <a:p>
            <a:pPr marL="0" marR="0" lvl="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a:pPr>
            <a:r>
              <a:rPr lang="en-IE" b="1" noProof="0" dirty="0"/>
              <a:t>XX Month 20XX (EY Interstate bold 16 point)</a:t>
            </a:r>
            <a:endParaRPr lang="en-IE" sz="1600" noProof="0" dirty="0"/>
          </a:p>
        </p:txBody>
      </p:sp>
    </p:spTree>
    <p:extLst>
      <p:ext uri="{BB962C8B-B14F-4D97-AF65-F5344CB8AC3E}">
        <p14:creationId xmlns:p14="http://schemas.microsoft.com/office/powerpoint/2010/main" val="4079981173"/>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7E8263-DCF1-4C67-90D8-C34A99A7A0B6}"/>
              </a:ext>
            </a:extLst>
          </p:cNvPr>
          <p:cNvSpPr>
            <a:spLocks noGrp="1"/>
          </p:cNvSpPr>
          <p:nvPr>
            <p:ph type="dt" sz="half" idx="10"/>
          </p:nvPr>
        </p:nvSpPr>
        <p:spPr/>
        <p:txBody>
          <a:bodyPr/>
          <a:lstStyle/>
          <a:p>
            <a:fld id="{8A8D4BB7-1E72-4EB8-993C-631EDB973C7A}" type="datetime3">
              <a:rPr lang="en-IE" noProof="0" smtClean="0"/>
              <a:t>6 October 2021</a:t>
            </a:fld>
            <a:endParaRPr lang="en-IE" noProof="0" dirty="0"/>
          </a:p>
        </p:txBody>
      </p:sp>
      <p:sp>
        <p:nvSpPr>
          <p:cNvPr id="3" name="Footer Placeholder 2">
            <a:extLst>
              <a:ext uri="{FF2B5EF4-FFF2-40B4-BE49-F238E27FC236}">
                <a16:creationId xmlns:a16="http://schemas.microsoft.com/office/drawing/2014/main" id="{CEE39A50-9EF9-4531-9496-997ED3A26DD2}"/>
              </a:ext>
            </a:extLst>
          </p:cNvPr>
          <p:cNvSpPr>
            <a:spLocks noGrp="1"/>
          </p:cNvSpPr>
          <p:nvPr>
            <p:ph type="ftr" sz="quarter" idx="11"/>
          </p:nvPr>
        </p:nvSpPr>
        <p:spPr/>
        <p:txBody>
          <a:bodyPr/>
          <a:lstStyle/>
          <a:p>
            <a:r>
              <a:rPr lang="en-IE" noProof="0" dirty="0"/>
              <a:t>Presentation title</a:t>
            </a:r>
          </a:p>
        </p:txBody>
      </p:sp>
      <p:sp>
        <p:nvSpPr>
          <p:cNvPr id="4" name="Slide Number Placeholder 3">
            <a:extLst>
              <a:ext uri="{FF2B5EF4-FFF2-40B4-BE49-F238E27FC236}">
                <a16:creationId xmlns:a16="http://schemas.microsoft.com/office/drawing/2014/main" id="{B6CA5048-1D32-4032-B513-417B769802F2}"/>
              </a:ext>
            </a:extLst>
          </p:cNvPr>
          <p:cNvSpPr>
            <a:spLocks noGrp="1"/>
          </p:cNvSpPr>
          <p:nvPr>
            <p:ph type="sldNum" sz="quarter" idx="12"/>
          </p:nvPr>
        </p:nvSpPr>
        <p:spPr>
          <a:xfrm>
            <a:off x="457201" y="6516456"/>
            <a:ext cx="663066" cy="180000"/>
          </a:xfrm>
          <a:prstGeom prst="rect">
            <a:avLst/>
          </a:prstGeom>
        </p:spPr>
        <p:txBody>
          <a:bodyPr/>
          <a:lstStyle/>
          <a:p>
            <a:r>
              <a:rPr lang="en-IE" noProof="0" dirty="0"/>
              <a:t>Page </a:t>
            </a:r>
            <a:fld id="{F1BC30E3-FFE5-4B91-AA19-87A149EBB9EE}" type="slidenum">
              <a:rPr lang="en-IE" noProof="0" smtClean="0"/>
              <a:pPr/>
              <a:t>‹#›</a:t>
            </a:fld>
            <a:endParaRPr lang="en-IE" noProof="0" dirty="0"/>
          </a:p>
        </p:txBody>
      </p:sp>
      <p:sp>
        <p:nvSpPr>
          <p:cNvPr id="8" name="Text Placeholder 7"/>
          <p:cNvSpPr>
            <a:spLocks noGrp="1"/>
          </p:cNvSpPr>
          <p:nvPr>
            <p:ph type="body" sz="quarter" idx="13" hasCustomPrompt="1"/>
          </p:nvPr>
        </p:nvSpPr>
        <p:spPr>
          <a:xfrm>
            <a:off x="942391" y="2936607"/>
            <a:ext cx="7259219" cy="539719"/>
          </a:xfrm>
        </p:spPr>
        <p:txBody>
          <a:bodyPr/>
          <a:lstStyle>
            <a:lvl1pPr marL="0" indent="0" algn="ctr">
              <a:buFontTx/>
              <a:buNone/>
              <a:defRPr sz="3200"/>
            </a:lvl1pPr>
          </a:lstStyle>
          <a:p>
            <a:pPr lvl="0"/>
            <a:r>
              <a:rPr lang="en-IE" dirty="0"/>
              <a:t>Statement 32pt, EY Interstate Light</a:t>
            </a:r>
            <a:endParaRPr lang="en-US" dirty="0"/>
          </a:p>
        </p:txBody>
      </p:sp>
      <p:sp>
        <p:nvSpPr>
          <p:cNvPr id="10" name="Text Placeholder 7"/>
          <p:cNvSpPr>
            <a:spLocks noGrp="1"/>
          </p:cNvSpPr>
          <p:nvPr>
            <p:ph type="body" sz="quarter" idx="14" hasCustomPrompt="1"/>
          </p:nvPr>
        </p:nvSpPr>
        <p:spPr>
          <a:xfrm>
            <a:off x="2535788" y="3596558"/>
            <a:ext cx="4072425" cy="1304246"/>
          </a:xfrm>
        </p:spPr>
        <p:txBody>
          <a:bodyPr/>
          <a:lstStyle>
            <a:lvl1pPr marL="0" indent="0" algn="ctr">
              <a:buFontTx/>
              <a:buNone/>
              <a:defRPr sz="1800"/>
            </a:lvl1pPr>
          </a:lstStyle>
          <a:p>
            <a:pPr lvl="0"/>
            <a:r>
              <a:rPr lang="en-IE" dirty="0"/>
              <a:t>Description 18pt, </a:t>
            </a:r>
            <a:r>
              <a:rPr lang="en-IE" dirty="0" err="1"/>
              <a:t>EYInterstate</a:t>
            </a:r>
            <a:r>
              <a:rPr lang="en-IE" dirty="0"/>
              <a:t> Light ipsum </a:t>
            </a:r>
            <a:r>
              <a:rPr lang="en-IE" dirty="0" err="1"/>
              <a:t>dolor</a:t>
            </a:r>
            <a:r>
              <a:rPr lang="en-IE" dirty="0"/>
              <a:t> sit </a:t>
            </a:r>
            <a:r>
              <a:rPr lang="en-IE" dirty="0" err="1"/>
              <a:t>amet</a:t>
            </a:r>
            <a:r>
              <a:rPr lang="en-IE" dirty="0"/>
              <a:t>, </a:t>
            </a:r>
            <a:r>
              <a:rPr lang="en-IE" dirty="0" err="1"/>
              <a:t>quas</a:t>
            </a:r>
            <a:r>
              <a:rPr lang="en-IE" dirty="0"/>
              <a:t> </a:t>
            </a:r>
            <a:r>
              <a:rPr lang="en-IE" dirty="0" err="1"/>
              <a:t>nostru</a:t>
            </a:r>
            <a:r>
              <a:rPr lang="en-IE" dirty="0"/>
              <a:t> </a:t>
            </a:r>
            <a:r>
              <a:rPr lang="en-IE" dirty="0" err="1"/>
              <a:t>xgfc</a:t>
            </a:r>
            <a:r>
              <a:rPr lang="en-IE" dirty="0"/>
              <a:t> </a:t>
            </a:r>
            <a:r>
              <a:rPr lang="en-IE" dirty="0" err="1"/>
              <a:t>laoreet</a:t>
            </a:r>
            <a:r>
              <a:rPr lang="en-IE" dirty="0"/>
              <a:t> per.</a:t>
            </a:r>
          </a:p>
        </p:txBody>
      </p:sp>
    </p:spTree>
    <p:extLst>
      <p:ext uri="{BB962C8B-B14F-4D97-AF65-F5344CB8AC3E}">
        <p14:creationId xmlns:p14="http://schemas.microsoft.com/office/powerpoint/2010/main" val="12882209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1_Photo">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8F035323-7C4A-4F1C-9DE0-8F00C50A28BE}"/>
              </a:ext>
            </a:extLst>
          </p:cNvPr>
          <p:cNvSpPr>
            <a:spLocks/>
          </p:cNvSpPr>
          <p:nvPr userDrawn="1"/>
        </p:nvSpPr>
        <p:spPr bwMode="gray">
          <a:xfrm>
            <a:off x="-1" y="-5011"/>
            <a:ext cx="5298907" cy="4692758"/>
          </a:xfrm>
          <a:custGeom>
            <a:avLst/>
            <a:gdLst>
              <a:gd name="connsiteX0" fmla="*/ 0 w 10000"/>
              <a:gd name="connsiteY0" fmla="*/ 0 h 10000"/>
              <a:gd name="connsiteX1" fmla="*/ 10000 w 10000"/>
              <a:gd name="connsiteY1" fmla="*/ 0 h 10000"/>
              <a:gd name="connsiteX2" fmla="*/ 10000 w 10000"/>
              <a:gd name="connsiteY2" fmla="*/ 8019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10000" y="8019"/>
                </a:lnTo>
                <a:lnTo>
                  <a:pt x="0" y="10000"/>
                </a:lnTo>
                <a:lnTo>
                  <a:pt x="0" y="0"/>
                </a:lnTo>
                <a:close/>
              </a:path>
            </a:pathLst>
          </a:custGeom>
          <a:solidFill>
            <a:schemeClr val="tx2"/>
          </a:solidFill>
          <a:ln w="9525">
            <a:noFill/>
            <a:round/>
            <a:headEnd/>
            <a:tailEnd/>
          </a:ln>
          <a:effectLst/>
        </p:spPr>
        <p:txBody>
          <a:bodyPr vert="horz" wrap="square" lIns="91440" tIns="45720" rIns="91440" bIns="45720" numCol="1" anchor="t" anchorCtr="0" compatLnSpc="1">
            <a:prstTxWarp prst="textNoShape">
              <a:avLst/>
            </a:prstTxWarp>
          </a:bodyPr>
          <a:lstStyle/>
          <a:p>
            <a:endParaRPr lang="en-IE" dirty="0">
              <a:solidFill>
                <a:schemeClr val="bg1"/>
              </a:solidFill>
            </a:endParaRPr>
          </a:p>
        </p:txBody>
      </p:sp>
      <p:sp>
        <p:nvSpPr>
          <p:cNvPr id="2" name="Date Placeholder 1">
            <a:extLst>
              <a:ext uri="{FF2B5EF4-FFF2-40B4-BE49-F238E27FC236}">
                <a16:creationId xmlns:a16="http://schemas.microsoft.com/office/drawing/2014/main" id="{C1794857-4245-4B70-83AF-69EE8341292D}"/>
              </a:ext>
            </a:extLst>
          </p:cNvPr>
          <p:cNvSpPr>
            <a:spLocks noGrp="1"/>
          </p:cNvSpPr>
          <p:nvPr>
            <p:ph type="dt" sz="half" idx="10"/>
          </p:nvPr>
        </p:nvSpPr>
        <p:spPr/>
        <p:txBody>
          <a:bodyPr/>
          <a:lstStyle/>
          <a:p>
            <a:fld id="{19A29DBD-335A-435A-8745-2F341A9AAC4E}" type="datetime3">
              <a:rPr lang="en-IE" noProof="0" smtClean="0"/>
              <a:t>6 October 2021</a:t>
            </a:fld>
            <a:endParaRPr lang="en-IE" noProof="0" dirty="0"/>
          </a:p>
        </p:txBody>
      </p:sp>
      <p:sp>
        <p:nvSpPr>
          <p:cNvPr id="3" name="Footer Placeholder 2">
            <a:extLst>
              <a:ext uri="{FF2B5EF4-FFF2-40B4-BE49-F238E27FC236}">
                <a16:creationId xmlns:a16="http://schemas.microsoft.com/office/drawing/2014/main" id="{5716D39F-AAFD-4EAB-BBF7-D94D820E8FB1}"/>
              </a:ext>
            </a:extLst>
          </p:cNvPr>
          <p:cNvSpPr>
            <a:spLocks noGrp="1"/>
          </p:cNvSpPr>
          <p:nvPr>
            <p:ph type="ftr" sz="quarter" idx="11"/>
          </p:nvPr>
        </p:nvSpPr>
        <p:spPr/>
        <p:txBody>
          <a:bodyPr/>
          <a:lstStyle/>
          <a:p>
            <a:r>
              <a:rPr lang="en-IE" noProof="0" dirty="0"/>
              <a:t>Presentation title</a:t>
            </a:r>
          </a:p>
        </p:txBody>
      </p:sp>
      <p:sp>
        <p:nvSpPr>
          <p:cNvPr id="4" name="Slide Number Placeholder 3">
            <a:extLst>
              <a:ext uri="{FF2B5EF4-FFF2-40B4-BE49-F238E27FC236}">
                <a16:creationId xmlns:a16="http://schemas.microsoft.com/office/drawing/2014/main" id="{81C8219F-D640-4BE4-BEBF-30B96F2AF625}"/>
              </a:ext>
            </a:extLst>
          </p:cNvPr>
          <p:cNvSpPr>
            <a:spLocks noGrp="1"/>
          </p:cNvSpPr>
          <p:nvPr>
            <p:ph type="sldNum" sz="quarter" idx="12"/>
          </p:nvPr>
        </p:nvSpPr>
        <p:spPr>
          <a:xfrm>
            <a:off x="457201" y="6516456"/>
            <a:ext cx="663066" cy="180000"/>
          </a:xfrm>
          <a:prstGeom prst="rect">
            <a:avLst/>
          </a:prstGeom>
        </p:spPr>
        <p:txBody>
          <a:bodyPr/>
          <a:lstStyle/>
          <a:p>
            <a:r>
              <a:rPr lang="en-IE" noProof="0" dirty="0"/>
              <a:t>Page </a:t>
            </a:r>
            <a:fld id="{F1BC30E3-FFE5-4B91-AA19-87A149EBB9EE}" type="slidenum">
              <a:rPr lang="en-IE" noProof="0" smtClean="0"/>
              <a:pPr/>
              <a:t>‹#›</a:t>
            </a:fld>
            <a:endParaRPr lang="en-IE" noProof="0" dirty="0"/>
          </a:p>
        </p:txBody>
      </p:sp>
      <p:sp>
        <p:nvSpPr>
          <p:cNvPr id="8" name="Text Placeholder 7"/>
          <p:cNvSpPr>
            <a:spLocks noGrp="1"/>
          </p:cNvSpPr>
          <p:nvPr>
            <p:ph type="body" sz="quarter" idx="13" hasCustomPrompt="1"/>
          </p:nvPr>
        </p:nvSpPr>
        <p:spPr>
          <a:xfrm>
            <a:off x="437042" y="1065096"/>
            <a:ext cx="4239129" cy="1678104"/>
          </a:xfrm>
        </p:spPr>
        <p:txBody>
          <a:bodyPr lIns="90000" tIns="46800" rIns="90000" bIns="46800"/>
          <a:lstStyle>
            <a:lvl1pPr marL="0" indent="0">
              <a:lnSpc>
                <a:spcPct val="85000"/>
              </a:lnSpc>
              <a:buFontTx/>
              <a:buNone/>
              <a:defRPr sz="3000">
                <a:solidFill>
                  <a:srgbClr val="2E2E38"/>
                </a:solidFill>
              </a:defRPr>
            </a:lvl1pPr>
          </a:lstStyle>
          <a:p>
            <a:pPr lvl="0"/>
            <a:r>
              <a:rPr lang="en-IE" dirty="0"/>
              <a:t>Section divider over two lines or three lines</a:t>
            </a:r>
          </a:p>
        </p:txBody>
      </p:sp>
    </p:spTree>
    <p:extLst>
      <p:ext uri="{BB962C8B-B14F-4D97-AF65-F5344CB8AC3E}">
        <p14:creationId xmlns:p14="http://schemas.microsoft.com/office/powerpoint/2010/main" val="4135494327"/>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794857-4245-4B70-83AF-69EE8341292D}"/>
              </a:ext>
            </a:extLst>
          </p:cNvPr>
          <p:cNvSpPr>
            <a:spLocks noGrp="1"/>
          </p:cNvSpPr>
          <p:nvPr>
            <p:ph type="dt" sz="half" idx="10"/>
          </p:nvPr>
        </p:nvSpPr>
        <p:spPr/>
        <p:txBody>
          <a:bodyPr/>
          <a:lstStyle/>
          <a:p>
            <a:fld id="{19A29DBD-335A-435A-8745-2F341A9AAC4E}" type="datetime3">
              <a:rPr lang="en-IE" noProof="0" smtClean="0"/>
              <a:t>6 October 2021</a:t>
            </a:fld>
            <a:endParaRPr lang="en-IE" noProof="0" dirty="0"/>
          </a:p>
        </p:txBody>
      </p:sp>
      <p:sp>
        <p:nvSpPr>
          <p:cNvPr id="3" name="Footer Placeholder 2">
            <a:extLst>
              <a:ext uri="{FF2B5EF4-FFF2-40B4-BE49-F238E27FC236}">
                <a16:creationId xmlns:a16="http://schemas.microsoft.com/office/drawing/2014/main" id="{5716D39F-AAFD-4EAB-BBF7-D94D820E8FB1}"/>
              </a:ext>
            </a:extLst>
          </p:cNvPr>
          <p:cNvSpPr>
            <a:spLocks noGrp="1"/>
          </p:cNvSpPr>
          <p:nvPr>
            <p:ph type="ftr" sz="quarter" idx="11"/>
          </p:nvPr>
        </p:nvSpPr>
        <p:spPr/>
        <p:txBody>
          <a:bodyPr/>
          <a:lstStyle/>
          <a:p>
            <a:r>
              <a:rPr lang="en-IE" noProof="0" dirty="0"/>
              <a:t>Presentation title</a:t>
            </a:r>
          </a:p>
        </p:txBody>
      </p:sp>
      <p:sp>
        <p:nvSpPr>
          <p:cNvPr id="4" name="Slide Number Placeholder 3">
            <a:extLst>
              <a:ext uri="{FF2B5EF4-FFF2-40B4-BE49-F238E27FC236}">
                <a16:creationId xmlns:a16="http://schemas.microsoft.com/office/drawing/2014/main" id="{81C8219F-D640-4BE4-BEBF-30B96F2AF625}"/>
              </a:ext>
            </a:extLst>
          </p:cNvPr>
          <p:cNvSpPr>
            <a:spLocks noGrp="1"/>
          </p:cNvSpPr>
          <p:nvPr>
            <p:ph type="sldNum" sz="quarter" idx="12"/>
          </p:nvPr>
        </p:nvSpPr>
        <p:spPr>
          <a:xfrm>
            <a:off x="457201" y="6516456"/>
            <a:ext cx="663066" cy="180000"/>
          </a:xfrm>
          <a:prstGeom prst="rect">
            <a:avLst/>
          </a:prstGeom>
        </p:spPr>
        <p:txBody>
          <a:bodyPr/>
          <a:lstStyle/>
          <a:p>
            <a:r>
              <a:rPr lang="en-IE" noProof="0" dirty="0"/>
              <a:t>Page </a:t>
            </a:r>
            <a:fld id="{F1BC30E3-FFE5-4B91-AA19-87A149EBB9EE}" type="slidenum">
              <a:rPr lang="en-IE" noProof="0" smtClean="0"/>
              <a:pPr/>
              <a:t>‹#›</a:t>
            </a:fld>
            <a:endParaRPr lang="en-IE" noProof="0" dirty="0"/>
          </a:p>
        </p:txBody>
      </p:sp>
      <p:sp>
        <p:nvSpPr>
          <p:cNvPr id="9" name="Freeform 8">
            <a:extLst>
              <a:ext uri="{FF2B5EF4-FFF2-40B4-BE49-F238E27FC236}">
                <a16:creationId xmlns:a16="http://schemas.microsoft.com/office/drawing/2014/main" id="{8F035323-7C4A-4F1C-9DE0-8F00C50A28BE}"/>
              </a:ext>
            </a:extLst>
          </p:cNvPr>
          <p:cNvSpPr>
            <a:spLocks/>
          </p:cNvSpPr>
          <p:nvPr userDrawn="1"/>
        </p:nvSpPr>
        <p:spPr bwMode="gray">
          <a:xfrm>
            <a:off x="223519" y="107454"/>
            <a:ext cx="5298907" cy="4692758"/>
          </a:xfrm>
          <a:custGeom>
            <a:avLst/>
            <a:gdLst>
              <a:gd name="connsiteX0" fmla="*/ 0 w 10000"/>
              <a:gd name="connsiteY0" fmla="*/ 0 h 10000"/>
              <a:gd name="connsiteX1" fmla="*/ 10000 w 10000"/>
              <a:gd name="connsiteY1" fmla="*/ 0 h 10000"/>
              <a:gd name="connsiteX2" fmla="*/ 10000 w 10000"/>
              <a:gd name="connsiteY2" fmla="*/ 8019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10000" y="8019"/>
                </a:lnTo>
                <a:lnTo>
                  <a:pt x="0" y="10000"/>
                </a:lnTo>
                <a:lnTo>
                  <a:pt x="0" y="0"/>
                </a:lnTo>
                <a:close/>
              </a:path>
            </a:pathLst>
          </a:custGeom>
          <a:solidFill>
            <a:schemeClr val="tx2"/>
          </a:solidFill>
          <a:ln w="9525">
            <a:noFill/>
            <a:round/>
            <a:headEnd/>
            <a:tailEnd/>
          </a:ln>
          <a:effectLst/>
        </p:spPr>
        <p:txBody>
          <a:bodyPr vert="horz" wrap="square" lIns="91440" tIns="45720" rIns="91440" bIns="45720" numCol="1" anchor="t" anchorCtr="0" compatLnSpc="1">
            <a:prstTxWarp prst="textNoShape">
              <a:avLst/>
            </a:prstTxWarp>
          </a:bodyPr>
          <a:lstStyle/>
          <a:p>
            <a:endParaRPr lang="en-IE" dirty="0">
              <a:solidFill>
                <a:schemeClr val="bg1"/>
              </a:solidFill>
            </a:endParaRPr>
          </a:p>
        </p:txBody>
      </p:sp>
      <p:sp>
        <p:nvSpPr>
          <p:cNvPr id="11" name="Text Placeholder 7"/>
          <p:cNvSpPr>
            <a:spLocks noGrp="1"/>
          </p:cNvSpPr>
          <p:nvPr>
            <p:ph type="body" sz="quarter" idx="13" hasCustomPrompt="1"/>
          </p:nvPr>
        </p:nvSpPr>
        <p:spPr>
          <a:xfrm>
            <a:off x="437042" y="1065096"/>
            <a:ext cx="4239129" cy="1678104"/>
          </a:xfrm>
        </p:spPr>
        <p:txBody>
          <a:bodyPr lIns="90000" tIns="46800" rIns="90000" bIns="46800"/>
          <a:lstStyle>
            <a:lvl1pPr marL="0" indent="0">
              <a:lnSpc>
                <a:spcPct val="85000"/>
              </a:lnSpc>
              <a:buFontTx/>
              <a:buNone/>
              <a:defRPr sz="3000">
                <a:solidFill>
                  <a:srgbClr val="2E2E38"/>
                </a:solidFill>
              </a:defRPr>
            </a:lvl1pPr>
          </a:lstStyle>
          <a:p>
            <a:pPr lvl="0"/>
            <a:r>
              <a:rPr lang="en-IE" dirty="0"/>
              <a:t>Section divider over two lines or three lines</a:t>
            </a:r>
          </a:p>
        </p:txBody>
      </p:sp>
    </p:spTree>
    <p:extLst>
      <p:ext uri="{BB962C8B-B14F-4D97-AF65-F5344CB8AC3E}">
        <p14:creationId xmlns:p14="http://schemas.microsoft.com/office/powerpoint/2010/main" val="1986009356"/>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2_Phot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794857-4245-4B70-83AF-69EE8341292D}"/>
              </a:ext>
            </a:extLst>
          </p:cNvPr>
          <p:cNvSpPr>
            <a:spLocks noGrp="1"/>
          </p:cNvSpPr>
          <p:nvPr>
            <p:ph type="dt" sz="half" idx="10"/>
          </p:nvPr>
        </p:nvSpPr>
        <p:spPr/>
        <p:txBody>
          <a:bodyPr/>
          <a:lstStyle/>
          <a:p>
            <a:fld id="{19A29DBD-335A-435A-8745-2F341A9AAC4E}" type="datetime3">
              <a:rPr lang="en-IE" noProof="0" smtClean="0"/>
              <a:t>6 October 2021</a:t>
            </a:fld>
            <a:endParaRPr lang="en-IE" noProof="0" dirty="0"/>
          </a:p>
        </p:txBody>
      </p:sp>
      <p:sp>
        <p:nvSpPr>
          <p:cNvPr id="3" name="Footer Placeholder 2">
            <a:extLst>
              <a:ext uri="{FF2B5EF4-FFF2-40B4-BE49-F238E27FC236}">
                <a16:creationId xmlns:a16="http://schemas.microsoft.com/office/drawing/2014/main" id="{5716D39F-AAFD-4EAB-BBF7-D94D820E8FB1}"/>
              </a:ext>
            </a:extLst>
          </p:cNvPr>
          <p:cNvSpPr>
            <a:spLocks noGrp="1"/>
          </p:cNvSpPr>
          <p:nvPr>
            <p:ph type="ftr" sz="quarter" idx="11"/>
          </p:nvPr>
        </p:nvSpPr>
        <p:spPr/>
        <p:txBody>
          <a:bodyPr/>
          <a:lstStyle/>
          <a:p>
            <a:r>
              <a:rPr lang="en-IE" noProof="0" dirty="0"/>
              <a:t>Presentation title</a:t>
            </a:r>
          </a:p>
        </p:txBody>
      </p:sp>
      <p:sp>
        <p:nvSpPr>
          <p:cNvPr id="4" name="Slide Number Placeholder 3">
            <a:extLst>
              <a:ext uri="{FF2B5EF4-FFF2-40B4-BE49-F238E27FC236}">
                <a16:creationId xmlns:a16="http://schemas.microsoft.com/office/drawing/2014/main" id="{81C8219F-D640-4BE4-BEBF-30B96F2AF625}"/>
              </a:ext>
            </a:extLst>
          </p:cNvPr>
          <p:cNvSpPr>
            <a:spLocks noGrp="1"/>
          </p:cNvSpPr>
          <p:nvPr>
            <p:ph type="sldNum" sz="quarter" idx="12"/>
          </p:nvPr>
        </p:nvSpPr>
        <p:spPr>
          <a:xfrm>
            <a:off x="457201" y="6516456"/>
            <a:ext cx="663066" cy="180000"/>
          </a:xfrm>
          <a:prstGeom prst="rect">
            <a:avLst/>
          </a:prstGeom>
        </p:spPr>
        <p:txBody>
          <a:bodyPr/>
          <a:lstStyle/>
          <a:p>
            <a:r>
              <a:rPr lang="en-IE" noProof="0" dirty="0"/>
              <a:t>Page </a:t>
            </a:r>
            <a:fld id="{F1BC30E3-FFE5-4B91-AA19-87A149EBB9EE}" type="slidenum">
              <a:rPr lang="en-IE" noProof="0" smtClean="0"/>
              <a:pPr/>
              <a:t>‹#›</a:t>
            </a:fld>
            <a:endParaRPr lang="en-IE" noProof="0" dirty="0"/>
          </a:p>
        </p:txBody>
      </p:sp>
      <p:sp>
        <p:nvSpPr>
          <p:cNvPr id="9" name="Freeform 8">
            <a:extLst>
              <a:ext uri="{FF2B5EF4-FFF2-40B4-BE49-F238E27FC236}">
                <a16:creationId xmlns:a16="http://schemas.microsoft.com/office/drawing/2014/main" id="{8F035323-7C4A-4F1C-9DE0-8F00C50A28BE}"/>
              </a:ext>
            </a:extLst>
          </p:cNvPr>
          <p:cNvSpPr>
            <a:spLocks/>
          </p:cNvSpPr>
          <p:nvPr userDrawn="1"/>
        </p:nvSpPr>
        <p:spPr bwMode="gray">
          <a:xfrm>
            <a:off x="223519" y="107454"/>
            <a:ext cx="5298907" cy="4692758"/>
          </a:xfrm>
          <a:custGeom>
            <a:avLst/>
            <a:gdLst>
              <a:gd name="connsiteX0" fmla="*/ 0 w 10000"/>
              <a:gd name="connsiteY0" fmla="*/ 0 h 10000"/>
              <a:gd name="connsiteX1" fmla="*/ 10000 w 10000"/>
              <a:gd name="connsiteY1" fmla="*/ 0 h 10000"/>
              <a:gd name="connsiteX2" fmla="*/ 10000 w 10000"/>
              <a:gd name="connsiteY2" fmla="*/ 8019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10000" y="8019"/>
                </a:lnTo>
                <a:lnTo>
                  <a:pt x="0" y="10000"/>
                </a:lnTo>
                <a:lnTo>
                  <a:pt x="0" y="0"/>
                </a:lnTo>
                <a:close/>
              </a:path>
            </a:pathLst>
          </a:custGeom>
          <a:solidFill>
            <a:schemeClr val="tx2"/>
          </a:solidFill>
          <a:ln w="9525">
            <a:noFill/>
            <a:round/>
            <a:headEnd/>
            <a:tailEnd/>
          </a:ln>
          <a:effectLst/>
        </p:spPr>
        <p:txBody>
          <a:bodyPr vert="horz" wrap="square" lIns="91440" tIns="45720" rIns="91440" bIns="45720" numCol="1" anchor="t" anchorCtr="0" compatLnSpc="1">
            <a:prstTxWarp prst="textNoShape">
              <a:avLst/>
            </a:prstTxWarp>
          </a:bodyPr>
          <a:lstStyle/>
          <a:p>
            <a:endParaRPr lang="en-IE" dirty="0">
              <a:solidFill>
                <a:schemeClr val="bg1"/>
              </a:solidFill>
            </a:endParaRPr>
          </a:p>
        </p:txBody>
      </p:sp>
      <p:sp>
        <p:nvSpPr>
          <p:cNvPr id="11" name="Text Placeholder 7"/>
          <p:cNvSpPr>
            <a:spLocks noGrp="1"/>
          </p:cNvSpPr>
          <p:nvPr>
            <p:ph type="body" sz="quarter" idx="13" hasCustomPrompt="1"/>
          </p:nvPr>
        </p:nvSpPr>
        <p:spPr>
          <a:xfrm>
            <a:off x="437042" y="1065096"/>
            <a:ext cx="4239129" cy="1678104"/>
          </a:xfrm>
        </p:spPr>
        <p:txBody>
          <a:bodyPr lIns="90000" tIns="46800" rIns="90000" bIns="46800"/>
          <a:lstStyle>
            <a:lvl1pPr marL="0" indent="0">
              <a:lnSpc>
                <a:spcPct val="85000"/>
              </a:lnSpc>
              <a:buFontTx/>
              <a:buNone/>
              <a:defRPr sz="3000">
                <a:solidFill>
                  <a:srgbClr val="2E2E38"/>
                </a:solidFill>
              </a:defRPr>
            </a:lvl1pPr>
          </a:lstStyle>
          <a:p>
            <a:pPr lvl="0"/>
            <a:r>
              <a:rPr lang="en-IE" dirty="0"/>
              <a:t>Section divider over two lines or three lines</a:t>
            </a:r>
          </a:p>
        </p:txBody>
      </p:sp>
    </p:spTree>
    <p:extLst>
      <p:ext uri="{BB962C8B-B14F-4D97-AF65-F5344CB8AC3E}">
        <p14:creationId xmlns:p14="http://schemas.microsoft.com/office/powerpoint/2010/main" val="121158654"/>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Empty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58098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0052CFA6-7CF5-41BD-9D94-2D0DAE108428}"/>
              </a:ext>
            </a:extLst>
          </p:cNvPr>
          <p:cNvSpPr>
            <a:spLocks noGrp="1"/>
          </p:cNvSpPr>
          <p:nvPr>
            <p:ph type="media" sz="quarter" idx="10" hasCustomPrompt="1"/>
          </p:nvPr>
        </p:nvSpPr>
        <p:spPr>
          <a:xfrm>
            <a:off x="0" y="0"/>
            <a:ext cx="9144000" cy="6858000"/>
          </a:xfrm>
        </p:spPr>
        <p:txBody>
          <a:bodyPr anchor="ctr"/>
          <a:lstStyle>
            <a:lvl1pPr marL="0" indent="0" algn="ctr">
              <a:buNone/>
              <a:defRPr/>
            </a:lvl1pPr>
          </a:lstStyle>
          <a:p>
            <a:r>
              <a:rPr lang="en-IN" dirty="0"/>
              <a:t>Video</a:t>
            </a:r>
          </a:p>
        </p:txBody>
      </p:sp>
      <p:sp>
        <p:nvSpPr>
          <p:cNvPr id="2" name="Date Placeholder 1">
            <a:extLst>
              <a:ext uri="{FF2B5EF4-FFF2-40B4-BE49-F238E27FC236}">
                <a16:creationId xmlns:a16="http://schemas.microsoft.com/office/drawing/2014/main" id="{7BECDA38-9A54-405F-83FD-C2C8A8B87B30}"/>
              </a:ext>
            </a:extLst>
          </p:cNvPr>
          <p:cNvSpPr>
            <a:spLocks noGrp="1"/>
          </p:cNvSpPr>
          <p:nvPr>
            <p:ph type="dt" sz="half" idx="11"/>
          </p:nvPr>
        </p:nvSpPr>
        <p:spPr>
          <a:xfrm>
            <a:off x="2008048" y="6516456"/>
            <a:ext cx="1191258" cy="180000"/>
          </a:xfrm>
        </p:spPr>
        <p:txBody>
          <a:bodyPr/>
          <a:lstStyle/>
          <a:p>
            <a:fld id="{9B05771F-985B-43A3-B810-16E3E1851D68}" type="datetime3">
              <a:rPr lang="en-IE" noProof="0" smtClean="0"/>
              <a:t>6 October 2021</a:t>
            </a:fld>
            <a:endParaRPr lang="en-IE" noProof="0" dirty="0"/>
          </a:p>
        </p:txBody>
      </p:sp>
      <p:sp>
        <p:nvSpPr>
          <p:cNvPr id="4" name="Footer Placeholder 3">
            <a:extLst>
              <a:ext uri="{FF2B5EF4-FFF2-40B4-BE49-F238E27FC236}">
                <a16:creationId xmlns:a16="http://schemas.microsoft.com/office/drawing/2014/main" id="{7A94A337-C481-46B0-A487-BEEC61FC34F2}"/>
              </a:ext>
            </a:extLst>
          </p:cNvPr>
          <p:cNvSpPr>
            <a:spLocks noGrp="1"/>
          </p:cNvSpPr>
          <p:nvPr>
            <p:ph type="ftr" sz="quarter" idx="12"/>
          </p:nvPr>
        </p:nvSpPr>
        <p:spPr>
          <a:xfrm>
            <a:off x="3437308" y="6516456"/>
            <a:ext cx="3086100" cy="180000"/>
          </a:xfrm>
        </p:spPr>
        <p:txBody>
          <a:bodyPr/>
          <a:lstStyle/>
          <a:p>
            <a:r>
              <a:rPr lang="en-IE" noProof="0" dirty="0"/>
              <a:t>Presentation title</a:t>
            </a:r>
          </a:p>
        </p:txBody>
      </p:sp>
      <p:sp>
        <p:nvSpPr>
          <p:cNvPr id="5" name="Slide Number Placeholder 4">
            <a:extLst>
              <a:ext uri="{FF2B5EF4-FFF2-40B4-BE49-F238E27FC236}">
                <a16:creationId xmlns:a16="http://schemas.microsoft.com/office/drawing/2014/main" id="{CD6212A2-9F1E-4808-9F79-71FEE70E5DB3}"/>
              </a:ext>
            </a:extLst>
          </p:cNvPr>
          <p:cNvSpPr>
            <a:spLocks noGrp="1"/>
          </p:cNvSpPr>
          <p:nvPr>
            <p:ph type="sldNum" sz="quarter" idx="13"/>
          </p:nvPr>
        </p:nvSpPr>
        <p:spPr>
          <a:xfrm>
            <a:off x="457201" y="6516456"/>
            <a:ext cx="663066" cy="180000"/>
          </a:xfrm>
          <a:prstGeom prst="rect">
            <a:avLst/>
          </a:prstGeom>
        </p:spPr>
        <p:txBody>
          <a:bodyPr/>
          <a:lstStyle/>
          <a:p>
            <a:r>
              <a:rPr lang="en-IE" noProof="0" dirty="0"/>
              <a:t>Page </a:t>
            </a:r>
            <a:fld id="{F1BC30E3-FFE5-4B91-AA19-87A149EBB9EE}" type="slidenum">
              <a:rPr lang="en-IE" noProof="0" smtClean="0"/>
              <a:pPr/>
              <a:t>‹#›</a:t>
            </a:fld>
            <a:endParaRPr lang="en-IE" noProof="0" dirty="0"/>
          </a:p>
        </p:txBody>
      </p:sp>
    </p:spTree>
    <p:extLst>
      <p:ext uri="{BB962C8B-B14F-4D97-AF65-F5344CB8AC3E}">
        <p14:creationId xmlns:p14="http://schemas.microsoft.com/office/powerpoint/2010/main" val="30577477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7E8263-DCF1-4C67-90D8-C34A99A7A0B6}"/>
              </a:ext>
            </a:extLst>
          </p:cNvPr>
          <p:cNvSpPr>
            <a:spLocks noGrp="1"/>
          </p:cNvSpPr>
          <p:nvPr>
            <p:ph type="dt" sz="half" idx="10"/>
          </p:nvPr>
        </p:nvSpPr>
        <p:spPr/>
        <p:txBody>
          <a:bodyPr/>
          <a:lstStyle/>
          <a:p>
            <a:fld id="{8A8D4BB7-1E72-4EB8-993C-631EDB973C7A}" type="datetime3">
              <a:rPr lang="en-IE" noProof="0" smtClean="0"/>
              <a:t>6 October 2021</a:t>
            </a:fld>
            <a:endParaRPr lang="en-IE" noProof="0" dirty="0"/>
          </a:p>
        </p:txBody>
      </p:sp>
      <p:sp>
        <p:nvSpPr>
          <p:cNvPr id="3" name="Footer Placeholder 2">
            <a:extLst>
              <a:ext uri="{FF2B5EF4-FFF2-40B4-BE49-F238E27FC236}">
                <a16:creationId xmlns:a16="http://schemas.microsoft.com/office/drawing/2014/main" id="{CEE39A50-9EF9-4531-9496-997ED3A26DD2}"/>
              </a:ext>
            </a:extLst>
          </p:cNvPr>
          <p:cNvSpPr>
            <a:spLocks noGrp="1"/>
          </p:cNvSpPr>
          <p:nvPr>
            <p:ph type="ftr" sz="quarter" idx="11"/>
          </p:nvPr>
        </p:nvSpPr>
        <p:spPr/>
        <p:txBody>
          <a:bodyPr/>
          <a:lstStyle/>
          <a:p>
            <a:r>
              <a:rPr lang="en-IE" noProof="0" dirty="0"/>
              <a:t>Presentation title</a:t>
            </a:r>
          </a:p>
        </p:txBody>
      </p:sp>
      <p:sp>
        <p:nvSpPr>
          <p:cNvPr id="4" name="Slide Number Placeholder 3">
            <a:extLst>
              <a:ext uri="{FF2B5EF4-FFF2-40B4-BE49-F238E27FC236}">
                <a16:creationId xmlns:a16="http://schemas.microsoft.com/office/drawing/2014/main" id="{B6CA5048-1D32-4032-B513-417B769802F2}"/>
              </a:ext>
            </a:extLst>
          </p:cNvPr>
          <p:cNvSpPr>
            <a:spLocks noGrp="1"/>
          </p:cNvSpPr>
          <p:nvPr>
            <p:ph type="sldNum" sz="quarter" idx="12"/>
          </p:nvPr>
        </p:nvSpPr>
        <p:spPr>
          <a:xfrm>
            <a:off x="457201" y="6516456"/>
            <a:ext cx="663066" cy="180000"/>
          </a:xfrm>
          <a:prstGeom prst="rect">
            <a:avLst/>
          </a:prstGeom>
        </p:spPr>
        <p:txBody>
          <a:bodyPr/>
          <a:lstStyle/>
          <a:p>
            <a:r>
              <a:rPr lang="en-IE" noProof="0" dirty="0"/>
              <a:t>Page </a:t>
            </a:r>
            <a:fld id="{F1BC30E3-FFE5-4B91-AA19-87A149EBB9EE}" type="slidenum">
              <a:rPr lang="en-IE" noProof="0" smtClean="0"/>
              <a:pPr/>
              <a:t>‹#›</a:t>
            </a:fld>
            <a:endParaRPr lang="en-IE" noProof="0" dirty="0"/>
          </a:p>
        </p:txBody>
      </p:sp>
    </p:spTree>
    <p:extLst>
      <p:ext uri="{BB962C8B-B14F-4D97-AF65-F5344CB8AC3E}">
        <p14:creationId xmlns:p14="http://schemas.microsoft.com/office/powerpoint/2010/main" val="39273610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ABFE52-8B9C-459B-B350-E3ADCFE74B2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500" r="12500"/>
          <a:stretch/>
        </p:blipFill>
        <p:spPr>
          <a:xfrm>
            <a:off x="0" y="0"/>
            <a:ext cx="9144000" cy="6858000"/>
          </a:xfrm>
          <a:prstGeom prst="rect">
            <a:avLst/>
          </a:prstGeom>
        </p:spPr>
      </p:pic>
      <p:sp>
        <p:nvSpPr>
          <p:cNvPr id="5" name="TextBox 4"/>
          <p:cNvSpPr txBox="1"/>
          <p:nvPr userDrawn="1"/>
        </p:nvSpPr>
        <p:spPr>
          <a:xfrm>
            <a:off x="-3229337" y="0"/>
            <a:ext cx="2916821" cy="2688804"/>
          </a:xfrm>
          <a:prstGeom prst="rect">
            <a:avLst/>
          </a:prstGeom>
          <a:solidFill>
            <a:schemeClr val="accent5"/>
          </a:solidFill>
        </p:spPr>
        <p:txBody>
          <a:bodyPr wrap="square" lIns="36000" tIns="36000" rIns="36000" bIns="36000" rtlCol="0">
            <a:spAutoFit/>
          </a:bodyPr>
          <a:lstStyle/>
          <a:p>
            <a:pPr>
              <a:spcBef>
                <a:spcPts val="600"/>
              </a:spcBef>
              <a:spcAft>
                <a:spcPts val="600"/>
              </a:spcAft>
            </a:pPr>
            <a:r>
              <a:rPr lang="en-IE" sz="1400" b="1" dirty="0">
                <a:solidFill>
                  <a:schemeClr val="bg1"/>
                </a:solidFill>
              </a:rPr>
              <a:t>Important:</a:t>
            </a:r>
          </a:p>
          <a:p>
            <a:pPr>
              <a:spcBef>
                <a:spcPts val="600"/>
              </a:spcBef>
              <a:spcAft>
                <a:spcPts val="600"/>
              </a:spcAft>
            </a:pPr>
            <a:r>
              <a:rPr lang="en-IE" sz="1400" b="1" dirty="0">
                <a:solidFill>
                  <a:schemeClr val="bg1"/>
                </a:solidFill>
              </a:rPr>
              <a:t>Do not delete this slide </a:t>
            </a:r>
          </a:p>
          <a:p>
            <a:pPr>
              <a:spcBef>
                <a:spcPts val="600"/>
              </a:spcBef>
              <a:spcAft>
                <a:spcPts val="600"/>
              </a:spcAft>
            </a:pPr>
            <a:r>
              <a:rPr lang="en-IE" sz="1400" dirty="0">
                <a:solidFill>
                  <a:schemeClr val="bg1"/>
                </a:solidFill>
              </a:rPr>
              <a:t>The image of the globe</a:t>
            </a:r>
            <a:r>
              <a:rPr lang="en-IE" sz="1400" baseline="0" dirty="0">
                <a:solidFill>
                  <a:schemeClr val="bg1"/>
                </a:solidFill>
              </a:rPr>
              <a:t> is required in presentations.</a:t>
            </a:r>
          </a:p>
          <a:p>
            <a:pPr>
              <a:spcBef>
                <a:spcPts val="600"/>
              </a:spcBef>
              <a:spcAft>
                <a:spcPts val="600"/>
              </a:spcAft>
            </a:pPr>
            <a:r>
              <a:rPr lang="en-IE" sz="1400" baseline="0" dirty="0">
                <a:solidFill>
                  <a:schemeClr val="bg1"/>
                </a:solidFill>
              </a:rPr>
              <a:t>T</a:t>
            </a:r>
            <a:r>
              <a:rPr lang="en-IE" sz="1400" dirty="0">
                <a:solidFill>
                  <a:schemeClr val="bg1"/>
                </a:solidFill>
              </a:rPr>
              <a:t>his slide will only appear when the deck is printed; it will not appear during on-screen presentations.  It is a legal requirement of the firm that all printed documents contain this updated boiler text.</a:t>
            </a:r>
            <a:endParaRPr lang="en-GB" sz="1400" dirty="0">
              <a:solidFill>
                <a:schemeClr val="bg1"/>
              </a:solidFill>
            </a:endParaRPr>
          </a:p>
        </p:txBody>
      </p:sp>
      <p:sp>
        <p:nvSpPr>
          <p:cNvPr id="6" name="TextBox 5">
            <a:extLst>
              <a:ext uri="{FF2B5EF4-FFF2-40B4-BE49-F238E27FC236}">
                <a16:creationId xmlns:a16="http://schemas.microsoft.com/office/drawing/2014/main" id="{57BC22C7-0010-4CFA-907B-A694263A052D}"/>
              </a:ext>
            </a:extLst>
          </p:cNvPr>
          <p:cNvSpPr txBox="1"/>
          <p:nvPr userDrawn="1"/>
        </p:nvSpPr>
        <p:spPr>
          <a:xfrm>
            <a:off x="607797" y="719139"/>
            <a:ext cx="4320000" cy="3668697"/>
          </a:xfrm>
          <a:prstGeom prst="rect">
            <a:avLst/>
          </a:prstGeom>
          <a:noFill/>
        </p:spPr>
        <p:txBody>
          <a:bodyPr wrap="square" lIns="0" tIns="36576" rIns="0" bIns="0" rtlCol="0">
            <a:spAutoFit/>
          </a:bodyPr>
          <a:lstStyle/>
          <a:p>
            <a:pPr marL="0" marR="0" lvl="0" indent="0" algn="l" defTabSz="1043056" rtl="0" eaLnBrk="1" fontAlgn="auto" latinLnBrk="0" hangingPunct="1">
              <a:lnSpc>
                <a:spcPct val="100000"/>
              </a:lnSpc>
              <a:spcBef>
                <a:spcPts val="0"/>
              </a:spcBef>
              <a:spcAft>
                <a:spcPts val="1200"/>
              </a:spcAft>
              <a:buClrTx/>
              <a:buSzTx/>
              <a:buFont typeface="Arial" pitchFamily="34" charset="0"/>
              <a:buNone/>
              <a:tabLst/>
              <a:defRPr/>
            </a:pPr>
            <a:r>
              <a:rPr kumimoji="0" lang="en-IE" sz="1200" b="0" i="0" u="none" strike="noStrike" kern="1200" cap="none" spc="0" normalizeH="0" baseline="0" noProof="0" dirty="0">
                <a:ln>
                  <a:noFill/>
                </a:ln>
                <a:solidFill>
                  <a:schemeClr val="bg1"/>
                </a:solidFill>
                <a:effectLst/>
                <a:uLnTx/>
                <a:uFillTx/>
                <a:latin typeface="EYInterstate" pitchFamily="2" charset="0"/>
                <a:ea typeface="+mn-ea"/>
                <a:cs typeface="+mn-cs"/>
              </a:rPr>
              <a:t>EY</a:t>
            </a:r>
            <a:r>
              <a:rPr kumimoji="0" lang="en-IE" sz="1200" b="0" i="0" u="none" strike="noStrike" kern="1200" cap="none" spc="0" normalizeH="0" baseline="0" noProof="0" dirty="0">
                <a:ln>
                  <a:noFill/>
                </a:ln>
                <a:solidFill>
                  <a:schemeClr val="bg1"/>
                </a:solidFill>
                <a:effectLst/>
                <a:uLnTx/>
                <a:uFillTx/>
                <a:latin typeface="EYInterstate Light" pitchFamily="2" charset="0"/>
                <a:ea typeface="+mn-ea"/>
                <a:cs typeface="+mn-cs"/>
              </a:rPr>
              <a:t> | Assurance | Tax | Strategy and Transactions | Consulting</a:t>
            </a:r>
          </a:p>
          <a:p>
            <a:pPr marL="0" marR="0" lvl="0" indent="0" algn="l" defTabSz="1043056" rtl="0" eaLnBrk="1" fontAlgn="auto" latinLnBrk="0" hangingPunct="1">
              <a:lnSpc>
                <a:spcPct val="100000"/>
              </a:lnSpc>
              <a:spcBef>
                <a:spcPts val="0"/>
              </a:spcBef>
              <a:spcAft>
                <a:spcPts val="600"/>
              </a:spcAft>
              <a:buClrTx/>
              <a:buSzTx/>
              <a:buFont typeface="Arial" pitchFamily="34" charset="0"/>
              <a:buNone/>
              <a:tabLst/>
              <a:defRPr/>
            </a:pPr>
            <a:r>
              <a:rPr kumimoji="0" lang="en-IE" sz="800" b="1" i="0" u="none" strike="noStrike" kern="1200" cap="none" spc="0" normalizeH="0" baseline="0" noProof="0" dirty="0">
                <a:ln>
                  <a:noFill/>
                </a:ln>
                <a:solidFill>
                  <a:schemeClr val="bg1"/>
                </a:solidFill>
                <a:effectLst/>
                <a:uLnTx/>
                <a:uFillTx/>
                <a:latin typeface="EYInterstate Light" pitchFamily="2" charset="0"/>
                <a:ea typeface="+mn-ea"/>
                <a:cs typeface="+mn-cs"/>
              </a:rPr>
              <a:t>About EY</a:t>
            </a:r>
            <a:br>
              <a:rPr kumimoji="0" lang="en-IE" sz="800" b="0" i="0" u="none" strike="noStrike" kern="1200" cap="none" spc="0" normalizeH="0" baseline="0" noProof="0" dirty="0">
                <a:ln>
                  <a:noFill/>
                </a:ln>
                <a:solidFill>
                  <a:schemeClr val="bg1"/>
                </a:solidFill>
                <a:effectLst/>
                <a:uLnTx/>
                <a:uFillTx/>
                <a:latin typeface="EYInterstate Light" pitchFamily="2" charset="0"/>
                <a:ea typeface="+mn-ea"/>
                <a:cs typeface="+mn-cs"/>
              </a:rPr>
            </a:br>
            <a:r>
              <a:rPr kumimoji="0" lang="en-IE" sz="800" b="0" i="0" u="none" strike="noStrike" kern="1200" cap="none" spc="0" normalizeH="0" baseline="0" noProof="0" dirty="0" err="1">
                <a:ln>
                  <a:noFill/>
                </a:ln>
                <a:solidFill>
                  <a:schemeClr val="bg1"/>
                </a:solidFill>
                <a:effectLst/>
                <a:uLnTx/>
                <a:uFillTx/>
                <a:latin typeface="EYInterstate Light" pitchFamily="2" charset="0"/>
                <a:ea typeface="+mn-ea"/>
                <a:cs typeface="+mn-cs"/>
              </a:rPr>
              <a:t>EY</a:t>
            </a:r>
            <a:r>
              <a:rPr kumimoji="0" lang="en-IE" sz="800" b="0" i="0" u="none" strike="noStrike" kern="1200" cap="none" spc="0" normalizeH="0" baseline="0" noProof="0" dirty="0">
                <a:ln>
                  <a:noFill/>
                </a:ln>
                <a:solidFill>
                  <a:schemeClr val="bg1"/>
                </a:solidFill>
                <a:effectLst/>
                <a:uLnTx/>
                <a:uFillTx/>
                <a:latin typeface="EYInterstate Light" pitchFamily="2" charset="0"/>
                <a:ea typeface="+mn-ea"/>
                <a:cs typeface="+mn-cs"/>
              </a:rPr>
              <a:t> is a global leader in assurance, tax, strategy, transaction and consulting services. The insights and quality services we deliver help build trust and confidence in the capital markets and in economies the world over. We develop outstanding leaders who team to deliver on our promises to all of our stakeholders. In so doing, we play a critical role in building a better working world for our people, for our clients and for our communities.</a:t>
            </a:r>
          </a:p>
          <a:p>
            <a:pPr marL="0" marR="0" lvl="0" indent="0" algn="l" defTabSz="1043056" rtl="0" eaLnBrk="1" fontAlgn="auto" latinLnBrk="0" hangingPunct="1">
              <a:lnSpc>
                <a:spcPct val="100000"/>
              </a:lnSpc>
              <a:spcBef>
                <a:spcPts val="0"/>
              </a:spcBef>
              <a:spcAft>
                <a:spcPts val="600"/>
              </a:spcAft>
              <a:buClrTx/>
              <a:buSzTx/>
              <a:buFont typeface="Arial" pitchFamily="34" charset="0"/>
              <a:buNone/>
              <a:tabLst/>
              <a:defRPr/>
            </a:pPr>
            <a:r>
              <a:rPr kumimoji="0" lang="en-IE" sz="800" b="0" i="0" u="none" strike="noStrike" kern="1200" cap="none" spc="0" normalizeH="0" baseline="0" noProof="0" dirty="0">
                <a:ln>
                  <a:noFill/>
                </a:ln>
                <a:solidFill>
                  <a:schemeClr val="bg1"/>
                </a:solidFill>
                <a:effectLst/>
                <a:uLnTx/>
                <a:uFillTx/>
                <a:latin typeface="EYInterstate Light" pitchFamily="2" charset="0"/>
                <a:ea typeface="+mn-ea"/>
                <a:cs typeface="+mn-cs"/>
              </a:rPr>
              <a:t>EY refers to the global organization, and may refer to one or more, of the member firms of Ernst &amp; Young Global Limited, each of which is a separate legal entity. Ernst &amp; Young Global Limited, a UK company limited by guarantee, does not provide services to clients. Information about how EY collects and uses personal data and a description of the rights individuals have under data protection legislation are available via ey.com/privacy. For more information about our organization, please visit ey.com.</a:t>
            </a:r>
          </a:p>
          <a:p>
            <a:pPr marL="0" marR="0" lvl="0" indent="0" algn="l" defTabSz="1043056" rtl="0" eaLnBrk="1" fontAlgn="auto" latinLnBrk="0" hangingPunct="1">
              <a:lnSpc>
                <a:spcPct val="100000"/>
              </a:lnSpc>
              <a:spcBef>
                <a:spcPts val="0"/>
              </a:spcBef>
              <a:spcAft>
                <a:spcPts val="600"/>
              </a:spcAft>
              <a:buClrTx/>
              <a:buSzTx/>
              <a:buFont typeface="Arial" pitchFamily="34" charset="0"/>
              <a:buNone/>
              <a:tabLst/>
              <a:defRPr/>
            </a:pPr>
            <a:r>
              <a:rPr kumimoji="0" lang="en-IE" sz="800" b="0" i="0" u="none" strike="noStrike" kern="1200" cap="none" spc="0" normalizeH="0" baseline="0" noProof="0" dirty="0">
                <a:ln>
                  <a:noFill/>
                </a:ln>
                <a:solidFill>
                  <a:schemeClr val="bg1"/>
                </a:solidFill>
                <a:effectLst/>
                <a:uLnTx/>
                <a:uFillTx/>
                <a:latin typeface="EYInterstate Light" pitchFamily="2" charset="0"/>
                <a:ea typeface="+mn-ea"/>
                <a:cs typeface="+mn-cs"/>
              </a:rPr>
              <a:t>© 2020 Ernst &amp; Young. Published in Ireland. All Rights Reserved.</a:t>
            </a:r>
          </a:p>
          <a:p>
            <a:pPr marL="0" marR="0" lvl="0" indent="0" algn="l" defTabSz="1043056" rtl="0" eaLnBrk="1" fontAlgn="auto" latinLnBrk="0" hangingPunct="1">
              <a:lnSpc>
                <a:spcPct val="100000"/>
              </a:lnSpc>
              <a:spcBef>
                <a:spcPts val="0"/>
              </a:spcBef>
              <a:spcAft>
                <a:spcPts val="600"/>
              </a:spcAft>
              <a:buClrTx/>
              <a:buSzTx/>
              <a:buFont typeface="Arial" pitchFamily="34" charset="0"/>
              <a:buNone/>
              <a:tabLst/>
              <a:defRPr/>
            </a:pPr>
            <a:r>
              <a:rPr kumimoji="0" lang="en-IE" sz="800" b="0" i="0" u="none" strike="noStrike" kern="1200" cap="none" spc="0" normalizeH="0" baseline="0" noProof="0" dirty="0">
                <a:ln>
                  <a:noFill/>
                </a:ln>
                <a:solidFill>
                  <a:schemeClr val="bg1"/>
                </a:solidFill>
                <a:effectLst/>
                <a:uLnTx/>
                <a:uFillTx/>
                <a:latin typeface="EYInterstate Light" pitchFamily="2" charset="0"/>
                <a:ea typeface="+mn-ea"/>
                <a:cs typeface="+mn-cs"/>
              </a:rPr>
              <a:t>The Irish firm Ernst &amp; Young is a member practice of Ernst &amp; Young Global Limited. It is authorised by the Institute of Chartered Accountants in Ireland to carry on investment business in the Republic of Ireland.</a:t>
            </a:r>
          </a:p>
          <a:p>
            <a:pPr marL="0" marR="0" lvl="0" indent="0" algn="l" defTabSz="1043056" rtl="0" eaLnBrk="1" fontAlgn="auto" latinLnBrk="0" hangingPunct="1">
              <a:lnSpc>
                <a:spcPct val="100000"/>
              </a:lnSpc>
              <a:spcBef>
                <a:spcPts val="0"/>
              </a:spcBef>
              <a:spcAft>
                <a:spcPts val="600"/>
              </a:spcAft>
              <a:buClrTx/>
              <a:buSzTx/>
              <a:buFont typeface="Arial" pitchFamily="34" charset="0"/>
              <a:buNone/>
              <a:tabLst/>
              <a:defRPr/>
            </a:pPr>
            <a:r>
              <a:rPr kumimoji="0" lang="en-IE" sz="800" b="0" i="0" u="none" strike="noStrike" kern="1200" cap="none" spc="0" normalizeH="0" baseline="0" noProof="0" dirty="0">
                <a:ln>
                  <a:noFill/>
                </a:ln>
                <a:solidFill>
                  <a:schemeClr val="bg1"/>
                </a:solidFill>
                <a:effectLst/>
                <a:uLnTx/>
                <a:uFillTx/>
                <a:latin typeface="EYInterstate Light" pitchFamily="2" charset="0"/>
                <a:ea typeface="+mn-ea"/>
                <a:cs typeface="+mn-cs"/>
              </a:rPr>
              <a:t>Ernst &amp; Young, Harcourt Centre, Harcourt Street, Dublin 2, Ireland.</a:t>
            </a:r>
          </a:p>
          <a:p>
            <a:pPr marL="0" marR="0" lvl="0" indent="0" algn="l" defTabSz="1043056" rtl="0" eaLnBrk="1" fontAlgn="auto" latinLnBrk="0" hangingPunct="1">
              <a:lnSpc>
                <a:spcPct val="100000"/>
              </a:lnSpc>
              <a:spcBef>
                <a:spcPts val="0"/>
              </a:spcBef>
              <a:spcAft>
                <a:spcPts val="600"/>
              </a:spcAft>
              <a:buClrTx/>
              <a:buSzTx/>
              <a:buFont typeface="Arial" pitchFamily="34" charset="0"/>
              <a:buNone/>
              <a:tabLst/>
              <a:defRPr/>
            </a:pPr>
            <a:r>
              <a:rPr kumimoji="0" lang="en-IE" sz="800" b="0" i="0" u="none" strike="noStrike" kern="1200" cap="none" spc="0" normalizeH="0" baseline="0" noProof="0" dirty="0">
                <a:ln>
                  <a:noFill/>
                </a:ln>
                <a:solidFill>
                  <a:schemeClr val="bg1"/>
                </a:solidFill>
                <a:effectLst/>
                <a:uLnTx/>
                <a:uFillTx/>
                <a:latin typeface="EYInterstate Light" pitchFamily="2" charset="0"/>
                <a:ea typeface="+mn-ea"/>
                <a:cs typeface="+mn-cs"/>
              </a:rPr>
              <a:t>Information in this publication is intended to provide only a general outline of the subjects covered. It should neither be regarded as comprehensive nor sufficient for making decisions, nor should it be used in place of professional advice. Ernst &amp; Young accepts no responsibility for any loss arising from any action taken or not taken by anyone using this material</a:t>
            </a:r>
            <a:r>
              <a:rPr kumimoji="0" lang="en-IE" sz="1000" b="0" i="0" u="none" strike="noStrike" kern="1200" cap="none" spc="0" normalizeH="0" baseline="0" noProof="0" dirty="0">
                <a:ln>
                  <a:noFill/>
                </a:ln>
                <a:solidFill>
                  <a:schemeClr val="bg1"/>
                </a:solidFill>
                <a:effectLst/>
                <a:uLnTx/>
                <a:uFillTx/>
                <a:latin typeface="EYInterstate Light" pitchFamily="2" charset="0"/>
                <a:ea typeface="+mn-ea"/>
                <a:cs typeface="+mn-cs"/>
              </a:rPr>
              <a:t>.</a:t>
            </a:r>
          </a:p>
          <a:p>
            <a:pPr marL="0" marR="0" lvl="0" indent="0" algn="l" defTabSz="1043056" rtl="0" eaLnBrk="1" fontAlgn="auto" latinLnBrk="0" hangingPunct="1">
              <a:lnSpc>
                <a:spcPct val="100000"/>
              </a:lnSpc>
              <a:spcBef>
                <a:spcPts val="0"/>
              </a:spcBef>
              <a:spcAft>
                <a:spcPts val="1200"/>
              </a:spcAft>
              <a:buClrTx/>
              <a:buSzTx/>
              <a:buFont typeface="Arial" pitchFamily="34" charset="0"/>
              <a:buNone/>
              <a:tabLst/>
              <a:defRPr/>
            </a:pPr>
            <a:r>
              <a:rPr kumimoji="0" lang="en-IE" sz="1400" b="0" i="0" u="none" strike="noStrike" kern="1200" cap="none" spc="0" normalizeH="0" baseline="0" noProof="0" dirty="0">
                <a:ln>
                  <a:noFill/>
                </a:ln>
                <a:solidFill>
                  <a:schemeClr val="bg1"/>
                </a:solidFill>
                <a:effectLst/>
                <a:uLnTx/>
                <a:uFillTx/>
                <a:latin typeface="EYInterstate Light" pitchFamily="2" charset="0"/>
                <a:ea typeface="+mn-ea"/>
                <a:cs typeface="+mn-cs"/>
              </a:rPr>
              <a:t>ey.com</a:t>
            </a:r>
          </a:p>
        </p:txBody>
      </p:sp>
    </p:spTree>
    <p:extLst>
      <p:ext uri="{BB962C8B-B14F-4D97-AF65-F5344CB8AC3E}">
        <p14:creationId xmlns:p14="http://schemas.microsoft.com/office/powerpoint/2010/main" val="28207894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Main Cover">
    <p:spTree>
      <p:nvGrpSpPr>
        <p:cNvPr id="1" name=""/>
        <p:cNvGrpSpPr/>
        <p:nvPr/>
      </p:nvGrpSpPr>
      <p:grpSpPr>
        <a:xfrm>
          <a:off x="0" y="0"/>
          <a:ext cx="0" cy="0"/>
          <a:chOff x="0" y="0"/>
          <a:chExt cx="0" cy="0"/>
        </a:xfrm>
      </p:grpSpPr>
      <p:sp>
        <p:nvSpPr>
          <p:cNvPr id="18" name="Freeform 5">
            <a:extLst>
              <a:ext uri="{FF2B5EF4-FFF2-40B4-BE49-F238E27FC236}">
                <a16:creationId xmlns:a16="http://schemas.microsoft.com/office/drawing/2014/main" id="{160A7550-5D67-4923-A7BC-21E832215440}"/>
              </a:ext>
            </a:extLst>
          </p:cNvPr>
          <p:cNvSpPr>
            <a:spLocks noChangeAspect="1"/>
          </p:cNvSpPr>
          <p:nvPr userDrawn="1"/>
        </p:nvSpPr>
        <p:spPr bwMode="gray">
          <a:xfrm rot="10800000">
            <a:off x="470054" y="457199"/>
            <a:ext cx="4507059" cy="3805316"/>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IE" noProof="0" dirty="0"/>
          </a:p>
        </p:txBody>
      </p:sp>
      <p:sp>
        <p:nvSpPr>
          <p:cNvPr id="19" name="Title 1">
            <a:extLst>
              <a:ext uri="{FF2B5EF4-FFF2-40B4-BE49-F238E27FC236}">
                <a16:creationId xmlns:a16="http://schemas.microsoft.com/office/drawing/2014/main" id="{D57A982A-5252-472B-BD55-97D51532138C}"/>
              </a:ext>
            </a:extLst>
          </p:cNvPr>
          <p:cNvSpPr>
            <a:spLocks noGrp="1"/>
          </p:cNvSpPr>
          <p:nvPr>
            <p:ph type="ctrTitle" hasCustomPrompt="1"/>
          </p:nvPr>
        </p:nvSpPr>
        <p:spPr>
          <a:xfrm>
            <a:off x="686326" y="1476597"/>
            <a:ext cx="3813414" cy="860400"/>
          </a:xfrm>
        </p:spPr>
        <p:txBody>
          <a:bodyPr/>
          <a:lstStyle>
            <a:lvl1pPr>
              <a:defRPr sz="3000" b="0">
                <a:solidFill>
                  <a:srgbClr val="404040"/>
                </a:solidFill>
                <a:latin typeface="EYInterstate Light" panose="02000506000000020004" pitchFamily="2" charset="0"/>
                <a:cs typeface="Arial" pitchFamily="34" charset="0"/>
              </a:defRPr>
            </a:lvl1pPr>
          </a:lstStyle>
          <a:p>
            <a:r>
              <a:rPr lang="en-IE" noProof="0" dirty="0"/>
              <a:t>Title (EY Interstate Light 30 point)</a:t>
            </a:r>
          </a:p>
        </p:txBody>
      </p:sp>
      <p:sp>
        <p:nvSpPr>
          <p:cNvPr id="20" name="Subtitle 2">
            <a:extLst>
              <a:ext uri="{FF2B5EF4-FFF2-40B4-BE49-F238E27FC236}">
                <a16:creationId xmlns:a16="http://schemas.microsoft.com/office/drawing/2014/main" id="{F809C9F7-7674-4F00-8A7B-4EBDB5F94FBD}"/>
              </a:ext>
            </a:extLst>
          </p:cNvPr>
          <p:cNvSpPr>
            <a:spLocks noGrp="1"/>
          </p:cNvSpPr>
          <p:nvPr>
            <p:ph type="subTitle" idx="1" hasCustomPrompt="1"/>
          </p:nvPr>
        </p:nvSpPr>
        <p:spPr>
          <a:xfrm>
            <a:off x="686327" y="2422864"/>
            <a:ext cx="3813414" cy="645742"/>
          </a:xfrm>
        </p:spPr>
        <p:txBody>
          <a:bodyPr/>
          <a:lstStyle>
            <a:lvl1pPr marL="0" marR="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sz="1600">
                <a:solidFill>
                  <a:srgbClr val="404040"/>
                </a:solidFill>
                <a:latin typeface="EYInterstate" panose="02000503020000020004" pitchFamily="2"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IE" sz="1600" noProof="0" dirty="0"/>
              <a:t>Subtitle (EY Interstate 16 point)</a:t>
            </a:r>
          </a:p>
          <a:p>
            <a:pPr marL="0" marR="0" lvl="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a:pPr>
            <a:r>
              <a:rPr lang="en-IE" b="1" noProof="0" dirty="0"/>
              <a:t>XX Month 200X (EY Interstate bold 16 point)</a:t>
            </a:r>
            <a:endParaRPr lang="en-IE" sz="1600" noProof="0" dirty="0"/>
          </a:p>
        </p:txBody>
      </p:sp>
      <p:grpSp>
        <p:nvGrpSpPr>
          <p:cNvPr id="22" name="Group 4">
            <a:extLst>
              <a:ext uri="{FF2B5EF4-FFF2-40B4-BE49-F238E27FC236}">
                <a16:creationId xmlns:a16="http://schemas.microsoft.com/office/drawing/2014/main" id="{2FBA4DFB-2D74-4887-91FA-9FE36EADD25F}"/>
              </a:ext>
            </a:extLst>
          </p:cNvPr>
          <p:cNvGrpSpPr>
            <a:grpSpLocks noChangeAspect="1"/>
          </p:cNvGrpSpPr>
          <p:nvPr userDrawn="1"/>
        </p:nvGrpSpPr>
        <p:grpSpPr bwMode="auto">
          <a:xfrm>
            <a:off x="7710488" y="5340350"/>
            <a:ext cx="987425" cy="1157288"/>
            <a:chOff x="4857" y="3364"/>
            <a:chExt cx="622" cy="729"/>
          </a:xfrm>
        </p:grpSpPr>
        <p:sp>
          <p:nvSpPr>
            <p:cNvPr id="23" name="AutoShape 3">
              <a:extLst>
                <a:ext uri="{FF2B5EF4-FFF2-40B4-BE49-F238E27FC236}">
                  <a16:creationId xmlns:a16="http://schemas.microsoft.com/office/drawing/2014/main" id="{B223B0E3-13DC-4092-840F-C19C33D0170D}"/>
                </a:ext>
              </a:extLst>
            </p:cNvPr>
            <p:cNvSpPr>
              <a:spLocks noChangeAspect="1" noChangeArrowheads="1" noTextEdit="1"/>
            </p:cNvSpPr>
            <p:nvPr userDrawn="1"/>
          </p:nvSpPr>
          <p:spPr bwMode="auto">
            <a:xfrm>
              <a:off x="4857" y="3364"/>
              <a:ext cx="622" cy="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noProof="0" dirty="0"/>
            </a:p>
          </p:txBody>
        </p:sp>
        <p:sp>
          <p:nvSpPr>
            <p:cNvPr id="24" name="Freeform 5">
              <a:extLst>
                <a:ext uri="{FF2B5EF4-FFF2-40B4-BE49-F238E27FC236}">
                  <a16:creationId xmlns:a16="http://schemas.microsoft.com/office/drawing/2014/main" id="{720F86E7-783D-48A5-9A99-BBE51AD8BB9F}"/>
                </a:ext>
              </a:extLst>
            </p:cNvPr>
            <p:cNvSpPr>
              <a:spLocks/>
            </p:cNvSpPr>
            <p:nvPr userDrawn="1"/>
          </p:nvSpPr>
          <p:spPr bwMode="auto">
            <a:xfrm>
              <a:off x="4857" y="3364"/>
              <a:ext cx="498" cy="182"/>
            </a:xfrm>
            <a:custGeom>
              <a:avLst/>
              <a:gdLst>
                <a:gd name="T0" fmla="*/ 2491 w 2491"/>
                <a:gd name="T1" fmla="*/ 0 h 910"/>
                <a:gd name="T2" fmla="*/ 0 w 2491"/>
                <a:gd name="T3" fmla="*/ 910 h 910"/>
                <a:gd name="T4" fmla="*/ 2491 w 2491"/>
                <a:gd name="T5" fmla="*/ 469 h 910"/>
                <a:gd name="T6" fmla="*/ 2491 w 2491"/>
                <a:gd name="T7" fmla="*/ 0 h 910"/>
              </a:gdLst>
              <a:ahLst/>
              <a:cxnLst>
                <a:cxn ang="0">
                  <a:pos x="T0" y="T1"/>
                </a:cxn>
                <a:cxn ang="0">
                  <a:pos x="T2" y="T3"/>
                </a:cxn>
                <a:cxn ang="0">
                  <a:pos x="T4" y="T5"/>
                </a:cxn>
                <a:cxn ang="0">
                  <a:pos x="T6" y="T7"/>
                </a:cxn>
              </a:cxnLst>
              <a:rect l="0" t="0" r="r" b="b"/>
              <a:pathLst>
                <a:path w="2491" h="910">
                  <a:moveTo>
                    <a:pt x="2491" y="0"/>
                  </a:moveTo>
                  <a:lnTo>
                    <a:pt x="0" y="910"/>
                  </a:lnTo>
                  <a:lnTo>
                    <a:pt x="2491" y="469"/>
                  </a:lnTo>
                  <a:lnTo>
                    <a:pt x="2491" y="0"/>
                  </a:lnTo>
                  <a:close/>
                </a:path>
              </a:pathLst>
            </a:custGeom>
            <a:solidFill>
              <a:srgbClr val="FE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noProof="0" dirty="0"/>
            </a:p>
          </p:txBody>
        </p:sp>
        <p:sp>
          <p:nvSpPr>
            <p:cNvPr id="25" name="Freeform 6">
              <a:extLst>
                <a:ext uri="{FF2B5EF4-FFF2-40B4-BE49-F238E27FC236}">
                  <a16:creationId xmlns:a16="http://schemas.microsoft.com/office/drawing/2014/main" id="{8EA618E4-F6E6-47C9-85C3-E1EF97EB6DF8}"/>
                </a:ext>
              </a:extLst>
            </p:cNvPr>
            <p:cNvSpPr>
              <a:spLocks noEditPoints="1"/>
            </p:cNvSpPr>
            <p:nvPr userDrawn="1"/>
          </p:nvSpPr>
          <p:spPr bwMode="auto">
            <a:xfrm>
              <a:off x="4857" y="3622"/>
              <a:ext cx="622" cy="471"/>
            </a:xfrm>
            <a:custGeom>
              <a:avLst/>
              <a:gdLst>
                <a:gd name="T0" fmla="*/ 235 w 3110"/>
                <a:gd name="T1" fmla="*/ 1600 h 2357"/>
                <a:gd name="T2" fmla="*/ 255 w 3110"/>
                <a:gd name="T3" fmla="*/ 1809 h 2357"/>
                <a:gd name="T4" fmla="*/ 152 w 3110"/>
                <a:gd name="T5" fmla="*/ 1823 h 2357"/>
                <a:gd name="T6" fmla="*/ 353 w 3110"/>
                <a:gd name="T7" fmla="*/ 1774 h 2357"/>
                <a:gd name="T8" fmla="*/ 419 w 3110"/>
                <a:gd name="T9" fmla="*/ 1871 h 2357"/>
                <a:gd name="T10" fmla="*/ 1148 w 3110"/>
                <a:gd name="T11" fmla="*/ 1664 h 2357"/>
                <a:gd name="T12" fmla="*/ 1225 w 3110"/>
                <a:gd name="T13" fmla="*/ 1751 h 2357"/>
                <a:gd name="T14" fmla="*/ 701 w 3110"/>
                <a:gd name="T15" fmla="*/ 1558 h 2357"/>
                <a:gd name="T16" fmla="*/ 744 w 3110"/>
                <a:gd name="T17" fmla="*/ 1723 h 2357"/>
                <a:gd name="T18" fmla="*/ 866 w 3110"/>
                <a:gd name="T19" fmla="*/ 1868 h 2357"/>
                <a:gd name="T20" fmla="*/ 838 w 3110"/>
                <a:gd name="T21" fmla="*/ 1696 h 2357"/>
                <a:gd name="T22" fmla="*/ 2035 w 3110"/>
                <a:gd name="T23" fmla="*/ 1874 h 2357"/>
                <a:gd name="T24" fmla="*/ 2173 w 3110"/>
                <a:gd name="T25" fmla="*/ 1760 h 2357"/>
                <a:gd name="T26" fmla="*/ 2115 w 3110"/>
                <a:gd name="T27" fmla="*/ 1743 h 2357"/>
                <a:gd name="T28" fmla="*/ 2074 w 3110"/>
                <a:gd name="T29" fmla="*/ 1696 h 2357"/>
                <a:gd name="T30" fmla="*/ 1318 w 3110"/>
                <a:gd name="T31" fmla="*/ 1748 h 2357"/>
                <a:gd name="T32" fmla="*/ 1455 w 3110"/>
                <a:gd name="T33" fmla="*/ 1858 h 2357"/>
                <a:gd name="T34" fmla="*/ 1484 w 3110"/>
                <a:gd name="T35" fmla="*/ 1938 h 2357"/>
                <a:gd name="T36" fmla="*/ 1378 w 3110"/>
                <a:gd name="T37" fmla="*/ 1794 h 2357"/>
                <a:gd name="T38" fmla="*/ 1740 w 3110"/>
                <a:gd name="T39" fmla="*/ 1690 h 2357"/>
                <a:gd name="T40" fmla="*/ 1644 w 3110"/>
                <a:gd name="T41" fmla="*/ 1791 h 2357"/>
                <a:gd name="T42" fmla="*/ 1835 w 3110"/>
                <a:gd name="T43" fmla="*/ 1723 h 2357"/>
                <a:gd name="T44" fmla="*/ 1698 w 3110"/>
                <a:gd name="T45" fmla="*/ 1800 h 2357"/>
                <a:gd name="T46" fmla="*/ 1721 w 3110"/>
                <a:gd name="T47" fmla="*/ 1831 h 2357"/>
                <a:gd name="T48" fmla="*/ 2256 w 3110"/>
                <a:gd name="T49" fmla="*/ 1780 h 2357"/>
                <a:gd name="T50" fmla="*/ 2243 w 3110"/>
                <a:gd name="T51" fmla="*/ 1665 h 2357"/>
                <a:gd name="T52" fmla="*/ 2306 w 3110"/>
                <a:gd name="T53" fmla="*/ 1880 h 2357"/>
                <a:gd name="T54" fmla="*/ 2338 w 3110"/>
                <a:gd name="T55" fmla="*/ 1722 h 2357"/>
                <a:gd name="T56" fmla="*/ 2929 w 3110"/>
                <a:gd name="T57" fmla="*/ 1763 h 2357"/>
                <a:gd name="T58" fmla="*/ 2750 w 3110"/>
                <a:gd name="T59" fmla="*/ 1695 h 2357"/>
                <a:gd name="T60" fmla="*/ 2872 w 3110"/>
                <a:gd name="T61" fmla="*/ 1874 h 2357"/>
                <a:gd name="T62" fmla="*/ 2658 w 3110"/>
                <a:gd name="T63" fmla="*/ 1797 h 2357"/>
                <a:gd name="T64" fmla="*/ 2623 w 3110"/>
                <a:gd name="T65" fmla="*/ 1867 h 2357"/>
                <a:gd name="T66" fmla="*/ 2482 w 3110"/>
                <a:gd name="T67" fmla="*/ 1876 h 2357"/>
                <a:gd name="T68" fmla="*/ 2513 w 3110"/>
                <a:gd name="T69" fmla="*/ 1825 h 2357"/>
                <a:gd name="T70" fmla="*/ 3019 w 3110"/>
                <a:gd name="T71" fmla="*/ 1651 h 2357"/>
                <a:gd name="T72" fmla="*/ 981 w 3110"/>
                <a:gd name="T73" fmla="*/ 1874 h 2357"/>
                <a:gd name="T74" fmla="*/ 2433 w 3110"/>
                <a:gd name="T75" fmla="*/ 2085 h 2357"/>
                <a:gd name="T76" fmla="*/ 2528 w 3110"/>
                <a:gd name="T77" fmla="*/ 2268 h 2357"/>
                <a:gd name="T78" fmla="*/ 2503 w 3110"/>
                <a:gd name="T79" fmla="*/ 2090 h 2357"/>
                <a:gd name="T80" fmla="*/ 631 w 3110"/>
                <a:gd name="T81" fmla="*/ 2093 h 2357"/>
                <a:gd name="T82" fmla="*/ 677 w 3110"/>
                <a:gd name="T83" fmla="*/ 2105 h 2357"/>
                <a:gd name="T84" fmla="*/ 203 w 3110"/>
                <a:gd name="T85" fmla="*/ 2151 h 2357"/>
                <a:gd name="T86" fmla="*/ 312 w 3110"/>
                <a:gd name="T87" fmla="*/ 2190 h 2357"/>
                <a:gd name="T88" fmla="*/ 507 w 3110"/>
                <a:gd name="T89" fmla="*/ 2190 h 2357"/>
                <a:gd name="T90" fmla="*/ 377 w 3110"/>
                <a:gd name="T91" fmla="*/ 2201 h 2357"/>
                <a:gd name="T92" fmla="*/ 442 w 3110"/>
                <a:gd name="T93" fmla="*/ 2201 h 2357"/>
                <a:gd name="T94" fmla="*/ 2213 w 3110"/>
                <a:gd name="T95" fmla="*/ 2056 h 2357"/>
                <a:gd name="T96" fmla="*/ 1608 w 3110"/>
                <a:gd name="T97" fmla="*/ 2042 h 2357"/>
                <a:gd name="T98" fmla="*/ 1951 w 3110"/>
                <a:gd name="T99" fmla="*/ 2062 h 2357"/>
                <a:gd name="T100" fmla="*/ 2016 w 3110"/>
                <a:gd name="T101" fmla="*/ 2271 h 2357"/>
                <a:gd name="T102" fmla="*/ 2075 w 3110"/>
                <a:gd name="T103" fmla="*/ 2057 h 2357"/>
                <a:gd name="T104" fmla="*/ 2016 w 3110"/>
                <a:gd name="T105" fmla="*/ 2089 h 2357"/>
                <a:gd name="T106" fmla="*/ 772 w 3110"/>
                <a:gd name="T107" fmla="*/ 1949 h 2357"/>
                <a:gd name="T108" fmla="*/ 1210 w 3110"/>
                <a:gd name="T109" fmla="*/ 2052 h 2357"/>
                <a:gd name="T110" fmla="*/ 1116 w 3110"/>
                <a:gd name="T111" fmla="*/ 2102 h 2357"/>
                <a:gd name="T112" fmla="*/ 1289 w 3110"/>
                <a:gd name="T113" fmla="*/ 2093 h 2357"/>
                <a:gd name="T114" fmla="*/ 1395 w 3110"/>
                <a:gd name="T115" fmla="*/ 2266 h 2357"/>
                <a:gd name="T116" fmla="*/ 1413 w 3110"/>
                <a:gd name="T117" fmla="*/ 2350 h 2357"/>
                <a:gd name="T118" fmla="*/ 1364 w 3110"/>
                <a:gd name="T119" fmla="*/ 2217 h 2357"/>
                <a:gd name="T120" fmla="*/ 1000 w 3110"/>
                <a:gd name="T121" fmla="*/ 2139 h 2357"/>
                <a:gd name="T122" fmla="*/ 400 w 3110"/>
                <a:gd name="T123" fmla="*/ 970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0" h="2357">
                  <a:moveTo>
                    <a:pt x="259" y="1777"/>
                  </a:moveTo>
                  <a:lnTo>
                    <a:pt x="259" y="1777"/>
                  </a:lnTo>
                  <a:lnTo>
                    <a:pt x="259" y="1769"/>
                  </a:lnTo>
                  <a:lnTo>
                    <a:pt x="258" y="1762"/>
                  </a:lnTo>
                  <a:lnTo>
                    <a:pt x="255" y="1749"/>
                  </a:lnTo>
                  <a:lnTo>
                    <a:pt x="249" y="1738"/>
                  </a:lnTo>
                  <a:lnTo>
                    <a:pt x="242" y="1729"/>
                  </a:lnTo>
                  <a:lnTo>
                    <a:pt x="235" y="1722"/>
                  </a:lnTo>
                  <a:lnTo>
                    <a:pt x="227" y="1717"/>
                  </a:lnTo>
                  <a:lnTo>
                    <a:pt x="220" y="1712"/>
                  </a:lnTo>
                  <a:lnTo>
                    <a:pt x="213" y="1709"/>
                  </a:lnTo>
                  <a:lnTo>
                    <a:pt x="213" y="1709"/>
                  </a:lnTo>
                  <a:lnTo>
                    <a:pt x="221" y="1703"/>
                  </a:lnTo>
                  <a:lnTo>
                    <a:pt x="228" y="1698"/>
                  </a:lnTo>
                  <a:lnTo>
                    <a:pt x="233" y="1691"/>
                  </a:lnTo>
                  <a:lnTo>
                    <a:pt x="239" y="1683"/>
                  </a:lnTo>
                  <a:lnTo>
                    <a:pt x="243" y="1675"/>
                  </a:lnTo>
                  <a:lnTo>
                    <a:pt x="246" y="1666"/>
                  </a:lnTo>
                  <a:lnTo>
                    <a:pt x="248" y="1658"/>
                  </a:lnTo>
                  <a:lnTo>
                    <a:pt x="248" y="1648"/>
                  </a:lnTo>
                  <a:lnTo>
                    <a:pt x="248" y="1648"/>
                  </a:lnTo>
                  <a:lnTo>
                    <a:pt x="248" y="1639"/>
                  </a:lnTo>
                  <a:lnTo>
                    <a:pt x="247" y="1630"/>
                  </a:lnTo>
                  <a:lnTo>
                    <a:pt x="245" y="1622"/>
                  </a:lnTo>
                  <a:lnTo>
                    <a:pt x="242" y="1614"/>
                  </a:lnTo>
                  <a:lnTo>
                    <a:pt x="239" y="1606"/>
                  </a:lnTo>
                  <a:lnTo>
                    <a:pt x="235" y="1600"/>
                  </a:lnTo>
                  <a:lnTo>
                    <a:pt x="229" y="1594"/>
                  </a:lnTo>
                  <a:lnTo>
                    <a:pt x="223" y="1589"/>
                  </a:lnTo>
                  <a:lnTo>
                    <a:pt x="217" y="1584"/>
                  </a:lnTo>
                  <a:lnTo>
                    <a:pt x="210" y="1580"/>
                  </a:lnTo>
                  <a:lnTo>
                    <a:pt x="202" y="1576"/>
                  </a:lnTo>
                  <a:lnTo>
                    <a:pt x="193" y="1573"/>
                  </a:lnTo>
                  <a:lnTo>
                    <a:pt x="185" y="1571"/>
                  </a:lnTo>
                  <a:lnTo>
                    <a:pt x="175" y="1569"/>
                  </a:lnTo>
                  <a:lnTo>
                    <a:pt x="165" y="1569"/>
                  </a:lnTo>
                  <a:lnTo>
                    <a:pt x="153" y="1568"/>
                  </a:lnTo>
                  <a:lnTo>
                    <a:pt x="22" y="1568"/>
                  </a:lnTo>
                  <a:lnTo>
                    <a:pt x="22" y="1874"/>
                  </a:lnTo>
                  <a:lnTo>
                    <a:pt x="152" y="1874"/>
                  </a:lnTo>
                  <a:lnTo>
                    <a:pt x="152" y="1874"/>
                  </a:lnTo>
                  <a:lnTo>
                    <a:pt x="165" y="1874"/>
                  </a:lnTo>
                  <a:lnTo>
                    <a:pt x="176" y="1873"/>
                  </a:lnTo>
                  <a:lnTo>
                    <a:pt x="187" y="1871"/>
                  </a:lnTo>
                  <a:lnTo>
                    <a:pt x="197" y="1868"/>
                  </a:lnTo>
                  <a:lnTo>
                    <a:pt x="207" y="1864"/>
                  </a:lnTo>
                  <a:lnTo>
                    <a:pt x="216" y="1860"/>
                  </a:lnTo>
                  <a:lnTo>
                    <a:pt x="223" y="1854"/>
                  </a:lnTo>
                  <a:lnTo>
                    <a:pt x="230" y="1849"/>
                  </a:lnTo>
                  <a:lnTo>
                    <a:pt x="237" y="1842"/>
                  </a:lnTo>
                  <a:lnTo>
                    <a:pt x="242" y="1834"/>
                  </a:lnTo>
                  <a:lnTo>
                    <a:pt x="248" y="1827"/>
                  </a:lnTo>
                  <a:lnTo>
                    <a:pt x="251" y="1818"/>
                  </a:lnTo>
                  <a:lnTo>
                    <a:pt x="255" y="1809"/>
                  </a:lnTo>
                  <a:lnTo>
                    <a:pt x="257" y="1799"/>
                  </a:lnTo>
                  <a:lnTo>
                    <a:pt x="258" y="1788"/>
                  </a:lnTo>
                  <a:lnTo>
                    <a:pt x="259" y="1777"/>
                  </a:lnTo>
                  <a:lnTo>
                    <a:pt x="259" y="1777"/>
                  </a:lnTo>
                  <a:close/>
                  <a:moveTo>
                    <a:pt x="152" y="1823"/>
                  </a:moveTo>
                  <a:lnTo>
                    <a:pt x="79" y="1823"/>
                  </a:lnTo>
                  <a:lnTo>
                    <a:pt x="79" y="1735"/>
                  </a:lnTo>
                  <a:lnTo>
                    <a:pt x="152" y="1735"/>
                  </a:lnTo>
                  <a:lnTo>
                    <a:pt x="152" y="1735"/>
                  </a:lnTo>
                  <a:lnTo>
                    <a:pt x="163" y="1737"/>
                  </a:lnTo>
                  <a:lnTo>
                    <a:pt x="172" y="1738"/>
                  </a:lnTo>
                  <a:lnTo>
                    <a:pt x="180" y="1741"/>
                  </a:lnTo>
                  <a:lnTo>
                    <a:pt x="187" y="1747"/>
                  </a:lnTo>
                  <a:lnTo>
                    <a:pt x="192" y="1752"/>
                  </a:lnTo>
                  <a:lnTo>
                    <a:pt x="196" y="1760"/>
                  </a:lnTo>
                  <a:lnTo>
                    <a:pt x="198" y="1769"/>
                  </a:lnTo>
                  <a:lnTo>
                    <a:pt x="199" y="1779"/>
                  </a:lnTo>
                  <a:lnTo>
                    <a:pt x="199" y="1779"/>
                  </a:lnTo>
                  <a:lnTo>
                    <a:pt x="198" y="1789"/>
                  </a:lnTo>
                  <a:lnTo>
                    <a:pt x="196" y="1798"/>
                  </a:lnTo>
                  <a:lnTo>
                    <a:pt x="191" y="1805"/>
                  </a:lnTo>
                  <a:lnTo>
                    <a:pt x="187" y="1811"/>
                  </a:lnTo>
                  <a:lnTo>
                    <a:pt x="180" y="1817"/>
                  </a:lnTo>
                  <a:lnTo>
                    <a:pt x="172" y="1820"/>
                  </a:lnTo>
                  <a:lnTo>
                    <a:pt x="162" y="1822"/>
                  </a:lnTo>
                  <a:lnTo>
                    <a:pt x="152" y="1823"/>
                  </a:lnTo>
                  <a:lnTo>
                    <a:pt x="152" y="1823"/>
                  </a:lnTo>
                  <a:close/>
                  <a:moveTo>
                    <a:pt x="151" y="1685"/>
                  </a:moveTo>
                  <a:lnTo>
                    <a:pt x="79" y="1685"/>
                  </a:lnTo>
                  <a:lnTo>
                    <a:pt x="79" y="1620"/>
                  </a:lnTo>
                  <a:lnTo>
                    <a:pt x="149" y="1620"/>
                  </a:lnTo>
                  <a:lnTo>
                    <a:pt x="149" y="1620"/>
                  </a:lnTo>
                  <a:lnTo>
                    <a:pt x="158" y="1621"/>
                  </a:lnTo>
                  <a:lnTo>
                    <a:pt x="167" y="1622"/>
                  </a:lnTo>
                  <a:lnTo>
                    <a:pt x="173" y="1624"/>
                  </a:lnTo>
                  <a:lnTo>
                    <a:pt x="179" y="1628"/>
                  </a:lnTo>
                  <a:lnTo>
                    <a:pt x="183" y="1633"/>
                  </a:lnTo>
                  <a:lnTo>
                    <a:pt x="187" y="1639"/>
                  </a:lnTo>
                  <a:lnTo>
                    <a:pt x="188" y="1645"/>
                  </a:lnTo>
                  <a:lnTo>
                    <a:pt x="189" y="1653"/>
                  </a:lnTo>
                  <a:lnTo>
                    <a:pt x="189" y="1653"/>
                  </a:lnTo>
                  <a:lnTo>
                    <a:pt x="189" y="1659"/>
                  </a:lnTo>
                  <a:lnTo>
                    <a:pt x="188" y="1664"/>
                  </a:lnTo>
                  <a:lnTo>
                    <a:pt x="186" y="1670"/>
                  </a:lnTo>
                  <a:lnTo>
                    <a:pt x="182" y="1674"/>
                  </a:lnTo>
                  <a:lnTo>
                    <a:pt x="177" y="1679"/>
                  </a:lnTo>
                  <a:lnTo>
                    <a:pt x="170" y="1682"/>
                  </a:lnTo>
                  <a:lnTo>
                    <a:pt x="162" y="1684"/>
                  </a:lnTo>
                  <a:lnTo>
                    <a:pt x="151" y="1685"/>
                  </a:lnTo>
                  <a:lnTo>
                    <a:pt x="151" y="1685"/>
                  </a:lnTo>
                  <a:close/>
                  <a:moveTo>
                    <a:pt x="298" y="1778"/>
                  </a:moveTo>
                  <a:lnTo>
                    <a:pt x="298" y="1651"/>
                  </a:lnTo>
                  <a:lnTo>
                    <a:pt x="353" y="1651"/>
                  </a:lnTo>
                  <a:lnTo>
                    <a:pt x="353" y="1774"/>
                  </a:lnTo>
                  <a:lnTo>
                    <a:pt x="353" y="1774"/>
                  </a:lnTo>
                  <a:lnTo>
                    <a:pt x="353" y="1787"/>
                  </a:lnTo>
                  <a:lnTo>
                    <a:pt x="356" y="1799"/>
                  </a:lnTo>
                  <a:lnTo>
                    <a:pt x="359" y="1808"/>
                  </a:lnTo>
                  <a:lnTo>
                    <a:pt x="363" y="1815"/>
                  </a:lnTo>
                  <a:lnTo>
                    <a:pt x="369" y="1821"/>
                  </a:lnTo>
                  <a:lnTo>
                    <a:pt x="376" y="1825"/>
                  </a:lnTo>
                  <a:lnTo>
                    <a:pt x="385" y="1828"/>
                  </a:lnTo>
                  <a:lnTo>
                    <a:pt x="395" y="1829"/>
                  </a:lnTo>
                  <a:lnTo>
                    <a:pt x="395" y="1829"/>
                  </a:lnTo>
                  <a:lnTo>
                    <a:pt x="405" y="1828"/>
                  </a:lnTo>
                  <a:lnTo>
                    <a:pt x="412" y="1825"/>
                  </a:lnTo>
                  <a:lnTo>
                    <a:pt x="420" y="1821"/>
                  </a:lnTo>
                  <a:lnTo>
                    <a:pt x="426" y="1815"/>
                  </a:lnTo>
                  <a:lnTo>
                    <a:pt x="430" y="1808"/>
                  </a:lnTo>
                  <a:lnTo>
                    <a:pt x="433" y="1798"/>
                  </a:lnTo>
                  <a:lnTo>
                    <a:pt x="436" y="1787"/>
                  </a:lnTo>
                  <a:lnTo>
                    <a:pt x="436" y="1774"/>
                  </a:lnTo>
                  <a:lnTo>
                    <a:pt x="436" y="1651"/>
                  </a:lnTo>
                  <a:lnTo>
                    <a:pt x="491" y="1651"/>
                  </a:lnTo>
                  <a:lnTo>
                    <a:pt x="491" y="1874"/>
                  </a:lnTo>
                  <a:lnTo>
                    <a:pt x="436" y="1874"/>
                  </a:lnTo>
                  <a:lnTo>
                    <a:pt x="436" y="1857"/>
                  </a:lnTo>
                  <a:lnTo>
                    <a:pt x="436" y="1857"/>
                  </a:lnTo>
                  <a:lnTo>
                    <a:pt x="431" y="1862"/>
                  </a:lnTo>
                  <a:lnTo>
                    <a:pt x="425" y="1867"/>
                  </a:lnTo>
                  <a:lnTo>
                    <a:pt x="419" y="1871"/>
                  </a:lnTo>
                  <a:lnTo>
                    <a:pt x="412" y="1873"/>
                  </a:lnTo>
                  <a:lnTo>
                    <a:pt x="406" y="1877"/>
                  </a:lnTo>
                  <a:lnTo>
                    <a:pt x="398" y="1878"/>
                  </a:lnTo>
                  <a:lnTo>
                    <a:pt x="390" y="1879"/>
                  </a:lnTo>
                  <a:lnTo>
                    <a:pt x="382" y="1880"/>
                  </a:lnTo>
                  <a:lnTo>
                    <a:pt x="382" y="1880"/>
                  </a:lnTo>
                  <a:lnTo>
                    <a:pt x="369" y="1879"/>
                  </a:lnTo>
                  <a:lnTo>
                    <a:pt x="358" y="1877"/>
                  </a:lnTo>
                  <a:lnTo>
                    <a:pt x="348" y="1873"/>
                  </a:lnTo>
                  <a:lnTo>
                    <a:pt x="338" y="1869"/>
                  </a:lnTo>
                  <a:lnTo>
                    <a:pt x="330" y="1863"/>
                  </a:lnTo>
                  <a:lnTo>
                    <a:pt x="323" y="1858"/>
                  </a:lnTo>
                  <a:lnTo>
                    <a:pt x="318" y="1850"/>
                  </a:lnTo>
                  <a:lnTo>
                    <a:pt x="312" y="1842"/>
                  </a:lnTo>
                  <a:lnTo>
                    <a:pt x="309" y="1834"/>
                  </a:lnTo>
                  <a:lnTo>
                    <a:pt x="306" y="1827"/>
                  </a:lnTo>
                  <a:lnTo>
                    <a:pt x="301" y="1809"/>
                  </a:lnTo>
                  <a:lnTo>
                    <a:pt x="299" y="1792"/>
                  </a:lnTo>
                  <a:lnTo>
                    <a:pt x="298" y="1778"/>
                  </a:lnTo>
                  <a:lnTo>
                    <a:pt x="298" y="1778"/>
                  </a:lnTo>
                  <a:close/>
                  <a:moveTo>
                    <a:pt x="1143" y="1874"/>
                  </a:moveTo>
                  <a:lnTo>
                    <a:pt x="1087" y="1874"/>
                  </a:lnTo>
                  <a:lnTo>
                    <a:pt x="1087" y="1651"/>
                  </a:lnTo>
                  <a:lnTo>
                    <a:pt x="1143" y="1651"/>
                  </a:lnTo>
                  <a:lnTo>
                    <a:pt x="1143" y="1670"/>
                  </a:lnTo>
                  <a:lnTo>
                    <a:pt x="1143" y="1670"/>
                  </a:lnTo>
                  <a:lnTo>
                    <a:pt x="1148" y="1664"/>
                  </a:lnTo>
                  <a:lnTo>
                    <a:pt x="1154" y="1659"/>
                  </a:lnTo>
                  <a:lnTo>
                    <a:pt x="1160" y="1655"/>
                  </a:lnTo>
                  <a:lnTo>
                    <a:pt x="1167" y="1652"/>
                  </a:lnTo>
                  <a:lnTo>
                    <a:pt x="1175" y="1649"/>
                  </a:lnTo>
                  <a:lnTo>
                    <a:pt x="1182" y="1648"/>
                  </a:lnTo>
                  <a:lnTo>
                    <a:pt x="1190" y="1646"/>
                  </a:lnTo>
                  <a:lnTo>
                    <a:pt x="1198" y="1645"/>
                  </a:lnTo>
                  <a:lnTo>
                    <a:pt x="1198" y="1645"/>
                  </a:lnTo>
                  <a:lnTo>
                    <a:pt x="1208" y="1646"/>
                  </a:lnTo>
                  <a:lnTo>
                    <a:pt x="1217" y="1648"/>
                  </a:lnTo>
                  <a:lnTo>
                    <a:pt x="1226" y="1650"/>
                  </a:lnTo>
                  <a:lnTo>
                    <a:pt x="1234" y="1652"/>
                  </a:lnTo>
                  <a:lnTo>
                    <a:pt x="1242" y="1655"/>
                  </a:lnTo>
                  <a:lnTo>
                    <a:pt x="1248" y="1661"/>
                  </a:lnTo>
                  <a:lnTo>
                    <a:pt x="1254" y="1665"/>
                  </a:lnTo>
                  <a:lnTo>
                    <a:pt x="1259" y="1672"/>
                  </a:lnTo>
                  <a:lnTo>
                    <a:pt x="1265" y="1679"/>
                  </a:lnTo>
                  <a:lnTo>
                    <a:pt x="1268" y="1686"/>
                  </a:lnTo>
                  <a:lnTo>
                    <a:pt x="1273" y="1694"/>
                  </a:lnTo>
                  <a:lnTo>
                    <a:pt x="1275" y="1703"/>
                  </a:lnTo>
                  <a:lnTo>
                    <a:pt x="1277" y="1713"/>
                  </a:lnTo>
                  <a:lnTo>
                    <a:pt x="1279" y="1724"/>
                  </a:lnTo>
                  <a:lnTo>
                    <a:pt x="1280" y="1735"/>
                  </a:lnTo>
                  <a:lnTo>
                    <a:pt x="1280" y="1748"/>
                  </a:lnTo>
                  <a:lnTo>
                    <a:pt x="1280" y="1874"/>
                  </a:lnTo>
                  <a:lnTo>
                    <a:pt x="1225" y="1874"/>
                  </a:lnTo>
                  <a:lnTo>
                    <a:pt x="1225" y="1751"/>
                  </a:lnTo>
                  <a:lnTo>
                    <a:pt x="1225" y="1751"/>
                  </a:lnTo>
                  <a:lnTo>
                    <a:pt x="1225" y="1738"/>
                  </a:lnTo>
                  <a:lnTo>
                    <a:pt x="1223" y="1727"/>
                  </a:lnTo>
                  <a:lnTo>
                    <a:pt x="1219" y="1718"/>
                  </a:lnTo>
                  <a:lnTo>
                    <a:pt x="1215" y="1710"/>
                  </a:lnTo>
                  <a:lnTo>
                    <a:pt x="1209" y="1704"/>
                  </a:lnTo>
                  <a:lnTo>
                    <a:pt x="1203" y="1700"/>
                  </a:lnTo>
                  <a:lnTo>
                    <a:pt x="1195" y="1698"/>
                  </a:lnTo>
                  <a:lnTo>
                    <a:pt x="1185" y="1696"/>
                  </a:lnTo>
                  <a:lnTo>
                    <a:pt x="1185" y="1696"/>
                  </a:lnTo>
                  <a:lnTo>
                    <a:pt x="1175" y="1698"/>
                  </a:lnTo>
                  <a:lnTo>
                    <a:pt x="1166" y="1700"/>
                  </a:lnTo>
                  <a:lnTo>
                    <a:pt x="1159" y="1704"/>
                  </a:lnTo>
                  <a:lnTo>
                    <a:pt x="1154" y="1710"/>
                  </a:lnTo>
                  <a:lnTo>
                    <a:pt x="1148" y="1718"/>
                  </a:lnTo>
                  <a:lnTo>
                    <a:pt x="1145" y="1728"/>
                  </a:lnTo>
                  <a:lnTo>
                    <a:pt x="1143" y="1739"/>
                  </a:lnTo>
                  <a:lnTo>
                    <a:pt x="1143" y="1751"/>
                  </a:lnTo>
                  <a:lnTo>
                    <a:pt x="1143" y="1874"/>
                  </a:lnTo>
                  <a:close/>
                  <a:moveTo>
                    <a:pt x="597" y="1755"/>
                  </a:moveTo>
                  <a:lnTo>
                    <a:pt x="597" y="1874"/>
                  </a:lnTo>
                  <a:lnTo>
                    <a:pt x="541" y="1874"/>
                  </a:lnTo>
                  <a:lnTo>
                    <a:pt x="541" y="1651"/>
                  </a:lnTo>
                  <a:lnTo>
                    <a:pt x="597" y="1651"/>
                  </a:lnTo>
                  <a:lnTo>
                    <a:pt x="597" y="1755"/>
                  </a:lnTo>
                  <a:close/>
                  <a:moveTo>
                    <a:pt x="646" y="1585"/>
                  </a:moveTo>
                  <a:lnTo>
                    <a:pt x="701" y="1558"/>
                  </a:lnTo>
                  <a:lnTo>
                    <a:pt x="701" y="1760"/>
                  </a:lnTo>
                  <a:lnTo>
                    <a:pt x="701" y="1874"/>
                  </a:lnTo>
                  <a:lnTo>
                    <a:pt x="646" y="1874"/>
                  </a:lnTo>
                  <a:lnTo>
                    <a:pt x="646" y="1585"/>
                  </a:lnTo>
                  <a:close/>
                  <a:moveTo>
                    <a:pt x="877" y="1666"/>
                  </a:moveTo>
                  <a:lnTo>
                    <a:pt x="877" y="1666"/>
                  </a:lnTo>
                  <a:lnTo>
                    <a:pt x="873" y="1661"/>
                  </a:lnTo>
                  <a:lnTo>
                    <a:pt x="867" y="1658"/>
                  </a:lnTo>
                  <a:lnTo>
                    <a:pt x="860" y="1653"/>
                  </a:lnTo>
                  <a:lnTo>
                    <a:pt x="855" y="1651"/>
                  </a:lnTo>
                  <a:lnTo>
                    <a:pt x="848" y="1649"/>
                  </a:lnTo>
                  <a:lnTo>
                    <a:pt x="841" y="1646"/>
                  </a:lnTo>
                  <a:lnTo>
                    <a:pt x="828" y="1645"/>
                  </a:lnTo>
                  <a:lnTo>
                    <a:pt x="828" y="1645"/>
                  </a:lnTo>
                  <a:lnTo>
                    <a:pt x="818" y="1646"/>
                  </a:lnTo>
                  <a:lnTo>
                    <a:pt x="808" y="1648"/>
                  </a:lnTo>
                  <a:lnTo>
                    <a:pt x="799" y="1650"/>
                  </a:lnTo>
                  <a:lnTo>
                    <a:pt x="791" y="1653"/>
                  </a:lnTo>
                  <a:lnTo>
                    <a:pt x="784" y="1658"/>
                  </a:lnTo>
                  <a:lnTo>
                    <a:pt x="776" y="1663"/>
                  </a:lnTo>
                  <a:lnTo>
                    <a:pt x="769" y="1670"/>
                  </a:lnTo>
                  <a:lnTo>
                    <a:pt x="764" y="1676"/>
                  </a:lnTo>
                  <a:lnTo>
                    <a:pt x="758" y="1684"/>
                  </a:lnTo>
                  <a:lnTo>
                    <a:pt x="754" y="1693"/>
                  </a:lnTo>
                  <a:lnTo>
                    <a:pt x="749" y="1702"/>
                  </a:lnTo>
                  <a:lnTo>
                    <a:pt x="746" y="1712"/>
                  </a:lnTo>
                  <a:lnTo>
                    <a:pt x="744" y="1723"/>
                  </a:lnTo>
                  <a:lnTo>
                    <a:pt x="741" y="1735"/>
                  </a:lnTo>
                  <a:lnTo>
                    <a:pt x="740" y="1748"/>
                  </a:lnTo>
                  <a:lnTo>
                    <a:pt x="740" y="1760"/>
                  </a:lnTo>
                  <a:lnTo>
                    <a:pt x="740" y="1760"/>
                  </a:lnTo>
                  <a:lnTo>
                    <a:pt x="740" y="1774"/>
                  </a:lnTo>
                  <a:lnTo>
                    <a:pt x="741" y="1787"/>
                  </a:lnTo>
                  <a:lnTo>
                    <a:pt x="744" y="1799"/>
                  </a:lnTo>
                  <a:lnTo>
                    <a:pt x="746" y="1810"/>
                  </a:lnTo>
                  <a:lnTo>
                    <a:pt x="749" y="1821"/>
                  </a:lnTo>
                  <a:lnTo>
                    <a:pt x="752" y="1831"/>
                  </a:lnTo>
                  <a:lnTo>
                    <a:pt x="757" y="1840"/>
                  </a:lnTo>
                  <a:lnTo>
                    <a:pt x="762" y="1848"/>
                  </a:lnTo>
                  <a:lnTo>
                    <a:pt x="769" y="1856"/>
                  </a:lnTo>
                  <a:lnTo>
                    <a:pt x="775" y="1861"/>
                  </a:lnTo>
                  <a:lnTo>
                    <a:pt x="783" y="1867"/>
                  </a:lnTo>
                  <a:lnTo>
                    <a:pt x="790" y="1871"/>
                  </a:lnTo>
                  <a:lnTo>
                    <a:pt x="798" y="1874"/>
                  </a:lnTo>
                  <a:lnTo>
                    <a:pt x="807" y="1878"/>
                  </a:lnTo>
                  <a:lnTo>
                    <a:pt x="817" y="1879"/>
                  </a:lnTo>
                  <a:lnTo>
                    <a:pt x="827" y="1880"/>
                  </a:lnTo>
                  <a:lnTo>
                    <a:pt x="827" y="1880"/>
                  </a:lnTo>
                  <a:lnTo>
                    <a:pt x="834" y="1879"/>
                  </a:lnTo>
                  <a:lnTo>
                    <a:pt x="840" y="1878"/>
                  </a:lnTo>
                  <a:lnTo>
                    <a:pt x="847" y="1877"/>
                  </a:lnTo>
                  <a:lnTo>
                    <a:pt x="854" y="1874"/>
                  </a:lnTo>
                  <a:lnTo>
                    <a:pt x="859" y="1871"/>
                  </a:lnTo>
                  <a:lnTo>
                    <a:pt x="866" y="1868"/>
                  </a:lnTo>
                  <a:lnTo>
                    <a:pt x="871" y="1863"/>
                  </a:lnTo>
                  <a:lnTo>
                    <a:pt x="877" y="1858"/>
                  </a:lnTo>
                  <a:lnTo>
                    <a:pt x="877" y="1874"/>
                  </a:lnTo>
                  <a:lnTo>
                    <a:pt x="933" y="1874"/>
                  </a:lnTo>
                  <a:lnTo>
                    <a:pt x="933" y="1558"/>
                  </a:lnTo>
                  <a:lnTo>
                    <a:pt x="877" y="1585"/>
                  </a:lnTo>
                  <a:lnTo>
                    <a:pt x="877" y="1666"/>
                  </a:lnTo>
                  <a:close/>
                  <a:moveTo>
                    <a:pt x="838" y="1829"/>
                  </a:moveTo>
                  <a:lnTo>
                    <a:pt x="838" y="1829"/>
                  </a:lnTo>
                  <a:lnTo>
                    <a:pt x="831" y="1828"/>
                  </a:lnTo>
                  <a:lnTo>
                    <a:pt x="824" y="1825"/>
                  </a:lnTo>
                  <a:lnTo>
                    <a:pt x="817" y="1822"/>
                  </a:lnTo>
                  <a:lnTo>
                    <a:pt x="810" y="1815"/>
                  </a:lnTo>
                  <a:lnTo>
                    <a:pt x="805" y="1807"/>
                  </a:lnTo>
                  <a:lnTo>
                    <a:pt x="800" y="1794"/>
                  </a:lnTo>
                  <a:lnTo>
                    <a:pt x="797" y="1779"/>
                  </a:lnTo>
                  <a:lnTo>
                    <a:pt x="796" y="1759"/>
                  </a:lnTo>
                  <a:lnTo>
                    <a:pt x="796" y="1759"/>
                  </a:lnTo>
                  <a:lnTo>
                    <a:pt x="797" y="1741"/>
                  </a:lnTo>
                  <a:lnTo>
                    <a:pt x="800" y="1728"/>
                  </a:lnTo>
                  <a:lnTo>
                    <a:pt x="805" y="1717"/>
                  </a:lnTo>
                  <a:lnTo>
                    <a:pt x="810" y="1709"/>
                  </a:lnTo>
                  <a:lnTo>
                    <a:pt x="816" y="1702"/>
                  </a:lnTo>
                  <a:lnTo>
                    <a:pt x="824" y="1699"/>
                  </a:lnTo>
                  <a:lnTo>
                    <a:pt x="830" y="1696"/>
                  </a:lnTo>
                  <a:lnTo>
                    <a:pt x="838" y="1696"/>
                  </a:lnTo>
                  <a:lnTo>
                    <a:pt x="838" y="1696"/>
                  </a:lnTo>
                  <a:lnTo>
                    <a:pt x="845" y="1696"/>
                  </a:lnTo>
                  <a:lnTo>
                    <a:pt x="851" y="1699"/>
                  </a:lnTo>
                  <a:lnTo>
                    <a:pt x="858" y="1701"/>
                  </a:lnTo>
                  <a:lnTo>
                    <a:pt x="863" y="1704"/>
                  </a:lnTo>
                  <a:lnTo>
                    <a:pt x="867" y="1708"/>
                  </a:lnTo>
                  <a:lnTo>
                    <a:pt x="871" y="1711"/>
                  </a:lnTo>
                  <a:lnTo>
                    <a:pt x="877" y="1719"/>
                  </a:lnTo>
                  <a:lnTo>
                    <a:pt x="877" y="1807"/>
                  </a:lnTo>
                  <a:lnTo>
                    <a:pt x="877" y="1807"/>
                  </a:lnTo>
                  <a:lnTo>
                    <a:pt x="870" y="1814"/>
                  </a:lnTo>
                  <a:lnTo>
                    <a:pt x="863" y="1821"/>
                  </a:lnTo>
                  <a:lnTo>
                    <a:pt x="858" y="1824"/>
                  </a:lnTo>
                  <a:lnTo>
                    <a:pt x="851" y="1827"/>
                  </a:lnTo>
                  <a:lnTo>
                    <a:pt x="846" y="1828"/>
                  </a:lnTo>
                  <a:lnTo>
                    <a:pt x="838" y="1829"/>
                  </a:lnTo>
                  <a:lnTo>
                    <a:pt x="838" y="1829"/>
                  </a:lnTo>
                  <a:close/>
                  <a:moveTo>
                    <a:pt x="2084" y="1645"/>
                  </a:moveTo>
                  <a:lnTo>
                    <a:pt x="2084" y="1645"/>
                  </a:lnTo>
                  <a:lnTo>
                    <a:pt x="2079" y="1646"/>
                  </a:lnTo>
                  <a:lnTo>
                    <a:pt x="2072" y="1648"/>
                  </a:lnTo>
                  <a:lnTo>
                    <a:pt x="2059" y="1651"/>
                  </a:lnTo>
                  <a:lnTo>
                    <a:pt x="2046" y="1658"/>
                  </a:lnTo>
                  <a:lnTo>
                    <a:pt x="2035" y="1666"/>
                  </a:lnTo>
                  <a:lnTo>
                    <a:pt x="2035" y="1563"/>
                  </a:lnTo>
                  <a:lnTo>
                    <a:pt x="1980" y="1591"/>
                  </a:lnTo>
                  <a:lnTo>
                    <a:pt x="1980" y="1874"/>
                  </a:lnTo>
                  <a:lnTo>
                    <a:pt x="2035" y="1874"/>
                  </a:lnTo>
                  <a:lnTo>
                    <a:pt x="2035" y="1858"/>
                  </a:lnTo>
                  <a:lnTo>
                    <a:pt x="2035" y="1858"/>
                  </a:lnTo>
                  <a:lnTo>
                    <a:pt x="2040" y="1863"/>
                  </a:lnTo>
                  <a:lnTo>
                    <a:pt x="2046" y="1868"/>
                  </a:lnTo>
                  <a:lnTo>
                    <a:pt x="2052" y="1871"/>
                  </a:lnTo>
                  <a:lnTo>
                    <a:pt x="2059" y="1874"/>
                  </a:lnTo>
                  <a:lnTo>
                    <a:pt x="2064" y="1877"/>
                  </a:lnTo>
                  <a:lnTo>
                    <a:pt x="2072" y="1878"/>
                  </a:lnTo>
                  <a:lnTo>
                    <a:pt x="2079" y="1879"/>
                  </a:lnTo>
                  <a:lnTo>
                    <a:pt x="2085" y="1880"/>
                  </a:lnTo>
                  <a:lnTo>
                    <a:pt x="2085" y="1880"/>
                  </a:lnTo>
                  <a:lnTo>
                    <a:pt x="2095" y="1879"/>
                  </a:lnTo>
                  <a:lnTo>
                    <a:pt x="2105" y="1878"/>
                  </a:lnTo>
                  <a:lnTo>
                    <a:pt x="2114" y="1876"/>
                  </a:lnTo>
                  <a:lnTo>
                    <a:pt x="2123" y="1871"/>
                  </a:lnTo>
                  <a:lnTo>
                    <a:pt x="2131" y="1867"/>
                  </a:lnTo>
                  <a:lnTo>
                    <a:pt x="2137" y="1862"/>
                  </a:lnTo>
                  <a:lnTo>
                    <a:pt x="2144" y="1856"/>
                  </a:lnTo>
                  <a:lnTo>
                    <a:pt x="2150" y="1849"/>
                  </a:lnTo>
                  <a:lnTo>
                    <a:pt x="2155" y="1840"/>
                  </a:lnTo>
                  <a:lnTo>
                    <a:pt x="2160" y="1831"/>
                  </a:lnTo>
                  <a:lnTo>
                    <a:pt x="2163" y="1821"/>
                  </a:lnTo>
                  <a:lnTo>
                    <a:pt x="2166" y="1811"/>
                  </a:lnTo>
                  <a:lnTo>
                    <a:pt x="2170" y="1800"/>
                  </a:lnTo>
                  <a:lnTo>
                    <a:pt x="2171" y="1788"/>
                  </a:lnTo>
                  <a:lnTo>
                    <a:pt x="2172" y="1774"/>
                  </a:lnTo>
                  <a:lnTo>
                    <a:pt x="2173" y="1760"/>
                  </a:lnTo>
                  <a:lnTo>
                    <a:pt x="2173" y="1760"/>
                  </a:lnTo>
                  <a:lnTo>
                    <a:pt x="2172" y="1748"/>
                  </a:lnTo>
                  <a:lnTo>
                    <a:pt x="2171" y="1735"/>
                  </a:lnTo>
                  <a:lnTo>
                    <a:pt x="2169" y="1723"/>
                  </a:lnTo>
                  <a:lnTo>
                    <a:pt x="2166" y="1712"/>
                  </a:lnTo>
                  <a:lnTo>
                    <a:pt x="2163" y="1702"/>
                  </a:lnTo>
                  <a:lnTo>
                    <a:pt x="2159" y="1693"/>
                  </a:lnTo>
                  <a:lnTo>
                    <a:pt x="2154" y="1684"/>
                  </a:lnTo>
                  <a:lnTo>
                    <a:pt x="2149" y="1676"/>
                  </a:lnTo>
                  <a:lnTo>
                    <a:pt x="2143" y="1670"/>
                  </a:lnTo>
                  <a:lnTo>
                    <a:pt x="2136" y="1663"/>
                  </a:lnTo>
                  <a:lnTo>
                    <a:pt x="2129" y="1658"/>
                  </a:lnTo>
                  <a:lnTo>
                    <a:pt x="2121" y="1653"/>
                  </a:lnTo>
                  <a:lnTo>
                    <a:pt x="2113" y="1650"/>
                  </a:lnTo>
                  <a:lnTo>
                    <a:pt x="2104" y="1648"/>
                  </a:lnTo>
                  <a:lnTo>
                    <a:pt x="2094" y="1646"/>
                  </a:lnTo>
                  <a:lnTo>
                    <a:pt x="2084" y="1645"/>
                  </a:lnTo>
                  <a:lnTo>
                    <a:pt x="2084" y="1645"/>
                  </a:lnTo>
                  <a:close/>
                  <a:moveTo>
                    <a:pt x="2074" y="1696"/>
                  </a:moveTo>
                  <a:lnTo>
                    <a:pt x="2074" y="1696"/>
                  </a:lnTo>
                  <a:lnTo>
                    <a:pt x="2082" y="1698"/>
                  </a:lnTo>
                  <a:lnTo>
                    <a:pt x="2090" y="1700"/>
                  </a:lnTo>
                  <a:lnTo>
                    <a:pt x="2096" y="1704"/>
                  </a:lnTo>
                  <a:lnTo>
                    <a:pt x="2103" y="1711"/>
                  </a:lnTo>
                  <a:lnTo>
                    <a:pt x="2109" y="1719"/>
                  </a:lnTo>
                  <a:lnTo>
                    <a:pt x="2112" y="1730"/>
                  </a:lnTo>
                  <a:lnTo>
                    <a:pt x="2115" y="1743"/>
                  </a:lnTo>
                  <a:lnTo>
                    <a:pt x="2116" y="1759"/>
                  </a:lnTo>
                  <a:lnTo>
                    <a:pt x="2116" y="1759"/>
                  </a:lnTo>
                  <a:lnTo>
                    <a:pt x="2115" y="1775"/>
                  </a:lnTo>
                  <a:lnTo>
                    <a:pt x="2113" y="1790"/>
                  </a:lnTo>
                  <a:lnTo>
                    <a:pt x="2111" y="1801"/>
                  </a:lnTo>
                  <a:lnTo>
                    <a:pt x="2106" y="1811"/>
                  </a:lnTo>
                  <a:lnTo>
                    <a:pt x="2100" y="1819"/>
                  </a:lnTo>
                  <a:lnTo>
                    <a:pt x="2093" y="1824"/>
                  </a:lnTo>
                  <a:lnTo>
                    <a:pt x="2085" y="1828"/>
                  </a:lnTo>
                  <a:lnTo>
                    <a:pt x="2075" y="1829"/>
                  </a:lnTo>
                  <a:lnTo>
                    <a:pt x="2075" y="1829"/>
                  </a:lnTo>
                  <a:lnTo>
                    <a:pt x="2067" y="1828"/>
                  </a:lnTo>
                  <a:lnTo>
                    <a:pt x="2061" y="1827"/>
                  </a:lnTo>
                  <a:lnTo>
                    <a:pt x="2055" y="1823"/>
                  </a:lnTo>
                  <a:lnTo>
                    <a:pt x="2050" y="1821"/>
                  </a:lnTo>
                  <a:lnTo>
                    <a:pt x="2041" y="1813"/>
                  </a:lnTo>
                  <a:lnTo>
                    <a:pt x="2035" y="1808"/>
                  </a:lnTo>
                  <a:lnTo>
                    <a:pt x="2035" y="1719"/>
                  </a:lnTo>
                  <a:lnTo>
                    <a:pt x="2035" y="1719"/>
                  </a:lnTo>
                  <a:lnTo>
                    <a:pt x="2039" y="1714"/>
                  </a:lnTo>
                  <a:lnTo>
                    <a:pt x="2043" y="1710"/>
                  </a:lnTo>
                  <a:lnTo>
                    <a:pt x="2047" y="1705"/>
                  </a:lnTo>
                  <a:lnTo>
                    <a:pt x="2052" y="1702"/>
                  </a:lnTo>
                  <a:lnTo>
                    <a:pt x="2057" y="1700"/>
                  </a:lnTo>
                  <a:lnTo>
                    <a:pt x="2063" y="1698"/>
                  </a:lnTo>
                  <a:lnTo>
                    <a:pt x="2069" y="1696"/>
                  </a:lnTo>
                  <a:lnTo>
                    <a:pt x="2074" y="1696"/>
                  </a:lnTo>
                  <a:lnTo>
                    <a:pt x="2074" y="1696"/>
                  </a:lnTo>
                  <a:close/>
                  <a:moveTo>
                    <a:pt x="1455" y="1666"/>
                  </a:moveTo>
                  <a:lnTo>
                    <a:pt x="1455" y="1666"/>
                  </a:lnTo>
                  <a:lnTo>
                    <a:pt x="1451" y="1662"/>
                  </a:lnTo>
                  <a:lnTo>
                    <a:pt x="1445" y="1658"/>
                  </a:lnTo>
                  <a:lnTo>
                    <a:pt x="1438" y="1654"/>
                  </a:lnTo>
                  <a:lnTo>
                    <a:pt x="1433" y="1651"/>
                  </a:lnTo>
                  <a:lnTo>
                    <a:pt x="1426" y="1649"/>
                  </a:lnTo>
                  <a:lnTo>
                    <a:pt x="1419" y="1646"/>
                  </a:lnTo>
                  <a:lnTo>
                    <a:pt x="1413" y="1646"/>
                  </a:lnTo>
                  <a:lnTo>
                    <a:pt x="1406" y="1645"/>
                  </a:lnTo>
                  <a:lnTo>
                    <a:pt x="1406" y="1645"/>
                  </a:lnTo>
                  <a:lnTo>
                    <a:pt x="1396" y="1646"/>
                  </a:lnTo>
                  <a:lnTo>
                    <a:pt x="1386" y="1648"/>
                  </a:lnTo>
                  <a:lnTo>
                    <a:pt x="1377" y="1650"/>
                  </a:lnTo>
                  <a:lnTo>
                    <a:pt x="1369" y="1653"/>
                  </a:lnTo>
                  <a:lnTo>
                    <a:pt x="1362" y="1658"/>
                  </a:lnTo>
                  <a:lnTo>
                    <a:pt x="1354" y="1663"/>
                  </a:lnTo>
                  <a:lnTo>
                    <a:pt x="1347" y="1670"/>
                  </a:lnTo>
                  <a:lnTo>
                    <a:pt x="1342" y="1676"/>
                  </a:lnTo>
                  <a:lnTo>
                    <a:pt x="1336" y="1684"/>
                  </a:lnTo>
                  <a:lnTo>
                    <a:pt x="1332" y="1693"/>
                  </a:lnTo>
                  <a:lnTo>
                    <a:pt x="1327" y="1702"/>
                  </a:lnTo>
                  <a:lnTo>
                    <a:pt x="1324" y="1712"/>
                  </a:lnTo>
                  <a:lnTo>
                    <a:pt x="1322" y="1723"/>
                  </a:lnTo>
                  <a:lnTo>
                    <a:pt x="1319" y="1735"/>
                  </a:lnTo>
                  <a:lnTo>
                    <a:pt x="1318" y="1748"/>
                  </a:lnTo>
                  <a:lnTo>
                    <a:pt x="1318" y="1760"/>
                  </a:lnTo>
                  <a:lnTo>
                    <a:pt x="1318" y="1760"/>
                  </a:lnTo>
                  <a:lnTo>
                    <a:pt x="1318" y="1774"/>
                  </a:lnTo>
                  <a:lnTo>
                    <a:pt x="1319" y="1787"/>
                  </a:lnTo>
                  <a:lnTo>
                    <a:pt x="1322" y="1799"/>
                  </a:lnTo>
                  <a:lnTo>
                    <a:pt x="1324" y="1810"/>
                  </a:lnTo>
                  <a:lnTo>
                    <a:pt x="1327" y="1821"/>
                  </a:lnTo>
                  <a:lnTo>
                    <a:pt x="1330" y="1831"/>
                  </a:lnTo>
                  <a:lnTo>
                    <a:pt x="1336" y="1840"/>
                  </a:lnTo>
                  <a:lnTo>
                    <a:pt x="1340" y="1848"/>
                  </a:lnTo>
                  <a:lnTo>
                    <a:pt x="1347" y="1856"/>
                  </a:lnTo>
                  <a:lnTo>
                    <a:pt x="1353" y="1861"/>
                  </a:lnTo>
                  <a:lnTo>
                    <a:pt x="1360" y="1867"/>
                  </a:lnTo>
                  <a:lnTo>
                    <a:pt x="1368" y="1871"/>
                  </a:lnTo>
                  <a:lnTo>
                    <a:pt x="1376" y="1874"/>
                  </a:lnTo>
                  <a:lnTo>
                    <a:pt x="1385" y="1878"/>
                  </a:lnTo>
                  <a:lnTo>
                    <a:pt x="1395" y="1879"/>
                  </a:lnTo>
                  <a:lnTo>
                    <a:pt x="1405" y="1879"/>
                  </a:lnTo>
                  <a:lnTo>
                    <a:pt x="1405" y="1879"/>
                  </a:lnTo>
                  <a:lnTo>
                    <a:pt x="1412" y="1879"/>
                  </a:lnTo>
                  <a:lnTo>
                    <a:pt x="1418" y="1878"/>
                  </a:lnTo>
                  <a:lnTo>
                    <a:pt x="1425" y="1877"/>
                  </a:lnTo>
                  <a:lnTo>
                    <a:pt x="1432" y="1874"/>
                  </a:lnTo>
                  <a:lnTo>
                    <a:pt x="1438" y="1871"/>
                  </a:lnTo>
                  <a:lnTo>
                    <a:pt x="1444" y="1867"/>
                  </a:lnTo>
                  <a:lnTo>
                    <a:pt x="1449" y="1863"/>
                  </a:lnTo>
                  <a:lnTo>
                    <a:pt x="1455" y="1858"/>
                  </a:lnTo>
                  <a:lnTo>
                    <a:pt x="1455" y="1863"/>
                  </a:lnTo>
                  <a:lnTo>
                    <a:pt x="1455" y="1863"/>
                  </a:lnTo>
                  <a:lnTo>
                    <a:pt x="1455" y="1872"/>
                  </a:lnTo>
                  <a:lnTo>
                    <a:pt x="1454" y="1882"/>
                  </a:lnTo>
                  <a:lnTo>
                    <a:pt x="1452" y="1892"/>
                  </a:lnTo>
                  <a:lnTo>
                    <a:pt x="1449" y="1897"/>
                  </a:lnTo>
                  <a:lnTo>
                    <a:pt x="1446" y="1901"/>
                  </a:lnTo>
                  <a:lnTo>
                    <a:pt x="1443" y="1906"/>
                  </a:lnTo>
                  <a:lnTo>
                    <a:pt x="1438" y="1910"/>
                  </a:lnTo>
                  <a:lnTo>
                    <a:pt x="1432" y="1913"/>
                  </a:lnTo>
                  <a:lnTo>
                    <a:pt x="1425" y="1916"/>
                  </a:lnTo>
                  <a:lnTo>
                    <a:pt x="1417" y="1919"/>
                  </a:lnTo>
                  <a:lnTo>
                    <a:pt x="1407" y="1920"/>
                  </a:lnTo>
                  <a:lnTo>
                    <a:pt x="1396" y="1922"/>
                  </a:lnTo>
                  <a:lnTo>
                    <a:pt x="1384" y="1922"/>
                  </a:lnTo>
                  <a:lnTo>
                    <a:pt x="1382" y="1922"/>
                  </a:lnTo>
                  <a:lnTo>
                    <a:pt x="1401" y="1966"/>
                  </a:lnTo>
                  <a:lnTo>
                    <a:pt x="1402" y="1966"/>
                  </a:lnTo>
                  <a:lnTo>
                    <a:pt x="1402" y="1966"/>
                  </a:lnTo>
                  <a:lnTo>
                    <a:pt x="1415" y="1966"/>
                  </a:lnTo>
                  <a:lnTo>
                    <a:pt x="1427" y="1963"/>
                  </a:lnTo>
                  <a:lnTo>
                    <a:pt x="1439" y="1961"/>
                  </a:lnTo>
                  <a:lnTo>
                    <a:pt x="1449" y="1958"/>
                  </a:lnTo>
                  <a:lnTo>
                    <a:pt x="1459" y="1954"/>
                  </a:lnTo>
                  <a:lnTo>
                    <a:pt x="1468" y="1950"/>
                  </a:lnTo>
                  <a:lnTo>
                    <a:pt x="1476" y="1943"/>
                  </a:lnTo>
                  <a:lnTo>
                    <a:pt x="1484" y="1938"/>
                  </a:lnTo>
                  <a:lnTo>
                    <a:pt x="1491" y="1930"/>
                  </a:lnTo>
                  <a:lnTo>
                    <a:pt x="1495" y="1921"/>
                  </a:lnTo>
                  <a:lnTo>
                    <a:pt x="1501" y="1912"/>
                  </a:lnTo>
                  <a:lnTo>
                    <a:pt x="1504" y="1902"/>
                  </a:lnTo>
                  <a:lnTo>
                    <a:pt x="1507" y="1891"/>
                  </a:lnTo>
                  <a:lnTo>
                    <a:pt x="1509" y="1880"/>
                  </a:lnTo>
                  <a:lnTo>
                    <a:pt x="1511" y="1868"/>
                  </a:lnTo>
                  <a:lnTo>
                    <a:pt x="1511" y="1853"/>
                  </a:lnTo>
                  <a:lnTo>
                    <a:pt x="1511" y="1651"/>
                  </a:lnTo>
                  <a:lnTo>
                    <a:pt x="1455" y="1651"/>
                  </a:lnTo>
                  <a:lnTo>
                    <a:pt x="1455" y="1666"/>
                  </a:lnTo>
                  <a:close/>
                  <a:moveTo>
                    <a:pt x="1455" y="1719"/>
                  </a:moveTo>
                  <a:lnTo>
                    <a:pt x="1455" y="1807"/>
                  </a:lnTo>
                  <a:lnTo>
                    <a:pt x="1455" y="1807"/>
                  </a:lnTo>
                  <a:lnTo>
                    <a:pt x="1448" y="1814"/>
                  </a:lnTo>
                  <a:lnTo>
                    <a:pt x="1439" y="1822"/>
                  </a:lnTo>
                  <a:lnTo>
                    <a:pt x="1435" y="1824"/>
                  </a:lnTo>
                  <a:lnTo>
                    <a:pt x="1429" y="1827"/>
                  </a:lnTo>
                  <a:lnTo>
                    <a:pt x="1423" y="1828"/>
                  </a:lnTo>
                  <a:lnTo>
                    <a:pt x="1416" y="1829"/>
                  </a:lnTo>
                  <a:lnTo>
                    <a:pt x="1416" y="1829"/>
                  </a:lnTo>
                  <a:lnTo>
                    <a:pt x="1408" y="1828"/>
                  </a:lnTo>
                  <a:lnTo>
                    <a:pt x="1402" y="1825"/>
                  </a:lnTo>
                  <a:lnTo>
                    <a:pt x="1394" y="1821"/>
                  </a:lnTo>
                  <a:lnTo>
                    <a:pt x="1388" y="1815"/>
                  </a:lnTo>
                  <a:lnTo>
                    <a:pt x="1383" y="1807"/>
                  </a:lnTo>
                  <a:lnTo>
                    <a:pt x="1378" y="1794"/>
                  </a:lnTo>
                  <a:lnTo>
                    <a:pt x="1375" y="1779"/>
                  </a:lnTo>
                  <a:lnTo>
                    <a:pt x="1374" y="1759"/>
                  </a:lnTo>
                  <a:lnTo>
                    <a:pt x="1374" y="1759"/>
                  </a:lnTo>
                  <a:lnTo>
                    <a:pt x="1375" y="1741"/>
                  </a:lnTo>
                  <a:lnTo>
                    <a:pt x="1378" y="1728"/>
                  </a:lnTo>
                  <a:lnTo>
                    <a:pt x="1383" y="1717"/>
                  </a:lnTo>
                  <a:lnTo>
                    <a:pt x="1388" y="1709"/>
                  </a:lnTo>
                  <a:lnTo>
                    <a:pt x="1394" y="1702"/>
                  </a:lnTo>
                  <a:lnTo>
                    <a:pt x="1402" y="1699"/>
                  </a:lnTo>
                  <a:lnTo>
                    <a:pt x="1408" y="1696"/>
                  </a:lnTo>
                  <a:lnTo>
                    <a:pt x="1416" y="1696"/>
                  </a:lnTo>
                  <a:lnTo>
                    <a:pt x="1416" y="1696"/>
                  </a:lnTo>
                  <a:lnTo>
                    <a:pt x="1423" y="1696"/>
                  </a:lnTo>
                  <a:lnTo>
                    <a:pt x="1429" y="1699"/>
                  </a:lnTo>
                  <a:lnTo>
                    <a:pt x="1436" y="1701"/>
                  </a:lnTo>
                  <a:lnTo>
                    <a:pt x="1441" y="1703"/>
                  </a:lnTo>
                  <a:lnTo>
                    <a:pt x="1445" y="1708"/>
                  </a:lnTo>
                  <a:lnTo>
                    <a:pt x="1449" y="1711"/>
                  </a:lnTo>
                  <a:lnTo>
                    <a:pt x="1455" y="1719"/>
                  </a:lnTo>
                  <a:lnTo>
                    <a:pt x="1455" y="1719"/>
                  </a:lnTo>
                  <a:close/>
                  <a:moveTo>
                    <a:pt x="1683" y="1705"/>
                  </a:moveTo>
                  <a:lnTo>
                    <a:pt x="1683" y="1705"/>
                  </a:lnTo>
                  <a:lnTo>
                    <a:pt x="1696" y="1699"/>
                  </a:lnTo>
                  <a:lnTo>
                    <a:pt x="1709" y="1694"/>
                  </a:lnTo>
                  <a:lnTo>
                    <a:pt x="1724" y="1691"/>
                  </a:lnTo>
                  <a:lnTo>
                    <a:pt x="1740" y="1690"/>
                  </a:lnTo>
                  <a:lnTo>
                    <a:pt x="1740" y="1690"/>
                  </a:lnTo>
                  <a:lnTo>
                    <a:pt x="1750" y="1691"/>
                  </a:lnTo>
                  <a:lnTo>
                    <a:pt x="1757" y="1692"/>
                  </a:lnTo>
                  <a:lnTo>
                    <a:pt x="1764" y="1694"/>
                  </a:lnTo>
                  <a:lnTo>
                    <a:pt x="1770" y="1699"/>
                  </a:lnTo>
                  <a:lnTo>
                    <a:pt x="1774" y="1703"/>
                  </a:lnTo>
                  <a:lnTo>
                    <a:pt x="1777" y="1709"/>
                  </a:lnTo>
                  <a:lnTo>
                    <a:pt x="1780" y="1714"/>
                  </a:lnTo>
                  <a:lnTo>
                    <a:pt x="1780" y="1722"/>
                  </a:lnTo>
                  <a:lnTo>
                    <a:pt x="1780" y="1738"/>
                  </a:lnTo>
                  <a:lnTo>
                    <a:pt x="1780" y="1738"/>
                  </a:lnTo>
                  <a:lnTo>
                    <a:pt x="1770" y="1733"/>
                  </a:lnTo>
                  <a:lnTo>
                    <a:pt x="1757" y="1730"/>
                  </a:lnTo>
                  <a:lnTo>
                    <a:pt x="1745" y="1728"/>
                  </a:lnTo>
                  <a:lnTo>
                    <a:pt x="1732" y="1727"/>
                  </a:lnTo>
                  <a:lnTo>
                    <a:pt x="1732" y="1727"/>
                  </a:lnTo>
                  <a:lnTo>
                    <a:pt x="1716" y="1728"/>
                  </a:lnTo>
                  <a:lnTo>
                    <a:pt x="1701" y="1731"/>
                  </a:lnTo>
                  <a:lnTo>
                    <a:pt x="1686" y="1735"/>
                  </a:lnTo>
                  <a:lnTo>
                    <a:pt x="1678" y="1739"/>
                  </a:lnTo>
                  <a:lnTo>
                    <a:pt x="1672" y="1743"/>
                  </a:lnTo>
                  <a:lnTo>
                    <a:pt x="1666" y="1748"/>
                  </a:lnTo>
                  <a:lnTo>
                    <a:pt x="1661" y="1753"/>
                  </a:lnTo>
                  <a:lnTo>
                    <a:pt x="1655" y="1759"/>
                  </a:lnTo>
                  <a:lnTo>
                    <a:pt x="1651" y="1765"/>
                  </a:lnTo>
                  <a:lnTo>
                    <a:pt x="1647" y="1773"/>
                  </a:lnTo>
                  <a:lnTo>
                    <a:pt x="1645" y="1782"/>
                  </a:lnTo>
                  <a:lnTo>
                    <a:pt x="1644" y="1791"/>
                  </a:lnTo>
                  <a:lnTo>
                    <a:pt x="1643" y="1800"/>
                  </a:lnTo>
                  <a:lnTo>
                    <a:pt x="1643" y="1800"/>
                  </a:lnTo>
                  <a:lnTo>
                    <a:pt x="1644" y="1811"/>
                  </a:lnTo>
                  <a:lnTo>
                    <a:pt x="1645" y="1821"/>
                  </a:lnTo>
                  <a:lnTo>
                    <a:pt x="1647" y="1829"/>
                  </a:lnTo>
                  <a:lnTo>
                    <a:pt x="1651" y="1838"/>
                  </a:lnTo>
                  <a:lnTo>
                    <a:pt x="1654" y="1844"/>
                  </a:lnTo>
                  <a:lnTo>
                    <a:pt x="1659" y="1851"/>
                  </a:lnTo>
                  <a:lnTo>
                    <a:pt x="1664" y="1857"/>
                  </a:lnTo>
                  <a:lnTo>
                    <a:pt x="1671" y="1862"/>
                  </a:lnTo>
                  <a:lnTo>
                    <a:pt x="1676" y="1867"/>
                  </a:lnTo>
                  <a:lnTo>
                    <a:pt x="1683" y="1870"/>
                  </a:lnTo>
                  <a:lnTo>
                    <a:pt x="1697" y="1876"/>
                  </a:lnTo>
                  <a:lnTo>
                    <a:pt x="1712" y="1879"/>
                  </a:lnTo>
                  <a:lnTo>
                    <a:pt x="1726" y="1880"/>
                  </a:lnTo>
                  <a:lnTo>
                    <a:pt x="1726" y="1880"/>
                  </a:lnTo>
                  <a:lnTo>
                    <a:pt x="1738" y="1878"/>
                  </a:lnTo>
                  <a:lnTo>
                    <a:pt x="1746" y="1877"/>
                  </a:lnTo>
                  <a:lnTo>
                    <a:pt x="1753" y="1874"/>
                  </a:lnTo>
                  <a:lnTo>
                    <a:pt x="1761" y="1871"/>
                  </a:lnTo>
                  <a:lnTo>
                    <a:pt x="1767" y="1867"/>
                  </a:lnTo>
                  <a:lnTo>
                    <a:pt x="1774" y="1862"/>
                  </a:lnTo>
                  <a:lnTo>
                    <a:pt x="1780" y="1857"/>
                  </a:lnTo>
                  <a:lnTo>
                    <a:pt x="1780" y="1874"/>
                  </a:lnTo>
                  <a:lnTo>
                    <a:pt x="1835" y="1874"/>
                  </a:lnTo>
                  <a:lnTo>
                    <a:pt x="1835" y="1723"/>
                  </a:lnTo>
                  <a:lnTo>
                    <a:pt x="1835" y="1723"/>
                  </a:lnTo>
                  <a:lnTo>
                    <a:pt x="1835" y="1714"/>
                  </a:lnTo>
                  <a:lnTo>
                    <a:pt x="1834" y="1707"/>
                  </a:lnTo>
                  <a:lnTo>
                    <a:pt x="1832" y="1699"/>
                  </a:lnTo>
                  <a:lnTo>
                    <a:pt x="1830" y="1691"/>
                  </a:lnTo>
                  <a:lnTo>
                    <a:pt x="1825" y="1684"/>
                  </a:lnTo>
                  <a:lnTo>
                    <a:pt x="1822" y="1678"/>
                  </a:lnTo>
                  <a:lnTo>
                    <a:pt x="1816" y="1672"/>
                  </a:lnTo>
                  <a:lnTo>
                    <a:pt x="1811" y="1666"/>
                  </a:lnTo>
                  <a:lnTo>
                    <a:pt x="1805" y="1662"/>
                  </a:lnTo>
                  <a:lnTo>
                    <a:pt x="1798" y="1658"/>
                  </a:lnTo>
                  <a:lnTo>
                    <a:pt x="1791" y="1654"/>
                  </a:lnTo>
                  <a:lnTo>
                    <a:pt x="1783" y="1651"/>
                  </a:lnTo>
                  <a:lnTo>
                    <a:pt x="1774" y="1649"/>
                  </a:lnTo>
                  <a:lnTo>
                    <a:pt x="1765" y="1648"/>
                  </a:lnTo>
                  <a:lnTo>
                    <a:pt x="1755" y="1646"/>
                  </a:lnTo>
                  <a:lnTo>
                    <a:pt x="1745" y="1645"/>
                  </a:lnTo>
                  <a:lnTo>
                    <a:pt x="1745" y="1645"/>
                  </a:lnTo>
                  <a:lnTo>
                    <a:pt x="1733" y="1646"/>
                  </a:lnTo>
                  <a:lnTo>
                    <a:pt x="1723" y="1646"/>
                  </a:lnTo>
                  <a:lnTo>
                    <a:pt x="1712" y="1649"/>
                  </a:lnTo>
                  <a:lnTo>
                    <a:pt x="1701" y="1651"/>
                  </a:lnTo>
                  <a:lnTo>
                    <a:pt x="1691" y="1654"/>
                  </a:lnTo>
                  <a:lnTo>
                    <a:pt x="1681" y="1658"/>
                  </a:lnTo>
                  <a:lnTo>
                    <a:pt x="1671" y="1662"/>
                  </a:lnTo>
                  <a:lnTo>
                    <a:pt x="1661" y="1668"/>
                  </a:lnTo>
                  <a:lnTo>
                    <a:pt x="1683" y="1705"/>
                  </a:lnTo>
                  <a:close/>
                  <a:moveTo>
                    <a:pt x="1698" y="1800"/>
                  </a:moveTo>
                  <a:lnTo>
                    <a:pt x="1698" y="1800"/>
                  </a:lnTo>
                  <a:lnTo>
                    <a:pt x="1698" y="1793"/>
                  </a:lnTo>
                  <a:lnTo>
                    <a:pt x="1701" y="1787"/>
                  </a:lnTo>
                  <a:lnTo>
                    <a:pt x="1704" y="1781"/>
                  </a:lnTo>
                  <a:lnTo>
                    <a:pt x="1708" y="1777"/>
                  </a:lnTo>
                  <a:lnTo>
                    <a:pt x="1714" y="1773"/>
                  </a:lnTo>
                  <a:lnTo>
                    <a:pt x="1721" y="1771"/>
                  </a:lnTo>
                  <a:lnTo>
                    <a:pt x="1728" y="1769"/>
                  </a:lnTo>
                  <a:lnTo>
                    <a:pt x="1736" y="1769"/>
                  </a:lnTo>
                  <a:lnTo>
                    <a:pt x="1736" y="1769"/>
                  </a:lnTo>
                  <a:lnTo>
                    <a:pt x="1748" y="1769"/>
                  </a:lnTo>
                  <a:lnTo>
                    <a:pt x="1760" y="1771"/>
                  </a:lnTo>
                  <a:lnTo>
                    <a:pt x="1770" y="1774"/>
                  </a:lnTo>
                  <a:lnTo>
                    <a:pt x="1780" y="1780"/>
                  </a:lnTo>
                  <a:lnTo>
                    <a:pt x="1780" y="1810"/>
                  </a:lnTo>
                  <a:lnTo>
                    <a:pt x="1780" y="1810"/>
                  </a:lnTo>
                  <a:lnTo>
                    <a:pt x="1777" y="1814"/>
                  </a:lnTo>
                  <a:lnTo>
                    <a:pt x="1773" y="1819"/>
                  </a:lnTo>
                  <a:lnTo>
                    <a:pt x="1768" y="1823"/>
                  </a:lnTo>
                  <a:lnTo>
                    <a:pt x="1763" y="1827"/>
                  </a:lnTo>
                  <a:lnTo>
                    <a:pt x="1757" y="1830"/>
                  </a:lnTo>
                  <a:lnTo>
                    <a:pt x="1751" y="1832"/>
                  </a:lnTo>
                  <a:lnTo>
                    <a:pt x="1744" y="1833"/>
                  </a:lnTo>
                  <a:lnTo>
                    <a:pt x="1736" y="1834"/>
                  </a:lnTo>
                  <a:lnTo>
                    <a:pt x="1736" y="1834"/>
                  </a:lnTo>
                  <a:lnTo>
                    <a:pt x="1728" y="1833"/>
                  </a:lnTo>
                  <a:lnTo>
                    <a:pt x="1721" y="1831"/>
                  </a:lnTo>
                  <a:lnTo>
                    <a:pt x="1714" y="1829"/>
                  </a:lnTo>
                  <a:lnTo>
                    <a:pt x="1708" y="1824"/>
                  </a:lnTo>
                  <a:lnTo>
                    <a:pt x="1704" y="1820"/>
                  </a:lnTo>
                  <a:lnTo>
                    <a:pt x="1701" y="1814"/>
                  </a:lnTo>
                  <a:lnTo>
                    <a:pt x="1699" y="1808"/>
                  </a:lnTo>
                  <a:lnTo>
                    <a:pt x="1698" y="1800"/>
                  </a:lnTo>
                  <a:lnTo>
                    <a:pt x="1698" y="1800"/>
                  </a:lnTo>
                  <a:close/>
                  <a:moveTo>
                    <a:pt x="2350" y="1810"/>
                  </a:moveTo>
                  <a:lnTo>
                    <a:pt x="2350" y="1810"/>
                  </a:lnTo>
                  <a:lnTo>
                    <a:pt x="2342" y="1817"/>
                  </a:lnTo>
                  <a:lnTo>
                    <a:pt x="2332" y="1822"/>
                  </a:lnTo>
                  <a:lnTo>
                    <a:pt x="2326" y="1824"/>
                  </a:lnTo>
                  <a:lnTo>
                    <a:pt x="2320" y="1827"/>
                  </a:lnTo>
                  <a:lnTo>
                    <a:pt x="2313" y="1828"/>
                  </a:lnTo>
                  <a:lnTo>
                    <a:pt x="2306" y="1829"/>
                  </a:lnTo>
                  <a:lnTo>
                    <a:pt x="2306" y="1829"/>
                  </a:lnTo>
                  <a:lnTo>
                    <a:pt x="2301" y="1828"/>
                  </a:lnTo>
                  <a:lnTo>
                    <a:pt x="2294" y="1828"/>
                  </a:lnTo>
                  <a:lnTo>
                    <a:pt x="2286" y="1825"/>
                  </a:lnTo>
                  <a:lnTo>
                    <a:pt x="2277" y="1821"/>
                  </a:lnTo>
                  <a:lnTo>
                    <a:pt x="2270" y="1815"/>
                  </a:lnTo>
                  <a:lnTo>
                    <a:pt x="2266" y="1811"/>
                  </a:lnTo>
                  <a:lnTo>
                    <a:pt x="2263" y="1807"/>
                  </a:lnTo>
                  <a:lnTo>
                    <a:pt x="2261" y="1801"/>
                  </a:lnTo>
                  <a:lnTo>
                    <a:pt x="2259" y="1794"/>
                  </a:lnTo>
                  <a:lnTo>
                    <a:pt x="2257" y="1788"/>
                  </a:lnTo>
                  <a:lnTo>
                    <a:pt x="2256" y="1780"/>
                  </a:lnTo>
                  <a:lnTo>
                    <a:pt x="2393" y="1780"/>
                  </a:lnTo>
                  <a:lnTo>
                    <a:pt x="2393" y="1780"/>
                  </a:lnTo>
                  <a:lnTo>
                    <a:pt x="2394" y="1763"/>
                  </a:lnTo>
                  <a:lnTo>
                    <a:pt x="2394" y="1763"/>
                  </a:lnTo>
                  <a:lnTo>
                    <a:pt x="2394" y="1750"/>
                  </a:lnTo>
                  <a:lnTo>
                    <a:pt x="2392" y="1738"/>
                  </a:lnTo>
                  <a:lnTo>
                    <a:pt x="2391" y="1725"/>
                  </a:lnTo>
                  <a:lnTo>
                    <a:pt x="2388" y="1714"/>
                  </a:lnTo>
                  <a:lnTo>
                    <a:pt x="2384" y="1704"/>
                  </a:lnTo>
                  <a:lnTo>
                    <a:pt x="2380" y="1694"/>
                  </a:lnTo>
                  <a:lnTo>
                    <a:pt x="2374" y="1685"/>
                  </a:lnTo>
                  <a:lnTo>
                    <a:pt x="2369" y="1678"/>
                  </a:lnTo>
                  <a:lnTo>
                    <a:pt x="2362" y="1670"/>
                  </a:lnTo>
                  <a:lnTo>
                    <a:pt x="2355" y="1664"/>
                  </a:lnTo>
                  <a:lnTo>
                    <a:pt x="2348" y="1659"/>
                  </a:lnTo>
                  <a:lnTo>
                    <a:pt x="2339" y="1654"/>
                  </a:lnTo>
                  <a:lnTo>
                    <a:pt x="2330" y="1651"/>
                  </a:lnTo>
                  <a:lnTo>
                    <a:pt x="2321" y="1648"/>
                  </a:lnTo>
                  <a:lnTo>
                    <a:pt x="2311" y="1646"/>
                  </a:lnTo>
                  <a:lnTo>
                    <a:pt x="2300" y="1645"/>
                  </a:lnTo>
                  <a:lnTo>
                    <a:pt x="2300" y="1645"/>
                  </a:lnTo>
                  <a:lnTo>
                    <a:pt x="2290" y="1646"/>
                  </a:lnTo>
                  <a:lnTo>
                    <a:pt x="2280" y="1648"/>
                  </a:lnTo>
                  <a:lnTo>
                    <a:pt x="2270" y="1651"/>
                  </a:lnTo>
                  <a:lnTo>
                    <a:pt x="2260" y="1654"/>
                  </a:lnTo>
                  <a:lnTo>
                    <a:pt x="2251" y="1659"/>
                  </a:lnTo>
                  <a:lnTo>
                    <a:pt x="2243" y="1665"/>
                  </a:lnTo>
                  <a:lnTo>
                    <a:pt x="2235" y="1671"/>
                  </a:lnTo>
                  <a:lnTo>
                    <a:pt x="2229" y="1679"/>
                  </a:lnTo>
                  <a:lnTo>
                    <a:pt x="2222" y="1686"/>
                  </a:lnTo>
                  <a:lnTo>
                    <a:pt x="2216" y="1695"/>
                  </a:lnTo>
                  <a:lnTo>
                    <a:pt x="2212" y="1705"/>
                  </a:lnTo>
                  <a:lnTo>
                    <a:pt x="2207" y="1715"/>
                  </a:lnTo>
                  <a:lnTo>
                    <a:pt x="2204" y="1727"/>
                  </a:lnTo>
                  <a:lnTo>
                    <a:pt x="2202" y="1739"/>
                  </a:lnTo>
                  <a:lnTo>
                    <a:pt x="2201" y="1750"/>
                  </a:lnTo>
                  <a:lnTo>
                    <a:pt x="2200" y="1763"/>
                  </a:lnTo>
                  <a:lnTo>
                    <a:pt x="2200" y="1763"/>
                  </a:lnTo>
                  <a:lnTo>
                    <a:pt x="2201" y="1775"/>
                  </a:lnTo>
                  <a:lnTo>
                    <a:pt x="2202" y="1788"/>
                  </a:lnTo>
                  <a:lnTo>
                    <a:pt x="2204" y="1800"/>
                  </a:lnTo>
                  <a:lnTo>
                    <a:pt x="2207" y="1811"/>
                  </a:lnTo>
                  <a:lnTo>
                    <a:pt x="2212" y="1821"/>
                  </a:lnTo>
                  <a:lnTo>
                    <a:pt x="2216" y="1831"/>
                  </a:lnTo>
                  <a:lnTo>
                    <a:pt x="2222" y="1840"/>
                  </a:lnTo>
                  <a:lnTo>
                    <a:pt x="2229" y="1848"/>
                  </a:lnTo>
                  <a:lnTo>
                    <a:pt x="2236" y="1854"/>
                  </a:lnTo>
                  <a:lnTo>
                    <a:pt x="2244" y="1861"/>
                  </a:lnTo>
                  <a:lnTo>
                    <a:pt x="2253" y="1867"/>
                  </a:lnTo>
                  <a:lnTo>
                    <a:pt x="2262" y="1871"/>
                  </a:lnTo>
                  <a:lnTo>
                    <a:pt x="2272" y="1874"/>
                  </a:lnTo>
                  <a:lnTo>
                    <a:pt x="2283" y="1878"/>
                  </a:lnTo>
                  <a:lnTo>
                    <a:pt x="2294" y="1879"/>
                  </a:lnTo>
                  <a:lnTo>
                    <a:pt x="2306" y="1880"/>
                  </a:lnTo>
                  <a:lnTo>
                    <a:pt x="2306" y="1880"/>
                  </a:lnTo>
                  <a:lnTo>
                    <a:pt x="2317" y="1879"/>
                  </a:lnTo>
                  <a:lnTo>
                    <a:pt x="2327" y="1878"/>
                  </a:lnTo>
                  <a:lnTo>
                    <a:pt x="2339" y="1874"/>
                  </a:lnTo>
                  <a:lnTo>
                    <a:pt x="2349" y="1871"/>
                  </a:lnTo>
                  <a:lnTo>
                    <a:pt x="2359" y="1866"/>
                  </a:lnTo>
                  <a:lnTo>
                    <a:pt x="2368" y="1860"/>
                  </a:lnTo>
                  <a:lnTo>
                    <a:pt x="2376" y="1852"/>
                  </a:lnTo>
                  <a:lnTo>
                    <a:pt x="2385" y="1844"/>
                  </a:lnTo>
                  <a:lnTo>
                    <a:pt x="2350" y="1810"/>
                  </a:lnTo>
                  <a:close/>
                  <a:moveTo>
                    <a:pt x="2257" y="1739"/>
                  </a:moveTo>
                  <a:lnTo>
                    <a:pt x="2257" y="1739"/>
                  </a:lnTo>
                  <a:lnTo>
                    <a:pt x="2259" y="1729"/>
                  </a:lnTo>
                  <a:lnTo>
                    <a:pt x="2261" y="1720"/>
                  </a:lnTo>
                  <a:lnTo>
                    <a:pt x="2264" y="1712"/>
                  </a:lnTo>
                  <a:lnTo>
                    <a:pt x="2270" y="1705"/>
                  </a:lnTo>
                  <a:lnTo>
                    <a:pt x="2275" y="1700"/>
                  </a:lnTo>
                  <a:lnTo>
                    <a:pt x="2282" y="1696"/>
                  </a:lnTo>
                  <a:lnTo>
                    <a:pt x="2290" y="1693"/>
                  </a:lnTo>
                  <a:lnTo>
                    <a:pt x="2299" y="1693"/>
                  </a:lnTo>
                  <a:lnTo>
                    <a:pt x="2299" y="1693"/>
                  </a:lnTo>
                  <a:lnTo>
                    <a:pt x="2309" y="1694"/>
                  </a:lnTo>
                  <a:lnTo>
                    <a:pt x="2317" y="1696"/>
                  </a:lnTo>
                  <a:lnTo>
                    <a:pt x="2324" y="1701"/>
                  </a:lnTo>
                  <a:lnTo>
                    <a:pt x="2330" y="1708"/>
                  </a:lnTo>
                  <a:lnTo>
                    <a:pt x="2334" y="1714"/>
                  </a:lnTo>
                  <a:lnTo>
                    <a:pt x="2338" y="1722"/>
                  </a:lnTo>
                  <a:lnTo>
                    <a:pt x="2340" y="1731"/>
                  </a:lnTo>
                  <a:lnTo>
                    <a:pt x="2341" y="1739"/>
                  </a:lnTo>
                  <a:lnTo>
                    <a:pt x="2257" y="1739"/>
                  </a:lnTo>
                  <a:close/>
                  <a:moveTo>
                    <a:pt x="2884" y="1810"/>
                  </a:moveTo>
                  <a:lnTo>
                    <a:pt x="2884" y="1810"/>
                  </a:lnTo>
                  <a:lnTo>
                    <a:pt x="2875" y="1817"/>
                  </a:lnTo>
                  <a:lnTo>
                    <a:pt x="2867" y="1822"/>
                  </a:lnTo>
                  <a:lnTo>
                    <a:pt x="2860" y="1824"/>
                  </a:lnTo>
                  <a:lnTo>
                    <a:pt x="2854" y="1827"/>
                  </a:lnTo>
                  <a:lnTo>
                    <a:pt x="2848" y="1828"/>
                  </a:lnTo>
                  <a:lnTo>
                    <a:pt x="2840" y="1829"/>
                  </a:lnTo>
                  <a:lnTo>
                    <a:pt x="2840" y="1829"/>
                  </a:lnTo>
                  <a:lnTo>
                    <a:pt x="2834" y="1828"/>
                  </a:lnTo>
                  <a:lnTo>
                    <a:pt x="2828" y="1828"/>
                  </a:lnTo>
                  <a:lnTo>
                    <a:pt x="2820" y="1825"/>
                  </a:lnTo>
                  <a:lnTo>
                    <a:pt x="2812" y="1821"/>
                  </a:lnTo>
                  <a:lnTo>
                    <a:pt x="2804" y="1815"/>
                  </a:lnTo>
                  <a:lnTo>
                    <a:pt x="2801" y="1811"/>
                  </a:lnTo>
                  <a:lnTo>
                    <a:pt x="2798" y="1807"/>
                  </a:lnTo>
                  <a:lnTo>
                    <a:pt x="2795" y="1801"/>
                  </a:lnTo>
                  <a:lnTo>
                    <a:pt x="2793" y="1794"/>
                  </a:lnTo>
                  <a:lnTo>
                    <a:pt x="2791" y="1788"/>
                  </a:lnTo>
                  <a:lnTo>
                    <a:pt x="2790" y="1780"/>
                  </a:lnTo>
                  <a:lnTo>
                    <a:pt x="2928" y="1780"/>
                  </a:lnTo>
                  <a:lnTo>
                    <a:pt x="2928" y="1780"/>
                  </a:lnTo>
                  <a:lnTo>
                    <a:pt x="2929" y="1763"/>
                  </a:lnTo>
                  <a:lnTo>
                    <a:pt x="2929" y="1763"/>
                  </a:lnTo>
                  <a:lnTo>
                    <a:pt x="2928" y="1750"/>
                  </a:lnTo>
                  <a:lnTo>
                    <a:pt x="2927" y="1738"/>
                  </a:lnTo>
                  <a:lnTo>
                    <a:pt x="2924" y="1725"/>
                  </a:lnTo>
                  <a:lnTo>
                    <a:pt x="2922" y="1714"/>
                  </a:lnTo>
                  <a:lnTo>
                    <a:pt x="2918" y="1704"/>
                  </a:lnTo>
                  <a:lnTo>
                    <a:pt x="2913" y="1694"/>
                  </a:lnTo>
                  <a:lnTo>
                    <a:pt x="2909" y="1685"/>
                  </a:lnTo>
                  <a:lnTo>
                    <a:pt x="2903" y="1678"/>
                  </a:lnTo>
                  <a:lnTo>
                    <a:pt x="2897" y="1670"/>
                  </a:lnTo>
                  <a:lnTo>
                    <a:pt x="2889" y="1664"/>
                  </a:lnTo>
                  <a:lnTo>
                    <a:pt x="2881" y="1659"/>
                  </a:lnTo>
                  <a:lnTo>
                    <a:pt x="2873" y="1654"/>
                  </a:lnTo>
                  <a:lnTo>
                    <a:pt x="2864" y="1651"/>
                  </a:lnTo>
                  <a:lnTo>
                    <a:pt x="2854" y="1648"/>
                  </a:lnTo>
                  <a:lnTo>
                    <a:pt x="2844" y="1646"/>
                  </a:lnTo>
                  <a:lnTo>
                    <a:pt x="2834" y="1645"/>
                  </a:lnTo>
                  <a:lnTo>
                    <a:pt x="2834" y="1645"/>
                  </a:lnTo>
                  <a:lnTo>
                    <a:pt x="2823" y="1646"/>
                  </a:lnTo>
                  <a:lnTo>
                    <a:pt x="2813" y="1648"/>
                  </a:lnTo>
                  <a:lnTo>
                    <a:pt x="2803" y="1651"/>
                  </a:lnTo>
                  <a:lnTo>
                    <a:pt x="2794" y="1654"/>
                  </a:lnTo>
                  <a:lnTo>
                    <a:pt x="2785" y="1659"/>
                  </a:lnTo>
                  <a:lnTo>
                    <a:pt x="2777" y="1665"/>
                  </a:lnTo>
                  <a:lnTo>
                    <a:pt x="2770" y="1671"/>
                  </a:lnTo>
                  <a:lnTo>
                    <a:pt x="2762" y="1679"/>
                  </a:lnTo>
                  <a:lnTo>
                    <a:pt x="2755" y="1686"/>
                  </a:lnTo>
                  <a:lnTo>
                    <a:pt x="2750" y="1695"/>
                  </a:lnTo>
                  <a:lnTo>
                    <a:pt x="2745" y="1705"/>
                  </a:lnTo>
                  <a:lnTo>
                    <a:pt x="2741" y="1715"/>
                  </a:lnTo>
                  <a:lnTo>
                    <a:pt x="2739" y="1727"/>
                  </a:lnTo>
                  <a:lnTo>
                    <a:pt x="2735" y="1739"/>
                  </a:lnTo>
                  <a:lnTo>
                    <a:pt x="2734" y="1750"/>
                  </a:lnTo>
                  <a:lnTo>
                    <a:pt x="2734" y="1763"/>
                  </a:lnTo>
                  <a:lnTo>
                    <a:pt x="2734" y="1763"/>
                  </a:lnTo>
                  <a:lnTo>
                    <a:pt x="2734" y="1775"/>
                  </a:lnTo>
                  <a:lnTo>
                    <a:pt x="2735" y="1788"/>
                  </a:lnTo>
                  <a:lnTo>
                    <a:pt x="2738" y="1800"/>
                  </a:lnTo>
                  <a:lnTo>
                    <a:pt x="2741" y="1811"/>
                  </a:lnTo>
                  <a:lnTo>
                    <a:pt x="2745" y="1821"/>
                  </a:lnTo>
                  <a:lnTo>
                    <a:pt x="2751" y="1831"/>
                  </a:lnTo>
                  <a:lnTo>
                    <a:pt x="2757" y="1840"/>
                  </a:lnTo>
                  <a:lnTo>
                    <a:pt x="2763" y="1848"/>
                  </a:lnTo>
                  <a:lnTo>
                    <a:pt x="2770" y="1854"/>
                  </a:lnTo>
                  <a:lnTo>
                    <a:pt x="2778" y="1861"/>
                  </a:lnTo>
                  <a:lnTo>
                    <a:pt x="2787" y="1867"/>
                  </a:lnTo>
                  <a:lnTo>
                    <a:pt x="2797" y="1871"/>
                  </a:lnTo>
                  <a:lnTo>
                    <a:pt x="2807" y="1874"/>
                  </a:lnTo>
                  <a:lnTo>
                    <a:pt x="2817" y="1878"/>
                  </a:lnTo>
                  <a:lnTo>
                    <a:pt x="2829" y="1879"/>
                  </a:lnTo>
                  <a:lnTo>
                    <a:pt x="2840" y="1880"/>
                  </a:lnTo>
                  <a:lnTo>
                    <a:pt x="2840" y="1880"/>
                  </a:lnTo>
                  <a:lnTo>
                    <a:pt x="2851" y="1879"/>
                  </a:lnTo>
                  <a:lnTo>
                    <a:pt x="2862" y="1878"/>
                  </a:lnTo>
                  <a:lnTo>
                    <a:pt x="2872" y="1874"/>
                  </a:lnTo>
                  <a:lnTo>
                    <a:pt x="2882" y="1871"/>
                  </a:lnTo>
                  <a:lnTo>
                    <a:pt x="2892" y="1866"/>
                  </a:lnTo>
                  <a:lnTo>
                    <a:pt x="2902" y="1860"/>
                  </a:lnTo>
                  <a:lnTo>
                    <a:pt x="2911" y="1852"/>
                  </a:lnTo>
                  <a:lnTo>
                    <a:pt x="2919" y="1844"/>
                  </a:lnTo>
                  <a:lnTo>
                    <a:pt x="2884" y="1810"/>
                  </a:lnTo>
                  <a:close/>
                  <a:moveTo>
                    <a:pt x="2791" y="1739"/>
                  </a:moveTo>
                  <a:lnTo>
                    <a:pt x="2791" y="1739"/>
                  </a:lnTo>
                  <a:lnTo>
                    <a:pt x="2792" y="1729"/>
                  </a:lnTo>
                  <a:lnTo>
                    <a:pt x="2795" y="1720"/>
                  </a:lnTo>
                  <a:lnTo>
                    <a:pt x="2799" y="1712"/>
                  </a:lnTo>
                  <a:lnTo>
                    <a:pt x="2803" y="1705"/>
                  </a:lnTo>
                  <a:lnTo>
                    <a:pt x="2810" y="1700"/>
                  </a:lnTo>
                  <a:lnTo>
                    <a:pt x="2817" y="1696"/>
                  </a:lnTo>
                  <a:lnTo>
                    <a:pt x="2824" y="1693"/>
                  </a:lnTo>
                  <a:lnTo>
                    <a:pt x="2833" y="1693"/>
                  </a:lnTo>
                  <a:lnTo>
                    <a:pt x="2833" y="1693"/>
                  </a:lnTo>
                  <a:lnTo>
                    <a:pt x="2843" y="1694"/>
                  </a:lnTo>
                  <a:lnTo>
                    <a:pt x="2851" y="1696"/>
                  </a:lnTo>
                  <a:lnTo>
                    <a:pt x="2859" y="1701"/>
                  </a:lnTo>
                  <a:lnTo>
                    <a:pt x="2864" y="1708"/>
                  </a:lnTo>
                  <a:lnTo>
                    <a:pt x="2869" y="1714"/>
                  </a:lnTo>
                  <a:lnTo>
                    <a:pt x="2872" y="1722"/>
                  </a:lnTo>
                  <a:lnTo>
                    <a:pt x="2874" y="1731"/>
                  </a:lnTo>
                  <a:lnTo>
                    <a:pt x="2875" y="1739"/>
                  </a:lnTo>
                  <a:lnTo>
                    <a:pt x="2791" y="1739"/>
                  </a:lnTo>
                  <a:close/>
                  <a:moveTo>
                    <a:pt x="2658" y="1797"/>
                  </a:moveTo>
                  <a:lnTo>
                    <a:pt x="2658" y="1797"/>
                  </a:lnTo>
                  <a:lnTo>
                    <a:pt x="2658" y="1804"/>
                  </a:lnTo>
                  <a:lnTo>
                    <a:pt x="2659" y="1810"/>
                  </a:lnTo>
                  <a:lnTo>
                    <a:pt x="2661" y="1815"/>
                  </a:lnTo>
                  <a:lnTo>
                    <a:pt x="2663" y="1820"/>
                  </a:lnTo>
                  <a:lnTo>
                    <a:pt x="2667" y="1823"/>
                  </a:lnTo>
                  <a:lnTo>
                    <a:pt x="2671" y="1825"/>
                  </a:lnTo>
                  <a:lnTo>
                    <a:pt x="2675" y="1827"/>
                  </a:lnTo>
                  <a:lnTo>
                    <a:pt x="2682" y="1827"/>
                  </a:lnTo>
                  <a:lnTo>
                    <a:pt x="2682" y="1827"/>
                  </a:lnTo>
                  <a:lnTo>
                    <a:pt x="2690" y="1827"/>
                  </a:lnTo>
                  <a:lnTo>
                    <a:pt x="2699" y="1824"/>
                  </a:lnTo>
                  <a:lnTo>
                    <a:pt x="2708" y="1821"/>
                  </a:lnTo>
                  <a:lnTo>
                    <a:pt x="2715" y="1817"/>
                  </a:lnTo>
                  <a:lnTo>
                    <a:pt x="2709" y="1869"/>
                  </a:lnTo>
                  <a:lnTo>
                    <a:pt x="2709" y="1869"/>
                  </a:lnTo>
                  <a:lnTo>
                    <a:pt x="2699" y="1873"/>
                  </a:lnTo>
                  <a:lnTo>
                    <a:pt x="2687" y="1877"/>
                  </a:lnTo>
                  <a:lnTo>
                    <a:pt x="2674" y="1879"/>
                  </a:lnTo>
                  <a:lnTo>
                    <a:pt x="2662" y="1880"/>
                  </a:lnTo>
                  <a:lnTo>
                    <a:pt x="2662" y="1880"/>
                  </a:lnTo>
                  <a:lnTo>
                    <a:pt x="2654" y="1879"/>
                  </a:lnTo>
                  <a:lnTo>
                    <a:pt x="2647" y="1878"/>
                  </a:lnTo>
                  <a:lnTo>
                    <a:pt x="2640" y="1876"/>
                  </a:lnTo>
                  <a:lnTo>
                    <a:pt x="2634" y="1873"/>
                  </a:lnTo>
                  <a:lnTo>
                    <a:pt x="2629" y="1870"/>
                  </a:lnTo>
                  <a:lnTo>
                    <a:pt x="2623" y="1867"/>
                  </a:lnTo>
                  <a:lnTo>
                    <a:pt x="2620" y="1862"/>
                  </a:lnTo>
                  <a:lnTo>
                    <a:pt x="2615" y="1857"/>
                  </a:lnTo>
                  <a:lnTo>
                    <a:pt x="2610" y="1847"/>
                  </a:lnTo>
                  <a:lnTo>
                    <a:pt x="2605" y="1834"/>
                  </a:lnTo>
                  <a:lnTo>
                    <a:pt x="2603" y="1823"/>
                  </a:lnTo>
                  <a:lnTo>
                    <a:pt x="2602" y="1811"/>
                  </a:lnTo>
                  <a:lnTo>
                    <a:pt x="2602" y="1702"/>
                  </a:lnTo>
                  <a:lnTo>
                    <a:pt x="2568" y="1702"/>
                  </a:lnTo>
                  <a:lnTo>
                    <a:pt x="2568" y="1651"/>
                  </a:lnTo>
                  <a:lnTo>
                    <a:pt x="2602" y="1651"/>
                  </a:lnTo>
                  <a:lnTo>
                    <a:pt x="2602" y="1593"/>
                  </a:lnTo>
                  <a:lnTo>
                    <a:pt x="2658" y="1565"/>
                  </a:lnTo>
                  <a:lnTo>
                    <a:pt x="2658" y="1651"/>
                  </a:lnTo>
                  <a:lnTo>
                    <a:pt x="2708" y="1651"/>
                  </a:lnTo>
                  <a:lnTo>
                    <a:pt x="2708" y="1702"/>
                  </a:lnTo>
                  <a:lnTo>
                    <a:pt x="2658" y="1702"/>
                  </a:lnTo>
                  <a:lnTo>
                    <a:pt x="2658" y="1797"/>
                  </a:lnTo>
                  <a:close/>
                  <a:moveTo>
                    <a:pt x="2550" y="1869"/>
                  </a:moveTo>
                  <a:lnTo>
                    <a:pt x="2550" y="1869"/>
                  </a:lnTo>
                  <a:lnTo>
                    <a:pt x="2540" y="1873"/>
                  </a:lnTo>
                  <a:lnTo>
                    <a:pt x="2529" y="1877"/>
                  </a:lnTo>
                  <a:lnTo>
                    <a:pt x="2516" y="1879"/>
                  </a:lnTo>
                  <a:lnTo>
                    <a:pt x="2504" y="1880"/>
                  </a:lnTo>
                  <a:lnTo>
                    <a:pt x="2504" y="1880"/>
                  </a:lnTo>
                  <a:lnTo>
                    <a:pt x="2495" y="1879"/>
                  </a:lnTo>
                  <a:lnTo>
                    <a:pt x="2489" y="1878"/>
                  </a:lnTo>
                  <a:lnTo>
                    <a:pt x="2482" y="1876"/>
                  </a:lnTo>
                  <a:lnTo>
                    <a:pt x="2475" y="1873"/>
                  </a:lnTo>
                  <a:lnTo>
                    <a:pt x="2471" y="1870"/>
                  </a:lnTo>
                  <a:lnTo>
                    <a:pt x="2465" y="1867"/>
                  </a:lnTo>
                  <a:lnTo>
                    <a:pt x="2461" y="1862"/>
                  </a:lnTo>
                  <a:lnTo>
                    <a:pt x="2458" y="1857"/>
                  </a:lnTo>
                  <a:lnTo>
                    <a:pt x="2451" y="1847"/>
                  </a:lnTo>
                  <a:lnTo>
                    <a:pt x="2448" y="1834"/>
                  </a:lnTo>
                  <a:lnTo>
                    <a:pt x="2444" y="1823"/>
                  </a:lnTo>
                  <a:lnTo>
                    <a:pt x="2444" y="1811"/>
                  </a:lnTo>
                  <a:lnTo>
                    <a:pt x="2444" y="1702"/>
                  </a:lnTo>
                  <a:lnTo>
                    <a:pt x="2410" y="1702"/>
                  </a:lnTo>
                  <a:lnTo>
                    <a:pt x="2410" y="1651"/>
                  </a:lnTo>
                  <a:lnTo>
                    <a:pt x="2444" y="1651"/>
                  </a:lnTo>
                  <a:lnTo>
                    <a:pt x="2444" y="1593"/>
                  </a:lnTo>
                  <a:lnTo>
                    <a:pt x="2500" y="1565"/>
                  </a:lnTo>
                  <a:lnTo>
                    <a:pt x="2500" y="1651"/>
                  </a:lnTo>
                  <a:lnTo>
                    <a:pt x="2546" y="1651"/>
                  </a:lnTo>
                  <a:lnTo>
                    <a:pt x="2546" y="1702"/>
                  </a:lnTo>
                  <a:lnTo>
                    <a:pt x="2500" y="1702"/>
                  </a:lnTo>
                  <a:lnTo>
                    <a:pt x="2500" y="1797"/>
                  </a:lnTo>
                  <a:lnTo>
                    <a:pt x="2500" y="1797"/>
                  </a:lnTo>
                  <a:lnTo>
                    <a:pt x="2500" y="1804"/>
                  </a:lnTo>
                  <a:lnTo>
                    <a:pt x="2501" y="1810"/>
                  </a:lnTo>
                  <a:lnTo>
                    <a:pt x="2503" y="1815"/>
                  </a:lnTo>
                  <a:lnTo>
                    <a:pt x="2505" y="1820"/>
                  </a:lnTo>
                  <a:lnTo>
                    <a:pt x="2509" y="1823"/>
                  </a:lnTo>
                  <a:lnTo>
                    <a:pt x="2513" y="1825"/>
                  </a:lnTo>
                  <a:lnTo>
                    <a:pt x="2518" y="1827"/>
                  </a:lnTo>
                  <a:lnTo>
                    <a:pt x="2523" y="1827"/>
                  </a:lnTo>
                  <a:lnTo>
                    <a:pt x="2523" y="1827"/>
                  </a:lnTo>
                  <a:lnTo>
                    <a:pt x="2532" y="1827"/>
                  </a:lnTo>
                  <a:lnTo>
                    <a:pt x="2541" y="1824"/>
                  </a:lnTo>
                  <a:lnTo>
                    <a:pt x="2549" y="1821"/>
                  </a:lnTo>
                  <a:lnTo>
                    <a:pt x="2556" y="1817"/>
                  </a:lnTo>
                  <a:lnTo>
                    <a:pt x="2550" y="1869"/>
                  </a:lnTo>
                  <a:close/>
                  <a:moveTo>
                    <a:pt x="3096" y="1713"/>
                  </a:moveTo>
                  <a:lnTo>
                    <a:pt x="3096" y="1713"/>
                  </a:lnTo>
                  <a:lnTo>
                    <a:pt x="3088" y="1708"/>
                  </a:lnTo>
                  <a:lnTo>
                    <a:pt x="3079" y="1704"/>
                  </a:lnTo>
                  <a:lnTo>
                    <a:pt x="3069" y="1702"/>
                  </a:lnTo>
                  <a:lnTo>
                    <a:pt x="3059" y="1701"/>
                  </a:lnTo>
                  <a:lnTo>
                    <a:pt x="3059" y="1701"/>
                  </a:lnTo>
                  <a:lnTo>
                    <a:pt x="3050" y="1702"/>
                  </a:lnTo>
                  <a:lnTo>
                    <a:pt x="3041" y="1704"/>
                  </a:lnTo>
                  <a:lnTo>
                    <a:pt x="3034" y="1709"/>
                  </a:lnTo>
                  <a:lnTo>
                    <a:pt x="3029" y="1714"/>
                  </a:lnTo>
                  <a:lnTo>
                    <a:pt x="3024" y="1721"/>
                  </a:lnTo>
                  <a:lnTo>
                    <a:pt x="3022" y="1730"/>
                  </a:lnTo>
                  <a:lnTo>
                    <a:pt x="3020" y="1741"/>
                  </a:lnTo>
                  <a:lnTo>
                    <a:pt x="3019" y="1753"/>
                  </a:lnTo>
                  <a:lnTo>
                    <a:pt x="3019" y="1874"/>
                  </a:lnTo>
                  <a:lnTo>
                    <a:pt x="2964" y="1874"/>
                  </a:lnTo>
                  <a:lnTo>
                    <a:pt x="2964" y="1651"/>
                  </a:lnTo>
                  <a:lnTo>
                    <a:pt x="3019" y="1651"/>
                  </a:lnTo>
                  <a:lnTo>
                    <a:pt x="3019" y="1670"/>
                  </a:lnTo>
                  <a:lnTo>
                    <a:pt x="3019" y="1670"/>
                  </a:lnTo>
                  <a:lnTo>
                    <a:pt x="3024" y="1664"/>
                  </a:lnTo>
                  <a:lnTo>
                    <a:pt x="3030" y="1659"/>
                  </a:lnTo>
                  <a:lnTo>
                    <a:pt x="3036" y="1655"/>
                  </a:lnTo>
                  <a:lnTo>
                    <a:pt x="3042" y="1652"/>
                  </a:lnTo>
                  <a:lnTo>
                    <a:pt x="3048" y="1649"/>
                  </a:lnTo>
                  <a:lnTo>
                    <a:pt x="3054" y="1648"/>
                  </a:lnTo>
                  <a:lnTo>
                    <a:pt x="3061" y="1646"/>
                  </a:lnTo>
                  <a:lnTo>
                    <a:pt x="3069" y="1645"/>
                  </a:lnTo>
                  <a:lnTo>
                    <a:pt x="3069" y="1645"/>
                  </a:lnTo>
                  <a:lnTo>
                    <a:pt x="3080" y="1646"/>
                  </a:lnTo>
                  <a:lnTo>
                    <a:pt x="3091" y="1650"/>
                  </a:lnTo>
                  <a:lnTo>
                    <a:pt x="3101" y="1653"/>
                  </a:lnTo>
                  <a:lnTo>
                    <a:pt x="3110" y="1659"/>
                  </a:lnTo>
                  <a:lnTo>
                    <a:pt x="3096" y="1713"/>
                  </a:lnTo>
                  <a:close/>
                  <a:moveTo>
                    <a:pt x="597" y="1591"/>
                  </a:moveTo>
                  <a:lnTo>
                    <a:pt x="597" y="1619"/>
                  </a:lnTo>
                  <a:lnTo>
                    <a:pt x="541" y="1619"/>
                  </a:lnTo>
                  <a:lnTo>
                    <a:pt x="541" y="1563"/>
                  </a:lnTo>
                  <a:lnTo>
                    <a:pt x="597" y="1563"/>
                  </a:lnTo>
                  <a:lnTo>
                    <a:pt x="597" y="1591"/>
                  </a:lnTo>
                  <a:close/>
                  <a:moveTo>
                    <a:pt x="981" y="1651"/>
                  </a:moveTo>
                  <a:lnTo>
                    <a:pt x="1037" y="1651"/>
                  </a:lnTo>
                  <a:lnTo>
                    <a:pt x="1037" y="1751"/>
                  </a:lnTo>
                  <a:lnTo>
                    <a:pt x="1037" y="1874"/>
                  </a:lnTo>
                  <a:lnTo>
                    <a:pt x="981" y="1874"/>
                  </a:lnTo>
                  <a:lnTo>
                    <a:pt x="981" y="1651"/>
                  </a:lnTo>
                  <a:close/>
                  <a:moveTo>
                    <a:pt x="1037" y="1591"/>
                  </a:moveTo>
                  <a:lnTo>
                    <a:pt x="1037" y="1619"/>
                  </a:lnTo>
                  <a:lnTo>
                    <a:pt x="981" y="1619"/>
                  </a:lnTo>
                  <a:lnTo>
                    <a:pt x="981" y="1563"/>
                  </a:lnTo>
                  <a:lnTo>
                    <a:pt x="1037" y="1563"/>
                  </a:lnTo>
                  <a:lnTo>
                    <a:pt x="1037" y="1591"/>
                  </a:lnTo>
                  <a:close/>
                  <a:moveTo>
                    <a:pt x="2558" y="2058"/>
                  </a:moveTo>
                  <a:lnTo>
                    <a:pt x="2558" y="2058"/>
                  </a:lnTo>
                  <a:lnTo>
                    <a:pt x="2552" y="2053"/>
                  </a:lnTo>
                  <a:lnTo>
                    <a:pt x="2546" y="2049"/>
                  </a:lnTo>
                  <a:lnTo>
                    <a:pt x="2541" y="2046"/>
                  </a:lnTo>
                  <a:lnTo>
                    <a:pt x="2534" y="2042"/>
                  </a:lnTo>
                  <a:lnTo>
                    <a:pt x="2529" y="2040"/>
                  </a:lnTo>
                  <a:lnTo>
                    <a:pt x="2522" y="2039"/>
                  </a:lnTo>
                  <a:lnTo>
                    <a:pt x="2508" y="2037"/>
                  </a:lnTo>
                  <a:lnTo>
                    <a:pt x="2508" y="2037"/>
                  </a:lnTo>
                  <a:lnTo>
                    <a:pt x="2498" y="2038"/>
                  </a:lnTo>
                  <a:lnTo>
                    <a:pt x="2489" y="2039"/>
                  </a:lnTo>
                  <a:lnTo>
                    <a:pt x="2480" y="2042"/>
                  </a:lnTo>
                  <a:lnTo>
                    <a:pt x="2471" y="2046"/>
                  </a:lnTo>
                  <a:lnTo>
                    <a:pt x="2463" y="2050"/>
                  </a:lnTo>
                  <a:lnTo>
                    <a:pt x="2456" y="2055"/>
                  </a:lnTo>
                  <a:lnTo>
                    <a:pt x="2450" y="2061"/>
                  </a:lnTo>
                  <a:lnTo>
                    <a:pt x="2443" y="2068"/>
                  </a:lnTo>
                  <a:lnTo>
                    <a:pt x="2439" y="2076"/>
                  </a:lnTo>
                  <a:lnTo>
                    <a:pt x="2433" y="2085"/>
                  </a:lnTo>
                  <a:lnTo>
                    <a:pt x="2430" y="2093"/>
                  </a:lnTo>
                  <a:lnTo>
                    <a:pt x="2426" y="2105"/>
                  </a:lnTo>
                  <a:lnTo>
                    <a:pt x="2423" y="2115"/>
                  </a:lnTo>
                  <a:lnTo>
                    <a:pt x="2422" y="2127"/>
                  </a:lnTo>
                  <a:lnTo>
                    <a:pt x="2421" y="2139"/>
                  </a:lnTo>
                  <a:lnTo>
                    <a:pt x="2420" y="2152"/>
                  </a:lnTo>
                  <a:lnTo>
                    <a:pt x="2420" y="2152"/>
                  </a:lnTo>
                  <a:lnTo>
                    <a:pt x="2421" y="2166"/>
                  </a:lnTo>
                  <a:lnTo>
                    <a:pt x="2422" y="2178"/>
                  </a:lnTo>
                  <a:lnTo>
                    <a:pt x="2423" y="2190"/>
                  </a:lnTo>
                  <a:lnTo>
                    <a:pt x="2426" y="2202"/>
                  </a:lnTo>
                  <a:lnTo>
                    <a:pt x="2429" y="2212"/>
                  </a:lnTo>
                  <a:lnTo>
                    <a:pt x="2433" y="2222"/>
                  </a:lnTo>
                  <a:lnTo>
                    <a:pt x="2438" y="2231"/>
                  </a:lnTo>
                  <a:lnTo>
                    <a:pt x="2443" y="2239"/>
                  </a:lnTo>
                  <a:lnTo>
                    <a:pt x="2449" y="2247"/>
                  </a:lnTo>
                  <a:lnTo>
                    <a:pt x="2455" y="2252"/>
                  </a:lnTo>
                  <a:lnTo>
                    <a:pt x="2462" y="2258"/>
                  </a:lnTo>
                  <a:lnTo>
                    <a:pt x="2470" y="2262"/>
                  </a:lnTo>
                  <a:lnTo>
                    <a:pt x="2479" y="2267"/>
                  </a:lnTo>
                  <a:lnTo>
                    <a:pt x="2488" y="2269"/>
                  </a:lnTo>
                  <a:lnTo>
                    <a:pt x="2496" y="2270"/>
                  </a:lnTo>
                  <a:lnTo>
                    <a:pt x="2506" y="2271"/>
                  </a:lnTo>
                  <a:lnTo>
                    <a:pt x="2506" y="2271"/>
                  </a:lnTo>
                  <a:lnTo>
                    <a:pt x="2513" y="2270"/>
                  </a:lnTo>
                  <a:lnTo>
                    <a:pt x="2521" y="2269"/>
                  </a:lnTo>
                  <a:lnTo>
                    <a:pt x="2528" y="2268"/>
                  </a:lnTo>
                  <a:lnTo>
                    <a:pt x="2533" y="2266"/>
                  </a:lnTo>
                  <a:lnTo>
                    <a:pt x="2540" y="2262"/>
                  </a:lnTo>
                  <a:lnTo>
                    <a:pt x="2546" y="2259"/>
                  </a:lnTo>
                  <a:lnTo>
                    <a:pt x="2552" y="2255"/>
                  </a:lnTo>
                  <a:lnTo>
                    <a:pt x="2558" y="2249"/>
                  </a:lnTo>
                  <a:lnTo>
                    <a:pt x="2558" y="2266"/>
                  </a:lnTo>
                  <a:lnTo>
                    <a:pt x="2613" y="2266"/>
                  </a:lnTo>
                  <a:lnTo>
                    <a:pt x="2613" y="1949"/>
                  </a:lnTo>
                  <a:lnTo>
                    <a:pt x="2558" y="1977"/>
                  </a:lnTo>
                  <a:lnTo>
                    <a:pt x="2558" y="2058"/>
                  </a:lnTo>
                  <a:close/>
                  <a:moveTo>
                    <a:pt x="2519" y="2220"/>
                  </a:moveTo>
                  <a:lnTo>
                    <a:pt x="2519" y="2220"/>
                  </a:lnTo>
                  <a:lnTo>
                    <a:pt x="2511" y="2219"/>
                  </a:lnTo>
                  <a:lnTo>
                    <a:pt x="2504" y="2217"/>
                  </a:lnTo>
                  <a:lnTo>
                    <a:pt x="2496" y="2214"/>
                  </a:lnTo>
                  <a:lnTo>
                    <a:pt x="2490" y="2207"/>
                  </a:lnTo>
                  <a:lnTo>
                    <a:pt x="2484" y="2198"/>
                  </a:lnTo>
                  <a:lnTo>
                    <a:pt x="2480" y="2186"/>
                  </a:lnTo>
                  <a:lnTo>
                    <a:pt x="2478" y="2170"/>
                  </a:lnTo>
                  <a:lnTo>
                    <a:pt x="2476" y="2150"/>
                  </a:lnTo>
                  <a:lnTo>
                    <a:pt x="2476" y="2150"/>
                  </a:lnTo>
                  <a:lnTo>
                    <a:pt x="2478" y="2133"/>
                  </a:lnTo>
                  <a:lnTo>
                    <a:pt x="2480" y="2119"/>
                  </a:lnTo>
                  <a:lnTo>
                    <a:pt x="2484" y="2108"/>
                  </a:lnTo>
                  <a:lnTo>
                    <a:pt x="2490" y="2100"/>
                  </a:lnTo>
                  <a:lnTo>
                    <a:pt x="2496" y="2095"/>
                  </a:lnTo>
                  <a:lnTo>
                    <a:pt x="2503" y="2090"/>
                  </a:lnTo>
                  <a:lnTo>
                    <a:pt x="2511" y="2089"/>
                  </a:lnTo>
                  <a:lnTo>
                    <a:pt x="2518" y="2088"/>
                  </a:lnTo>
                  <a:lnTo>
                    <a:pt x="2518" y="2088"/>
                  </a:lnTo>
                  <a:lnTo>
                    <a:pt x="2525" y="2089"/>
                  </a:lnTo>
                  <a:lnTo>
                    <a:pt x="2532" y="2090"/>
                  </a:lnTo>
                  <a:lnTo>
                    <a:pt x="2538" y="2092"/>
                  </a:lnTo>
                  <a:lnTo>
                    <a:pt x="2543" y="2096"/>
                  </a:lnTo>
                  <a:lnTo>
                    <a:pt x="2548" y="2099"/>
                  </a:lnTo>
                  <a:lnTo>
                    <a:pt x="2552" y="2102"/>
                  </a:lnTo>
                  <a:lnTo>
                    <a:pt x="2558" y="2110"/>
                  </a:lnTo>
                  <a:lnTo>
                    <a:pt x="2558" y="2198"/>
                  </a:lnTo>
                  <a:lnTo>
                    <a:pt x="2558" y="2198"/>
                  </a:lnTo>
                  <a:lnTo>
                    <a:pt x="2551" y="2206"/>
                  </a:lnTo>
                  <a:lnTo>
                    <a:pt x="2543" y="2212"/>
                  </a:lnTo>
                  <a:lnTo>
                    <a:pt x="2538" y="2216"/>
                  </a:lnTo>
                  <a:lnTo>
                    <a:pt x="2532" y="2218"/>
                  </a:lnTo>
                  <a:lnTo>
                    <a:pt x="2525" y="2219"/>
                  </a:lnTo>
                  <a:lnTo>
                    <a:pt x="2519" y="2220"/>
                  </a:lnTo>
                  <a:lnTo>
                    <a:pt x="2519" y="2220"/>
                  </a:lnTo>
                  <a:close/>
                  <a:moveTo>
                    <a:pt x="677" y="2105"/>
                  </a:moveTo>
                  <a:lnTo>
                    <a:pt x="677" y="2105"/>
                  </a:lnTo>
                  <a:lnTo>
                    <a:pt x="669" y="2100"/>
                  </a:lnTo>
                  <a:lnTo>
                    <a:pt x="660" y="2096"/>
                  </a:lnTo>
                  <a:lnTo>
                    <a:pt x="650" y="2093"/>
                  </a:lnTo>
                  <a:lnTo>
                    <a:pt x="640" y="2092"/>
                  </a:lnTo>
                  <a:lnTo>
                    <a:pt x="640" y="2092"/>
                  </a:lnTo>
                  <a:lnTo>
                    <a:pt x="631" y="2093"/>
                  </a:lnTo>
                  <a:lnTo>
                    <a:pt x="622" y="2096"/>
                  </a:lnTo>
                  <a:lnTo>
                    <a:pt x="616" y="2100"/>
                  </a:lnTo>
                  <a:lnTo>
                    <a:pt x="610" y="2106"/>
                  </a:lnTo>
                  <a:lnTo>
                    <a:pt x="606" y="2112"/>
                  </a:lnTo>
                  <a:lnTo>
                    <a:pt x="604" y="2121"/>
                  </a:lnTo>
                  <a:lnTo>
                    <a:pt x="601" y="2132"/>
                  </a:lnTo>
                  <a:lnTo>
                    <a:pt x="600" y="2145"/>
                  </a:lnTo>
                  <a:lnTo>
                    <a:pt x="600" y="2266"/>
                  </a:lnTo>
                  <a:lnTo>
                    <a:pt x="546" y="2266"/>
                  </a:lnTo>
                  <a:lnTo>
                    <a:pt x="546" y="2042"/>
                  </a:lnTo>
                  <a:lnTo>
                    <a:pt x="600" y="2042"/>
                  </a:lnTo>
                  <a:lnTo>
                    <a:pt x="600" y="2061"/>
                  </a:lnTo>
                  <a:lnTo>
                    <a:pt x="600" y="2061"/>
                  </a:lnTo>
                  <a:lnTo>
                    <a:pt x="606" y="2056"/>
                  </a:lnTo>
                  <a:lnTo>
                    <a:pt x="611" y="2050"/>
                  </a:lnTo>
                  <a:lnTo>
                    <a:pt x="617" y="2047"/>
                  </a:lnTo>
                  <a:lnTo>
                    <a:pt x="624" y="2043"/>
                  </a:lnTo>
                  <a:lnTo>
                    <a:pt x="629" y="2040"/>
                  </a:lnTo>
                  <a:lnTo>
                    <a:pt x="636" y="2039"/>
                  </a:lnTo>
                  <a:lnTo>
                    <a:pt x="644" y="2038"/>
                  </a:lnTo>
                  <a:lnTo>
                    <a:pt x="650" y="2037"/>
                  </a:lnTo>
                  <a:lnTo>
                    <a:pt x="650" y="2037"/>
                  </a:lnTo>
                  <a:lnTo>
                    <a:pt x="661" y="2038"/>
                  </a:lnTo>
                  <a:lnTo>
                    <a:pt x="672" y="2041"/>
                  </a:lnTo>
                  <a:lnTo>
                    <a:pt x="684" y="2046"/>
                  </a:lnTo>
                  <a:lnTo>
                    <a:pt x="692" y="2051"/>
                  </a:lnTo>
                  <a:lnTo>
                    <a:pt x="677" y="2105"/>
                  </a:lnTo>
                  <a:close/>
                  <a:moveTo>
                    <a:pt x="242" y="2042"/>
                  </a:moveTo>
                  <a:lnTo>
                    <a:pt x="297" y="2042"/>
                  </a:lnTo>
                  <a:lnTo>
                    <a:pt x="233" y="2266"/>
                  </a:lnTo>
                  <a:lnTo>
                    <a:pt x="186" y="2266"/>
                  </a:lnTo>
                  <a:lnTo>
                    <a:pt x="161" y="2174"/>
                  </a:lnTo>
                  <a:lnTo>
                    <a:pt x="161" y="2174"/>
                  </a:lnTo>
                  <a:lnTo>
                    <a:pt x="149" y="2125"/>
                  </a:lnTo>
                  <a:lnTo>
                    <a:pt x="149" y="2125"/>
                  </a:lnTo>
                  <a:lnTo>
                    <a:pt x="143" y="2148"/>
                  </a:lnTo>
                  <a:lnTo>
                    <a:pt x="137" y="2175"/>
                  </a:lnTo>
                  <a:lnTo>
                    <a:pt x="111" y="2266"/>
                  </a:lnTo>
                  <a:lnTo>
                    <a:pt x="63" y="2266"/>
                  </a:lnTo>
                  <a:lnTo>
                    <a:pt x="63" y="2265"/>
                  </a:lnTo>
                  <a:lnTo>
                    <a:pt x="0" y="2042"/>
                  </a:lnTo>
                  <a:lnTo>
                    <a:pt x="58" y="2042"/>
                  </a:lnTo>
                  <a:lnTo>
                    <a:pt x="78" y="2126"/>
                  </a:lnTo>
                  <a:lnTo>
                    <a:pt x="78" y="2126"/>
                  </a:lnTo>
                  <a:lnTo>
                    <a:pt x="83" y="2152"/>
                  </a:lnTo>
                  <a:lnTo>
                    <a:pt x="89" y="2180"/>
                  </a:lnTo>
                  <a:lnTo>
                    <a:pt x="89" y="2180"/>
                  </a:lnTo>
                  <a:lnTo>
                    <a:pt x="96" y="2152"/>
                  </a:lnTo>
                  <a:lnTo>
                    <a:pt x="102" y="2125"/>
                  </a:lnTo>
                  <a:lnTo>
                    <a:pt x="126" y="2042"/>
                  </a:lnTo>
                  <a:lnTo>
                    <a:pt x="173" y="2042"/>
                  </a:lnTo>
                  <a:lnTo>
                    <a:pt x="197" y="2125"/>
                  </a:lnTo>
                  <a:lnTo>
                    <a:pt x="197" y="2125"/>
                  </a:lnTo>
                  <a:lnTo>
                    <a:pt x="203" y="2151"/>
                  </a:lnTo>
                  <a:lnTo>
                    <a:pt x="210" y="2181"/>
                  </a:lnTo>
                  <a:lnTo>
                    <a:pt x="210" y="2181"/>
                  </a:lnTo>
                  <a:lnTo>
                    <a:pt x="215" y="2156"/>
                  </a:lnTo>
                  <a:lnTo>
                    <a:pt x="221" y="2125"/>
                  </a:lnTo>
                  <a:lnTo>
                    <a:pt x="242" y="2042"/>
                  </a:lnTo>
                  <a:close/>
                  <a:moveTo>
                    <a:pt x="409" y="2037"/>
                  </a:moveTo>
                  <a:lnTo>
                    <a:pt x="409" y="2037"/>
                  </a:lnTo>
                  <a:lnTo>
                    <a:pt x="399" y="2038"/>
                  </a:lnTo>
                  <a:lnTo>
                    <a:pt x="388" y="2039"/>
                  </a:lnTo>
                  <a:lnTo>
                    <a:pt x="378" y="2042"/>
                  </a:lnTo>
                  <a:lnTo>
                    <a:pt x="369" y="2046"/>
                  </a:lnTo>
                  <a:lnTo>
                    <a:pt x="360" y="2050"/>
                  </a:lnTo>
                  <a:lnTo>
                    <a:pt x="351" y="2056"/>
                  </a:lnTo>
                  <a:lnTo>
                    <a:pt x="343" y="2062"/>
                  </a:lnTo>
                  <a:lnTo>
                    <a:pt x="337" y="2070"/>
                  </a:lnTo>
                  <a:lnTo>
                    <a:pt x="330" y="2078"/>
                  </a:lnTo>
                  <a:lnTo>
                    <a:pt x="325" y="2087"/>
                  </a:lnTo>
                  <a:lnTo>
                    <a:pt x="319" y="2097"/>
                  </a:lnTo>
                  <a:lnTo>
                    <a:pt x="316" y="2107"/>
                  </a:lnTo>
                  <a:lnTo>
                    <a:pt x="312" y="2118"/>
                  </a:lnTo>
                  <a:lnTo>
                    <a:pt x="310" y="2129"/>
                  </a:lnTo>
                  <a:lnTo>
                    <a:pt x="308" y="2141"/>
                  </a:lnTo>
                  <a:lnTo>
                    <a:pt x="308" y="2155"/>
                  </a:lnTo>
                  <a:lnTo>
                    <a:pt x="308" y="2155"/>
                  </a:lnTo>
                  <a:lnTo>
                    <a:pt x="308" y="2167"/>
                  </a:lnTo>
                  <a:lnTo>
                    <a:pt x="310" y="2179"/>
                  </a:lnTo>
                  <a:lnTo>
                    <a:pt x="312" y="2190"/>
                  </a:lnTo>
                  <a:lnTo>
                    <a:pt x="316" y="2201"/>
                  </a:lnTo>
                  <a:lnTo>
                    <a:pt x="319" y="2211"/>
                  </a:lnTo>
                  <a:lnTo>
                    <a:pt x="325" y="2221"/>
                  </a:lnTo>
                  <a:lnTo>
                    <a:pt x="330" y="2230"/>
                  </a:lnTo>
                  <a:lnTo>
                    <a:pt x="337" y="2238"/>
                  </a:lnTo>
                  <a:lnTo>
                    <a:pt x="343" y="2246"/>
                  </a:lnTo>
                  <a:lnTo>
                    <a:pt x="351" y="2252"/>
                  </a:lnTo>
                  <a:lnTo>
                    <a:pt x="360" y="2258"/>
                  </a:lnTo>
                  <a:lnTo>
                    <a:pt x="369" y="2262"/>
                  </a:lnTo>
                  <a:lnTo>
                    <a:pt x="378" y="2266"/>
                  </a:lnTo>
                  <a:lnTo>
                    <a:pt x="388" y="2269"/>
                  </a:lnTo>
                  <a:lnTo>
                    <a:pt x="399" y="2270"/>
                  </a:lnTo>
                  <a:lnTo>
                    <a:pt x="409" y="2271"/>
                  </a:lnTo>
                  <a:lnTo>
                    <a:pt x="409" y="2271"/>
                  </a:lnTo>
                  <a:lnTo>
                    <a:pt x="420" y="2270"/>
                  </a:lnTo>
                  <a:lnTo>
                    <a:pt x="431" y="2269"/>
                  </a:lnTo>
                  <a:lnTo>
                    <a:pt x="441" y="2266"/>
                  </a:lnTo>
                  <a:lnTo>
                    <a:pt x="450" y="2262"/>
                  </a:lnTo>
                  <a:lnTo>
                    <a:pt x="459" y="2258"/>
                  </a:lnTo>
                  <a:lnTo>
                    <a:pt x="468" y="2252"/>
                  </a:lnTo>
                  <a:lnTo>
                    <a:pt x="476" y="2246"/>
                  </a:lnTo>
                  <a:lnTo>
                    <a:pt x="482" y="2238"/>
                  </a:lnTo>
                  <a:lnTo>
                    <a:pt x="489" y="2230"/>
                  </a:lnTo>
                  <a:lnTo>
                    <a:pt x="495" y="2221"/>
                  </a:lnTo>
                  <a:lnTo>
                    <a:pt x="499" y="2211"/>
                  </a:lnTo>
                  <a:lnTo>
                    <a:pt x="504" y="2201"/>
                  </a:lnTo>
                  <a:lnTo>
                    <a:pt x="507" y="2190"/>
                  </a:lnTo>
                  <a:lnTo>
                    <a:pt x="509" y="2179"/>
                  </a:lnTo>
                  <a:lnTo>
                    <a:pt x="511" y="2167"/>
                  </a:lnTo>
                  <a:lnTo>
                    <a:pt x="511" y="2155"/>
                  </a:lnTo>
                  <a:lnTo>
                    <a:pt x="511" y="2155"/>
                  </a:lnTo>
                  <a:lnTo>
                    <a:pt x="511" y="2141"/>
                  </a:lnTo>
                  <a:lnTo>
                    <a:pt x="509" y="2129"/>
                  </a:lnTo>
                  <a:lnTo>
                    <a:pt x="507" y="2118"/>
                  </a:lnTo>
                  <a:lnTo>
                    <a:pt x="504" y="2107"/>
                  </a:lnTo>
                  <a:lnTo>
                    <a:pt x="499" y="2097"/>
                  </a:lnTo>
                  <a:lnTo>
                    <a:pt x="495" y="2087"/>
                  </a:lnTo>
                  <a:lnTo>
                    <a:pt x="489" y="2078"/>
                  </a:lnTo>
                  <a:lnTo>
                    <a:pt x="482" y="2070"/>
                  </a:lnTo>
                  <a:lnTo>
                    <a:pt x="476" y="2062"/>
                  </a:lnTo>
                  <a:lnTo>
                    <a:pt x="468" y="2056"/>
                  </a:lnTo>
                  <a:lnTo>
                    <a:pt x="459" y="2050"/>
                  </a:lnTo>
                  <a:lnTo>
                    <a:pt x="450" y="2046"/>
                  </a:lnTo>
                  <a:lnTo>
                    <a:pt x="441" y="2042"/>
                  </a:lnTo>
                  <a:lnTo>
                    <a:pt x="431" y="2039"/>
                  </a:lnTo>
                  <a:lnTo>
                    <a:pt x="420" y="2038"/>
                  </a:lnTo>
                  <a:lnTo>
                    <a:pt x="409" y="2037"/>
                  </a:lnTo>
                  <a:lnTo>
                    <a:pt x="409" y="2037"/>
                  </a:lnTo>
                  <a:close/>
                  <a:moveTo>
                    <a:pt x="409" y="2219"/>
                  </a:moveTo>
                  <a:lnTo>
                    <a:pt x="409" y="2219"/>
                  </a:lnTo>
                  <a:lnTo>
                    <a:pt x="399" y="2218"/>
                  </a:lnTo>
                  <a:lnTo>
                    <a:pt x="390" y="2215"/>
                  </a:lnTo>
                  <a:lnTo>
                    <a:pt x="383" y="2209"/>
                  </a:lnTo>
                  <a:lnTo>
                    <a:pt x="377" y="2201"/>
                  </a:lnTo>
                  <a:lnTo>
                    <a:pt x="371" y="2192"/>
                  </a:lnTo>
                  <a:lnTo>
                    <a:pt x="367" y="2181"/>
                  </a:lnTo>
                  <a:lnTo>
                    <a:pt x="365" y="2168"/>
                  </a:lnTo>
                  <a:lnTo>
                    <a:pt x="365" y="2155"/>
                  </a:lnTo>
                  <a:lnTo>
                    <a:pt x="365" y="2155"/>
                  </a:lnTo>
                  <a:lnTo>
                    <a:pt x="365" y="2140"/>
                  </a:lnTo>
                  <a:lnTo>
                    <a:pt x="367" y="2127"/>
                  </a:lnTo>
                  <a:lnTo>
                    <a:pt x="371" y="2117"/>
                  </a:lnTo>
                  <a:lnTo>
                    <a:pt x="377" y="2107"/>
                  </a:lnTo>
                  <a:lnTo>
                    <a:pt x="383" y="2099"/>
                  </a:lnTo>
                  <a:lnTo>
                    <a:pt x="390" y="2093"/>
                  </a:lnTo>
                  <a:lnTo>
                    <a:pt x="399" y="2090"/>
                  </a:lnTo>
                  <a:lnTo>
                    <a:pt x="409" y="2089"/>
                  </a:lnTo>
                  <a:lnTo>
                    <a:pt x="409" y="2089"/>
                  </a:lnTo>
                  <a:lnTo>
                    <a:pt x="419" y="2090"/>
                  </a:lnTo>
                  <a:lnTo>
                    <a:pt x="428" y="2093"/>
                  </a:lnTo>
                  <a:lnTo>
                    <a:pt x="436" y="2099"/>
                  </a:lnTo>
                  <a:lnTo>
                    <a:pt x="442" y="2107"/>
                  </a:lnTo>
                  <a:lnTo>
                    <a:pt x="448" y="2117"/>
                  </a:lnTo>
                  <a:lnTo>
                    <a:pt x="451" y="2127"/>
                  </a:lnTo>
                  <a:lnTo>
                    <a:pt x="453" y="2140"/>
                  </a:lnTo>
                  <a:lnTo>
                    <a:pt x="455" y="2155"/>
                  </a:lnTo>
                  <a:lnTo>
                    <a:pt x="455" y="2155"/>
                  </a:lnTo>
                  <a:lnTo>
                    <a:pt x="453" y="2168"/>
                  </a:lnTo>
                  <a:lnTo>
                    <a:pt x="451" y="2181"/>
                  </a:lnTo>
                  <a:lnTo>
                    <a:pt x="448" y="2192"/>
                  </a:lnTo>
                  <a:lnTo>
                    <a:pt x="442" y="2201"/>
                  </a:lnTo>
                  <a:lnTo>
                    <a:pt x="436" y="2209"/>
                  </a:lnTo>
                  <a:lnTo>
                    <a:pt x="428" y="2215"/>
                  </a:lnTo>
                  <a:lnTo>
                    <a:pt x="419" y="2218"/>
                  </a:lnTo>
                  <a:lnTo>
                    <a:pt x="409" y="2219"/>
                  </a:lnTo>
                  <a:lnTo>
                    <a:pt x="409" y="2219"/>
                  </a:lnTo>
                  <a:close/>
                  <a:moveTo>
                    <a:pt x="2285" y="2105"/>
                  </a:moveTo>
                  <a:lnTo>
                    <a:pt x="2285" y="2105"/>
                  </a:lnTo>
                  <a:lnTo>
                    <a:pt x="2276" y="2100"/>
                  </a:lnTo>
                  <a:lnTo>
                    <a:pt x="2267" y="2096"/>
                  </a:lnTo>
                  <a:lnTo>
                    <a:pt x="2257" y="2093"/>
                  </a:lnTo>
                  <a:lnTo>
                    <a:pt x="2249" y="2092"/>
                  </a:lnTo>
                  <a:lnTo>
                    <a:pt x="2249" y="2092"/>
                  </a:lnTo>
                  <a:lnTo>
                    <a:pt x="2239" y="2093"/>
                  </a:lnTo>
                  <a:lnTo>
                    <a:pt x="2231" y="2096"/>
                  </a:lnTo>
                  <a:lnTo>
                    <a:pt x="2224" y="2100"/>
                  </a:lnTo>
                  <a:lnTo>
                    <a:pt x="2219" y="2106"/>
                  </a:lnTo>
                  <a:lnTo>
                    <a:pt x="2214" y="2112"/>
                  </a:lnTo>
                  <a:lnTo>
                    <a:pt x="2211" y="2121"/>
                  </a:lnTo>
                  <a:lnTo>
                    <a:pt x="2209" y="2132"/>
                  </a:lnTo>
                  <a:lnTo>
                    <a:pt x="2209" y="2145"/>
                  </a:lnTo>
                  <a:lnTo>
                    <a:pt x="2209" y="2266"/>
                  </a:lnTo>
                  <a:lnTo>
                    <a:pt x="2153" y="2266"/>
                  </a:lnTo>
                  <a:lnTo>
                    <a:pt x="2153" y="2042"/>
                  </a:lnTo>
                  <a:lnTo>
                    <a:pt x="2209" y="2042"/>
                  </a:lnTo>
                  <a:lnTo>
                    <a:pt x="2209" y="2061"/>
                  </a:lnTo>
                  <a:lnTo>
                    <a:pt x="2209" y="2061"/>
                  </a:lnTo>
                  <a:lnTo>
                    <a:pt x="2213" y="2056"/>
                  </a:lnTo>
                  <a:lnTo>
                    <a:pt x="2219" y="2050"/>
                  </a:lnTo>
                  <a:lnTo>
                    <a:pt x="2224" y="2047"/>
                  </a:lnTo>
                  <a:lnTo>
                    <a:pt x="2231" y="2043"/>
                  </a:lnTo>
                  <a:lnTo>
                    <a:pt x="2237" y="2040"/>
                  </a:lnTo>
                  <a:lnTo>
                    <a:pt x="2244" y="2039"/>
                  </a:lnTo>
                  <a:lnTo>
                    <a:pt x="2251" y="2038"/>
                  </a:lnTo>
                  <a:lnTo>
                    <a:pt x="2257" y="2037"/>
                  </a:lnTo>
                  <a:lnTo>
                    <a:pt x="2257" y="2037"/>
                  </a:lnTo>
                  <a:lnTo>
                    <a:pt x="2269" y="2038"/>
                  </a:lnTo>
                  <a:lnTo>
                    <a:pt x="2280" y="2041"/>
                  </a:lnTo>
                  <a:lnTo>
                    <a:pt x="2291" y="2046"/>
                  </a:lnTo>
                  <a:lnTo>
                    <a:pt x="2300" y="2051"/>
                  </a:lnTo>
                  <a:lnTo>
                    <a:pt x="2285" y="2105"/>
                  </a:lnTo>
                  <a:close/>
                  <a:moveTo>
                    <a:pt x="1850" y="2042"/>
                  </a:moveTo>
                  <a:lnTo>
                    <a:pt x="1904" y="2042"/>
                  </a:lnTo>
                  <a:lnTo>
                    <a:pt x="1841" y="2266"/>
                  </a:lnTo>
                  <a:lnTo>
                    <a:pt x="1793" y="2266"/>
                  </a:lnTo>
                  <a:lnTo>
                    <a:pt x="1768" y="2174"/>
                  </a:lnTo>
                  <a:lnTo>
                    <a:pt x="1768" y="2174"/>
                  </a:lnTo>
                  <a:lnTo>
                    <a:pt x="1756" y="2125"/>
                  </a:lnTo>
                  <a:lnTo>
                    <a:pt x="1756" y="2125"/>
                  </a:lnTo>
                  <a:lnTo>
                    <a:pt x="1751" y="2148"/>
                  </a:lnTo>
                  <a:lnTo>
                    <a:pt x="1744" y="2175"/>
                  </a:lnTo>
                  <a:lnTo>
                    <a:pt x="1720" y="2266"/>
                  </a:lnTo>
                  <a:lnTo>
                    <a:pt x="1672" y="2266"/>
                  </a:lnTo>
                  <a:lnTo>
                    <a:pt x="1671" y="2265"/>
                  </a:lnTo>
                  <a:lnTo>
                    <a:pt x="1608" y="2042"/>
                  </a:lnTo>
                  <a:lnTo>
                    <a:pt x="1665" y="2042"/>
                  </a:lnTo>
                  <a:lnTo>
                    <a:pt x="1686" y="2126"/>
                  </a:lnTo>
                  <a:lnTo>
                    <a:pt x="1686" y="2126"/>
                  </a:lnTo>
                  <a:lnTo>
                    <a:pt x="1692" y="2152"/>
                  </a:lnTo>
                  <a:lnTo>
                    <a:pt x="1697" y="2180"/>
                  </a:lnTo>
                  <a:lnTo>
                    <a:pt x="1697" y="2180"/>
                  </a:lnTo>
                  <a:lnTo>
                    <a:pt x="1703" y="2152"/>
                  </a:lnTo>
                  <a:lnTo>
                    <a:pt x="1711" y="2125"/>
                  </a:lnTo>
                  <a:lnTo>
                    <a:pt x="1734" y="2042"/>
                  </a:lnTo>
                  <a:lnTo>
                    <a:pt x="1781" y="2042"/>
                  </a:lnTo>
                  <a:lnTo>
                    <a:pt x="1804" y="2125"/>
                  </a:lnTo>
                  <a:lnTo>
                    <a:pt x="1804" y="2125"/>
                  </a:lnTo>
                  <a:lnTo>
                    <a:pt x="1811" y="2151"/>
                  </a:lnTo>
                  <a:lnTo>
                    <a:pt x="1817" y="2181"/>
                  </a:lnTo>
                  <a:lnTo>
                    <a:pt x="1817" y="2181"/>
                  </a:lnTo>
                  <a:lnTo>
                    <a:pt x="1823" y="2156"/>
                  </a:lnTo>
                  <a:lnTo>
                    <a:pt x="1830" y="2125"/>
                  </a:lnTo>
                  <a:lnTo>
                    <a:pt x="1850" y="2042"/>
                  </a:lnTo>
                  <a:close/>
                  <a:moveTo>
                    <a:pt x="2016" y="2037"/>
                  </a:moveTo>
                  <a:lnTo>
                    <a:pt x="2016" y="2037"/>
                  </a:lnTo>
                  <a:lnTo>
                    <a:pt x="2006" y="2038"/>
                  </a:lnTo>
                  <a:lnTo>
                    <a:pt x="1995" y="2039"/>
                  </a:lnTo>
                  <a:lnTo>
                    <a:pt x="1985" y="2042"/>
                  </a:lnTo>
                  <a:lnTo>
                    <a:pt x="1976" y="2046"/>
                  </a:lnTo>
                  <a:lnTo>
                    <a:pt x="1967" y="2050"/>
                  </a:lnTo>
                  <a:lnTo>
                    <a:pt x="1958" y="2057"/>
                  </a:lnTo>
                  <a:lnTo>
                    <a:pt x="1951" y="2062"/>
                  </a:lnTo>
                  <a:lnTo>
                    <a:pt x="1944" y="2070"/>
                  </a:lnTo>
                  <a:lnTo>
                    <a:pt x="1937" y="2078"/>
                  </a:lnTo>
                  <a:lnTo>
                    <a:pt x="1932" y="2087"/>
                  </a:lnTo>
                  <a:lnTo>
                    <a:pt x="1926" y="2097"/>
                  </a:lnTo>
                  <a:lnTo>
                    <a:pt x="1923" y="2107"/>
                  </a:lnTo>
                  <a:lnTo>
                    <a:pt x="1920" y="2118"/>
                  </a:lnTo>
                  <a:lnTo>
                    <a:pt x="1916" y="2130"/>
                  </a:lnTo>
                  <a:lnTo>
                    <a:pt x="1915" y="2141"/>
                  </a:lnTo>
                  <a:lnTo>
                    <a:pt x="1915" y="2155"/>
                  </a:lnTo>
                  <a:lnTo>
                    <a:pt x="1915" y="2155"/>
                  </a:lnTo>
                  <a:lnTo>
                    <a:pt x="1915" y="2167"/>
                  </a:lnTo>
                  <a:lnTo>
                    <a:pt x="1916" y="2179"/>
                  </a:lnTo>
                  <a:lnTo>
                    <a:pt x="1920" y="2190"/>
                  </a:lnTo>
                  <a:lnTo>
                    <a:pt x="1923" y="2201"/>
                  </a:lnTo>
                  <a:lnTo>
                    <a:pt x="1926" y="2211"/>
                  </a:lnTo>
                  <a:lnTo>
                    <a:pt x="1932" y="2221"/>
                  </a:lnTo>
                  <a:lnTo>
                    <a:pt x="1937" y="2230"/>
                  </a:lnTo>
                  <a:lnTo>
                    <a:pt x="1944" y="2238"/>
                  </a:lnTo>
                  <a:lnTo>
                    <a:pt x="1951" y="2246"/>
                  </a:lnTo>
                  <a:lnTo>
                    <a:pt x="1958" y="2252"/>
                  </a:lnTo>
                  <a:lnTo>
                    <a:pt x="1967" y="2258"/>
                  </a:lnTo>
                  <a:lnTo>
                    <a:pt x="1976" y="2262"/>
                  </a:lnTo>
                  <a:lnTo>
                    <a:pt x="1985" y="2266"/>
                  </a:lnTo>
                  <a:lnTo>
                    <a:pt x="1995" y="2269"/>
                  </a:lnTo>
                  <a:lnTo>
                    <a:pt x="2006" y="2270"/>
                  </a:lnTo>
                  <a:lnTo>
                    <a:pt x="2016" y="2271"/>
                  </a:lnTo>
                  <a:lnTo>
                    <a:pt x="2016" y="2271"/>
                  </a:lnTo>
                  <a:lnTo>
                    <a:pt x="2027" y="2270"/>
                  </a:lnTo>
                  <a:lnTo>
                    <a:pt x="2039" y="2269"/>
                  </a:lnTo>
                  <a:lnTo>
                    <a:pt x="2049" y="2266"/>
                  </a:lnTo>
                  <a:lnTo>
                    <a:pt x="2057" y="2262"/>
                  </a:lnTo>
                  <a:lnTo>
                    <a:pt x="2066" y="2258"/>
                  </a:lnTo>
                  <a:lnTo>
                    <a:pt x="2075" y="2252"/>
                  </a:lnTo>
                  <a:lnTo>
                    <a:pt x="2083" y="2246"/>
                  </a:lnTo>
                  <a:lnTo>
                    <a:pt x="2090" y="2238"/>
                  </a:lnTo>
                  <a:lnTo>
                    <a:pt x="2096" y="2230"/>
                  </a:lnTo>
                  <a:lnTo>
                    <a:pt x="2102" y="2221"/>
                  </a:lnTo>
                  <a:lnTo>
                    <a:pt x="2106" y="2211"/>
                  </a:lnTo>
                  <a:lnTo>
                    <a:pt x="2111" y="2201"/>
                  </a:lnTo>
                  <a:lnTo>
                    <a:pt x="2114" y="2190"/>
                  </a:lnTo>
                  <a:lnTo>
                    <a:pt x="2116" y="2179"/>
                  </a:lnTo>
                  <a:lnTo>
                    <a:pt x="2119" y="2167"/>
                  </a:lnTo>
                  <a:lnTo>
                    <a:pt x="2119" y="2155"/>
                  </a:lnTo>
                  <a:lnTo>
                    <a:pt x="2119" y="2155"/>
                  </a:lnTo>
                  <a:lnTo>
                    <a:pt x="2119" y="2141"/>
                  </a:lnTo>
                  <a:lnTo>
                    <a:pt x="2116" y="2130"/>
                  </a:lnTo>
                  <a:lnTo>
                    <a:pt x="2114" y="2118"/>
                  </a:lnTo>
                  <a:lnTo>
                    <a:pt x="2111" y="2107"/>
                  </a:lnTo>
                  <a:lnTo>
                    <a:pt x="2106" y="2097"/>
                  </a:lnTo>
                  <a:lnTo>
                    <a:pt x="2102" y="2087"/>
                  </a:lnTo>
                  <a:lnTo>
                    <a:pt x="2096" y="2078"/>
                  </a:lnTo>
                  <a:lnTo>
                    <a:pt x="2090" y="2070"/>
                  </a:lnTo>
                  <a:lnTo>
                    <a:pt x="2083" y="2062"/>
                  </a:lnTo>
                  <a:lnTo>
                    <a:pt x="2075" y="2057"/>
                  </a:lnTo>
                  <a:lnTo>
                    <a:pt x="2066" y="2050"/>
                  </a:lnTo>
                  <a:lnTo>
                    <a:pt x="2057" y="2046"/>
                  </a:lnTo>
                  <a:lnTo>
                    <a:pt x="2049" y="2042"/>
                  </a:lnTo>
                  <a:lnTo>
                    <a:pt x="2039" y="2039"/>
                  </a:lnTo>
                  <a:lnTo>
                    <a:pt x="2027" y="2038"/>
                  </a:lnTo>
                  <a:lnTo>
                    <a:pt x="2016" y="2037"/>
                  </a:lnTo>
                  <a:lnTo>
                    <a:pt x="2016" y="2037"/>
                  </a:lnTo>
                  <a:close/>
                  <a:moveTo>
                    <a:pt x="2016" y="2219"/>
                  </a:moveTo>
                  <a:lnTo>
                    <a:pt x="2016" y="2219"/>
                  </a:lnTo>
                  <a:lnTo>
                    <a:pt x="2006" y="2218"/>
                  </a:lnTo>
                  <a:lnTo>
                    <a:pt x="1998" y="2215"/>
                  </a:lnTo>
                  <a:lnTo>
                    <a:pt x="1991" y="2209"/>
                  </a:lnTo>
                  <a:lnTo>
                    <a:pt x="1984" y="2201"/>
                  </a:lnTo>
                  <a:lnTo>
                    <a:pt x="1978" y="2192"/>
                  </a:lnTo>
                  <a:lnTo>
                    <a:pt x="1974" y="2181"/>
                  </a:lnTo>
                  <a:lnTo>
                    <a:pt x="1972" y="2168"/>
                  </a:lnTo>
                  <a:lnTo>
                    <a:pt x="1972" y="2155"/>
                  </a:lnTo>
                  <a:lnTo>
                    <a:pt x="1972" y="2155"/>
                  </a:lnTo>
                  <a:lnTo>
                    <a:pt x="1972" y="2140"/>
                  </a:lnTo>
                  <a:lnTo>
                    <a:pt x="1974" y="2128"/>
                  </a:lnTo>
                  <a:lnTo>
                    <a:pt x="1978" y="2117"/>
                  </a:lnTo>
                  <a:lnTo>
                    <a:pt x="1984" y="2107"/>
                  </a:lnTo>
                  <a:lnTo>
                    <a:pt x="1991" y="2099"/>
                  </a:lnTo>
                  <a:lnTo>
                    <a:pt x="1998" y="2093"/>
                  </a:lnTo>
                  <a:lnTo>
                    <a:pt x="2006" y="2090"/>
                  </a:lnTo>
                  <a:lnTo>
                    <a:pt x="2016" y="2089"/>
                  </a:lnTo>
                  <a:lnTo>
                    <a:pt x="2016" y="2089"/>
                  </a:lnTo>
                  <a:lnTo>
                    <a:pt x="2026" y="2090"/>
                  </a:lnTo>
                  <a:lnTo>
                    <a:pt x="2035" y="2093"/>
                  </a:lnTo>
                  <a:lnTo>
                    <a:pt x="2043" y="2099"/>
                  </a:lnTo>
                  <a:lnTo>
                    <a:pt x="2050" y="2107"/>
                  </a:lnTo>
                  <a:lnTo>
                    <a:pt x="2055" y="2117"/>
                  </a:lnTo>
                  <a:lnTo>
                    <a:pt x="2059" y="2128"/>
                  </a:lnTo>
                  <a:lnTo>
                    <a:pt x="2061" y="2140"/>
                  </a:lnTo>
                  <a:lnTo>
                    <a:pt x="2062" y="2155"/>
                  </a:lnTo>
                  <a:lnTo>
                    <a:pt x="2062" y="2155"/>
                  </a:lnTo>
                  <a:lnTo>
                    <a:pt x="2061" y="2168"/>
                  </a:lnTo>
                  <a:lnTo>
                    <a:pt x="2059" y="2181"/>
                  </a:lnTo>
                  <a:lnTo>
                    <a:pt x="2055" y="2192"/>
                  </a:lnTo>
                  <a:lnTo>
                    <a:pt x="2050" y="2201"/>
                  </a:lnTo>
                  <a:lnTo>
                    <a:pt x="2043" y="2209"/>
                  </a:lnTo>
                  <a:lnTo>
                    <a:pt x="2035" y="2215"/>
                  </a:lnTo>
                  <a:lnTo>
                    <a:pt x="2026" y="2218"/>
                  </a:lnTo>
                  <a:lnTo>
                    <a:pt x="2016" y="2219"/>
                  </a:lnTo>
                  <a:lnTo>
                    <a:pt x="2016" y="2219"/>
                  </a:lnTo>
                  <a:close/>
                  <a:moveTo>
                    <a:pt x="843" y="2116"/>
                  </a:moveTo>
                  <a:lnTo>
                    <a:pt x="910" y="2266"/>
                  </a:lnTo>
                  <a:lnTo>
                    <a:pt x="849" y="2266"/>
                  </a:lnTo>
                  <a:lnTo>
                    <a:pt x="803" y="2162"/>
                  </a:lnTo>
                  <a:lnTo>
                    <a:pt x="772" y="2199"/>
                  </a:lnTo>
                  <a:lnTo>
                    <a:pt x="772" y="2266"/>
                  </a:lnTo>
                  <a:lnTo>
                    <a:pt x="718" y="2266"/>
                  </a:lnTo>
                  <a:lnTo>
                    <a:pt x="718" y="1977"/>
                  </a:lnTo>
                  <a:lnTo>
                    <a:pt x="772" y="1949"/>
                  </a:lnTo>
                  <a:lnTo>
                    <a:pt x="772" y="2128"/>
                  </a:lnTo>
                  <a:lnTo>
                    <a:pt x="772" y="2128"/>
                  </a:lnTo>
                  <a:lnTo>
                    <a:pt x="794" y="2099"/>
                  </a:lnTo>
                  <a:lnTo>
                    <a:pt x="838" y="2042"/>
                  </a:lnTo>
                  <a:lnTo>
                    <a:pt x="903" y="2042"/>
                  </a:lnTo>
                  <a:lnTo>
                    <a:pt x="843" y="2116"/>
                  </a:lnTo>
                  <a:close/>
                  <a:moveTo>
                    <a:pt x="1105" y="2266"/>
                  </a:moveTo>
                  <a:lnTo>
                    <a:pt x="1049" y="2266"/>
                  </a:lnTo>
                  <a:lnTo>
                    <a:pt x="1049" y="2042"/>
                  </a:lnTo>
                  <a:lnTo>
                    <a:pt x="1105" y="2042"/>
                  </a:lnTo>
                  <a:lnTo>
                    <a:pt x="1105" y="2061"/>
                  </a:lnTo>
                  <a:lnTo>
                    <a:pt x="1105" y="2061"/>
                  </a:lnTo>
                  <a:lnTo>
                    <a:pt x="1110" y="2056"/>
                  </a:lnTo>
                  <a:lnTo>
                    <a:pt x="1116" y="2051"/>
                  </a:lnTo>
                  <a:lnTo>
                    <a:pt x="1123" y="2047"/>
                  </a:lnTo>
                  <a:lnTo>
                    <a:pt x="1129" y="2043"/>
                  </a:lnTo>
                  <a:lnTo>
                    <a:pt x="1137" y="2041"/>
                  </a:lnTo>
                  <a:lnTo>
                    <a:pt x="1145" y="2039"/>
                  </a:lnTo>
                  <a:lnTo>
                    <a:pt x="1153" y="2038"/>
                  </a:lnTo>
                  <a:lnTo>
                    <a:pt x="1162" y="2037"/>
                  </a:lnTo>
                  <a:lnTo>
                    <a:pt x="1162" y="2037"/>
                  </a:lnTo>
                  <a:lnTo>
                    <a:pt x="1172" y="2038"/>
                  </a:lnTo>
                  <a:lnTo>
                    <a:pt x="1180" y="2039"/>
                  </a:lnTo>
                  <a:lnTo>
                    <a:pt x="1188" y="2041"/>
                  </a:lnTo>
                  <a:lnTo>
                    <a:pt x="1197" y="2043"/>
                  </a:lnTo>
                  <a:lnTo>
                    <a:pt x="1204" y="2048"/>
                  </a:lnTo>
                  <a:lnTo>
                    <a:pt x="1210" y="2052"/>
                  </a:lnTo>
                  <a:lnTo>
                    <a:pt x="1217" y="2057"/>
                  </a:lnTo>
                  <a:lnTo>
                    <a:pt x="1223" y="2063"/>
                  </a:lnTo>
                  <a:lnTo>
                    <a:pt x="1227" y="2070"/>
                  </a:lnTo>
                  <a:lnTo>
                    <a:pt x="1232" y="2078"/>
                  </a:lnTo>
                  <a:lnTo>
                    <a:pt x="1235" y="2086"/>
                  </a:lnTo>
                  <a:lnTo>
                    <a:pt x="1238" y="2096"/>
                  </a:lnTo>
                  <a:lnTo>
                    <a:pt x="1240" y="2106"/>
                  </a:lnTo>
                  <a:lnTo>
                    <a:pt x="1242" y="2116"/>
                  </a:lnTo>
                  <a:lnTo>
                    <a:pt x="1243" y="2127"/>
                  </a:lnTo>
                  <a:lnTo>
                    <a:pt x="1244" y="2139"/>
                  </a:lnTo>
                  <a:lnTo>
                    <a:pt x="1244" y="2266"/>
                  </a:lnTo>
                  <a:lnTo>
                    <a:pt x="1188" y="2266"/>
                  </a:lnTo>
                  <a:lnTo>
                    <a:pt x="1188" y="2142"/>
                  </a:lnTo>
                  <a:lnTo>
                    <a:pt x="1188" y="2142"/>
                  </a:lnTo>
                  <a:lnTo>
                    <a:pt x="1187" y="2130"/>
                  </a:lnTo>
                  <a:lnTo>
                    <a:pt x="1186" y="2118"/>
                  </a:lnTo>
                  <a:lnTo>
                    <a:pt x="1183" y="2109"/>
                  </a:lnTo>
                  <a:lnTo>
                    <a:pt x="1178" y="2101"/>
                  </a:lnTo>
                  <a:lnTo>
                    <a:pt x="1173" y="2096"/>
                  </a:lnTo>
                  <a:lnTo>
                    <a:pt x="1166" y="2091"/>
                  </a:lnTo>
                  <a:lnTo>
                    <a:pt x="1157" y="2089"/>
                  </a:lnTo>
                  <a:lnTo>
                    <a:pt x="1147" y="2088"/>
                  </a:lnTo>
                  <a:lnTo>
                    <a:pt x="1147" y="2088"/>
                  </a:lnTo>
                  <a:lnTo>
                    <a:pt x="1138" y="2089"/>
                  </a:lnTo>
                  <a:lnTo>
                    <a:pt x="1129" y="2091"/>
                  </a:lnTo>
                  <a:lnTo>
                    <a:pt x="1122" y="2096"/>
                  </a:lnTo>
                  <a:lnTo>
                    <a:pt x="1116" y="2102"/>
                  </a:lnTo>
                  <a:lnTo>
                    <a:pt x="1112" y="2109"/>
                  </a:lnTo>
                  <a:lnTo>
                    <a:pt x="1108" y="2119"/>
                  </a:lnTo>
                  <a:lnTo>
                    <a:pt x="1106" y="2130"/>
                  </a:lnTo>
                  <a:lnTo>
                    <a:pt x="1105" y="2142"/>
                  </a:lnTo>
                  <a:lnTo>
                    <a:pt x="1105" y="2266"/>
                  </a:lnTo>
                  <a:close/>
                  <a:moveTo>
                    <a:pt x="1418" y="2058"/>
                  </a:moveTo>
                  <a:lnTo>
                    <a:pt x="1418" y="2058"/>
                  </a:lnTo>
                  <a:lnTo>
                    <a:pt x="1413" y="2053"/>
                  </a:lnTo>
                  <a:lnTo>
                    <a:pt x="1407" y="2049"/>
                  </a:lnTo>
                  <a:lnTo>
                    <a:pt x="1402" y="2046"/>
                  </a:lnTo>
                  <a:lnTo>
                    <a:pt x="1395" y="2042"/>
                  </a:lnTo>
                  <a:lnTo>
                    <a:pt x="1388" y="2040"/>
                  </a:lnTo>
                  <a:lnTo>
                    <a:pt x="1382" y="2039"/>
                  </a:lnTo>
                  <a:lnTo>
                    <a:pt x="1375" y="2038"/>
                  </a:lnTo>
                  <a:lnTo>
                    <a:pt x="1368" y="2037"/>
                  </a:lnTo>
                  <a:lnTo>
                    <a:pt x="1368" y="2037"/>
                  </a:lnTo>
                  <a:lnTo>
                    <a:pt x="1358" y="2038"/>
                  </a:lnTo>
                  <a:lnTo>
                    <a:pt x="1349" y="2039"/>
                  </a:lnTo>
                  <a:lnTo>
                    <a:pt x="1340" y="2041"/>
                  </a:lnTo>
                  <a:lnTo>
                    <a:pt x="1332" y="2046"/>
                  </a:lnTo>
                  <a:lnTo>
                    <a:pt x="1324" y="2049"/>
                  </a:lnTo>
                  <a:lnTo>
                    <a:pt x="1317" y="2055"/>
                  </a:lnTo>
                  <a:lnTo>
                    <a:pt x="1310" y="2061"/>
                  </a:lnTo>
                  <a:lnTo>
                    <a:pt x="1304" y="2068"/>
                  </a:lnTo>
                  <a:lnTo>
                    <a:pt x="1298" y="2076"/>
                  </a:lnTo>
                  <a:lnTo>
                    <a:pt x="1294" y="2085"/>
                  </a:lnTo>
                  <a:lnTo>
                    <a:pt x="1289" y="2093"/>
                  </a:lnTo>
                  <a:lnTo>
                    <a:pt x="1286" y="2105"/>
                  </a:lnTo>
                  <a:lnTo>
                    <a:pt x="1284" y="2115"/>
                  </a:lnTo>
                  <a:lnTo>
                    <a:pt x="1282" y="2127"/>
                  </a:lnTo>
                  <a:lnTo>
                    <a:pt x="1280" y="2139"/>
                  </a:lnTo>
                  <a:lnTo>
                    <a:pt x="1280" y="2151"/>
                  </a:lnTo>
                  <a:lnTo>
                    <a:pt x="1280" y="2151"/>
                  </a:lnTo>
                  <a:lnTo>
                    <a:pt x="1280" y="2166"/>
                  </a:lnTo>
                  <a:lnTo>
                    <a:pt x="1282" y="2178"/>
                  </a:lnTo>
                  <a:lnTo>
                    <a:pt x="1284" y="2190"/>
                  </a:lnTo>
                  <a:lnTo>
                    <a:pt x="1286" y="2202"/>
                  </a:lnTo>
                  <a:lnTo>
                    <a:pt x="1289" y="2212"/>
                  </a:lnTo>
                  <a:lnTo>
                    <a:pt x="1294" y="2222"/>
                  </a:lnTo>
                  <a:lnTo>
                    <a:pt x="1298" y="2231"/>
                  </a:lnTo>
                  <a:lnTo>
                    <a:pt x="1304" y="2239"/>
                  </a:lnTo>
                  <a:lnTo>
                    <a:pt x="1309" y="2247"/>
                  </a:lnTo>
                  <a:lnTo>
                    <a:pt x="1316" y="2252"/>
                  </a:lnTo>
                  <a:lnTo>
                    <a:pt x="1323" y="2258"/>
                  </a:lnTo>
                  <a:lnTo>
                    <a:pt x="1330" y="2262"/>
                  </a:lnTo>
                  <a:lnTo>
                    <a:pt x="1339" y="2266"/>
                  </a:lnTo>
                  <a:lnTo>
                    <a:pt x="1348" y="2269"/>
                  </a:lnTo>
                  <a:lnTo>
                    <a:pt x="1357" y="2270"/>
                  </a:lnTo>
                  <a:lnTo>
                    <a:pt x="1367" y="2271"/>
                  </a:lnTo>
                  <a:lnTo>
                    <a:pt x="1367" y="2271"/>
                  </a:lnTo>
                  <a:lnTo>
                    <a:pt x="1374" y="2270"/>
                  </a:lnTo>
                  <a:lnTo>
                    <a:pt x="1382" y="2269"/>
                  </a:lnTo>
                  <a:lnTo>
                    <a:pt x="1388" y="2268"/>
                  </a:lnTo>
                  <a:lnTo>
                    <a:pt x="1395" y="2266"/>
                  </a:lnTo>
                  <a:lnTo>
                    <a:pt x="1401" y="2262"/>
                  </a:lnTo>
                  <a:lnTo>
                    <a:pt x="1407" y="2259"/>
                  </a:lnTo>
                  <a:lnTo>
                    <a:pt x="1413" y="2255"/>
                  </a:lnTo>
                  <a:lnTo>
                    <a:pt x="1418" y="2249"/>
                  </a:lnTo>
                  <a:lnTo>
                    <a:pt x="1418" y="2255"/>
                  </a:lnTo>
                  <a:lnTo>
                    <a:pt x="1418" y="2255"/>
                  </a:lnTo>
                  <a:lnTo>
                    <a:pt x="1418" y="2264"/>
                  </a:lnTo>
                  <a:lnTo>
                    <a:pt x="1417" y="2274"/>
                  </a:lnTo>
                  <a:lnTo>
                    <a:pt x="1414" y="2284"/>
                  </a:lnTo>
                  <a:lnTo>
                    <a:pt x="1412" y="2288"/>
                  </a:lnTo>
                  <a:lnTo>
                    <a:pt x="1409" y="2293"/>
                  </a:lnTo>
                  <a:lnTo>
                    <a:pt x="1405" y="2297"/>
                  </a:lnTo>
                  <a:lnTo>
                    <a:pt x="1401" y="2301"/>
                  </a:lnTo>
                  <a:lnTo>
                    <a:pt x="1395" y="2305"/>
                  </a:lnTo>
                  <a:lnTo>
                    <a:pt x="1388" y="2308"/>
                  </a:lnTo>
                  <a:lnTo>
                    <a:pt x="1379" y="2310"/>
                  </a:lnTo>
                  <a:lnTo>
                    <a:pt x="1370" y="2313"/>
                  </a:lnTo>
                  <a:lnTo>
                    <a:pt x="1359" y="2314"/>
                  </a:lnTo>
                  <a:lnTo>
                    <a:pt x="1346" y="2314"/>
                  </a:lnTo>
                  <a:lnTo>
                    <a:pt x="1344" y="2314"/>
                  </a:lnTo>
                  <a:lnTo>
                    <a:pt x="1364" y="2357"/>
                  </a:lnTo>
                  <a:lnTo>
                    <a:pt x="1365" y="2357"/>
                  </a:lnTo>
                  <a:lnTo>
                    <a:pt x="1365" y="2357"/>
                  </a:lnTo>
                  <a:lnTo>
                    <a:pt x="1378" y="2357"/>
                  </a:lnTo>
                  <a:lnTo>
                    <a:pt x="1390" y="2356"/>
                  </a:lnTo>
                  <a:lnTo>
                    <a:pt x="1402" y="2353"/>
                  </a:lnTo>
                  <a:lnTo>
                    <a:pt x="1413" y="2350"/>
                  </a:lnTo>
                  <a:lnTo>
                    <a:pt x="1423" y="2346"/>
                  </a:lnTo>
                  <a:lnTo>
                    <a:pt x="1432" y="2341"/>
                  </a:lnTo>
                  <a:lnTo>
                    <a:pt x="1439" y="2336"/>
                  </a:lnTo>
                  <a:lnTo>
                    <a:pt x="1446" y="2329"/>
                  </a:lnTo>
                  <a:lnTo>
                    <a:pt x="1453" y="2321"/>
                  </a:lnTo>
                  <a:lnTo>
                    <a:pt x="1458" y="2314"/>
                  </a:lnTo>
                  <a:lnTo>
                    <a:pt x="1463" y="2304"/>
                  </a:lnTo>
                  <a:lnTo>
                    <a:pt x="1466" y="2294"/>
                  </a:lnTo>
                  <a:lnTo>
                    <a:pt x="1469" y="2284"/>
                  </a:lnTo>
                  <a:lnTo>
                    <a:pt x="1472" y="2271"/>
                  </a:lnTo>
                  <a:lnTo>
                    <a:pt x="1473" y="2259"/>
                  </a:lnTo>
                  <a:lnTo>
                    <a:pt x="1473" y="2246"/>
                  </a:lnTo>
                  <a:lnTo>
                    <a:pt x="1473" y="2042"/>
                  </a:lnTo>
                  <a:lnTo>
                    <a:pt x="1418" y="2042"/>
                  </a:lnTo>
                  <a:lnTo>
                    <a:pt x="1418" y="2058"/>
                  </a:lnTo>
                  <a:close/>
                  <a:moveTo>
                    <a:pt x="1418" y="2110"/>
                  </a:moveTo>
                  <a:lnTo>
                    <a:pt x="1418" y="2198"/>
                  </a:lnTo>
                  <a:lnTo>
                    <a:pt x="1418" y="2198"/>
                  </a:lnTo>
                  <a:lnTo>
                    <a:pt x="1411" y="2206"/>
                  </a:lnTo>
                  <a:lnTo>
                    <a:pt x="1403" y="2214"/>
                  </a:lnTo>
                  <a:lnTo>
                    <a:pt x="1397" y="2216"/>
                  </a:lnTo>
                  <a:lnTo>
                    <a:pt x="1392" y="2218"/>
                  </a:lnTo>
                  <a:lnTo>
                    <a:pt x="1386" y="2219"/>
                  </a:lnTo>
                  <a:lnTo>
                    <a:pt x="1378" y="2220"/>
                  </a:lnTo>
                  <a:lnTo>
                    <a:pt x="1378" y="2220"/>
                  </a:lnTo>
                  <a:lnTo>
                    <a:pt x="1372" y="2219"/>
                  </a:lnTo>
                  <a:lnTo>
                    <a:pt x="1364" y="2217"/>
                  </a:lnTo>
                  <a:lnTo>
                    <a:pt x="1357" y="2214"/>
                  </a:lnTo>
                  <a:lnTo>
                    <a:pt x="1350" y="2207"/>
                  </a:lnTo>
                  <a:lnTo>
                    <a:pt x="1345" y="2198"/>
                  </a:lnTo>
                  <a:lnTo>
                    <a:pt x="1340" y="2186"/>
                  </a:lnTo>
                  <a:lnTo>
                    <a:pt x="1338" y="2170"/>
                  </a:lnTo>
                  <a:lnTo>
                    <a:pt x="1337" y="2150"/>
                  </a:lnTo>
                  <a:lnTo>
                    <a:pt x="1337" y="2150"/>
                  </a:lnTo>
                  <a:lnTo>
                    <a:pt x="1338" y="2133"/>
                  </a:lnTo>
                  <a:lnTo>
                    <a:pt x="1340" y="2119"/>
                  </a:lnTo>
                  <a:lnTo>
                    <a:pt x="1345" y="2108"/>
                  </a:lnTo>
                  <a:lnTo>
                    <a:pt x="1350" y="2100"/>
                  </a:lnTo>
                  <a:lnTo>
                    <a:pt x="1357" y="2095"/>
                  </a:lnTo>
                  <a:lnTo>
                    <a:pt x="1364" y="2090"/>
                  </a:lnTo>
                  <a:lnTo>
                    <a:pt x="1372" y="2089"/>
                  </a:lnTo>
                  <a:lnTo>
                    <a:pt x="1378" y="2088"/>
                  </a:lnTo>
                  <a:lnTo>
                    <a:pt x="1378" y="2088"/>
                  </a:lnTo>
                  <a:lnTo>
                    <a:pt x="1386" y="2089"/>
                  </a:lnTo>
                  <a:lnTo>
                    <a:pt x="1393" y="2090"/>
                  </a:lnTo>
                  <a:lnTo>
                    <a:pt x="1398" y="2092"/>
                  </a:lnTo>
                  <a:lnTo>
                    <a:pt x="1404" y="2096"/>
                  </a:lnTo>
                  <a:lnTo>
                    <a:pt x="1408" y="2099"/>
                  </a:lnTo>
                  <a:lnTo>
                    <a:pt x="1412" y="2102"/>
                  </a:lnTo>
                  <a:lnTo>
                    <a:pt x="1418" y="2110"/>
                  </a:lnTo>
                  <a:lnTo>
                    <a:pt x="1418" y="2110"/>
                  </a:lnTo>
                  <a:close/>
                  <a:moveTo>
                    <a:pt x="945" y="2042"/>
                  </a:moveTo>
                  <a:lnTo>
                    <a:pt x="1000" y="2042"/>
                  </a:lnTo>
                  <a:lnTo>
                    <a:pt x="1000" y="2139"/>
                  </a:lnTo>
                  <a:lnTo>
                    <a:pt x="1000" y="2266"/>
                  </a:lnTo>
                  <a:lnTo>
                    <a:pt x="945" y="2266"/>
                  </a:lnTo>
                  <a:lnTo>
                    <a:pt x="945" y="2042"/>
                  </a:lnTo>
                  <a:close/>
                  <a:moveTo>
                    <a:pt x="1000" y="1982"/>
                  </a:moveTo>
                  <a:lnTo>
                    <a:pt x="1000" y="2010"/>
                  </a:lnTo>
                  <a:lnTo>
                    <a:pt x="945" y="2010"/>
                  </a:lnTo>
                  <a:lnTo>
                    <a:pt x="945" y="1954"/>
                  </a:lnTo>
                  <a:lnTo>
                    <a:pt x="1000" y="1954"/>
                  </a:lnTo>
                  <a:lnTo>
                    <a:pt x="1000" y="1982"/>
                  </a:lnTo>
                  <a:close/>
                  <a:moveTo>
                    <a:pt x="2325" y="1977"/>
                  </a:moveTo>
                  <a:lnTo>
                    <a:pt x="2381" y="1949"/>
                  </a:lnTo>
                  <a:lnTo>
                    <a:pt x="2381" y="2144"/>
                  </a:lnTo>
                  <a:lnTo>
                    <a:pt x="2381" y="2266"/>
                  </a:lnTo>
                  <a:lnTo>
                    <a:pt x="2325" y="2266"/>
                  </a:lnTo>
                  <a:lnTo>
                    <a:pt x="2325" y="1977"/>
                  </a:lnTo>
                  <a:close/>
                  <a:moveTo>
                    <a:pt x="400" y="762"/>
                  </a:moveTo>
                  <a:lnTo>
                    <a:pt x="856" y="762"/>
                  </a:lnTo>
                  <a:lnTo>
                    <a:pt x="856" y="498"/>
                  </a:lnTo>
                  <a:lnTo>
                    <a:pt x="400" y="498"/>
                  </a:lnTo>
                  <a:lnTo>
                    <a:pt x="400" y="290"/>
                  </a:lnTo>
                  <a:lnTo>
                    <a:pt x="905" y="290"/>
                  </a:lnTo>
                  <a:lnTo>
                    <a:pt x="737" y="0"/>
                  </a:lnTo>
                  <a:lnTo>
                    <a:pt x="22" y="0"/>
                  </a:lnTo>
                  <a:lnTo>
                    <a:pt x="22" y="1261"/>
                  </a:lnTo>
                  <a:lnTo>
                    <a:pt x="1030" y="1261"/>
                  </a:lnTo>
                  <a:lnTo>
                    <a:pt x="1030" y="970"/>
                  </a:lnTo>
                  <a:lnTo>
                    <a:pt x="400" y="970"/>
                  </a:lnTo>
                  <a:lnTo>
                    <a:pt x="400" y="762"/>
                  </a:lnTo>
                  <a:close/>
                  <a:moveTo>
                    <a:pt x="1702" y="0"/>
                  </a:moveTo>
                  <a:lnTo>
                    <a:pt x="1487" y="411"/>
                  </a:lnTo>
                  <a:lnTo>
                    <a:pt x="1274" y="0"/>
                  </a:lnTo>
                  <a:lnTo>
                    <a:pt x="856" y="0"/>
                  </a:lnTo>
                  <a:lnTo>
                    <a:pt x="1296" y="762"/>
                  </a:lnTo>
                  <a:lnTo>
                    <a:pt x="1296" y="1261"/>
                  </a:lnTo>
                  <a:lnTo>
                    <a:pt x="1673" y="1261"/>
                  </a:lnTo>
                  <a:lnTo>
                    <a:pt x="1673" y="762"/>
                  </a:lnTo>
                  <a:lnTo>
                    <a:pt x="2114" y="0"/>
                  </a:lnTo>
                  <a:lnTo>
                    <a:pt x="1702"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noProof="0" dirty="0"/>
            </a:p>
          </p:txBody>
        </p:sp>
      </p:grpSp>
    </p:spTree>
    <p:extLst>
      <p:ext uri="{BB962C8B-B14F-4D97-AF65-F5344CB8AC3E}">
        <p14:creationId xmlns:p14="http://schemas.microsoft.com/office/powerpoint/2010/main" val="2924649305"/>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Cover_Photo">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88EA5E8-D5CE-4885-9BCF-B4EBD809736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2591" r="22409"/>
          <a:stretch/>
        </p:blipFill>
        <p:spPr>
          <a:xfrm>
            <a:off x="0" y="0"/>
            <a:ext cx="9144000" cy="6858000"/>
          </a:xfrm>
          <a:prstGeom prst="rect">
            <a:avLst/>
          </a:prstGeom>
        </p:spPr>
      </p:pic>
      <p:pic>
        <p:nvPicPr>
          <p:cNvPr id="8" name="Picture 7">
            <a:extLst>
              <a:ext uri="{FF2B5EF4-FFF2-40B4-BE49-F238E27FC236}">
                <a16:creationId xmlns:a16="http://schemas.microsoft.com/office/drawing/2014/main" id="{E945AD81-9D09-493D-94B8-1CAA625F68C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
        <p:nvSpPr>
          <p:cNvPr id="7" name="Freeform 5">
            <a:extLst>
              <a:ext uri="{FF2B5EF4-FFF2-40B4-BE49-F238E27FC236}">
                <a16:creationId xmlns:a16="http://schemas.microsoft.com/office/drawing/2014/main" id="{B7F2A12E-7729-47A0-BC4C-937A569C1503}"/>
              </a:ext>
            </a:extLst>
          </p:cNvPr>
          <p:cNvSpPr>
            <a:spLocks noChangeAspect="1"/>
          </p:cNvSpPr>
          <p:nvPr userDrawn="1"/>
        </p:nvSpPr>
        <p:spPr bwMode="gray">
          <a:xfrm rot="10800000">
            <a:off x="470054" y="457199"/>
            <a:ext cx="4507059" cy="3805316"/>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Title 1">
            <a:extLst>
              <a:ext uri="{FF2B5EF4-FFF2-40B4-BE49-F238E27FC236}">
                <a16:creationId xmlns:a16="http://schemas.microsoft.com/office/drawing/2014/main" id="{9306FE6B-2888-42EC-9409-22E0C44C3EFB}"/>
              </a:ext>
            </a:extLst>
          </p:cNvPr>
          <p:cNvSpPr>
            <a:spLocks noGrp="1"/>
          </p:cNvSpPr>
          <p:nvPr>
            <p:ph type="ctrTitle" hasCustomPrompt="1"/>
          </p:nvPr>
        </p:nvSpPr>
        <p:spPr>
          <a:xfrm>
            <a:off x="686326" y="1476597"/>
            <a:ext cx="4064949" cy="860400"/>
          </a:xfrm>
        </p:spPr>
        <p:txBody>
          <a:bodyPr/>
          <a:lstStyle>
            <a:lvl1pPr>
              <a:defRPr sz="3000" b="0">
                <a:solidFill>
                  <a:srgbClr val="2E2E38"/>
                </a:solidFill>
                <a:latin typeface="EYInterstate Light" panose="02000506000000020004" pitchFamily="2" charset="0"/>
                <a:cs typeface="Arial" pitchFamily="34" charset="0"/>
              </a:defRPr>
            </a:lvl1pPr>
          </a:lstStyle>
          <a:p>
            <a:r>
              <a:rPr lang="en-IE" noProof="0" dirty="0"/>
              <a:t>Title (EY Interstate Light 30 point)</a:t>
            </a:r>
          </a:p>
        </p:txBody>
      </p:sp>
      <p:sp>
        <p:nvSpPr>
          <p:cNvPr id="10" name="Subtitle 2">
            <a:extLst>
              <a:ext uri="{FF2B5EF4-FFF2-40B4-BE49-F238E27FC236}">
                <a16:creationId xmlns:a16="http://schemas.microsoft.com/office/drawing/2014/main" id="{62FC3DF6-2861-4293-9E33-F3E405EF9FAB}"/>
              </a:ext>
            </a:extLst>
          </p:cNvPr>
          <p:cNvSpPr>
            <a:spLocks noGrp="1"/>
          </p:cNvSpPr>
          <p:nvPr>
            <p:ph type="subTitle" idx="1" hasCustomPrompt="1"/>
          </p:nvPr>
        </p:nvSpPr>
        <p:spPr>
          <a:xfrm>
            <a:off x="686327" y="2422864"/>
            <a:ext cx="4064949" cy="391225"/>
          </a:xfrm>
        </p:spPr>
        <p:txBody>
          <a:bodyPr/>
          <a:lstStyle>
            <a:lvl1pPr marL="0" marR="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sz="1600" b="0">
                <a:solidFill>
                  <a:srgbClr val="2E2E38"/>
                </a:solidFill>
                <a:latin typeface="EYInterstate" panose="02000503020000020004" pitchFamily="2"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a:pPr>
            <a:r>
              <a:rPr lang="en-IE" sz="1600" noProof="0" dirty="0"/>
              <a:t>Subtitle (EY Interstate 16 point) </a:t>
            </a:r>
          </a:p>
          <a:p>
            <a:pPr marL="0" marR="0" lvl="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a:pPr>
            <a:r>
              <a:rPr lang="en-IE" b="1" noProof="0" dirty="0"/>
              <a:t>XX Month 200X (EY Interstate bold 16 point)</a:t>
            </a:r>
          </a:p>
          <a:p>
            <a:endParaRPr lang="en-IE" b="1" noProof="0" dirty="0"/>
          </a:p>
        </p:txBody>
      </p:sp>
    </p:spTree>
    <p:extLst>
      <p:ext uri="{BB962C8B-B14F-4D97-AF65-F5344CB8AC3E}">
        <p14:creationId xmlns:p14="http://schemas.microsoft.com/office/powerpoint/2010/main" val="64198982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Author">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93BD223-2224-476C-AB5C-300C248C1618}"/>
              </a:ext>
            </a:extLst>
          </p:cNvPr>
          <p:cNvCxnSpPr>
            <a:cxnSpLocks/>
          </p:cNvCxnSpPr>
          <p:nvPr/>
        </p:nvCxnSpPr>
        <p:spPr>
          <a:xfrm>
            <a:off x="999368" y="5709060"/>
            <a:ext cx="6088405" cy="0"/>
          </a:xfrm>
          <a:prstGeom prst="line">
            <a:avLst/>
          </a:prstGeom>
          <a:ln>
            <a:solidFill>
              <a:srgbClr val="82829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1B4C43-E5F8-400E-A971-58A3766B1BF0}"/>
              </a:ext>
            </a:extLst>
          </p:cNvPr>
          <p:cNvSpPr txBox="1"/>
          <p:nvPr/>
        </p:nvSpPr>
        <p:spPr>
          <a:xfrm>
            <a:off x="346308" y="5605201"/>
            <a:ext cx="783397" cy="197581"/>
          </a:xfrm>
          <a:prstGeom prst="rect">
            <a:avLst/>
          </a:prstGeom>
          <a:noFill/>
        </p:spPr>
        <p:txBody>
          <a:bodyPr wrap="square" lIns="0" tIns="0" rIns="0" bIns="0" rtlCol="0" anchor="ctr" anchorCtr="0">
            <a:noAutofit/>
          </a:bodyPr>
          <a:lstStyle/>
          <a:p>
            <a:r>
              <a:rPr lang="en-GB" sz="900" dirty="0">
                <a:solidFill>
                  <a:srgbClr val="828290"/>
                </a:solidFill>
                <a:latin typeface="EYInterstate Light" panose="02000506000000020004" pitchFamily="2" charset="0"/>
              </a:rPr>
              <a:t>Written by</a:t>
            </a:r>
          </a:p>
        </p:txBody>
      </p:sp>
      <p:sp>
        <p:nvSpPr>
          <p:cNvPr id="10" name="Text Placeholder 16">
            <a:extLst>
              <a:ext uri="{FF2B5EF4-FFF2-40B4-BE49-F238E27FC236}">
                <a16:creationId xmlns:a16="http://schemas.microsoft.com/office/drawing/2014/main" id="{A9465B6B-DFD4-4E0C-9ACE-E88CA2220464}"/>
              </a:ext>
            </a:extLst>
          </p:cNvPr>
          <p:cNvSpPr>
            <a:spLocks noGrp="1"/>
          </p:cNvSpPr>
          <p:nvPr>
            <p:ph type="body" sz="quarter" idx="14" hasCustomPrompt="1"/>
          </p:nvPr>
        </p:nvSpPr>
        <p:spPr>
          <a:xfrm>
            <a:off x="999368" y="6019189"/>
            <a:ext cx="2315750" cy="180000"/>
          </a:xfrm>
        </p:spPr>
        <p:txBody>
          <a:bodyPr/>
          <a:lstStyle>
            <a:lvl1pPr marL="0" indent="0">
              <a:buNone/>
              <a:defRPr sz="900">
                <a:solidFill>
                  <a:srgbClr val="FFE600"/>
                </a:solidFill>
              </a:defRPr>
            </a:lvl1pPr>
          </a:lstStyle>
          <a:p>
            <a:pPr lvl="0"/>
            <a:r>
              <a:rPr lang="en-US" dirty="0"/>
              <a:t>Name Surname</a:t>
            </a:r>
            <a:endParaRPr lang="en-GB" dirty="0"/>
          </a:p>
        </p:txBody>
      </p:sp>
      <p:sp>
        <p:nvSpPr>
          <p:cNvPr id="13" name="Text Placeholder 16">
            <a:extLst>
              <a:ext uri="{FF2B5EF4-FFF2-40B4-BE49-F238E27FC236}">
                <a16:creationId xmlns:a16="http://schemas.microsoft.com/office/drawing/2014/main" id="{A1F2ED22-5637-4AB8-ABD8-3693A6EA55FD}"/>
              </a:ext>
            </a:extLst>
          </p:cNvPr>
          <p:cNvSpPr>
            <a:spLocks noGrp="1"/>
          </p:cNvSpPr>
          <p:nvPr>
            <p:ph type="body" sz="quarter" idx="15" hasCustomPrompt="1"/>
          </p:nvPr>
        </p:nvSpPr>
        <p:spPr>
          <a:xfrm>
            <a:off x="999368" y="6216807"/>
            <a:ext cx="2315750" cy="180000"/>
          </a:xfrm>
        </p:spPr>
        <p:txBody>
          <a:bodyPr/>
          <a:lstStyle>
            <a:lvl1pPr marL="0" indent="0">
              <a:buNone/>
              <a:defRPr sz="900">
                <a:solidFill>
                  <a:schemeClr val="bg1"/>
                </a:solidFill>
              </a:defRPr>
            </a:lvl1pPr>
          </a:lstStyle>
          <a:p>
            <a:pPr lvl="0"/>
            <a:r>
              <a:rPr lang="en-US" dirty="0"/>
              <a:t>Job Title</a:t>
            </a:r>
            <a:endParaRPr lang="en-GB" dirty="0"/>
          </a:p>
        </p:txBody>
      </p:sp>
      <p:sp>
        <p:nvSpPr>
          <p:cNvPr id="14" name="Picture Placeholder 19">
            <a:extLst>
              <a:ext uri="{FF2B5EF4-FFF2-40B4-BE49-F238E27FC236}">
                <a16:creationId xmlns:a16="http://schemas.microsoft.com/office/drawing/2014/main" id="{29A5E1BC-8F6B-43EF-9FF6-8242E7708BDA}"/>
              </a:ext>
            </a:extLst>
          </p:cNvPr>
          <p:cNvSpPr>
            <a:spLocks noGrp="1"/>
          </p:cNvSpPr>
          <p:nvPr>
            <p:ph type="pic" sz="quarter" idx="16"/>
          </p:nvPr>
        </p:nvSpPr>
        <p:spPr>
          <a:xfrm>
            <a:off x="346306" y="5914642"/>
            <a:ext cx="576000" cy="576000"/>
          </a:xfrm>
          <a:prstGeom prst="ellipse">
            <a:avLst/>
          </a:prstGeom>
        </p:spPr>
        <p:txBody>
          <a:bodyPr anchor="ctr"/>
          <a:lstStyle>
            <a:lvl1pPr marL="0" indent="0" algn="ctr">
              <a:buNone/>
              <a:defRPr sz="675">
                <a:solidFill>
                  <a:schemeClr val="bg1"/>
                </a:solidFill>
              </a:defRPr>
            </a:lvl1pPr>
          </a:lstStyle>
          <a:p>
            <a:r>
              <a:rPr lang="en-US"/>
              <a:t>Click icon to add picture</a:t>
            </a:r>
            <a:endParaRPr lang="en-GB" dirty="0"/>
          </a:p>
        </p:txBody>
      </p:sp>
      <p:pic>
        <p:nvPicPr>
          <p:cNvPr id="22" name="Picture 21">
            <a:extLst>
              <a:ext uri="{FF2B5EF4-FFF2-40B4-BE49-F238E27FC236}">
                <a16:creationId xmlns:a16="http://schemas.microsoft.com/office/drawing/2014/main" id="{B6661E04-62F9-49DE-9D93-2EA0C4C0A70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
        <p:nvSpPr>
          <p:cNvPr id="16" name="Freeform 5">
            <a:extLst>
              <a:ext uri="{FF2B5EF4-FFF2-40B4-BE49-F238E27FC236}">
                <a16:creationId xmlns:a16="http://schemas.microsoft.com/office/drawing/2014/main" id="{017BE7DF-E067-42BE-86C9-5E49A33A0BAF}"/>
              </a:ext>
            </a:extLst>
          </p:cNvPr>
          <p:cNvSpPr>
            <a:spLocks noChangeAspect="1"/>
          </p:cNvSpPr>
          <p:nvPr userDrawn="1"/>
        </p:nvSpPr>
        <p:spPr bwMode="gray">
          <a:xfrm rot="10800000">
            <a:off x="470054" y="457199"/>
            <a:ext cx="4507059" cy="3805316"/>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Title 1">
            <a:extLst>
              <a:ext uri="{FF2B5EF4-FFF2-40B4-BE49-F238E27FC236}">
                <a16:creationId xmlns:a16="http://schemas.microsoft.com/office/drawing/2014/main" id="{8F5BDD25-228C-421A-BA27-E07AC1CA18C0}"/>
              </a:ext>
            </a:extLst>
          </p:cNvPr>
          <p:cNvSpPr>
            <a:spLocks noGrp="1"/>
          </p:cNvSpPr>
          <p:nvPr>
            <p:ph type="ctrTitle" hasCustomPrompt="1"/>
          </p:nvPr>
        </p:nvSpPr>
        <p:spPr>
          <a:xfrm>
            <a:off x="686326" y="1476597"/>
            <a:ext cx="3813414" cy="860400"/>
          </a:xfrm>
        </p:spPr>
        <p:txBody>
          <a:bodyPr/>
          <a:lstStyle>
            <a:lvl1pPr>
              <a:defRPr sz="3000" b="0">
                <a:solidFill>
                  <a:srgbClr val="404040"/>
                </a:solidFill>
                <a:latin typeface="EYInterstate Light" panose="02000506000000020004" pitchFamily="2" charset="0"/>
                <a:cs typeface="Arial" pitchFamily="34" charset="0"/>
              </a:defRPr>
            </a:lvl1pPr>
          </a:lstStyle>
          <a:p>
            <a:r>
              <a:rPr lang="en-GB" dirty="0"/>
              <a:t>Title (EY Interstate Light 30 point)</a:t>
            </a:r>
          </a:p>
        </p:txBody>
      </p:sp>
      <p:sp>
        <p:nvSpPr>
          <p:cNvPr id="18" name="Subtitle 2">
            <a:extLst>
              <a:ext uri="{FF2B5EF4-FFF2-40B4-BE49-F238E27FC236}">
                <a16:creationId xmlns:a16="http://schemas.microsoft.com/office/drawing/2014/main" id="{7BD2205D-98B4-4946-A01D-362BEB8CC272}"/>
              </a:ext>
            </a:extLst>
          </p:cNvPr>
          <p:cNvSpPr>
            <a:spLocks noGrp="1"/>
          </p:cNvSpPr>
          <p:nvPr>
            <p:ph type="subTitle" idx="1" hasCustomPrompt="1"/>
          </p:nvPr>
        </p:nvSpPr>
        <p:spPr>
          <a:xfrm>
            <a:off x="686327" y="2422864"/>
            <a:ext cx="3813414" cy="645742"/>
          </a:xfrm>
        </p:spPr>
        <p:txBody>
          <a:bodyPr/>
          <a:lstStyle>
            <a:lvl1pPr marL="0" marR="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sz="1600">
                <a:solidFill>
                  <a:srgbClr val="404040"/>
                </a:solidFill>
                <a:latin typeface="EYInterstate" panose="02000503020000020004" pitchFamily="2"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z="1600" dirty="0"/>
              <a:t>Subtitle (EY Interstate 16 point)</a:t>
            </a:r>
          </a:p>
          <a:p>
            <a:pPr marL="0" marR="0" lvl="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a:pPr>
            <a:r>
              <a:rPr lang="en-IN" b="1" dirty="0"/>
              <a:t>XX Month 200X (EY Interstate bold 16 point)</a:t>
            </a:r>
            <a:endParaRPr lang="en-GB" sz="1600" dirty="0"/>
          </a:p>
        </p:txBody>
      </p:sp>
    </p:spTree>
    <p:extLst>
      <p:ext uri="{BB962C8B-B14F-4D97-AF65-F5344CB8AC3E}">
        <p14:creationId xmlns:p14="http://schemas.microsoft.com/office/powerpoint/2010/main" val="3856385486"/>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ver with Author">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93BD223-2224-476C-AB5C-300C248C1618}"/>
              </a:ext>
            </a:extLst>
          </p:cNvPr>
          <p:cNvCxnSpPr>
            <a:cxnSpLocks/>
          </p:cNvCxnSpPr>
          <p:nvPr/>
        </p:nvCxnSpPr>
        <p:spPr>
          <a:xfrm>
            <a:off x="999368" y="5709060"/>
            <a:ext cx="6088405" cy="0"/>
          </a:xfrm>
          <a:prstGeom prst="line">
            <a:avLst/>
          </a:prstGeom>
          <a:ln>
            <a:solidFill>
              <a:srgbClr val="82829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1B4C43-E5F8-400E-A971-58A3766B1BF0}"/>
              </a:ext>
            </a:extLst>
          </p:cNvPr>
          <p:cNvSpPr txBox="1"/>
          <p:nvPr/>
        </p:nvSpPr>
        <p:spPr>
          <a:xfrm>
            <a:off x="346308" y="5605201"/>
            <a:ext cx="783397" cy="197581"/>
          </a:xfrm>
          <a:prstGeom prst="rect">
            <a:avLst/>
          </a:prstGeom>
          <a:noFill/>
        </p:spPr>
        <p:txBody>
          <a:bodyPr wrap="square" lIns="0" tIns="0" rIns="0" bIns="0" rtlCol="0" anchor="ctr" anchorCtr="0">
            <a:noAutofit/>
          </a:bodyPr>
          <a:lstStyle/>
          <a:p>
            <a:r>
              <a:rPr lang="en-IE" sz="900" noProof="0" dirty="0">
                <a:solidFill>
                  <a:srgbClr val="828290"/>
                </a:solidFill>
                <a:latin typeface="EYInterstate Light" panose="02000506000000020004" pitchFamily="2" charset="0"/>
              </a:rPr>
              <a:t>Written by</a:t>
            </a:r>
          </a:p>
        </p:txBody>
      </p:sp>
      <p:sp>
        <p:nvSpPr>
          <p:cNvPr id="10" name="Text Placeholder 16">
            <a:extLst>
              <a:ext uri="{FF2B5EF4-FFF2-40B4-BE49-F238E27FC236}">
                <a16:creationId xmlns:a16="http://schemas.microsoft.com/office/drawing/2014/main" id="{A9465B6B-DFD4-4E0C-9ACE-E88CA2220464}"/>
              </a:ext>
            </a:extLst>
          </p:cNvPr>
          <p:cNvSpPr>
            <a:spLocks noGrp="1"/>
          </p:cNvSpPr>
          <p:nvPr>
            <p:ph type="body" sz="quarter" idx="14" hasCustomPrompt="1"/>
          </p:nvPr>
        </p:nvSpPr>
        <p:spPr>
          <a:xfrm>
            <a:off x="999368" y="6019189"/>
            <a:ext cx="2315750" cy="180000"/>
          </a:xfrm>
        </p:spPr>
        <p:txBody>
          <a:bodyPr/>
          <a:lstStyle>
            <a:lvl1pPr marL="0" indent="0">
              <a:buNone/>
              <a:defRPr sz="900">
                <a:solidFill>
                  <a:schemeClr val="bg1"/>
                </a:solidFill>
              </a:defRPr>
            </a:lvl1pPr>
          </a:lstStyle>
          <a:p>
            <a:pPr lvl="0"/>
            <a:r>
              <a:rPr lang="en-IE" noProof="0" dirty="0"/>
              <a:t>Name Surname</a:t>
            </a:r>
          </a:p>
        </p:txBody>
      </p:sp>
      <p:sp>
        <p:nvSpPr>
          <p:cNvPr id="13" name="Text Placeholder 16">
            <a:extLst>
              <a:ext uri="{FF2B5EF4-FFF2-40B4-BE49-F238E27FC236}">
                <a16:creationId xmlns:a16="http://schemas.microsoft.com/office/drawing/2014/main" id="{A1F2ED22-5637-4AB8-ABD8-3693A6EA55FD}"/>
              </a:ext>
            </a:extLst>
          </p:cNvPr>
          <p:cNvSpPr>
            <a:spLocks noGrp="1"/>
          </p:cNvSpPr>
          <p:nvPr>
            <p:ph type="body" sz="quarter" idx="15" hasCustomPrompt="1"/>
          </p:nvPr>
        </p:nvSpPr>
        <p:spPr>
          <a:xfrm>
            <a:off x="999368" y="6216807"/>
            <a:ext cx="2315750" cy="180000"/>
          </a:xfrm>
        </p:spPr>
        <p:txBody>
          <a:bodyPr/>
          <a:lstStyle>
            <a:lvl1pPr marL="0" indent="0">
              <a:buNone/>
              <a:defRPr sz="900">
                <a:solidFill>
                  <a:schemeClr val="bg1"/>
                </a:solidFill>
              </a:defRPr>
            </a:lvl1pPr>
          </a:lstStyle>
          <a:p>
            <a:pPr lvl="0"/>
            <a:r>
              <a:rPr lang="en-IE" noProof="0" dirty="0"/>
              <a:t>Job Title</a:t>
            </a:r>
          </a:p>
        </p:txBody>
      </p:sp>
      <p:sp>
        <p:nvSpPr>
          <p:cNvPr id="15" name="Freeform 5">
            <a:extLst>
              <a:ext uri="{FF2B5EF4-FFF2-40B4-BE49-F238E27FC236}">
                <a16:creationId xmlns:a16="http://schemas.microsoft.com/office/drawing/2014/main" id="{0F898568-1B78-454B-9FE7-9E37EEF85A89}"/>
              </a:ext>
            </a:extLst>
          </p:cNvPr>
          <p:cNvSpPr>
            <a:spLocks noChangeAspect="1"/>
          </p:cNvSpPr>
          <p:nvPr userDrawn="1"/>
        </p:nvSpPr>
        <p:spPr bwMode="gray">
          <a:xfrm rot="10800000">
            <a:off x="470054" y="457199"/>
            <a:ext cx="4507059" cy="3805316"/>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IE" noProof="0" dirty="0"/>
          </a:p>
        </p:txBody>
      </p:sp>
      <p:sp>
        <p:nvSpPr>
          <p:cNvPr id="17" name="Title 1">
            <a:extLst>
              <a:ext uri="{FF2B5EF4-FFF2-40B4-BE49-F238E27FC236}">
                <a16:creationId xmlns:a16="http://schemas.microsoft.com/office/drawing/2014/main" id="{C105A121-2DA3-4610-BC32-EBB7F8ABAFDE}"/>
              </a:ext>
            </a:extLst>
          </p:cNvPr>
          <p:cNvSpPr>
            <a:spLocks noGrp="1"/>
          </p:cNvSpPr>
          <p:nvPr>
            <p:ph type="ctrTitle" hasCustomPrompt="1"/>
          </p:nvPr>
        </p:nvSpPr>
        <p:spPr>
          <a:xfrm>
            <a:off x="686326" y="1476597"/>
            <a:ext cx="3813414" cy="860400"/>
          </a:xfrm>
        </p:spPr>
        <p:txBody>
          <a:bodyPr/>
          <a:lstStyle>
            <a:lvl1pPr>
              <a:defRPr sz="3000" b="0">
                <a:solidFill>
                  <a:srgbClr val="404040"/>
                </a:solidFill>
                <a:latin typeface="EYInterstate Light" panose="02000506000000020004" pitchFamily="2" charset="0"/>
                <a:cs typeface="Arial" pitchFamily="34" charset="0"/>
              </a:defRPr>
            </a:lvl1pPr>
          </a:lstStyle>
          <a:p>
            <a:r>
              <a:rPr lang="en-IE" noProof="0" dirty="0"/>
              <a:t>Title (EY Interstate Light 30 point)</a:t>
            </a:r>
          </a:p>
        </p:txBody>
      </p:sp>
      <p:sp>
        <p:nvSpPr>
          <p:cNvPr id="18" name="Subtitle 2">
            <a:extLst>
              <a:ext uri="{FF2B5EF4-FFF2-40B4-BE49-F238E27FC236}">
                <a16:creationId xmlns:a16="http://schemas.microsoft.com/office/drawing/2014/main" id="{61BB2EE4-E5D4-4DD9-97C5-CF16A0A23277}"/>
              </a:ext>
            </a:extLst>
          </p:cNvPr>
          <p:cNvSpPr>
            <a:spLocks noGrp="1"/>
          </p:cNvSpPr>
          <p:nvPr>
            <p:ph type="subTitle" idx="1" hasCustomPrompt="1"/>
          </p:nvPr>
        </p:nvSpPr>
        <p:spPr>
          <a:xfrm>
            <a:off x="686327" y="2422864"/>
            <a:ext cx="3813414" cy="645742"/>
          </a:xfrm>
        </p:spPr>
        <p:txBody>
          <a:bodyPr/>
          <a:lstStyle>
            <a:lvl1pPr marL="0" marR="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sz="1600">
                <a:solidFill>
                  <a:srgbClr val="404040"/>
                </a:solidFill>
                <a:latin typeface="EYInterstate" panose="02000503020000020004" pitchFamily="2"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IE" sz="1600" noProof="0" dirty="0"/>
              <a:t>Subtitle (EY Interstate 16 point)</a:t>
            </a:r>
          </a:p>
          <a:p>
            <a:pPr marL="0" marR="0" lvl="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a:pPr>
            <a:r>
              <a:rPr lang="en-IE" b="1" noProof="0" dirty="0"/>
              <a:t>XX Month 200X (EY Interstate bold 16 point)</a:t>
            </a:r>
            <a:endParaRPr lang="en-IE" sz="1600" noProof="0" dirty="0"/>
          </a:p>
        </p:txBody>
      </p:sp>
      <p:grpSp>
        <p:nvGrpSpPr>
          <p:cNvPr id="3" name="Group 4">
            <a:extLst>
              <a:ext uri="{FF2B5EF4-FFF2-40B4-BE49-F238E27FC236}">
                <a16:creationId xmlns:a16="http://schemas.microsoft.com/office/drawing/2014/main" id="{403A0AAB-2D99-480E-8BCB-0300B2E4CA72}"/>
              </a:ext>
            </a:extLst>
          </p:cNvPr>
          <p:cNvGrpSpPr>
            <a:grpSpLocks noChangeAspect="1"/>
          </p:cNvGrpSpPr>
          <p:nvPr userDrawn="1"/>
        </p:nvGrpSpPr>
        <p:grpSpPr bwMode="auto">
          <a:xfrm>
            <a:off x="7710488" y="5340350"/>
            <a:ext cx="987425" cy="1157288"/>
            <a:chOff x="4857" y="3364"/>
            <a:chExt cx="622" cy="729"/>
          </a:xfrm>
        </p:grpSpPr>
        <p:sp>
          <p:nvSpPr>
            <p:cNvPr id="6" name="AutoShape 3">
              <a:extLst>
                <a:ext uri="{FF2B5EF4-FFF2-40B4-BE49-F238E27FC236}">
                  <a16:creationId xmlns:a16="http://schemas.microsoft.com/office/drawing/2014/main" id="{136D971F-E278-4FE8-BAE4-2AD4D04270F6}"/>
                </a:ext>
              </a:extLst>
            </p:cNvPr>
            <p:cNvSpPr>
              <a:spLocks noChangeAspect="1" noChangeArrowheads="1" noTextEdit="1"/>
            </p:cNvSpPr>
            <p:nvPr userDrawn="1"/>
          </p:nvSpPr>
          <p:spPr bwMode="auto">
            <a:xfrm>
              <a:off x="4857" y="3364"/>
              <a:ext cx="622" cy="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noProof="0" dirty="0"/>
            </a:p>
          </p:txBody>
        </p:sp>
        <p:sp>
          <p:nvSpPr>
            <p:cNvPr id="8" name="Freeform 5">
              <a:extLst>
                <a:ext uri="{FF2B5EF4-FFF2-40B4-BE49-F238E27FC236}">
                  <a16:creationId xmlns:a16="http://schemas.microsoft.com/office/drawing/2014/main" id="{1954568E-D3F2-4EA1-8901-CBA2FF03DD2B}"/>
                </a:ext>
              </a:extLst>
            </p:cNvPr>
            <p:cNvSpPr>
              <a:spLocks/>
            </p:cNvSpPr>
            <p:nvPr userDrawn="1"/>
          </p:nvSpPr>
          <p:spPr bwMode="auto">
            <a:xfrm>
              <a:off x="4857" y="3364"/>
              <a:ext cx="498" cy="182"/>
            </a:xfrm>
            <a:custGeom>
              <a:avLst/>
              <a:gdLst>
                <a:gd name="T0" fmla="*/ 2491 w 2491"/>
                <a:gd name="T1" fmla="*/ 0 h 910"/>
                <a:gd name="T2" fmla="*/ 0 w 2491"/>
                <a:gd name="T3" fmla="*/ 910 h 910"/>
                <a:gd name="T4" fmla="*/ 2491 w 2491"/>
                <a:gd name="T5" fmla="*/ 469 h 910"/>
                <a:gd name="T6" fmla="*/ 2491 w 2491"/>
                <a:gd name="T7" fmla="*/ 0 h 910"/>
              </a:gdLst>
              <a:ahLst/>
              <a:cxnLst>
                <a:cxn ang="0">
                  <a:pos x="T0" y="T1"/>
                </a:cxn>
                <a:cxn ang="0">
                  <a:pos x="T2" y="T3"/>
                </a:cxn>
                <a:cxn ang="0">
                  <a:pos x="T4" y="T5"/>
                </a:cxn>
                <a:cxn ang="0">
                  <a:pos x="T6" y="T7"/>
                </a:cxn>
              </a:cxnLst>
              <a:rect l="0" t="0" r="r" b="b"/>
              <a:pathLst>
                <a:path w="2491" h="910">
                  <a:moveTo>
                    <a:pt x="2491" y="0"/>
                  </a:moveTo>
                  <a:lnTo>
                    <a:pt x="0" y="910"/>
                  </a:lnTo>
                  <a:lnTo>
                    <a:pt x="2491" y="469"/>
                  </a:lnTo>
                  <a:lnTo>
                    <a:pt x="2491" y="0"/>
                  </a:lnTo>
                  <a:close/>
                </a:path>
              </a:pathLst>
            </a:custGeom>
            <a:solidFill>
              <a:srgbClr val="FE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noProof="0" dirty="0"/>
            </a:p>
          </p:txBody>
        </p:sp>
        <p:sp>
          <p:nvSpPr>
            <p:cNvPr id="20" name="Freeform 6">
              <a:extLst>
                <a:ext uri="{FF2B5EF4-FFF2-40B4-BE49-F238E27FC236}">
                  <a16:creationId xmlns:a16="http://schemas.microsoft.com/office/drawing/2014/main" id="{E19C9D94-B5B9-4323-A444-830007736625}"/>
                </a:ext>
              </a:extLst>
            </p:cNvPr>
            <p:cNvSpPr>
              <a:spLocks noEditPoints="1"/>
            </p:cNvSpPr>
            <p:nvPr userDrawn="1"/>
          </p:nvSpPr>
          <p:spPr bwMode="auto">
            <a:xfrm>
              <a:off x="4857" y="3622"/>
              <a:ext cx="622" cy="471"/>
            </a:xfrm>
            <a:custGeom>
              <a:avLst/>
              <a:gdLst>
                <a:gd name="T0" fmla="*/ 235 w 3110"/>
                <a:gd name="T1" fmla="*/ 1600 h 2357"/>
                <a:gd name="T2" fmla="*/ 255 w 3110"/>
                <a:gd name="T3" fmla="*/ 1809 h 2357"/>
                <a:gd name="T4" fmla="*/ 152 w 3110"/>
                <a:gd name="T5" fmla="*/ 1823 h 2357"/>
                <a:gd name="T6" fmla="*/ 353 w 3110"/>
                <a:gd name="T7" fmla="*/ 1774 h 2357"/>
                <a:gd name="T8" fmla="*/ 419 w 3110"/>
                <a:gd name="T9" fmla="*/ 1871 h 2357"/>
                <a:gd name="T10" fmla="*/ 1148 w 3110"/>
                <a:gd name="T11" fmla="*/ 1664 h 2357"/>
                <a:gd name="T12" fmla="*/ 1225 w 3110"/>
                <a:gd name="T13" fmla="*/ 1751 h 2357"/>
                <a:gd name="T14" fmla="*/ 701 w 3110"/>
                <a:gd name="T15" fmla="*/ 1558 h 2357"/>
                <a:gd name="T16" fmla="*/ 744 w 3110"/>
                <a:gd name="T17" fmla="*/ 1723 h 2357"/>
                <a:gd name="T18" fmla="*/ 866 w 3110"/>
                <a:gd name="T19" fmla="*/ 1868 h 2357"/>
                <a:gd name="T20" fmla="*/ 838 w 3110"/>
                <a:gd name="T21" fmla="*/ 1696 h 2357"/>
                <a:gd name="T22" fmla="*/ 2035 w 3110"/>
                <a:gd name="T23" fmla="*/ 1874 h 2357"/>
                <a:gd name="T24" fmla="*/ 2173 w 3110"/>
                <a:gd name="T25" fmla="*/ 1760 h 2357"/>
                <a:gd name="T26" fmla="*/ 2115 w 3110"/>
                <a:gd name="T27" fmla="*/ 1743 h 2357"/>
                <a:gd name="T28" fmla="*/ 2074 w 3110"/>
                <a:gd name="T29" fmla="*/ 1696 h 2357"/>
                <a:gd name="T30" fmla="*/ 1318 w 3110"/>
                <a:gd name="T31" fmla="*/ 1748 h 2357"/>
                <a:gd name="T32" fmla="*/ 1455 w 3110"/>
                <a:gd name="T33" fmla="*/ 1858 h 2357"/>
                <a:gd name="T34" fmla="*/ 1484 w 3110"/>
                <a:gd name="T35" fmla="*/ 1938 h 2357"/>
                <a:gd name="T36" fmla="*/ 1378 w 3110"/>
                <a:gd name="T37" fmla="*/ 1794 h 2357"/>
                <a:gd name="T38" fmla="*/ 1740 w 3110"/>
                <a:gd name="T39" fmla="*/ 1690 h 2357"/>
                <a:gd name="T40" fmla="*/ 1644 w 3110"/>
                <a:gd name="T41" fmla="*/ 1791 h 2357"/>
                <a:gd name="T42" fmla="*/ 1835 w 3110"/>
                <a:gd name="T43" fmla="*/ 1723 h 2357"/>
                <a:gd name="T44" fmla="*/ 1698 w 3110"/>
                <a:gd name="T45" fmla="*/ 1800 h 2357"/>
                <a:gd name="T46" fmla="*/ 1721 w 3110"/>
                <a:gd name="T47" fmla="*/ 1831 h 2357"/>
                <a:gd name="T48" fmla="*/ 2256 w 3110"/>
                <a:gd name="T49" fmla="*/ 1780 h 2357"/>
                <a:gd name="T50" fmla="*/ 2243 w 3110"/>
                <a:gd name="T51" fmla="*/ 1665 h 2357"/>
                <a:gd name="T52" fmla="*/ 2306 w 3110"/>
                <a:gd name="T53" fmla="*/ 1880 h 2357"/>
                <a:gd name="T54" fmla="*/ 2338 w 3110"/>
                <a:gd name="T55" fmla="*/ 1722 h 2357"/>
                <a:gd name="T56" fmla="*/ 2929 w 3110"/>
                <a:gd name="T57" fmla="*/ 1763 h 2357"/>
                <a:gd name="T58" fmla="*/ 2750 w 3110"/>
                <a:gd name="T59" fmla="*/ 1695 h 2357"/>
                <a:gd name="T60" fmla="*/ 2872 w 3110"/>
                <a:gd name="T61" fmla="*/ 1874 h 2357"/>
                <a:gd name="T62" fmla="*/ 2658 w 3110"/>
                <a:gd name="T63" fmla="*/ 1797 h 2357"/>
                <a:gd name="T64" fmla="*/ 2623 w 3110"/>
                <a:gd name="T65" fmla="*/ 1867 h 2357"/>
                <a:gd name="T66" fmla="*/ 2482 w 3110"/>
                <a:gd name="T67" fmla="*/ 1876 h 2357"/>
                <a:gd name="T68" fmla="*/ 2513 w 3110"/>
                <a:gd name="T69" fmla="*/ 1825 h 2357"/>
                <a:gd name="T70" fmla="*/ 3019 w 3110"/>
                <a:gd name="T71" fmla="*/ 1651 h 2357"/>
                <a:gd name="T72" fmla="*/ 981 w 3110"/>
                <a:gd name="T73" fmla="*/ 1874 h 2357"/>
                <a:gd name="T74" fmla="*/ 2433 w 3110"/>
                <a:gd name="T75" fmla="*/ 2085 h 2357"/>
                <a:gd name="T76" fmla="*/ 2528 w 3110"/>
                <a:gd name="T77" fmla="*/ 2268 h 2357"/>
                <a:gd name="T78" fmla="*/ 2503 w 3110"/>
                <a:gd name="T79" fmla="*/ 2090 h 2357"/>
                <a:gd name="T80" fmla="*/ 631 w 3110"/>
                <a:gd name="T81" fmla="*/ 2093 h 2357"/>
                <a:gd name="T82" fmla="*/ 677 w 3110"/>
                <a:gd name="T83" fmla="*/ 2105 h 2357"/>
                <a:gd name="T84" fmla="*/ 203 w 3110"/>
                <a:gd name="T85" fmla="*/ 2151 h 2357"/>
                <a:gd name="T86" fmla="*/ 312 w 3110"/>
                <a:gd name="T87" fmla="*/ 2190 h 2357"/>
                <a:gd name="T88" fmla="*/ 507 w 3110"/>
                <a:gd name="T89" fmla="*/ 2190 h 2357"/>
                <a:gd name="T90" fmla="*/ 377 w 3110"/>
                <a:gd name="T91" fmla="*/ 2201 h 2357"/>
                <a:gd name="T92" fmla="*/ 442 w 3110"/>
                <a:gd name="T93" fmla="*/ 2201 h 2357"/>
                <a:gd name="T94" fmla="*/ 2213 w 3110"/>
                <a:gd name="T95" fmla="*/ 2056 h 2357"/>
                <a:gd name="T96" fmla="*/ 1608 w 3110"/>
                <a:gd name="T97" fmla="*/ 2042 h 2357"/>
                <a:gd name="T98" fmla="*/ 1951 w 3110"/>
                <a:gd name="T99" fmla="*/ 2062 h 2357"/>
                <a:gd name="T100" fmla="*/ 2016 w 3110"/>
                <a:gd name="T101" fmla="*/ 2271 h 2357"/>
                <a:gd name="T102" fmla="*/ 2075 w 3110"/>
                <a:gd name="T103" fmla="*/ 2057 h 2357"/>
                <a:gd name="T104" fmla="*/ 2016 w 3110"/>
                <a:gd name="T105" fmla="*/ 2089 h 2357"/>
                <a:gd name="T106" fmla="*/ 772 w 3110"/>
                <a:gd name="T107" fmla="*/ 1949 h 2357"/>
                <a:gd name="T108" fmla="*/ 1210 w 3110"/>
                <a:gd name="T109" fmla="*/ 2052 h 2357"/>
                <a:gd name="T110" fmla="*/ 1116 w 3110"/>
                <a:gd name="T111" fmla="*/ 2102 h 2357"/>
                <a:gd name="T112" fmla="*/ 1289 w 3110"/>
                <a:gd name="T113" fmla="*/ 2093 h 2357"/>
                <a:gd name="T114" fmla="*/ 1395 w 3110"/>
                <a:gd name="T115" fmla="*/ 2266 h 2357"/>
                <a:gd name="T116" fmla="*/ 1413 w 3110"/>
                <a:gd name="T117" fmla="*/ 2350 h 2357"/>
                <a:gd name="T118" fmla="*/ 1364 w 3110"/>
                <a:gd name="T119" fmla="*/ 2217 h 2357"/>
                <a:gd name="T120" fmla="*/ 1000 w 3110"/>
                <a:gd name="T121" fmla="*/ 2139 h 2357"/>
                <a:gd name="T122" fmla="*/ 400 w 3110"/>
                <a:gd name="T123" fmla="*/ 970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0" h="2357">
                  <a:moveTo>
                    <a:pt x="259" y="1777"/>
                  </a:moveTo>
                  <a:lnTo>
                    <a:pt x="259" y="1777"/>
                  </a:lnTo>
                  <a:lnTo>
                    <a:pt x="259" y="1769"/>
                  </a:lnTo>
                  <a:lnTo>
                    <a:pt x="258" y="1762"/>
                  </a:lnTo>
                  <a:lnTo>
                    <a:pt x="255" y="1749"/>
                  </a:lnTo>
                  <a:lnTo>
                    <a:pt x="249" y="1738"/>
                  </a:lnTo>
                  <a:lnTo>
                    <a:pt x="242" y="1729"/>
                  </a:lnTo>
                  <a:lnTo>
                    <a:pt x="235" y="1722"/>
                  </a:lnTo>
                  <a:lnTo>
                    <a:pt x="227" y="1717"/>
                  </a:lnTo>
                  <a:lnTo>
                    <a:pt x="220" y="1712"/>
                  </a:lnTo>
                  <a:lnTo>
                    <a:pt x="213" y="1709"/>
                  </a:lnTo>
                  <a:lnTo>
                    <a:pt x="213" y="1709"/>
                  </a:lnTo>
                  <a:lnTo>
                    <a:pt x="221" y="1703"/>
                  </a:lnTo>
                  <a:lnTo>
                    <a:pt x="228" y="1698"/>
                  </a:lnTo>
                  <a:lnTo>
                    <a:pt x="233" y="1691"/>
                  </a:lnTo>
                  <a:lnTo>
                    <a:pt x="239" y="1683"/>
                  </a:lnTo>
                  <a:lnTo>
                    <a:pt x="243" y="1675"/>
                  </a:lnTo>
                  <a:lnTo>
                    <a:pt x="246" y="1666"/>
                  </a:lnTo>
                  <a:lnTo>
                    <a:pt x="248" y="1658"/>
                  </a:lnTo>
                  <a:lnTo>
                    <a:pt x="248" y="1648"/>
                  </a:lnTo>
                  <a:lnTo>
                    <a:pt x="248" y="1648"/>
                  </a:lnTo>
                  <a:lnTo>
                    <a:pt x="248" y="1639"/>
                  </a:lnTo>
                  <a:lnTo>
                    <a:pt x="247" y="1630"/>
                  </a:lnTo>
                  <a:lnTo>
                    <a:pt x="245" y="1622"/>
                  </a:lnTo>
                  <a:lnTo>
                    <a:pt x="242" y="1614"/>
                  </a:lnTo>
                  <a:lnTo>
                    <a:pt x="239" y="1606"/>
                  </a:lnTo>
                  <a:lnTo>
                    <a:pt x="235" y="1600"/>
                  </a:lnTo>
                  <a:lnTo>
                    <a:pt x="229" y="1594"/>
                  </a:lnTo>
                  <a:lnTo>
                    <a:pt x="223" y="1589"/>
                  </a:lnTo>
                  <a:lnTo>
                    <a:pt x="217" y="1584"/>
                  </a:lnTo>
                  <a:lnTo>
                    <a:pt x="210" y="1580"/>
                  </a:lnTo>
                  <a:lnTo>
                    <a:pt x="202" y="1576"/>
                  </a:lnTo>
                  <a:lnTo>
                    <a:pt x="193" y="1573"/>
                  </a:lnTo>
                  <a:lnTo>
                    <a:pt x="185" y="1571"/>
                  </a:lnTo>
                  <a:lnTo>
                    <a:pt x="175" y="1569"/>
                  </a:lnTo>
                  <a:lnTo>
                    <a:pt x="165" y="1569"/>
                  </a:lnTo>
                  <a:lnTo>
                    <a:pt x="153" y="1568"/>
                  </a:lnTo>
                  <a:lnTo>
                    <a:pt x="22" y="1568"/>
                  </a:lnTo>
                  <a:lnTo>
                    <a:pt x="22" y="1874"/>
                  </a:lnTo>
                  <a:lnTo>
                    <a:pt x="152" y="1874"/>
                  </a:lnTo>
                  <a:lnTo>
                    <a:pt x="152" y="1874"/>
                  </a:lnTo>
                  <a:lnTo>
                    <a:pt x="165" y="1874"/>
                  </a:lnTo>
                  <a:lnTo>
                    <a:pt x="176" y="1873"/>
                  </a:lnTo>
                  <a:lnTo>
                    <a:pt x="187" y="1871"/>
                  </a:lnTo>
                  <a:lnTo>
                    <a:pt x="197" y="1868"/>
                  </a:lnTo>
                  <a:lnTo>
                    <a:pt x="207" y="1864"/>
                  </a:lnTo>
                  <a:lnTo>
                    <a:pt x="216" y="1860"/>
                  </a:lnTo>
                  <a:lnTo>
                    <a:pt x="223" y="1854"/>
                  </a:lnTo>
                  <a:lnTo>
                    <a:pt x="230" y="1849"/>
                  </a:lnTo>
                  <a:lnTo>
                    <a:pt x="237" y="1842"/>
                  </a:lnTo>
                  <a:lnTo>
                    <a:pt x="242" y="1834"/>
                  </a:lnTo>
                  <a:lnTo>
                    <a:pt x="248" y="1827"/>
                  </a:lnTo>
                  <a:lnTo>
                    <a:pt x="251" y="1818"/>
                  </a:lnTo>
                  <a:lnTo>
                    <a:pt x="255" y="1809"/>
                  </a:lnTo>
                  <a:lnTo>
                    <a:pt x="257" y="1799"/>
                  </a:lnTo>
                  <a:lnTo>
                    <a:pt x="258" y="1788"/>
                  </a:lnTo>
                  <a:lnTo>
                    <a:pt x="259" y="1777"/>
                  </a:lnTo>
                  <a:lnTo>
                    <a:pt x="259" y="1777"/>
                  </a:lnTo>
                  <a:close/>
                  <a:moveTo>
                    <a:pt x="152" y="1823"/>
                  </a:moveTo>
                  <a:lnTo>
                    <a:pt x="79" y="1823"/>
                  </a:lnTo>
                  <a:lnTo>
                    <a:pt x="79" y="1735"/>
                  </a:lnTo>
                  <a:lnTo>
                    <a:pt x="152" y="1735"/>
                  </a:lnTo>
                  <a:lnTo>
                    <a:pt x="152" y="1735"/>
                  </a:lnTo>
                  <a:lnTo>
                    <a:pt x="163" y="1737"/>
                  </a:lnTo>
                  <a:lnTo>
                    <a:pt x="172" y="1738"/>
                  </a:lnTo>
                  <a:lnTo>
                    <a:pt x="180" y="1741"/>
                  </a:lnTo>
                  <a:lnTo>
                    <a:pt x="187" y="1747"/>
                  </a:lnTo>
                  <a:lnTo>
                    <a:pt x="192" y="1752"/>
                  </a:lnTo>
                  <a:lnTo>
                    <a:pt x="196" y="1760"/>
                  </a:lnTo>
                  <a:lnTo>
                    <a:pt x="198" y="1769"/>
                  </a:lnTo>
                  <a:lnTo>
                    <a:pt x="199" y="1779"/>
                  </a:lnTo>
                  <a:lnTo>
                    <a:pt x="199" y="1779"/>
                  </a:lnTo>
                  <a:lnTo>
                    <a:pt x="198" y="1789"/>
                  </a:lnTo>
                  <a:lnTo>
                    <a:pt x="196" y="1798"/>
                  </a:lnTo>
                  <a:lnTo>
                    <a:pt x="191" y="1805"/>
                  </a:lnTo>
                  <a:lnTo>
                    <a:pt x="187" y="1811"/>
                  </a:lnTo>
                  <a:lnTo>
                    <a:pt x="180" y="1817"/>
                  </a:lnTo>
                  <a:lnTo>
                    <a:pt x="172" y="1820"/>
                  </a:lnTo>
                  <a:lnTo>
                    <a:pt x="162" y="1822"/>
                  </a:lnTo>
                  <a:lnTo>
                    <a:pt x="152" y="1823"/>
                  </a:lnTo>
                  <a:lnTo>
                    <a:pt x="152" y="1823"/>
                  </a:lnTo>
                  <a:close/>
                  <a:moveTo>
                    <a:pt x="151" y="1685"/>
                  </a:moveTo>
                  <a:lnTo>
                    <a:pt x="79" y="1685"/>
                  </a:lnTo>
                  <a:lnTo>
                    <a:pt x="79" y="1620"/>
                  </a:lnTo>
                  <a:lnTo>
                    <a:pt x="149" y="1620"/>
                  </a:lnTo>
                  <a:lnTo>
                    <a:pt x="149" y="1620"/>
                  </a:lnTo>
                  <a:lnTo>
                    <a:pt x="158" y="1621"/>
                  </a:lnTo>
                  <a:lnTo>
                    <a:pt x="167" y="1622"/>
                  </a:lnTo>
                  <a:lnTo>
                    <a:pt x="173" y="1624"/>
                  </a:lnTo>
                  <a:lnTo>
                    <a:pt x="179" y="1628"/>
                  </a:lnTo>
                  <a:lnTo>
                    <a:pt x="183" y="1633"/>
                  </a:lnTo>
                  <a:lnTo>
                    <a:pt x="187" y="1639"/>
                  </a:lnTo>
                  <a:lnTo>
                    <a:pt x="188" y="1645"/>
                  </a:lnTo>
                  <a:lnTo>
                    <a:pt x="189" y="1653"/>
                  </a:lnTo>
                  <a:lnTo>
                    <a:pt x="189" y="1653"/>
                  </a:lnTo>
                  <a:lnTo>
                    <a:pt x="189" y="1659"/>
                  </a:lnTo>
                  <a:lnTo>
                    <a:pt x="188" y="1664"/>
                  </a:lnTo>
                  <a:lnTo>
                    <a:pt x="186" y="1670"/>
                  </a:lnTo>
                  <a:lnTo>
                    <a:pt x="182" y="1674"/>
                  </a:lnTo>
                  <a:lnTo>
                    <a:pt x="177" y="1679"/>
                  </a:lnTo>
                  <a:lnTo>
                    <a:pt x="170" y="1682"/>
                  </a:lnTo>
                  <a:lnTo>
                    <a:pt x="162" y="1684"/>
                  </a:lnTo>
                  <a:lnTo>
                    <a:pt x="151" y="1685"/>
                  </a:lnTo>
                  <a:lnTo>
                    <a:pt x="151" y="1685"/>
                  </a:lnTo>
                  <a:close/>
                  <a:moveTo>
                    <a:pt x="298" y="1778"/>
                  </a:moveTo>
                  <a:lnTo>
                    <a:pt x="298" y="1651"/>
                  </a:lnTo>
                  <a:lnTo>
                    <a:pt x="353" y="1651"/>
                  </a:lnTo>
                  <a:lnTo>
                    <a:pt x="353" y="1774"/>
                  </a:lnTo>
                  <a:lnTo>
                    <a:pt x="353" y="1774"/>
                  </a:lnTo>
                  <a:lnTo>
                    <a:pt x="353" y="1787"/>
                  </a:lnTo>
                  <a:lnTo>
                    <a:pt x="356" y="1799"/>
                  </a:lnTo>
                  <a:lnTo>
                    <a:pt x="359" y="1808"/>
                  </a:lnTo>
                  <a:lnTo>
                    <a:pt x="363" y="1815"/>
                  </a:lnTo>
                  <a:lnTo>
                    <a:pt x="369" y="1821"/>
                  </a:lnTo>
                  <a:lnTo>
                    <a:pt x="376" y="1825"/>
                  </a:lnTo>
                  <a:lnTo>
                    <a:pt x="385" y="1828"/>
                  </a:lnTo>
                  <a:lnTo>
                    <a:pt x="395" y="1829"/>
                  </a:lnTo>
                  <a:lnTo>
                    <a:pt x="395" y="1829"/>
                  </a:lnTo>
                  <a:lnTo>
                    <a:pt x="405" y="1828"/>
                  </a:lnTo>
                  <a:lnTo>
                    <a:pt x="412" y="1825"/>
                  </a:lnTo>
                  <a:lnTo>
                    <a:pt x="420" y="1821"/>
                  </a:lnTo>
                  <a:lnTo>
                    <a:pt x="426" y="1815"/>
                  </a:lnTo>
                  <a:lnTo>
                    <a:pt x="430" y="1808"/>
                  </a:lnTo>
                  <a:lnTo>
                    <a:pt x="433" y="1798"/>
                  </a:lnTo>
                  <a:lnTo>
                    <a:pt x="436" y="1787"/>
                  </a:lnTo>
                  <a:lnTo>
                    <a:pt x="436" y="1774"/>
                  </a:lnTo>
                  <a:lnTo>
                    <a:pt x="436" y="1651"/>
                  </a:lnTo>
                  <a:lnTo>
                    <a:pt x="491" y="1651"/>
                  </a:lnTo>
                  <a:lnTo>
                    <a:pt x="491" y="1874"/>
                  </a:lnTo>
                  <a:lnTo>
                    <a:pt x="436" y="1874"/>
                  </a:lnTo>
                  <a:lnTo>
                    <a:pt x="436" y="1857"/>
                  </a:lnTo>
                  <a:lnTo>
                    <a:pt x="436" y="1857"/>
                  </a:lnTo>
                  <a:lnTo>
                    <a:pt x="431" y="1862"/>
                  </a:lnTo>
                  <a:lnTo>
                    <a:pt x="425" y="1867"/>
                  </a:lnTo>
                  <a:lnTo>
                    <a:pt x="419" y="1871"/>
                  </a:lnTo>
                  <a:lnTo>
                    <a:pt x="412" y="1873"/>
                  </a:lnTo>
                  <a:lnTo>
                    <a:pt x="406" y="1877"/>
                  </a:lnTo>
                  <a:lnTo>
                    <a:pt x="398" y="1878"/>
                  </a:lnTo>
                  <a:lnTo>
                    <a:pt x="390" y="1879"/>
                  </a:lnTo>
                  <a:lnTo>
                    <a:pt x="382" y="1880"/>
                  </a:lnTo>
                  <a:lnTo>
                    <a:pt x="382" y="1880"/>
                  </a:lnTo>
                  <a:lnTo>
                    <a:pt x="369" y="1879"/>
                  </a:lnTo>
                  <a:lnTo>
                    <a:pt x="358" y="1877"/>
                  </a:lnTo>
                  <a:lnTo>
                    <a:pt x="348" y="1873"/>
                  </a:lnTo>
                  <a:lnTo>
                    <a:pt x="338" y="1869"/>
                  </a:lnTo>
                  <a:lnTo>
                    <a:pt x="330" y="1863"/>
                  </a:lnTo>
                  <a:lnTo>
                    <a:pt x="323" y="1858"/>
                  </a:lnTo>
                  <a:lnTo>
                    <a:pt x="318" y="1850"/>
                  </a:lnTo>
                  <a:lnTo>
                    <a:pt x="312" y="1842"/>
                  </a:lnTo>
                  <a:lnTo>
                    <a:pt x="309" y="1834"/>
                  </a:lnTo>
                  <a:lnTo>
                    <a:pt x="306" y="1827"/>
                  </a:lnTo>
                  <a:lnTo>
                    <a:pt x="301" y="1809"/>
                  </a:lnTo>
                  <a:lnTo>
                    <a:pt x="299" y="1792"/>
                  </a:lnTo>
                  <a:lnTo>
                    <a:pt x="298" y="1778"/>
                  </a:lnTo>
                  <a:lnTo>
                    <a:pt x="298" y="1778"/>
                  </a:lnTo>
                  <a:close/>
                  <a:moveTo>
                    <a:pt x="1143" y="1874"/>
                  </a:moveTo>
                  <a:lnTo>
                    <a:pt x="1087" y="1874"/>
                  </a:lnTo>
                  <a:lnTo>
                    <a:pt x="1087" y="1651"/>
                  </a:lnTo>
                  <a:lnTo>
                    <a:pt x="1143" y="1651"/>
                  </a:lnTo>
                  <a:lnTo>
                    <a:pt x="1143" y="1670"/>
                  </a:lnTo>
                  <a:lnTo>
                    <a:pt x="1143" y="1670"/>
                  </a:lnTo>
                  <a:lnTo>
                    <a:pt x="1148" y="1664"/>
                  </a:lnTo>
                  <a:lnTo>
                    <a:pt x="1154" y="1659"/>
                  </a:lnTo>
                  <a:lnTo>
                    <a:pt x="1160" y="1655"/>
                  </a:lnTo>
                  <a:lnTo>
                    <a:pt x="1167" y="1652"/>
                  </a:lnTo>
                  <a:lnTo>
                    <a:pt x="1175" y="1649"/>
                  </a:lnTo>
                  <a:lnTo>
                    <a:pt x="1182" y="1648"/>
                  </a:lnTo>
                  <a:lnTo>
                    <a:pt x="1190" y="1646"/>
                  </a:lnTo>
                  <a:lnTo>
                    <a:pt x="1198" y="1645"/>
                  </a:lnTo>
                  <a:lnTo>
                    <a:pt x="1198" y="1645"/>
                  </a:lnTo>
                  <a:lnTo>
                    <a:pt x="1208" y="1646"/>
                  </a:lnTo>
                  <a:lnTo>
                    <a:pt x="1217" y="1648"/>
                  </a:lnTo>
                  <a:lnTo>
                    <a:pt x="1226" y="1650"/>
                  </a:lnTo>
                  <a:lnTo>
                    <a:pt x="1234" y="1652"/>
                  </a:lnTo>
                  <a:lnTo>
                    <a:pt x="1242" y="1655"/>
                  </a:lnTo>
                  <a:lnTo>
                    <a:pt x="1248" y="1661"/>
                  </a:lnTo>
                  <a:lnTo>
                    <a:pt x="1254" y="1665"/>
                  </a:lnTo>
                  <a:lnTo>
                    <a:pt x="1259" y="1672"/>
                  </a:lnTo>
                  <a:lnTo>
                    <a:pt x="1265" y="1679"/>
                  </a:lnTo>
                  <a:lnTo>
                    <a:pt x="1268" y="1686"/>
                  </a:lnTo>
                  <a:lnTo>
                    <a:pt x="1273" y="1694"/>
                  </a:lnTo>
                  <a:lnTo>
                    <a:pt x="1275" y="1703"/>
                  </a:lnTo>
                  <a:lnTo>
                    <a:pt x="1277" y="1713"/>
                  </a:lnTo>
                  <a:lnTo>
                    <a:pt x="1279" y="1724"/>
                  </a:lnTo>
                  <a:lnTo>
                    <a:pt x="1280" y="1735"/>
                  </a:lnTo>
                  <a:lnTo>
                    <a:pt x="1280" y="1748"/>
                  </a:lnTo>
                  <a:lnTo>
                    <a:pt x="1280" y="1874"/>
                  </a:lnTo>
                  <a:lnTo>
                    <a:pt x="1225" y="1874"/>
                  </a:lnTo>
                  <a:lnTo>
                    <a:pt x="1225" y="1751"/>
                  </a:lnTo>
                  <a:lnTo>
                    <a:pt x="1225" y="1751"/>
                  </a:lnTo>
                  <a:lnTo>
                    <a:pt x="1225" y="1738"/>
                  </a:lnTo>
                  <a:lnTo>
                    <a:pt x="1223" y="1727"/>
                  </a:lnTo>
                  <a:lnTo>
                    <a:pt x="1219" y="1718"/>
                  </a:lnTo>
                  <a:lnTo>
                    <a:pt x="1215" y="1710"/>
                  </a:lnTo>
                  <a:lnTo>
                    <a:pt x="1209" y="1704"/>
                  </a:lnTo>
                  <a:lnTo>
                    <a:pt x="1203" y="1700"/>
                  </a:lnTo>
                  <a:lnTo>
                    <a:pt x="1195" y="1698"/>
                  </a:lnTo>
                  <a:lnTo>
                    <a:pt x="1185" y="1696"/>
                  </a:lnTo>
                  <a:lnTo>
                    <a:pt x="1185" y="1696"/>
                  </a:lnTo>
                  <a:lnTo>
                    <a:pt x="1175" y="1698"/>
                  </a:lnTo>
                  <a:lnTo>
                    <a:pt x="1166" y="1700"/>
                  </a:lnTo>
                  <a:lnTo>
                    <a:pt x="1159" y="1704"/>
                  </a:lnTo>
                  <a:lnTo>
                    <a:pt x="1154" y="1710"/>
                  </a:lnTo>
                  <a:lnTo>
                    <a:pt x="1148" y="1718"/>
                  </a:lnTo>
                  <a:lnTo>
                    <a:pt x="1145" y="1728"/>
                  </a:lnTo>
                  <a:lnTo>
                    <a:pt x="1143" y="1739"/>
                  </a:lnTo>
                  <a:lnTo>
                    <a:pt x="1143" y="1751"/>
                  </a:lnTo>
                  <a:lnTo>
                    <a:pt x="1143" y="1874"/>
                  </a:lnTo>
                  <a:close/>
                  <a:moveTo>
                    <a:pt x="597" y="1755"/>
                  </a:moveTo>
                  <a:lnTo>
                    <a:pt x="597" y="1874"/>
                  </a:lnTo>
                  <a:lnTo>
                    <a:pt x="541" y="1874"/>
                  </a:lnTo>
                  <a:lnTo>
                    <a:pt x="541" y="1651"/>
                  </a:lnTo>
                  <a:lnTo>
                    <a:pt x="597" y="1651"/>
                  </a:lnTo>
                  <a:lnTo>
                    <a:pt x="597" y="1755"/>
                  </a:lnTo>
                  <a:close/>
                  <a:moveTo>
                    <a:pt x="646" y="1585"/>
                  </a:moveTo>
                  <a:lnTo>
                    <a:pt x="701" y="1558"/>
                  </a:lnTo>
                  <a:lnTo>
                    <a:pt x="701" y="1760"/>
                  </a:lnTo>
                  <a:lnTo>
                    <a:pt x="701" y="1874"/>
                  </a:lnTo>
                  <a:lnTo>
                    <a:pt x="646" y="1874"/>
                  </a:lnTo>
                  <a:lnTo>
                    <a:pt x="646" y="1585"/>
                  </a:lnTo>
                  <a:close/>
                  <a:moveTo>
                    <a:pt x="877" y="1666"/>
                  </a:moveTo>
                  <a:lnTo>
                    <a:pt x="877" y="1666"/>
                  </a:lnTo>
                  <a:lnTo>
                    <a:pt x="873" y="1661"/>
                  </a:lnTo>
                  <a:lnTo>
                    <a:pt x="867" y="1658"/>
                  </a:lnTo>
                  <a:lnTo>
                    <a:pt x="860" y="1653"/>
                  </a:lnTo>
                  <a:lnTo>
                    <a:pt x="855" y="1651"/>
                  </a:lnTo>
                  <a:lnTo>
                    <a:pt x="848" y="1649"/>
                  </a:lnTo>
                  <a:lnTo>
                    <a:pt x="841" y="1646"/>
                  </a:lnTo>
                  <a:lnTo>
                    <a:pt x="828" y="1645"/>
                  </a:lnTo>
                  <a:lnTo>
                    <a:pt x="828" y="1645"/>
                  </a:lnTo>
                  <a:lnTo>
                    <a:pt x="818" y="1646"/>
                  </a:lnTo>
                  <a:lnTo>
                    <a:pt x="808" y="1648"/>
                  </a:lnTo>
                  <a:lnTo>
                    <a:pt x="799" y="1650"/>
                  </a:lnTo>
                  <a:lnTo>
                    <a:pt x="791" y="1653"/>
                  </a:lnTo>
                  <a:lnTo>
                    <a:pt x="784" y="1658"/>
                  </a:lnTo>
                  <a:lnTo>
                    <a:pt x="776" y="1663"/>
                  </a:lnTo>
                  <a:lnTo>
                    <a:pt x="769" y="1670"/>
                  </a:lnTo>
                  <a:lnTo>
                    <a:pt x="764" y="1676"/>
                  </a:lnTo>
                  <a:lnTo>
                    <a:pt x="758" y="1684"/>
                  </a:lnTo>
                  <a:lnTo>
                    <a:pt x="754" y="1693"/>
                  </a:lnTo>
                  <a:lnTo>
                    <a:pt x="749" y="1702"/>
                  </a:lnTo>
                  <a:lnTo>
                    <a:pt x="746" y="1712"/>
                  </a:lnTo>
                  <a:lnTo>
                    <a:pt x="744" y="1723"/>
                  </a:lnTo>
                  <a:lnTo>
                    <a:pt x="741" y="1735"/>
                  </a:lnTo>
                  <a:lnTo>
                    <a:pt x="740" y="1748"/>
                  </a:lnTo>
                  <a:lnTo>
                    <a:pt x="740" y="1760"/>
                  </a:lnTo>
                  <a:lnTo>
                    <a:pt x="740" y="1760"/>
                  </a:lnTo>
                  <a:lnTo>
                    <a:pt x="740" y="1774"/>
                  </a:lnTo>
                  <a:lnTo>
                    <a:pt x="741" y="1787"/>
                  </a:lnTo>
                  <a:lnTo>
                    <a:pt x="744" y="1799"/>
                  </a:lnTo>
                  <a:lnTo>
                    <a:pt x="746" y="1810"/>
                  </a:lnTo>
                  <a:lnTo>
                    <a:pt x="749" y="1821"/>
                  </a:lnTo>
                  <a:lnTo>
                    <a:pt x="752" y="1831"/>
                  </a:lnTo>
                  <a:lnTo>
                    <a:pt x="757" y="1840"/>
                  </a:lnTo>
                  <a:lnTo>
                    <a:pt x="762" y="1848"/>
                  </a:lnTo>
                  <a:lnTo>
                    <a:pt x="769" y="1856"/>
                  </a:lnTo>
                  <a:lnTo>
                    <a:pt x="775" y="1861"/>
                  </a:lnTo>
                  <a:lnTo>
                    <a:pt x="783" y="1867"/>
                  </a:lnTo>
                  <a:lnTo>
                    <a:pt x="790" y="1871"/>
                  </a:lnTo>
                  <a:lnTo>
                    <a:pt x="798" y="1874"/>
                  </a:lnTo>
                  <a:lnTo>
                    <a:pt x="807" y="1878"/>
                  </a:lnTo>
                  <a:lnTo>
                    <a:pt x="817" y="1879"/>
                  </a:lnTo>
                  <a:lnTo>
                    <a:pt x="827" y="1880"/>
                  </a:lnTo>
                  <a:lnTo>
                    <a:pt x="827" y="1880"/>
                  </a:lnTo>
                  <a:lnTo>
                    <a:pt x="834" y="1879"/>
                  </a:lnTo>
                  <a:lnTo>
                    <a:pt x="840" y="1878"/>
                  </a:lnTo>
                  <a:lnTo>
                    <a:pt x="847" y="1877"/>
                  </a:lnTo>
                  <a:lnTo>
                    <a:pt x="854" y="1874"/>
                  </a:lnTo>
                  <a:lnTo>
                    <a:pt x="859" y="1871"/>
                  </a:lnTo>
                  <a:lnTo>
                    <a:pt x="866" y="1868"/>
                  </a:lnTo>
                  <a:lnTo>
                    <a:pt x="871" y="1863"/>
                  </a:lnTo>
                  <a:lnTo>
                    <a:pt x="877" y="1858"/>
                  </a:lnTo>
                  <a:lnTo>
                    <a:pt x="877" y="1874"/>
                  </a:lnTo>
                  <a:lnTo>
                    <a:pt x="933" y="1874"/>
                  </a:lnTo>
                  <a:lnTo>
                    <a:pt x="933" y="1558"/>
                  </a:lnTo>
                  <a:lnTo>
                    <a:pt x="877" y="1585"/>
                  </a:lnTo>
                  <a:lnTo>
                    <a:pt x="877" y="1666"/>
                  </a:lnTo>
                  <a:close/>
                  <a:moveTo>
                    <a:pt x="838" y="1829"/>
                  </a:moveTo>
                  <a:lnTo>
                    <a:pt x="838" y="1829"/>
                  </a:lnTo>
                  <a:lnTo>
                    <a:pt x="831" y="1828"/>
                  </a:lnTo>
                  <a:lnTo>
                    <a:pt x="824" y="1825"/>
                  </a:lnTo>
                  <a:lnTo>
                    <a:pt x="817" y="1822"/>
                  </a:lnTo>
                  <a:lnTo>
                    <a:pt x="810" y="1815"/>
                  </a:lnTo>
                  <a:lnTo>
                    <a:pt x="805" y="1807"/>
                  </a:lnTo>
                  <a:lnTo>
                    <a:pt x="800" y="1794"/>
                  </a:lnTo>
                  <a:lnTo>
                    <a:pt x="797" y="1779"/>
                  </a:lnTo>
                  <a:lnTo>
                    <a:pt x="796" y="1759"/>
                  </a:lnTo>
                  <a:lnTo>
                    <a:pt x="796" y="1759"/>
                  </a:lnTo>
                  <a:lnTo>
                    <a:pt x="797" y="1741"/>
                  </a:lnTo>
                  <a:lnTo>
                    <a:pt x="800" y="1728"/>
                  </a:lnTo>
                  <a:lnTo>
                    <a:pt x="805" y="1717"/>
                  </a:lnTo>
                  <a:lnTo>
                    <a:pt x="810" y="1709"/>
                  </a:lnTo>
                  <a:lnTo>
                    <a:pt x="816" y="1702"/>
                  </a:lnTo>
                  <a:lnTo>
                    <a:pt x="824" y="1699"/>
                  </a:lnTo>
                  <a:lnTo>
                    <a:pt x="830" y="1696"/>
                  </a:lnTo>
                  <a:lnTo>
                    <a:pt x="838" y="1696"/>
                  </a:lnTo>
                  <a:lnTo>
                    <a:pt x="838" y="1696"/>
                  </a:lnTo>
                  <a:lnTo>
                    <a:pt x="845" y="1696"/>
                  </a:lnTo>
                  <a:lnTo>
                    <a:pt x="851" y="1699"/>
                  </a:lnTo>
                  <a:lnTo>
                    <a:pt x="858" y="1701"/>
                  </a:lnTo>
                  <a:lnTo>
                    <a:pt x="863" y="1704"/>
                  </a:lnTo>
                  <a:lnTo>
                    <a:pt x="867" y="1708"/>
                  </a:lnTo>
                  <a:lnTo>
                    <a:pt x="871" y="1711"/>
                  </a:lnTo>
                  <a:lnTo>
                    <a:pt x="877" y="1719"/>
                  </a:lnTo>
                  <a:lnTo>
                    <a:pt x="877" y="1807"/>
                  </a:lnTo>
                  <a:lnTo>
                    <a:pt x="877" y="1807"/>
                  </a:lnTo>
                  <a:lnTo>
                    <a:pt x="870" y="1814"/>
                  </a:lnTo>
                  <a:lnTo>
                    <a:pt x="863" y="1821"/>
                  </a:lnTo>
                  <a:lnTo>
                    <a:pt x="858" y="1824"/>
                  </a:lnTo>
                  <a:lnTo>
                    <a:pt x="851" y="1827"/>
                  </a:lnTo>
                  <a:lnTo>
                    <a:pt x="846" y="1828"/>
                  </a:lnTo>
                  <a:lnTo>
                    <a:pt x="838" y="1829"/>
                  </a:lnTo>
                  <a:lnTo>
                    <a:pt x="838" y="1829"/>
                  </a:lnTo>
                  <a:close/>
                  <a:moveTo>
                    <a:pt x="2084" y="1645"/>
                  </a:moveTo>
                  <a:lnTo>
                    <a:pt x="2084" y="1645"/>
                  </a:lnTo>
                  <a:lnTo>
                    <a:pt x="2079" y="1646"/>
                  </a:lnTo>
                  <a:lnTo>
                    <a:pt x="2072" y="1648"/>
                  </a:lnTo>
                  <a:lnTo>
                    <a:pt x="2059" y="1651"/>
                  </a:lnTo>
                  <a:lnTo>
                    <a:pt x="2046" y="1658"/>
                  </a:lnTo>
                  <a:lnTo>
                    <a:pt x="2035" y="1666"/>
                  </a:lnTo>
                  <a:lnTo>
                    <a:pt x="2035" y="1563"/>
                  </a:lnTo>
                  <a:lnTo>
                    <a:pt x="1980" y="1591"/>
                  </a:lnTo>
                  <a:lnTo>
                    <a:pt x="1980" y="1874"/>
                  </a:lnTo>
                  <a:lnTo>
                    <a:pt x="2035" y="1874"/>
                  </a:lnTo>
                  <a:lnTo>
                    <a:pt x="2035" y="1858"/>
                  </a:lnTo>
                  <a:lnTo>
                    <a:pt x="2035" y="1858"/>
                  </a:lnTo>
                  <a:lnTo>
                    <a:pt x="2040" y="1863"/>
                  </a:lnTo>
                  <a:lnTo>
                    <a:pt x="2046" y="1868"/>
                  </a:lnTo>
                  <a:lnTo>
                    <a:pt x="2052" y="1871"/>
                  </a:lnTo>
                  <a:lnTo>
                    <a:pt x="2059" y="1874"/>
                  </a:lnTo>
                  <a:lnTo>
                    <a:pt x="2064" y="1877"/>
                  </a:lnTo>
                  <a:lnTo>
                    <a:pt x="2072" y="1878"/>
                  </a:lnTo>
                  <a:lnTo>
                    <a:pt x="2079" y="1879"/>
                  </a:lnTo>
                  <a:lnTo>
                    <a:pt x="2085" y="1880"/>
                  </a:lnTo>
                  <a:lnTo>
                    <a:pt x="2085" y="1880"/>
                  </a:lnTo>
                  <a:lnTo>
                    <a:pt x="2095" y="1879"/>
                  </a:lnTo>
                  <a:lnTo>
                    <a:pt x="2105" y="1878"/>
                  </a:lnTo>
                  <a:lnTo>
                    <a:pt x="2114" y="1876"/>
                  </a:lnTo>
                  <a:lnTo>
                    <a:pt x="2123" y="1871"/>
                  </a:lnTo>
                  <a:lnTo>
                    <a:pt x="2131" y="1867"/>
                  </a:lnTo>
                  <a:lnTo>
                    <a:pt x="2137" y="1862"/>
                  </a:lnTo>
                  <a:lnTo>
                    <a:pt x="2144" y="1856"/>
                  </a:lnTo>
                  <a:lnTo>
                    <a:pt x="2150" y="1849"/>
                  </a:lnTo>
                  <a:lnTo>
                    <a:pt x="2155" y="1840"/>
                  </a:lnTo>
                  <a:lnTo>
                    <a:pt x="2160" y="1831"/>
                  </a:lnTo>
                  <a:lnTo>
                    <a:pt x="2163" y="1821"/>
                  </a:lnTo>
                  <a:lnTo>
                    <a:pt x="2166" y="1811"/>
                  </a:lnTo>
                  <a:lnTo>
                    <a:pt x="2170" y="1800"/>
                  </a:lnTo>
                  <a:lnTo>
                    <a:pt x="2171" y="1788"/>
                  </a:lnTo>
                  <a:lnTo>
                    <a:pt x="2172" y="1774"/>
                  </a:lnTo>
                  <a:lnTo>
                    <a:pt x="2173" y="1760"/>
                  </a:lnTo>
                  <a:lnTo>
                    <a:pt x="2173" y="1760"/>
                  </a:lnTo>
                  <a:lnTo>
                    <a:pt x="2172" y="1748"/>
                  </a:lnTo>
                  <a:lnTo>
                    <a:pt x="2171" y="1735"/>
                  </a:lnTo>
                  <a:lnTo>
                    <a:pt x="2169" y="1723"/>
                  </a:lnTo>
                  <a:lnTo>
                    <a:pt x="2166" y="1712"/>
                  </a:lnTo>
                  <a:lnTo>
                    <a:pt x="2163" y="1702"/>
                  </a:lnTo>
                  <a:lnTo>
                    <a:pt x="2159" y="1693"/>
                  </a:lnTo>
                  <a:lnTo>
                    <a:pt x="2154" y="1684"/>
                  </a:lnTo>
                  <a:lnTo>
                    <a:pt x="2149" y="1676"/>
                  </a:lnTo>
                  <a:lnTo>
                    <a:pt x="2143" y="1670"/>
                  </a:lnTo>
                  <a:lnTo>
                    <a:pt x="2136" y="1663"/>
                  </a:lnTo>
                  <a:lnTo>
                    <a:pt x="2129" y="1658"/>
                  </a:lnTo>
                  <a:lnTo>
                    <a:pt x="2121" y="1653"/>
                  </a:lnTo>
                  <a:lnTo>
                    <a:pt x="2113" y="1650"/>
                  </a:lnTo>
                  <a:lnTo>
                    <a:pt x="2104" y="1648"/>
                  </a:lnTo>
                  <a:lnTo>
                    <a:pt x="2094" y="1646"/>
                  </a:lnTo>
                  <a:lnTo>
                    <a:pt x="2084" y="1645"/>
                  </a:lnTo>
                  <a:lnTo>
                    <a:pt x="2084" y="1645"/>
                  </a:lnTo>
                  <a:close/>
                  <a:moveTo>
                    <a:pt x="2074" y="1696"/>
                  </a:moveTo>
                  <a:lnTo>
                    <a:pt x="2074" y="1696"/>
                  </a:lnTo>
                  <a:lnTo>
                    <a:pt x="2082" y="1698"/>
                  </a:lnTo>
                  <a:lnTo>
                    <a:pt x="2090" y="1700"/>
                  </a:lnTo>
                  <a:lnTo>
                    <a:pt x="2096" y="1704"/>
                  </a:lnTo>
                  <a:lnTo>
                    <a:pt x="2103" y="1711"/>
                  </a:lnTo>
                  <a:lnTo>
                    <a:pt x="2109" y="1719"/>
                  </a:lnTo>
                  <a:lnTo>
                    <a:pt x="2112" y="1730"/>
                  </a:lnTo>
                  <a:lnTo>
                    <a:pt x="2115" y="1743"/>
                  </a:lnTo>
                  <a:lnTo>
                    <a:pt x="2116" y="1759"/>
                  </a:lnTo>
                  <a:lnTo>
                    <a:pt x="2116" y="1759"/>
                  </a:lnTo>
                  <a:lnTo>
                    <a:pt x="2115" y="1775"/>
                  </a:lnTo>
                  <a:lnTo>
                    <a:pt x="2113" y="1790"/>
                  </a:lnTo>
                  <a:lnTo>
                    <a:pt x="2111" y="1801"/>
                  </a:lnTo>
                  <a:lnTo>
                    <a:pt x="2106" y="1811"/>
                  </a:lnTo>
                  <a:lnTo>
                    <a:pt x="2100" y="1819"/>
                  </a:lnTo>
                  <a:lnTo>
                    <a:pt x="2093" y="1824"/>
                  </a:lnTo>
                  <a:lnTo>
                    <a:pt x="2085" y="1828"/>
                  </a:lnTo>
                  <a:lnTo>
                    <a:pt x="2075" y="1829"/>
                  </a:lnTo>
                  <a:lnTo>
                    <a:pt x="2075" y="1829"/>
                  </a:lnTo>
                  <a:lnTo>
                    <a:pt x="2067" y="1828"/>
                  </a:lnTo>
                  <a:lnTo>
                    <a:pt x="2061" y="1827"/>
                  </a:lnTo>
                  <a:lnTo>
                    <a:pt x="2055" y="1823"/>
                  </a:lnTo>
                  <a:lnTo>
                    <a:pt x="2050" y="1821"/>
                  </a:lnTo>
                  <a:lnTo>
                    <a:pt x="2041" y="1813"/>
                  </a:lnTo>
                  <a:lnTo>
                    <a:pt x="2035" y="1808"/>
                  </a:lnTo>
                  <a:lnTo>
                    <a:pt x="2035" y="1719"/>
                  </a:lnTo>
                  <a:lnTo>
                    <a:pt x="2035" y="1719"/>
                  </a:lnTo>
                  <a:lnTo>
                    <a:pt x="2039" y="1714"/>
                  </a:lnTo>
                  <a:lnTo>
                    <a:pt x="2043" y="1710"/>
                  </a:lnTo>
                  <a:lnTo>
                    <a:pt x="2047" y="1705"/>
                  </a:lnTo>
                  <a:lnTo>
                    <a:pt x="2052" y="1702"/>
                  </a:lnTo>
                  <a:lnTo>
                    <a:pt x="2057" y="1700"/>
                  </a:lnTo>
                  <a:lnTo>
                    <a:pt x="2063" y="1698"/>
                  </a:lnTo>
                  <a:lnTo>
                    <a:pt x="2069" y="1696"/>
                  </a:lnTo>
                  <a:lnTo>
                    <a:pt x="2074" y="1696"/>
                  </a:lnTo>
                  <a:lnTo>
                    <a:pt x="2074" y="1696"/>
                  </a:lnTo>
                  <a:close/>
                  <a:moveTo>
                    <a:pt x="1455" y="1666"/>
                  </a:moveTo>
                  <a:lnTo>
                    <a:pt x="1455" y="1666"/>
                  </a:lnTo>
                  <a:lnTo>
                    <a:pt x="1451" y="1662"/>
                  </a:lnTo>
                  <a:lnTo>
                    <a:pt x="1445" y="1658"/>
                  </a:lnTo>
                  <a:lnTo>
                    <a:pt x="1438" y="1654"/>
                  </a:lnTo>
                  <a:lnTo>
                    <a:pt x="1433" y="1651"/>
                  </a:lnTo>
                  <a:lnTo>
                    <a:pt x="1426" y="1649"/>
                  </a:lnTo>
                  <a:lnTo>
                    <a:pt x="1419" y="1646"/>
                  </a:lnTo>
                  <a:lnTo>
                    <a:pt x="1413" y="1646"/>
                  </a:lnTo>
                  <a:lnTo>
                    <a:pt x="1406" y="1645"/>
                  </a:lnTo>
                  <a:lnTo>
                    <a:pt x="1406" y="1645"/>
                  </a:lnTo>
                  <a:lnTo>
                    <a:pt x="1396" y="1646"/>
                  </a:lnTo>
                  <a:lnTo>
                    <a:pt x="1386" y="1648"/>
                  </a:lnTo>
                  <a:lnTo>
                    <a:pt x="1377" y="1650"/>
                  </a:lnTo>
                  <a:lnTo>
                    <a:pt x="1369" y="1653"/>
                  </a:lnTo>
                  <a:lnTo>
                    <a:pt x="1362" y="1658"/>
                  </a:lnTo>
                  <a:lnTo>
                    <a:pt x="1354" y="1663"/>
                  </a:lnTo>
                  <a:lnTo>
                    <a:pt x="1347" y="1670"/>
                  </a:lnTo>
                  <a:lnTo>
                    <a:pt x="1342" y="1676"/>
                  </a:lnTo>
                  <a:lnTo>
                    <a:pt x="1336" y="1684"/>
                  </a:lnTo>
                  <a:lnTo>
                    <a:pt x="1332" y="1693"/>
                  </a:lnTo>
                  <a:lnTo>
                    <a:pt x="1327" y="1702"/>
                  </a:lnTo>
                  <a:lnTo>
                    <a:pt x="1324" y="1712"/>
                  </a:lnTo>
                  <a:lnTo>
                    <a:pt x="1322" y="1723"/>
                  </a:lnTo>
                  <a:lnTo>
                    <a:pt x="1319" y="1735"/>
                  </a:lnTo>
                  <a:lnTo>
                    <a:pt x="1318" y="1748"/>
                  </a:lnTo>
                  <a:lnTo>
                    <a:pt x="1318" y="1760"/>
                  </a:lnTo>
                  <a:lnTo>
                    <a:pt x="1318" y="1760"/>
                  </a:lnTo>
                  <a:lnTo>
                    <a:pt x="1318" y="1774"/>
                  </a:lnTo>
                  <a:lnTo>
                    <a:pt x="1319" y="1787"/>
                  </a:lnTo>
                  <a:lnTo>
                    <a:pt x="1322" y="1799"/>
                  </a:lnTo>
                  <a:lnTo>
                    <a:pt x="1324" y="1810"/>
                  </a:lnTo>
                  <a:lnTo>
                    <a:pt x="1327" y="1821"/>
                  </a:lnTo>
                  <a:lnTo>
                    <a:pt x="1330" y="1831"/>
                  </a:lnTo>
                  <a:lnTo>
                    <a:pt x="1336" y="1840"/>
                  </a:lnTo>
                  <a:lnTo>
                    <a:pt x="1340" y="1848"/>
                  </a:lnTo>
                  <a:lnTo>
                    <a:pt x="1347" y="1856"/>
                  </a:lnTo>
                  <a:lnTo>
                    <a:pt x="1353" y="1861"/>
                  </a:lnTo>
                  <a:lnTo>
                    <a:pt x="1360" y="1867"/>
                  </a:lnTo>
                  <a:lnTo>
                    <a:pt x="1368" y="1871"/>
                  </a:lnTo>
                  <a:lnTo>
                    <a:pt x="1376" y="1874"/>
                  </a:lnTo>
                  <a:lnTo>
                    <a:pt x="1385" y="1878"/>
                  </a:lnTo>
                  <a:lnTo>
                    <a:pt x="1395" y="1879"/>
                  </a:lnTo>
                  <a:lnTo>
                    <a:pt x="1405" y="1879"/>
                  </a:lnTo>
                  <a:lnTo>
                    <a:pt x="1405" y="1879"/>
                  </a:lnTo>
                  <a:lnTo>
                    <a:pt x="1412" y="1879"/>
                  </a:lnTo>
                  <a:lnTo>
                    <a:pt x="1418" y="1878"/>
                  </a:lnTo>
                  <a:lnTo>
                    <a:pt x="1425" y="1877"/>
                  </a:lnTo>
                  <a:lnTo>
                    <a:pt x="1432" y="1874"/>
                  </a:lnTo>
                  <a:lnTo>
                    <a:pt x="1438" y="1871"/>
                  </a:lnTo>
                  <a:lnTo>
                    <a:pt x="1444" y="1867"/>
                  </a:lnTo>
                  <a:lnTo>
                    <a:pt x="1449" y="1863"/>
                  </a:lnTo>
                  <a:lnTo>
                    <a:pt x="1455" y="1858"/>
                  </a:lnTo>
                  <a:lnTo>
                    <a:pt x="1455" y="1863"/>
                  </a:lnTo>
                  <a:lnTo>
                    <a:pt x="1455" y="1863"/>
                  </a:lnTo>
                  <a:lnTo>
                    <a:pt x="1455" y="1872"/>
                  </a:lnTo>
                  <a:lnTo>
                    <a:pt x="1454" y="1882"/>
                  </a:lnTo>
                  <a:lnTo>
                    <a:pt x="1452" y="1892"/>
                  </a:lnTo>
                  <a:lnTo>
                    <a:pt x="1449" y="1897"/>
                  </a:lnTo>
                  <a:lnTo>
                    <a:pt x="1446" y="1901"/>
                  </a:lnTo>
                  <a:lnTo>
                    <a:pt x="1443" y="1906"/>
                  </a:lnTo>
                  <a:lnTo>
                    <a:pt x="1438" y="1910"/>
                  </a:lnTo>
                  <a:lnTo>
                    <a:pt x="1432" y="1913"/>
                  </a:lnTo>
                  <a:lnTo>
                    <a:pt x="1425" y="1916"/>
                  </a:lnTo>
                  <a:lnTo>
                    <a:pt x="1417" y="1919"/>
                  </a:lnTo>
                  <a:lnTo>
                    <a:pt x="1407" y="1920"/>
                  </a:lnTo>
                  <a:lnTo>
                    <a:pt x="1396" y="1922"/>
                  </a:lnTo>
                  <a:lnTo>
                    <a:pt x="1384" y="1922"/>
                  </a:lnTo>
                  <a:lnTo>
                    <a:pt x="1382" y="1922"/>
                  </a:lnTo>
                  <a:lnTo>
                    <a:pt x="1401" y="1966"/>
                  </a:lnTo>
                  <a:lnTo>
                    <a:pt x="1402" y="1966"/>
                  </a:lnTo>
                  <a:lnTo>
                    <a:pt x="1402" y="1966"/>
                  </a:lnTo>
                  <a:lnTo>
                    <a:pt x="1415" y="1966"/>
                  </a:lnTo>
                  <a:lnTo>
                    <a:pt x="1427" y="1963"/>
                  </a:lnTo>
                  <a:lnTo>
                    <a:pt x="1439" y="1961"/>
                  </a:lnTo>
                  <a:lnTo>
                    <a:pt x="1449" y="1958"/>
                  </a:lnTo>
                  <a:lnTo>
                    <a:pt x="1459" y="1954"/>
                  </a:lnTo>
                  <a:lnTo>
                    <a:pt x="1468" y="1950"/>
                  </a:lnTo>
                  <a:lnTo>
                    <a:pt x="1476" y="1943"/>
                  </a:lnTo>
                  <a:lnTo>
                    <a:pt x="1484" y="1938"/>
                  </a:lnTo>
                  <a:lnTo>
                    <a:pt x="1491" y="1930"/>
                  </a:lnTo>
                  <a:lnTo>
                    <a:pt x="1495" y="1921"/>
                  </a:lnTo>
                  <a:lnTo>
                    <a:pt x="1501" y="1912"/>
                  </a:lnTo>
                  <a:lnTo>
                    <a:pt x="1504" y="1902"/>
                  </a:lnTo>
                  <a:lnTo>
                    <a:pt x="1507" y="1891"/>
                  </a:lnTo>
                  <a:lnTo>
                    <a:pt x="1509" y="1880"/>
                  </a:lnTo>
                  <a:lnTo>
                    <a:pt x="1511" y="1868"/>
                  </a:lnTo>
                  <a:lnTo>
                    <a:pt x="1511" y="1853"/>
                  </a:lnTo>
                  <a:lnTo>
                    <a:pt x="1511" y="1651"/>
                  </a:lnTo>
                  <a:lnTo>
                    <a:pt x="1455" y="1651"/>
                  </a:lnTo>
                  <a:lnTo>
                    <a:pt x="1455" y="1666"/>
                  </a:lnTo>
                  <a:close/>
                  <a:moveTo>
                    <a:pt x="1455" y="1719"/>
                  </a:moveTo>
                  <a:lnTo>
                    <a:pt x="1455" y="1807"/>
                  </a:lnTo>
                  <a:lnTo>
                    <a:pt x="1455" y="1807"/>
                  </a:lnTo>
                  <a:lnTo>
                    <a:pt x="1448" y="1814"/>
                  </a:lnTo>
                  <a:lnTo>
                    <a:pt x="1439" y="1822"/>
                  </a:lnTo>
                  <a:lnTo>
                    <a:pt x="1435" y="1824"/>
                  </a:lnTo>
                  <a:lnTo>
                    <a:pt x="1429" y="1827"/>
                  </a:lnTo>
                  <a:lnTo>
                    <a:pt x="1423" y="1828"/>
                  </a:lnTo>
                  <a:lnTo>
                    <a:pt x="1416" y="1829"/>
                  </a:lnTo>
                  <a:lnTo>
                    <a:pt x="1416" y="1829"/>
                  </a:lnTo>
                  <a:lnTo>
                    <a:pt x="1408" y="1828"/>
                  </a:lnTo>
                  <a:lnTo>
                    <a:pt x="1402" y="1825"/>
                  </a:lnTo>
                  <a:lnTo>
                    <a:pt x="1394" y="1821"/>
                  </a:lnTo>
                  <a:lnTo>
                    <a:pt x="1388" y="1815"/>
                  </a:lnTo>
                  <a:lnTo>
                    <a:pt x="1383" y="1807"/>
                  </a:lnTo>
                  <a:lnTo>
                    <a:pt x="1378" y="1794"/>
                  </a:lnTo>
                  <a:lnTo>
                    <a:pt x="1375" y="1779"/>
                  </a:lnTo>
                  <a:lnTo>
                    <a:pt x="1374" y="1759"/>
                  </a:lnTo>
                  <a:lnTo>
                    <a:pt x="1374" y="1759"/>
                  </a:lnTo>
                  <a:lnTo>
                    <a:pt x="1375" y="1741"/>
                  </a:lnTo>
                  <a:lnTo>
                    <a:pt x="1378" y="1728"/>
                  </a:lnTo>
                  <a:lnTo>
                    <a:pt x="1383" y="1717"/>
                  </a:lnTo>
                  <a:lnTo>
                    <a:pt x="1388" y="1709"/>
                  </a:lnTo>
                  <a:lnTo>
                    <a:pt x="1394" y="1702"/>
                  </a:lnTo>
                  <a:lnTo>
                    <a:pt x="1402" y="1699"/>
                  </a:lnTo>
                  <a:lnTo>
                    <a:pt x="1408" y="1696"/>
                  </a:lnTo>
                  <a:lnTo>
                    <a:pt x="1416" y="1696"/>
                  </a:lnTo>
                  <a:lnTo>
                    <a:pt x="1416" y="1696"/>
                  </a:lnTo>
                  <a:lnTo>
                    <a:pt x="1423" y="1696"/>
                  </a:lnTo>
                  <a:lnTo>
                    <a:pt x="1429" y="1699"/>
                  </a:lnTo>
                  <a:lnTo>
                    <a:pt x="1436" y="1701"/>
                  </a:lnTo>
                  <a:lnTo>
                    <a:pt x="1441" y="1703"/>
                  </a:lnTo>
                  <a:lnTo>
                    <a:pt x="1445" y="1708"/>
                  </a:lnTo>
                  <a:lnTo>
                    <a:pt x="1449" y="1711"/>
                  </a:lnTo>
                  <a:lnTo>
                    <a:pt x="1455" y="1719"/>
                  </a:lnTo>
                  <a:lnTo>
                    <a:pt x="1455" y="1719"/>
                  </a:lnTo>
                  <a:close/>
                  <a:moveTo>
                    <a:pt x="1683" y="1705"/>
                  </a:moveTo>
                  <a:lnTo>
                    <a:pt x="1683" y="1705"/>
                  </a:lnTo>
                  <a:lnTo>
                    <a:pt x="1696" y="1699"/>
                  </a:lnTo>
                  <a:lnTo>
                    <a:pt x="1709" y="1694"/>
                  </a:lnTo>
                  <a:lnTo>
                    <a:pt x="1724" y="1691"/>
                  </a:lnTo>
                  <a:lnTo>
                    <a:pt x="1740" y="1690"/>
                  </a:lnTo>
                  <a:lnTo>
                    <a:pt x="1740" y="1690"/>
                  </a:lnTo>
                  <a:lnTo>
                    <a:pt x="1750" y="1691"/>
                  </a:lnTo>
                  <a:lnTo>
                    <a:pt x="1757" y="1692"/>
                  </a:lnTo>
                  <a:lnTo>
                    <a:pt x="1764" y="1694"/>
                  </a:lnTo>
                  <a:lnTo>
                    <a:pt x="1770" y="1699"/>
                  </a:lnTo>
                  <a:lnTo>
                    <a:pt x="1774" y="1703"/>
                  </a:lnTo>
                  <a:lnTo>
                    <a:pt x="1777" y="1709"/>
                  </a:lnTo>
                  <a:lnTo>
                    <a:pt x="1780" y="1714"/>
                  </a:lnTo>
                  <a:lnTo>
                    <a:pt x="1780" y="1722"/>
                  </a:lnTo>
                  <a:lnTo>
                    <a:pt x="1780" y="1738"/>
                  </a:lnTo>
                  <a:lnTo>
                    <a:pt x="1780" y="1738"/>
                  </a:lnTo>
                  <a:lnTo>
                    <a:pt x="1770" y="1733"/>
                  </a:lnTo>
                  <a:lnTo>
                    <a:pt x="1757" y="1730"/>
                  </a:lnTo>
                  <a:lnTo>
                    <a:pt x="1745" y="1728"/>
                  </a:lnTo>
                  <a:lnTo>
                    <a:pt x="1732" y="1727"/>
                  </a:lnTo>
                  <a:lnTo>
                    <a:pt x="1732" y="1727"/>
                  </a:lnTo>
                  <a:lnTo>
                    <a:pt x="1716" y="1728"/>
                  </a:lnTo>
                  <a:lnTo>
                    <a:pt x="1701" y="1731"/>
                  </a:lnTo>
                  <a:lnTo>
                    <a:pt x="1686" y="1735"/>
                  </a:lnTo>
                  <a:lnTo>
                    <a:pt x="1678" y="1739"/>
                  </a:lnTo>
                  <a:lnTo>
                    <a:pt x="1672" y="1743"/>
                  </a:lnTo>
                  <a:lnTo>
                    <a:pt x="1666" y="1748"/>
                  </a:lnTo>
                  <a:lnTo>
                    <a:pt x="1661" y="1753"/>
                  </a:lnTo>
                  <a:lnTo>
                    <a:pt x="1655" y="1759"/>
                  </a:lnTo>
                  <a:lnTo>
                    <a:pt x="1651" y="1765"/>
                  </a:lnTo>
                  <a:lnTo>
                    <a:pt x="1647" y="1773"/>
                  </a:lnTo>
                  <a:lnTo>
                    <a:pt x="1645" y="1782"/>
                  </a:lnTo>
                  <a:lnTo>
                    <a:pt x="1644" y="1791"/>
                  </a:lnTo>
                  <a:lnTo>
                    <a:pt x="1643" y="1800"/>
                  </a:lnTo>
                  <a:lnTo>
                    <a:pt x="1643" y="1800"/>
                  </a:lnTo>
                  <a:lnTo>
                    <a:pt x="1644" y="1811"/>
                  </a:lnTo>
                  <a:lnTo>
                    <a:pt x="1645" y="1821"/>
                  </a:lnTo>
                  <a:lnTo>
                    <a:pt x="1647" y="1829"/>
                  </a:lnTo>
                  <a:lnTo>
                    <a:pt x="1651" y="1838"/>
                  </a:lnTo>
                  <a:lnTo>
                    <a:pt x="1654" y="1844"/>
                  </a:lnTo>
                  <a:lnTo>
                    <a:pt x="1659" y="1851"/>
                  </a:lnTo>
                  <a:lnTo>
                    <a:pt x="1664" y="1857"/>
                  </a:lnTo>
                  <a:lnTo>
                    <a:pt x="1671" y="1862"/>
                  </a:lnTo>
                  <a:lnTo>
                    <a:pt x="1676" y="1867"/>
                  </a:lnTo>
                  <a:lnTo>
                    <a:pt x="1683" y="1870"/>
                  </a:lnTo>
                  <a:lnTo>
                    <a:pt x="1697" y="1876"/>
                  </a:lnTo>
                  <a:lnTo>
                    <a:pt x="1712" y="1879"/>
                  </a:lnTo>
                  <a:lnTo>
                    <a:pt x="1726" y="1880"/>
                  </a:lnTo>
                  <a:lnTo>
                    <a:pt x="1726" y="1880"/>
                  </a:lnTo>
                  <a:lnTo>
                    <a:pt x="1738" y="1878"/>
                  </a:lnTo>
                  <a:lnTo>
                    <a:pt x="1746" y="1877"/>
                  </a:lnTo>
                  <a:lnTo>
                    <a:pt x="1753" y="1874"/>
                  </a:lnTo>
                  <a:lnTo>
                    <a:pt x="1761" y="1871"/>
                  </a:lnTo>
                  <a:lnTo>
                    <a:pt x="1767" y="1867"/>
                  </a:lnTo>
                  <a:lnTo>
                    <a:pt x="1774" y="1862"/>
                  </a:lnTo>
                  <a:lnTo>
                    <a:pt x="1780" y="1857"/>
                  </a:lnTo>
                  <a:lnTo>
                    <a:pt x="1780" y="1874"/>
                  </a:lnTo>
                  <a:lnTo>
                    <a:pt x="1835" y="1874"/>
                  </a:lnTo>
                  <a:lnTo>
                    <a:pt x="1835" y="1723"/>
                  </a:lnTo>
                  <a:lnTo>
                    <a:pt x="1835" y="1723"/>
                  </a:lnTo>
                  <a:lnTo>
                    <a:pt x="1835" y="1714"/>
                  </a:lnTo>
                  <a:lnTo>
                    <a:pt x="1834" y="1707"/>
                  </a:lnTo>
                  <a:lnTo>
                    <a:pt x="1832" y="1699"/>
                  </a:lnTo>
                  <a:lnTo>
                    <a:pt x="1830" y="1691"/>
                  </a:lnTo>
                  <a:lnTo>
                    <a:pt x="1825" y="1684"/>
                  </a:lnTo>
                  <a:lnTo>
                    <a:pt x="1822" y="1678"/>
                  </a:lnTo>
                  <a:lnTo>
                    <a:pt x="1816" y="1672"/>
                  </a:lnTo>
                  <a:lnTo>
                    <a:pt x="1811" y="1666"/>
                  </a:lnTo>
                  <a:lnTo>
                    <a:pt x="1805" y="1662"/>
                  </a:lnTo>
                  <a:lnTo>
                    <a:pt x="1798" y="1658"/>
                  </a:lnTo>
                  <a:lnTo>
                    <a:pt x="1791" y="1654"/>
                  </a:lnTo>
                  <a:lnTo>
                    <a:pt x="1783" y="1651"/>
                  </a:lnTo>
                  <a:lnTo>
                    <a:pt x="1774" y="1649"/>
                  </a:lnTo>
                  <a:lnTo>
                    <a:pt x="1765" y="1648"/>
                  </a:lnTo>
                  <a:lnTo>
                    <a:pt x="1755" y="1646"/>
                  </a:lnTo>
                  <a:lnTo>
                    <a:pt x="1745" y="1645"/>
                  </a:lnTo>
                  <a:lnTo>
                    <a:pt x="1745" y="1645"/>
                  </a:lnTo>
                  <a:lnTo>
                    <a:pt x="1733" y="1646"/>
                  </a:lnTo>
                  <a:lnTo>
                    <a:pt x="1723" y="1646"/>
                  </a:lnTo>
                  <a:lnTo>
                    <a:pt x="1712" y="1649"/>
                  </a:lnTo>
                  <a:lnTo>
                    <a:pt x="1701" y="1651"/>
                  </a:lnTo>
                  <a:lnTo>
                    <a:pt x="1691" y="1654"/>
                  </a:lnTo>
                  <a:lnTo>
                    <a:pt x="1681" y="1658"/>
                  </a:lnTo>
                  <a:lnTo>
                    <a:pt x="1671" y="1662"/>
                  </a:lnTo>
                  <a:lnTo>
                    <a:pt x="1661" y="1668"/>
                  </a:lnTo>
                  <a:lnTo>
                    <a:pt x="1683" y="1705"/>
                  </a:lnTo>
                  <a:close/>
                  <a:moveTo>
                    <a:pt x="1698" y="1800"/>
                  </a:moveTo>
                  <a:lnTo>
                    <a:pt x="1698" y="1800"/>
                  </a:lnTo>
                  <a:lnTo>
                    <a:pt x="1698" y="1793"/>
                  </a:lnTo>
                  <a:lnTo>
                    <a:pt x="1701" y="1787"/>
                  </a:lnTo>
                  <a:lnTo>
                    <a:pt x="1704" y="1781"/>
                  </a:lnTo>
                  <a:lnTo>
                    <a:pt x="1708" y="1777"/>
                  </a:lnTo>
                  <a:lnTo>
                    <a:pt x="1714" y="1773"/>
                  </a:lnTo>
                  <a:lnTo>
                    <a:pt x="1721" y="1771"/>
                  </a:lnTo>
                  <a:lnTo>
                    <a:pt x="1728" y="1769"/>
                  </a:lnTo>
                  <a:lnTo>
                    <a:pt x="1736" y="1769"/>
                  </a:lnTo>
                  <a:lnTo>
                    <a:pt x="1736" y="1769"/>
                  </a:lnTo>
                  <a:lnTo>
                    <a:pt x="1748" y="1769"/>
                  </a:lnTo>
                  <a:lnTo>
                    <a:pt x="1760" y="1771"/>
                  </a:lnTo>
                  <a:lnTo>
                    <a:pt x="1770" y="1774"/>
                  </a:lnTo>
                  <a:lnTo>
                    <a:pt x="1780" y="1780"/>
                  </a:lnTo>
                  <a:lnTo>
                    <a:pt x="1780" y="1810"/>
                  </a:lnTo>
                  <a:lnTo>
                    <a:pt x="1780" y="1810"/>
                  </a:lnTo>
                  <a:lnTo>
                    <a:pt x="1777" y="1814"/>
                  </a:lnTo>
                  <a:lnTo>
                    <a:pt x="1773" y="1819"/>
                  </a:lnTo>
                  <a:lnTo>
                    <a:pt x="1768" y="1823"/>
                  </a:lnTo>
                  <a:lnTo>
                    <a:pt x="1763" y="1827"/>
                  </a:lnTo>
                  <a:lnTo>
                    <a:pt x="1757" y="1830"/>
                  </a:lnTo>
                  <a:lnTo>
                    <a:pt x="1751" y="1832"/>
                  </a:lnTo>
                  <a:lnTo>
                    <a:pt x="1744" y="1833"/>
                  </a:lnTo>
                  <a:lnTo>
                    <a:pt x="1736" y="1834"/>
                  </a:lnTo>
                  <a:lnTo>
                    <a:pt x="1736" y="1834"/>
                  </a:lnTo>
                  <a:lnTo>
                    <a:pt x="1728" y="1833"/>
                  </a:lnTo>
                  <a:lnTo>
                    <a:pt x="1721" y="1831"/>
                  </a:lnTo>
                  <a:lnTo>
                    <a:pt x="1714" y="1829"/>
                  </a:lnTo>
                  <a:lnTo>
                    <a:pt x="1708" y="1824"/>
                  </a:lnTo>
                  <a:lnTo>
                    <a:pt x="1704" y="1820"/>
                  </a:lnTo>
                  <a:lnTo>
                    <a:pt x="1701" y="1814"/>
                  </a:lnTo>
                  <a:lnTo>
                    <a:pt x="1699" y="1808"/>
                  </a:lnTo>
                  <a:lnTo>
                    <a:pt x="1698" y="1800"/>
                  </a:lnTo>
                  <a:lnTo>
                    <a:pt x="1698" y="1800"/>
                  </a:lnTo>
                  <a:close/>
                  <a:moveTo>
                    <a:pt x="2350" y="1810"/>
                  </a:moveTo>
                  <a:lnTo>
                    <a:pt x="2350" y="1810"/>
                  </a:lnTo>
                  <a:lnTo>
                    <a:pt x="2342" y="1817"/>
                  </a:lnTo>
                  <a:lnTo>
                    <a:pt x="2332" y="1822"/>
                  </a:lnTo>
                  <a:lnTo>
                    <a:pt x="2326" y="1824"/>
                  </a:lnTo>
                  <a:lnTo>
                    <a:pt x="2320" y="1827"/>
                  </a:lnTo>
                  <a:lnTo>
                    <a:pt x="2313" y="1828"/>
                  </a:lnTo>
                  <a:lnTo>
                    <a:pt x="2306" y="1829"/>
                  </a:lnTo>
                  <a:lnTo>
                    <a:pt x="2306" y="1829"/>
                  </a:lnTo>
                  <a:lnTo>
                    <a:pt x="2301" y="1828"/>
                  </a:lnTo>
                  <a:lnTo>
                    <a:pt x="2294" y="1828"/>
                  </a:lnTo>
                  <a:lnTo>
                    <a:pt x="2286" y="1825"/>
                  </a:lnTo>
                  <a:lnTo>
                    <a:pt x="2277" y="1821"/>
                  </a:lnTo>
                  <a:lnTo>
                    <a:pt x="2270" y="1815"/>
                  </a:lnTo>
                  <a:lnTo>
                    <a:pt x="2266" y="1811"/>
                  </a:lnTo>
                  <a:lnTo>
                    <a:pt x="2263" y="1807"/>
                  </a:lnTo>
                  <a:lnTo>
                    <a:pt x="2261" y="1801"/>
                  </a:lnTo>
                  <a:lnTo>
                    <a:pt x="2259" y="1794"/>
                  </a:lnTo>
                  <a:lnTo>
                    <a:pt x="2257" y="1788"/>
                  </a:lnTo>
                  <a:lnTo>
                    <a:pt x="2256" y="1780"/>
                  </a:lnTo>
                  <a:lnTo>
                    <a:pt x="2393" y="1780"/>
                  </a:lnTo>
                  <a:lnTo>
                    <a:pt x="2393" y="1780"/>
                  </a:lnTo>
                  <a:lnTo>
                    <a:pt x="2394" y="1763"/>
                  </a:lnTo>
                  <a:lnTo>
                    <a:pt x="2394" y="1763"/>
                  </a:lnTo>
                  <a:lnTo>
                    <a:pt x="2394" y="1750"/>
                  </a:lnTo>
                  <a:lnTo>
                    <a:pt x="2392" y="1738"/>
                  </a:lnTo>
                  <a:lnTo>
                    <a:pt x="2391" y="1725"/>
                  </a:lnTo>
                  <a:lnTo>
                    <a:pt x="2388" y="1714"/>
                  </a:lnTo>
                  <a:lnTo>
                    <a:pt x="2384" y="1704"/>
                  </a:lnTo>
                  <a:lnTo>
                    <a:pt x="2380" y="1694"/>
                  </a:lnTo>
                  <a:lnTo>
                    <a:pt x="2374" y="1685"/>
                  </a:lnTo>
                  <a:lnTo>
                    <a:pt x="2369" y="1678"/>
                  </a:lnTo>
                  <a:lnTo>
                    <a:pt x="2362" y="1670"/>
                  </a:lnTo>
                  <a:lnTo>
                    <a:pt x="2355" y="1664"/>
                  </a:lnTo>
                  <a:lnTo>
                    <a:pt x="2348" y="1659"/>
                  </a:lnTo>
                  <a:lnTo>
                    <a:pt x="2339" y="1654"/>
                  </a:lnTo>
                  <a:lnTo>
                    <a:pt x="2330" y="1651"/>
                  </a:lnTo>
                  <a:lnTo>
                    <a:pt x="2321" y="1648"/>
                  </a:lnTo>
                  <a:lnTo>
                    <a:pt x="2311" y="1646"/>
                  </a:lnTo>
                  <a:lnTo>
                    <a:pt x="2300" y="1645"/>
                  </a:lnTo>
                  <a:lnTo>
                    <a:pt x="2300" y="1645"/>
                  </a:lnTo>
                  <a:lnTo>
                    <a:pt x="2290" y="1646"/>
                  </a:lnTo>
                  <a:lnTo>
                    <a:pt x="2280" y="1648"/>
                  </a:lnTo>
                  <a:lnTo>
                    <a:pt x="2270" y="1651"/>
                  </a:lnTo>
                  <a:lnTo>
                    <a:pt x="2260" y="1654"/>
                  </a:lnTo>
                  <a:lnTo>
                    <a:pt x="2251" y="1659"/>
                  </a:lnTo>
                  <a:lnTo>
                    <a:pt x="2243" y="1665"/>
                  </a:lnTo>
                  <a:lnTo>
                    <a:pt x="2235" y="1671"/>
                  </a:lnTo>
                  <a:lnTo>
                    <a:pt x="2229" y="1679"/>
                  </a:lnTo>
                  <a:lnTo>
                    <a:pt x="2222" y="1686"/>
                  </a:lnTo>
                  <a:lnTo>
                    <a:pt x="2216" y="1695"/>
                  </a:lnTo>
                  <a:lnTo>
                    <a:pt x="2212" y="1705"/>
                  </a:lnTo>
                  <a:lnTo>
                    <a:pt x="2207" y="1715"/>
                  </a:lnTo>
                  <a:lnTo>
                    <a:pt x="2204" y="1727"/>
                  </a:lnTo>
                  <a:lnTo>
                    <a:pt x="2202" y="1739"/>
                  </a:lnTo>
                  <a:lnTo>
                    <a:pt x="2201" y="1750"/>
                  </a:lnTo>
                  <a:lnTo>
                    <a:pt x="2200" y="1763"/>
                  </a:lnTo>
                  <a:lnTo>
                    <a:pt x="2200" y="1763"/>
                  </a:lnTo>
                  <a:lnTo>
                    <a:pt x="2201" y="1775"/>
                  </a:lnTo>
                  <a:lnTo>
                    <a:pt x="2202" y="1788"/>
                  </a:lnTo>
                  <a:lnTo>
                    <a:pt x="2204" y="1800"/>
                  </a:lnTo>
                  <a:lnTo>
                    <a:pt x="2207" y="1811"/>
                  </a:lnTo>
                  <a:lnTo>
                    <a:pt x="2212" y="1821"/>
                  </a:lnTo>
                  <a:lnTo>
                    <a:pt x="2216" y="1831"/>
                  </a:lnTo>
                  <a:lnTo>
                    <a:pt x="2222" y="1840"/>
                  </a:lnTo>
                  <a:lnTo>
                    <a:pt x="2229" y="1848"/>
                  </a:lnTo>
                  <a:lnTo>
                    <a:pt x="2236" y="1854"/>
                  </a:lnTo>
                  <a:lnTo>
                    <a:pt x="2244" y="1861"/>
                  </a:lnTo>
                  <a:lnTo>
                    <a:pt x="2253" y="1867"/>
                  </a:lnTo>
                  <a:lnTo>
                    <a:pt x="2262" y="1871"/>
                  </a:lnTo>
                  <a:lnTo>
                    <a:pt x="2272" y="1874"/>
                  </a:lnTo>
                  <a:lnTo>
                    <a:pt x="2283" y="1878"/>
                  </a:lnTo>
                  <a:lnTo>
                    <a:pt x="2294" y="1879"/>
                  </a:lnTo>
                  <a:lnTo>
                    <a:pt x="2306" y="1880"/>
                  </a:lnTo>
                  <a:lnTo>
                    <a:pt x="2306" y="1880"/>
                  </a:lnTo>
                  <a:lnTo>
                    <a:pt x="2317" y="1879"/>
                  </a:lnTo>
                  <a:lnTo>
                    <a:pt x="2327" y="1878"/>
                  </a:lnTo>
                  <a:lnTo>
                    <a:pt x="2339" y="1874"/>
                  </a:lnTo>
                  <a:lnTo>
                    <a:pt x="2349" y="1871"/>
                  </a:lnTo>
                  <a:lnTo>
                    <a:pt x="2359" y="1866"/>
                  </a:lnTo>
                  <a:lnTo>
                    <a:pt x="2368" y="1860"/>
                  </a:lnTo>
                  <a:lnTo>
                    <a:pt x="2376" y="1852"/>
                  </a:lnTo>
                  <a:lnTo>
                    <a:pt x="2385" y="1844"/>
                  </a:lnTo>
                  <a:lnTo>
                    <a:pt x="2350" y="1810"/>
                  </a:lnTo>
                  <a:close/>
                  <a:moveTo>
                    <a:pt x="2257" y="1739"/>
                  </a:moveTo>
                  <a:lnTo>
                    <a:pt x="2257" y="1739"/>
                  </a:lnTo>
                  <a:lnTo>
                    <a:pt x="2259" y="1729"/>
                  </a:lnTo>
                  <a:lnTo>
                    <a:pt x="2261" y="1720"/>
                  </a:lnTo>
                  <a:lnTo>
                    <a:pt x="2264" y="1712"/>
                  </a:lnTo>
                  <a:lnTo>
                    <a:pt x="2270" y="1705"/>
                  </a:lnTo>
                  <a:lnTo>
                    <a:pt x="2275" y="1700"/>
                  </a:lnTo>
                  <a:lnTo>
                    <a:pt x="2282" y="1696"/>
                  </a:lnTo>
                  <a:lnTo>
                    <a:pt x="2290" y="1693"/>
                  </a:lnTo>
                  <a:lnTo>
                    <a:pt x="2299" y="1693"/>
                  </a:lnTo>
                  <a:lnTo>
                    <a:pt x="2299" y="1693"/>
                  </a:lnTo>
                  <a:lnTo>
                    <a:pt x="2309" y="1694"/>
                  </a:lnTo>
                  <a:lnTo>
                    <a:pt x="2317" y="1696"/>
                  </a:lnTo>
                  <a:lnTo>
                    <a:pt x="2324" y="1701"/>
                  </a:lnTo>
                  <a:lnTo>
                    <a:pt x="2330" y="1708"/>
                  </a:lnTo>
                  <a:lnTo>
                    <a:pt x="2334" y="1714"/>
                  </a:lnTo>
                  <a:lnTo>
                    <a:pt x="2338" y="1722"/>
                  </a:lnTo>
                  <a:lnTo>
                    <a:pt x="2340" y="1731"/>
                  </a:lnTo>
                  <a:lnTo>
                    <a:pt x="2341" y="1739"/>
                  </a:lnTo>
                  <a:lnTo>
                    <a:pt x="2257" y="1739"/>
                  </a:lnTo>
                  <a:close/>
                  <a:moveTo>
                    <a:pt x="2884" y="1810"/>
                  </a:moveTo>
                  <a:lnTo>
                    <a:pt x="2884" y="1810"/>
                  </a:lnTo>
                  <a:lnTo>
                    <a:pt x="2875" y="1817"/>
                  </a:lnTo>
                  <a:lnTo>
                    <a:pt x="2867" y="1822"/>
                  </a:lnTo>
                  <a:lnTo>
                    <a:pt x="2860" y="1824"/>
                  </a:lnTo>
                  <a:lnTo>
                    <a:pt x="2854" y="1827"/>
                  </a:lnTo>
                  <a:lnTo>
                    <a:pt x="2848" y="1828"/>
                  </a:lnTo>
                  <a:lnTo>
                    <a:pt x="2840" y="1829"/>
                  </a:lnTo>
                  <a:lnTo>
                    <a:pt x="2840" y="1829"/>
                  </a:lnTo>
                  <a:lnTo>
                    <a:pt x="2834" y="1828"/>
                  </a:lnTo>
                  <a:lnTo>
                    <a:pt x="2828" y="1828"/>
                  </a:lnTo>
                  <a:lnTo>
                    <a:pt x="2820" y="1825"/>
                  </a:lnTo>
                  <a:lnTo>
                    <a:pt x="2812" y="1821"/>
                  </a:lnTo>
                  <a:lnTo>
                    <a:pt x="2804" y="1815"/>
                  </a:lnTo>
                  <a:lnTo>
                    <a:pt x="2801" y="1811"/>
                  </a:lnTo>
                  <a:lnTo>
                    <a:pt x="2798" y="1807"/>
                  </a:lnTo>
                  <a:lnTo>
                    <a:pt x="2795" y="1801"/>
                  </a:lnTo>
                  <a:lnTo>
                    <a:pt x="2793" y="1794"/>
                  </a:lnTo>
                  <a:lnTo>
                    <a:pt x="2791" y="1788"/>
                  </a:lnTo>
                  <a:lnTo>
                    <a:pt x="2790" y="1780"/>
                  </a:lnTo>
                  <a:lnTo>
                    <a:pt x="2928" y="1780"/>
                  </a:lnTo>
                  <a:lnTo>
                    <a:pt x="2928" y="1780"/>
                  </a:lnTo>
                  <a:lnTo>
                    <a:pt x="2929" y="1763"/>
                  </a:lnTo>
                  <a:lnTo>
                    <a:pt x="2929" y="1763"/>
                  </a:lnTo>
                  <a:lnTo>
                    <a:pt x="2928" y="1750"/>
                  </a:lnTo>
                  <a:lnTo>
                    <a:pt x="2927" y="1738"/>
                  </a:lnTo>
                  <a:lnTo>
                    <a:pt x="2924" y="1725"/>
                  </a:lnTo>
                  <a:lnTo>
                    <a:pt x="2922" y="1714"/>
                  </a:lnTo>
                  <a:lnTo>
                    <a:pt x="2918" y="1704"/>
                  </a:lnTo>
                  <a:lnTo>
                    <a:pt x="2913" y="1694"/>
                  </a:lnTo>
                  <a:lnTo>
                    <a:pt x="2909" y="1685"/>
                  </a:lnTo>
                  <a:lnTo>
                    <a:pt x="2903" y="1678"/>
                  </a:lnTo>
                  <a:lnTo>
                    <a:pt x="2897" y="1670"/>
                  </a:lnTo>
                  <a:lnTo>
                    <a:pt x="2889" y="1664"/>
                  </a:lnTo>
                  <a:lnTo>
                    <a:pt x="2881" y="1659"/>
                  </a:lnTo>
                  <a:lnTo>
                    <a:pt x="2873" y="1654"/>
                  </a:lnTo>
                  <a:lnTo>
                    <a:pt x="2864" y="1651"/>
                  </a:lnTo>
                  <a:lnTo>
                    <a:pt x="2854" y="1648"/>
                  </a:lnTo>
                  <a:lnTo>
                    <a:pt x="2844" y="1646"/>
                  </a:lnTo>
                  <a:lnTo>
                    <a:pt x="2834" y="1645"/>
                  </a:lnTo>
                  <a:lnTo>
                    <a:pt x="2834" y="1645"/>
                  </a:lnTo>
                  <a:lnTo>
                    <a:pt x="2823" y="1646"/>
                  </a:lnTo>
                  <a:lnTo>
                    <a:pt x="2813" y="1648"/>
                  </a:lnTo>
                  <a:lnTo>
                    <a:pt x="2803" y="1651"/>
                  </a:lnTo>
                  <a:lnTo>
                    <a:pt x="2794" y="1654"/>
                  </a:lnTo>
                  <a:lnTo>
                    <a:pt x="2785" y="1659"/>
                  </a:lnTo>
                  <a:lnTo>
                    <a:pt x="2777" y="1665"/>
                  </a:lnTo>
                  <a:lnTo>
                    <a:pt x="2770" y="1671"/>
                  </a:lnTo>
                  <a:lnTo>
                    <a:pt x="2762" y="1679"/>
                  </a:lnTo>
                  <a:lnTo>
                    <a:pt x="2755" y="1686"/>
                  </a:lnTo>
                  <a:lnTo>
                    <a:pt x="2750" y="1695"/>
                  </a:lnTo>
                  <a:lnTo>
                    <a:pt x="2745" y="1705"/>
                  </a:lnTo>
                  <a:lnTo>
                    <a:pt x="2741" y="1715"/>
                  </a:lnTo>
                  <a:lnTo>
                    <a:pt x="2739" y="1727"/>
                  </a:lnTo>
                  <a:lnTo>
                    <a:pt x="2735" y="1739"/>
                  </a:lnTo>
                  <a:lnTo>
                    <a:pt x="2734" y="1750"/>
                  </a:lnTo>
                  <a:lnTo>
                    <a:pt x="2734" y="1763"/>
                  </a:lnTo>
                  <a:lnTo>
                    <a:pt x="2734" y="1763"/>
                  </a:lnTo>
                  <a:lnTo>
                    <a:pt x="2734" y="1775"/>
                  </a:lnTo>
                  <a:lnTo>
                    <a:pt x="2735" y="1788"/>
                  </a:lnTo>
                  <a:lnTo>
                    <a:pt x="2738" y="1800"/>
                  </a:lnTo>
                  <a:lnTo>
                    <a:pt x="2741" y="1811"/>
                  </a:lnTo>
                  <a:lnTo>
                    <a:pt x="2745" y="1821"/>
                  </a:lnTo>
                  <a:lnTo>
                    <a:pt x="2751" y="1831"/>
                  </a:lnTo>
                  <a:lnTo>
                    <a:pt x="2757" y="1840"/>
                  </a:lnTo>
                  <a:lnTo>
                    <a:pt x="2763" y="1848"/>
                  </a:lnTo>
                  <a:lnTo>
                    <a:pt x="2770" y="1854"/>
                  </a:lnTo>
                  <a:lnTo>
                    <a:pt x="2778" y="1861"/>
                  </a:lnTo>
                  <a:lnTo>
                    <a:pt x="2787" y="1867"/>
                  </a:lnTo>
                  <a:lnTo>
                    <a:pt x="2797" y="1871"/>
                  </a:lnTo>
                  <a:lnTo>
                    <a:pt x="2807" y="1874"/>
                  </a:lnTo>
                  <a:lnTo>
                    <a:pt x="2817" y="1878"/>
                  </a:lnTo>
                  <a:lnTo>
                    <a:pt x="2829" y="1879"/>
                  </a:lnTo>
                  <a:lnTo>
                    <a:pt x="2840" y="1880"/>
                  </a:lnTo>
                  <a:lnTo>
                    <a:pt x="2840" y="1880"/>
                  </a:lnTo>
                  <a:lnTo>
                    <a:pt x="2851" y="1879"/>
                  </a:lnTo>
                  <a:lnTo>
                    <a:pt x="2862" y="1878"/>
                  </a:lnTo>
                  <a:lnTo>
                    <a:pt x="2872" y="1874"/>
                  </a:lnTo>
                  <a:lnTo>
                    <a:pt x="2882" y="1871"/>
                  </a:lnTo>
                  <a:lnTo>
                    <a:pt x="2892" y="1866"/>
                  </a:lnTo>
                  <a:lnTo>
                    <a:pt x="2902" y="1860"/>
                  </a:lnTo>
                  <a:lnTo>
                    <a:pt x="2911" y="1852"/>
                  </a:lnTo>
                  <a:lnTo>
                    <a:pt x="2919" y="1844"/>
                  </a:lnTo>
                  <a:lnTo>
                    <a:pt x="2884" y="1810"/>
                  </a:lnTo>
                  <a:close/>
                  <a:moveTo>
                    <a:pt x="2791" y="1739"/>
                  </a:moveTo>
                  <a:lnTo>
                    <a:pt x="2791" y="1739"/>
                  </a:lnTo>
                  <a:lnTo>
                    <a:pt x="2792" y="1729"/>
                  </a:lnTo>
                  <a:lnTo>
                    <a:pt x="2795" y="1720"/>
                  </a:lnTo>
                  <a:lnTo>
                    <a:pt x="2799" y="1712"/>
                  </a:lnTo>
                  <a:lnTo>
                    <a:pt x="2803" y="1705"/>
                  </a:lnTo>
                  <a:lnTo>
                    <a:pt x="2810" y="1700"/>
                  </a:lnTo>
                  <a:lnTo>
                    <a:pt x="2817" y="1696"/>
                  </a:lnTo>
                  <a:lnTo>
                    <a:pt x="2824" y="1693"/>
                  </a:lnTo>
                  <a:lnTo>
                    <a:pt x="2833" y="1693"/>
                  </a:lnTo>
                  <a:lnTo>
                    <a:pt x="2833" y="1693"/>
                  </a:lnTo>
                  <a:lnTo>
                    <a:pt x="2843" y="1694"/>
                  </a:lnTo>
                  <a:lnTo>
                    <a:pt x="2851" y="1696"/>
                  </a:lnTo>
                  <a:lnTo>
                    <a:pt x="2859" y="1701"/>
                  </a:lnTo>
                  <a:lnTo>
                    <a:pt x="2864" y="1708"/>
                  </a:lnTo>
                  <a:lnTo>
                    <a:pt x="2869" y="1714"/>
                  </a:lnTo>
                  <a:lnTo>
                    <a:pt x="2872" y="1722"/>
                  </a:lnTo>
                  <a:lnTo>
                    <a:pt x="2874" y="1731"/>
                  </a:lnTo>
                  <a:lnTo>
                    <a:pt x="2875" y="1739"/>
                  </a:lnTo>
                  <a:lnTo>
                    <a:pt x="2791" y="1739"/>
                  </a:lnTo>
                  <a:close/>
                  <a:moveTo>
                    <a:pt x="2658" y="1797"/>
                  </a:moveTo>
                  <a:lnTo>
                    <a:pt x="2658" y="1797"/>
                  </a:lnTo>
                  <a:lnTo>
                    <a:pt x="2658" y="1804"/>
                  </a:lnTo>
                  <a:lnTo>
                    <a:pt x="2659" y="1810"/>
                  </a:lnTo>
                  <a:lnTo>
                    <a:pt x="2661" y="1815"/>
                  </a:lnTo>
                  <a:lnTo>
                    <a:pt x="2663" y="1820"/>
                  </a:lnTo>
                  <a:lnTo>
                    <a:pt x="2667" y="1823"/>
                  </a:lnTo>
                  <a:lnTo>
                    <a:pt x="2671" y="1825"/>
                  </a:lnTo>
                  <a:lnTo>
                    <a:pt x="2675" y="1827"/>
                  </a:lnTo>
                  <a:lnTo>
                    <a:pt x="2682" y="1827"/>
                  </a:lnTo>
                  <a:lnTo>
                    <a:pt x="2682" y="1827"/>
                  </a:lnTo>
                  <a:lnTo>
                    <a:pt x="2690" y="1827"/>
                  </a:lnTo>
                  <a:lnTo>
                    <a:pt x="2699" y="1824"/>
                  </a:lnTo>
                  <a:lnTo>
                    <a:pt x="2708" y="1821"/>
                  </a:lnTo>
                  <a:lnTo>
                    <a:pt x="2715" y="1817"/>
                  </a:lnTo>
                  <a:lnTo>
                    <a:pt x="2709" y="1869"/>
                  </a:lnTo>
                  <a:lnTo>
                    <a:pt x="2709" y="1869"/>
                  </a:lnTo>
                  <a:lnTo>
                    <a:pt x="2699" y="1873"/>
                  </a:lnTo>
                  <a:lnTo>
                    <a:pt x="2687" y="1877"/>
                  </a:lnTo>
                  <a:lnTo>
                    <a:pt x="2674" y="1879"/>
                  </a:lnTo>
                  <a:lnTo>
                    <a:pt x="2662" y="1880"/>
                  </a:lnTo>
                  <a:lnTo>
                    <a:pt x="2662" y="1880"/>
                  </a:lnTo>
                  <a:lnTo>
                    <a:pt x="2654" y="1879"/>
                  </a:lnTo>
                  <a:lnTo>
                    <a:pt x="2647" y="1878"/>
                  </a:lnTo>
                  <a:lnTo>
                    <a:pt x="2640" y="1876"/>
                  </a:lnTo>
                  <a:lnTo>
                    <a:pt x="2634" y="1873"/>
                  </a:lnTo>
                  <a:lnTo>
                    <a:pt x="2629" y="1870"/>
                  </a:lnTo>
                  <a:lnTo>
                    <a:pt x="2623" y="1867"/>
                  </a:lnTo>
                  <a:lnTo>
                    <a:pt x="2620" y="1862"/>
                  </a:lnTo>
                  <a:lnTo>
                    <a:pt x="2615" y="1857"/>
                  </a:lnTo>
                  <a:lnTo>
                    <a:pt x="2610" y="1847"/>
                  </a:lnTo>
                  <a:lnTo>
                    <a:pt x="2605" y="1834"/>
                  </a:lnTo>
                  <a:lnTo>
                    <a:pt x="2603" y="1823"/>
                  </a:lnTo>
                  <a:lnTo>
                    <a:pt x="2602" y="1811"/>
                  </a:lnTo>
                  <a:lnTo>
                    <a:pt x="2602" y="1702"/>
                  </a:lnTo>
                  <a:lnTo>
                    <a:pt x="2568" y="1702"/>
                  </a:lnTo>
                  <a:lnTo>
                    <a:pt x="2568" y="1651"/>
                  </a:lnTo>
                  <a:lnTo>
                    <a:pt x="2602" y="1651"/>
                  </a:lnTo>
                  <a:lnTo>
                    <a:pt x="2602" y="1593"/>
                  </a:lnTo>
                  <a:lnTo>
                    <a:pt x="2658" y="1565"/>
                  </a:lnTo>
                  <a:lnTo>
                    <a:pt x="2658" y="1651"/>
                  </a:lnTo>
                  <a:lnTo>
                    <a:pt x="2708" y="1651"/>
                  </a:lnTo>
                  <a:lnTo>
                    <a:pt x="2708" y="1702"/>
                  </a:lnTo>
                  <a:lnTo>
                    <a:pt x="2658" y="1702"/>
                  </a:lnTo>
                  <a:lnTo>
                    <a:pt x="2658" y="1797"/>
                  </a:lnTo>
                  <a:close/>
                  <a:moveTo>
                    <a:pt x="2550" y="1869"/>
                  </a:moveTo>
                  <a:lnTo>
                    <a:pt x="2550" y="1869"/>
                  </a:lnTo>
                  <a:lnTo>
                    <a:pt x="2540" y="1873"/>
                  </a:lnTo>
                  <a:lnTo>
                    <a:pt x="2529" y="1877"/>
                  </a:lnTo>
                  <a:lnTo>
                    <a:pt x="2516" y="1879"/>
                  </a:lnTo>
                  <a:lnTo>
                    <a:pt x="2504" y="1880"/>
                  </a:lnTo>
                  <a:lnTo>
                    <a:pt x="2504" y="1880"/>
                  </a:lnTo>
                  <a:lnTo>
                    <a:pt x="2495" y="1879"/>
                  </a:lnTo>
                  <a:lnTo>
                    <a:pt x="2489" y="1878"/>
                  </a:lnTo>
                  <a:lnTo>
                    <a:pt x="2482" y="1876"/>
                  </a:lnTo>
                  <a:lnTo>
                    <a:pt x="2475" y="1873"/>
                  </a:lnTo>
                  <a:lnTo>
                    <a:pt x="2471" y="1870"/>
                  </a:lnTo>
                  <a:lnTo>
                    <a:pt x="2465" y="1867"/>
                  </a:lnTo>
                  <a:lnTo>
                    <a:pt x="2461" y="1862"/>
                  </a:lnTo>
                  <a:lnTo>
                    <a:pt x="2458" y="1857"/>
                  </a:lnTo>
                  <a:lnTo>
                    <a:pt x="2451" y="1847"/>
                  </a:lnTo>
                  <a:lnTo>
                    <a:pt x="2448" y="1834"/>
                  </a:lnTo>
                  <a:lnTo>
                    <a:pt x="2444" y="1823"/>
                  </a:lnTo>
                  <a:lnTo>
                    <a:pt x="2444" y="1811"/>
                  </a:lnTo>
                  <a:lnTo>
                    <a:pt x="2444" y="1702"/>
                  </a:lnTo>
                  <a:lnTo>
                    <a:pt x="2410" y="1702"/>
                  </a:lnTo>
                  <a:lnTo>
                    <a:pt x="2410" y="1651"/>
                  </a:lnTo>
                  <a:lnTo>
                    <a:pt x="2444" y="1651"/>
                  </a:lnTo>
                  <a:lnTo>
                    <a:pt x="2444" y="1593"/>
                  </a:lnTo>
                  <a:lnTo>
                    <a:pt x="2500" y="1565"/>
                  </a:lnTo>
                  <a:lnTo>
                    <a:pt x="2500" y="1651"/>
                  </a:lnTo>
                  <a:lnTo>
                    <a:pt x="2546" y="1651"/>
                  </a:lnTo>
                  <a:lnTo>
                    <a:pt x="2546" y="1702"/>
                  </a:lnTo>
                  <a:lnTo>
                    <a:pt x="2500" y="1702"/>
                  </a:lnTo>
                  <a:lnTo>
                    <a:pt x="2500" y="1797"/>
                  </a:lnTo>
                  <a:lnTo>
                    <a:pt x="2500" y="1797"/>
                  </a:lnTo>
                  <a:lnTo>
                    <a:pt x="2500" y="1804"/>
                  </a:lnTo>
                  <a:lnTo>
                    <a:pt x="2501" y="1810"/>
                  </a:lnTo>
                  <a:lnTo>
                    <a:pt x="2503" y="1815"/>
                  </a:lnTo>
                  <a:lnTo>
                    <a:pt x="2505" y="1820"/>
                  </a:lnTo>
                  <a:lnTo>
                    <a:pt x="2509" y="1823"/>
                  </a:lnTo>
                  <a:lnTo>
                    <a:pt x="2513" y="1825"/>
                  </a:lnTo>
                  <a:lnTo>
                    <a:pt x="2518" y="1827"/>
                  </a:lnTo>
                  <a:lnTo>
                    <a:pt x="2523" y="1827"/>
                  </a:lnTo>
                  <a:lnTo>
                    <a:pt x="2523" y="1827"/>
                  </a:lnTo>
                  <a:lnTo>
                    <a:pt x="2532" y="1827"/>
                  </a:lnTo>
                  <a:lnTo>
                    <a:pt x="2541" y="1824"/>
                  </a:lnTo>
                  <a:lnTo>
                    <a:pt x="2549" y="1821"/>
                  </a:lnTo>
                  <a:lnTo>
                    <a:pt x="2556" y="1817"/>
                  </a:lnTo>
                  <a:lnTo>
                    <a:pt x="2550" y="1869"/>
                  </a:lnTo>
                  <a:close/>
                  <a:moveTo>
                    <a:pt x="3096" y="1713"/>
                  </a:moveTo>
                  <a:lnTo>
                    <a:pt x="3096" y="1713"/>
                  </a:lnTo>
                  <a:lnTo>
                    <a:pt x="3088" y="1708"/>
                  </a:lnTo>
                  <a:lnTo>
                    <a:pt x="3079" y="1704"/>
                  </a:lnTo>
                  <a:lnTo>
                    <a:pt x="3069" y="1702"/>
                  </a:lnTo>
                  <a:lnTo>
                    <a:pt x="3059" y="1701"/>
                  </a:lnTo>
                  <a:lnTo>
                    <a:pt x="3059" y="1701"/>
                  </a:lnTo>
                  <a:lnTo>
                    <a:pt x="3050" y="1702"/>
                  </a:lnTo>
                  <a:lnTo>
                    <a:pt x="3041" y="1704"/>
                  </a:lnTo>
                  <a:lnTo>
                    <a:pt x="3034" y="1709"/>
                  </a:lnTo>
                  <a:lnTo>
                    <a:pt x="3029" y="1714"/>
                  </a:lnTo>
                  <a:lnTo>
                    <a:pt x="3024" y="1721"/>
                  </a:lnTo>
                  <a:lnTo>
                    <a:pt x="3022" y="1730"/>
                  </a:lnTo>
                  <a:lnTo>
                    <a:pt x="3020" y="1741"/>
                  </a:lnTo>
                  <a:lnTo>
                    <a:pt x="3019" y="1753"/>
                  </a:lnTo>
                  <a:lnTo>
                    <a:pt x="3019" y="1874"/>
                  </a:lnTo>
                  <a:lnTo>
                    <a:pt x="2964" y="1874"/>
                  </a:lnTo>
                  <a:lnTo>
                    <a:pt x="2964" y="1651"/>
                  </a:lnTo>
                  <a:lnTo>
                    <a:pt x="3019" y="1651"/>
                  </a:lnTo>
                  <a:lnTo>
                    <a:pt x="3019" y="1670"/>
                  </a:lnTo>
                  <a:lnTo>
                    <a:pt x="3019" y="1670"/>
                  </a:lnTo>
                  <a:lnTo>
                    <a:pt x="3024" y="1664"/>
                  </a:lnTo>
                  <a:lnTo>
                    <a:pt x="3030" y="1659"/>
                  </a:lnTo>
                  <a:lnTo>
                    <a:pt x="3036" y="1655"/>
                  </a:lnTo>
                  <a:lnTo>
                    <a:pt x="3042" y="1652"/>
                  </a:lnTo>
                  <a:lnTo>
                    <a:pt x="3048" y="1649"/>
                  </a:lnTo>
                  <a:lnTo>
                    <a:pt x="3054" y="1648"/>
                  </a:lnTo>
                  <a:lnTo>
                    <a:pt x="3061" y="1646"/>
                  </a:lnTo>
                  <a:lnTo>
                    <a:pt x="3069" y="1645"/>
                  </a:lnTo>
                  <a:lnTo>
                    <a:pt x="3069" y="1645"/>
                  </a:lnTo>
                  <a:lnTo>
                    <a:pt x="3080" y="1646"/>
                  </a:lnTo>
                  <a:lnTo>
                    <a:pt x="3091" y="1650"/>
                  </a:lnTo>
                  <a:lnTo>
                    <a:pt x="3101" y="1653"/>
                  </a:lnTo>
                  <a:lnTo>
                    <a:pt x="3110" y="1659"/>
                  </a:lnTo>
                  <a:lnTo>
                    <a:pt x="3096" y="1713"/>
                  </a:lnTo>
                  <a:close/>
                  <a:moveTo>
                    <a:pt x="597" y="1591"/>
                  </a:moveTo>
                  <a:lnTo>
                    <a:pt x="597" y="1619"/>
                  </a:lnTo>
                  <a:lnTo>
                    <a:pt x="541" y="1619"/>
                  </a:lnTo>
                  <a:lnTo>
                    <a:pt x="541" y="1563"/>
                  </a:lnTo>
                  <a:lnTo>
                    <a:pt x="597" y="1563"/>
                  </a:lnTo>
                  <a:lnTo>
                    <a:pt x="597" y="1591"/>
                  </a:lnTo>
                  <a:close/>
                  <a:moveTo>
                    <a:pt x="981" y="1651"/>
                  </a:moveTo>
                  <a:lnTo>
                    <a:pt x="1037" y="1651"/>
                  </a:lnTo>
                  <a:lnTo>
                    <a:pt x="1037" y="1751"/>
                  </a:lnTo>
                  <a:lnTo>
                    <a:pt x="1037" y="1874"/>
                  </a:lnTo>
                  <a:lnTo>
                    <a:pt x="981" y="1874"/>
                  </a:lnTo>
                  <a:lnTo>
                    <a:pt x="981" y="1651"/>
                  </a:lnTo>
                  <a:close/>
                  <a:moveTo>
                    <a:pt x="1037" y="1591"/>
                  </a:moveTo>
                  <a:lnTo>
                    <a:pt x="1037" y="1619"/>
                  </a:lnTo>
                  <a:lnTo>
                    <a:pt x="981" y="1619"/>
                  </a:lnTo>
                  <a:lnTo>
                    <a:pt x="981" y="1563"/>
                  </a:lnTo>
                  <a:lnTo>
                    <a:pt x="1037" y="1563"/>
                  </a:lnTo>
                  <a:lnTo>
                    <a:pt x="1037" y="1591"/>
                  </a:lnTo>
                  <a:close/>
                  <a:moveTo>
                    <a:pt x="2558" y="2058"/>
                  </a:moveTo>
                  <a:lnTo>
                    <a:pt x="2558" y="2058"/>
                  </a:lnTo>
                  <a:lnTo>
                    <a:pt x="2552" y="2053"/>
                  </a:lnTo>
                  <a:lnTo>
                    <a:pt x="2546" y="2049"/>
                  </a:lnTo>
                  <a:lnTo>
                    <a:pt x="2541" y="2046"/>
                  </a:lnTo>
                  <a:lnTo>
                    <a:pt x="2534" y="2042"/>
                  </a:lnTo>
                  <a:lnTo>
                    <a:pt x="2529" y="2040"/>
                  </a:lnTo>
                  <a:lnTo>
                    <a:pt x="2522" y="2039"/>
                  </a:lnTo>
                  <a:lnTo>
                    <a:pt x="2508" y="2037"/>
                  </a:lnTo>
                  <a:lnTo>
                    <a:pt x="2508" y="2037"/>
                  </a:lnTo>
                  <a:lnTo>
                    <a:pt x="2498" y="2038"/>
                  </a:lnTo>
                  <a:lnTo>
                    <a:pt x="2489" y="2039"/>
                  </a:lnTo>
                  <a:lnTo>
                    <a:pt x="2480" y="2042"/>
                  </a:lnTo>
                  <a:lnTo>
                    <a:pt x="2471" y="2046"/>
                  </a:lnTo>
                  <a:lnTo>
                    <a:pt x="2463" y="2050"/>
                  </a:lnTo>
                  <a:lnTo>
                    <a:pt x="2456" y="2055"/>
                  </a:lnTo>
                  <a:lnTo>
                    <a:pt x="2450" y="2061"/>
                  </a:lnTo>
                  <a:lnTo>
                    <a:pt x="2443" y="2068"/>
                  </a:lnTo>
                  <a:lnTo>
                    <a:pt x="2439" y="2076"/>
                  </a:lnTo>
                  <a:lnTo>
                    <a:pt x="2433" y="2085"/>
                  </a:lnTo>
                  <a:lnTo>
                    <a:pt x="2430" y="2093"/>
                  </a:lnTo>
                  <a:lnTo>
                    <a:pt x="2426" y="2105"/>
                  </a:lnTo>
                  <a:lnTo>
                    <a:pt x="2423" y="2115"/>
                  </a:lnTo>
                  <a:lnTo>
                    <a:pt x="2422" y="2127"/>
                  </a:lnTo>
                  <a:lnTo>
                    <a:pt x="2421" y="2139"/>
                  </a:lnTo>
                  <a:lnTo>
                    <a:pt x="2420" y="2152"/>
                  </a:lnTo>
                  <a:lnTo>
                    <a:pt x="2420" y="2152"/>
                  </a:lnTo>
                  <a:lnTo>
                    <a:pt x="2421" y="2166"/>
                  </a:lnTo>
                  <a:lnTo>
                    <a:pt x="2422" y="2178"/>
                  </a:lnTo>
                  <a:lnTo>
                    <a:pt x="2423" y="2190"/>
                  </a:lnTo>
                  <a:lnTo>
                    <a:pt x="2426" y="2202"/>
                  </a:lnTo>
                  <a:lnTo>
                    <a:pt x="2429" y="2212"/>
                  </a:lnTo>
                  <a:lnTo>
                    <a:pt x="2433" y="2222"/>
                  </a:lnTo>
                  <a:lnTo>
                    <a:pt x="2438" y="2231"/>
                  </a:lnTo>
                  <a:lnTo>
                    <a:pt x="2443" y="2239"/>
                  </a:lnTo>
                  <a:lnTo>
                    <a:pt x="2449" y="2247"/>
                  </a:lnTo>
                  <a:lnTo>
                    <a:pt x="2455" y="2252"/>
                  </a:lnTo>
                  <a:lnTo>
                    <a:pt x="2462" y="2258"/>
                  </a:lnTo>
                  <a:lnTo>
                    <a:pt x="2470" y="2262"/>
                  </a:lnTo>
                  <a:lnTo>
                    <a:pt x="2479" y="2267"/>
                  </a:lnTo>
                  <a:lnTo>
                    <a:pt x="2488" y="2269"/>
                  </a:lnTo>
                  <a:lnTo>
                    <a:pt x="2496" y="2270"/>
                  </a:lnTo>
                  <a:lnTo>
                    <a:pt x="2506" y="2271"/>
                  </a:lnTo>
                  <a:lnTo>
                    <a:pt x="2506" y="2271"/>
                  </a:lnTo>
                  <a:lnTo>
                    <a:pt x="2513" y="2270"/>
                  </a:lnTo>
                  <a:lnTo>
                    <a:pt x="2521" y="2269"/>
                  </a:lnTo>
                  <a:lnTo>
                    <a:pt x="2528" y="2268"/>
                  </a:lnTo>
                  <a:lnTo>
                    <a:pt x="2533" y="2266"/>
                  </a:lnTo>
                  <a:lnTo>
                    <a:pt x="2540" y="2262"/>
                  </a:lnTo>
                  <a:lnTo>
                    <a:pt x="2546" y="2259"/>
                  </a:lnTo>
                  <a:lnTo>
                    <a:pt x="2552" y="2255"/>
                  </a:lnTo>
                  <a:lnTo>
                    <a:pt x="2558" y="2249"/>
                  </a:lnTo>
                  <a:lnTo>
                    <a:pt x="2558" y="2266"/>
                  </a:lnTo>
                  <a:lnTo>
                    <a:pt x="2613" y="2266"/>
                  </a:lnTo>
                  <a:lnTo>
                    <a:pt x="2613" y="1949"/>
                  </a:lnTo>
                  <a:lnTo>
                    <a:pt x="2558" y="1977"/>
                  </a:lnTo>
                  <a:lnTo>
                    <a:pt x="2558" y="2058"/>
                  </a:lnTo>
                  <a:close/>
                  <a:moveTo>
                    <a:pt x="2519" y="2220"/>
                  </a:moveTo>
                  <a:lnTo>
                    <a:pt x="2519" y="2220"/>
                  </a:lnTo>
                  <a:lnTo>
                    <a:pt x="2511" y="2219"/>
                  </a:lnTo>
                  <a:lnTo>
                    <a:pt x="2504" y="2217"/>
                  </a:lnTo>
                  <a:lnTo>
                    <a:pt x="2496" y="2214"/>
                  </a:lnTo>
                  <a:lnTo>
                    <a:pt x="2490" y="2207"/>
                  </a:lnTo>
                  <a:lnTo>
                    <a:pt x="2484" y="2198"/>
                  </a:lnTo>
                  <a:lnTo>
                    <a:pt x="2480" y="2186"/>
                  </a:lnTo>
                  <a:lnTo>
                    <a:pt x="2478" y="2170"/>
                  </a:lnTo>
                  <a:lnTo>
                    <a:pt x="2476" y="2150"/>
                  </a:lnTo>
                  <a:lnTo>
                    <a:pt x="2476" y="2150"/>
                  </a:lnTo>
                  <a:lnTo>
                    <a:pt x="2478" y="2133"/>
                  </a:lnTo>
                  <a:lnTo>
                    <a:pt x="2480" y="2119"/>
                  </a:lnTo>
                  <a:lnTo>
                    <a:pt x="2484" y="2108"/>
                  </a:lnTo>
                  <a:lnTo>
                    <a:pt x="2490" y="2100"/>
                  </a:lnTo>
                  <a:lnTo>
                    <a:pt x="2496" y="2095"/>
                  </a:lnTo>
                  <a:lnTo>
                    <a:pt x="2503" y="2090"/>
                  </a:lnTo>
                  <a:lnTo>
                    <a:pt x="2511" y="2089"/>
                  </a:lnTo>
                  <a:lnTo>
                    <a:pt x="2518" y="2088"/>
                  </a:lnTo>
                  <a:lnTo>
                    <a:pt x="2518" y="2088"/>
                  </a:lnTo>
                  <a:lnTo>
                    <a:pt x="2525" y="2089"/>
                  </a:lnTo>
                  <a:lnTo>
                    <a:pt x="2532" y="2090"/>
                  </a:lnTo>
                  <a:lnTo>
                    <a:pt x="2538" y="2092"/>
                  </a:lnTo>
                  <a:lnTo>
                    <a:pt x="2543" y="2096"/>
                  </a:lnTo>
                  <a:lnTo>
                    <a:pt x="2548" y="2099"/>
                  </a:lnTo>
                  <a:lnTo>
                    <a:pt x="2552" y="2102"/>
                  </a:lnTo>
                  <a:lnTo>
                    <a:pt x="2558" y="2110"/>
                  </a:lnTo>
                  <a:lnTo>
                    <a:pt x="2558" y="2198"/>
                  </a:lnTo>
                  <a:lnTo>
                    <a:pt x="2558" y="2198"/>
                  </a:lnTo>
                  <a:lnTo>
                    <a:pt x="2551" y="2206"/>
                  </a:lnTo>
                  <a:lnTo>
                    <a:pt x="2543" y="2212"/>
                  </a:lnTo>
                  <a:lnTo>
                    <a:pt x="2538" y="2216"/>
                  </a:lnTo>
                  <a:lnTo>
                    <a:pt x="2532" y="2218"/>
                  </a:lnTo>
                  <a:lnTo>
                    <a:pt x="2525" y="2219"/>
                  </a:lnTo>
                  <a:lnTo>
                    <a:pt x="2519" y="2220"/>
                  </a:lnTo>
                  <a:lnTo>
                    <a:pt x="2519" y="2220"/>
                  </a:lnTo>
                  <a:close/>
                  <a:moveTo>
                    <a:pt x="677" y="2105"/>
                  </a:moveTo>
                  <a:lnTo>
                    <a:pt x="677" y="2105"/>
                  </a:lnTo>
                  <a:lnTo>
                    <a:pt x="669" y="2100"/>
                  </a:lnTo>
                  <a:lnTo>
                    <a:pt x="660" y="2096"/>
                  </a:lnTo>
                  <a:lnTo>
                    <a:pt x="650" y="2093"/>
                  </a:lnTo>
                  <a:lnTo>
                    <a:pt x="640" y="2092"/>
                  </a:lnTo>
                  <a:lnTo>
                    <a:pt x="640" y="2092"/>
                  </a:lnTo>
                  <a:lnTo>
                    <a:pt x="631" y="2093"/>
                  </a:lnTo>
                  <a:lnTo>
                    <a:pt x="622" y="2096"/>
                  </a:lnTo>
                  <a:lnTo>
                    <a:pt x="616" y="2100"/>
                  </a:lnTo>
                  <a:lnTo>
                    <a:pt x="610" y="2106"/>
                  </a:lnTo>
                  <a:lnTo>
                    <a:pt x="606" y="2112"/>
                  </a:lnTo>
                  <a:lnTo>
                    <a:pt x="604" y="2121"/>
                  </a:lnTo>
                  <a:lnTo>
                    <a:pt x="601" y="2132"/>
                  </a:lnTo>
                  <a:lnTo>
                    <a:pt x="600" y="2145"/>
                  </a:lnTo>
                  <a:lnTo>
                    <a:pt x="600" y="2266"/>
                  </a:lnTo>
                  <a:lnTo>
                    <a:pt x="546" y="2266"/>
                  </a:lnTo>
                  <a:lnTo>
                    <a:pt x="546" y="2042"/>
                  </a:lnTo>
                  <a:lnTo>
                    <a:pt x="600" y="2042"/>
                  </a:lnTo>
                  <a:lnTo>
                    <a:pt x="600" y="2061"/>
                  </a:lnTo>
                  <a:lnTo>
                    <a:pt x="600" y="2061"/>
                  </a:lnTo>
                  <a:lnTo>
                    <a:pt x="606" y="2056"/>
                  </a:lnTo>
                  <a:lnTo>
                    <a:pt x="611" y="2050"/>
                  </a:lnTo>
                  <a:lnTo>
                    <a:pt x="617" y="2047"/>
                  </a:lnTo>
                  <a:lnTo>
                    <a:pt x="624" y="2043"/>
                  </a:lnTo>
                  <a:lnTo>
                    <a:pt x="629" y="2040"/>
                  </a:lnTo>
                  <a:lnTo>
                    <a:pt x="636" y="2039"/>
                  </a:lnTo>
                  <a:lnTo>
                    <a:pt x="644" y="2038"/>
                  </a:lnTo>
                  <a:lnTo>
                    <a:pt x="650" y="2037"/>
                  </a:lnTo>
                  <a:lnTo>
                    <a:pt x="650" y="2037"/>
                  </a:lnTo>
                  <a:lnTo>
                    <a:pt x="661" y="2038"/>
                  </a:lnTo>
                  <a:lnTo>
                    <a:pt x="672" y="2041"/>
                  </a:lnTo>
                  <a:lnTo>
                    <a:pt x="684" y="2046"/>
                  </a:lnTo>
                  <a:lnTo>
                    <a:pt x="692" y="2051"/>
                  </a:lnTo>
                  <a:lnTo>
                    <a:pt x="677" y="2105"/>
                  </a:lnTo>
                  <a:close/>
                  <a:moveTo>
                    <a:pt x="242" y="2042"/>
                  </a:moveTo>
                  <a:lnTo>
                    <a:pt x="297" y="2042"/>
                  </a:lnTo>
                  <a:lnTo>
                    <a:pt x="233" y="2266"/>
                  </a:lnTo>
                  <a:lnTo>
                    <a:pt x="186" y="2266"/>
                  </a:lnTo>
                  <a:lnTo>
                    <a:pt x="161" y="2174"/>
                  </a:lnTo>
                  <a:lnTo>
                    <a:pt x="161" y="2174"/>
                  </a:lnTo>
                  <a:lnTo>
                    <a:pt x="149" y="2125"/>
                  </a:lnTo>
                  <a:lnTo>
                    <a:pt x="149" y="2125"/>
                  </a:lnTo>
                  <a:lnTo>
                    <a:pt x="143" y="2148"/>
                  </a:lnTo>
                  <a:lnTo>
                    <a:pt x="137" y="2175"/>
                  </a:lnTo>
                  <a:lnTo>
                    <a:pt x="111" y="2266"/>
                  </a:lnTo>
                  <a:lnTo>
                    <a:pt x="63" y="2266"/>
                  </a:lnTo>
                  <a:lnTo>
                    <a:pt x="63" y="2265"/>
                  </a:lnTo>
                  <a:lnTo>
                    <a:pt x="0" y="2042"/>
                  </a:lnTo>
                  <a:lnTo>
                    <a:pt x="58" y="2042"/>
                  </a:lnTo>
                  <a:lnTo>
                    <a:pt x="78" y="2126"/>
                  </a:lnTo>
                  <a:lnTo>
                    <a:pt x="78" y="2126"/>
                  </a:lnTo>
                  <a:lnTo>
                    <a:pt x="83" y="2152"/>
                  </a:lnTo>
                  <a:lnTo>
                    <a:pt x="89" y="2180"/>
                  </a:lnTo>
                  <a:lnTo>
                    <a:pt x="89" y="2180"/>
                  </a:lnTo>
                  <a:lnTo>
                    <a:pt x="96" y="2152"/>
                  </a:lnTo>
                  <a:lnTo>
                    <a:pt x="102" y="2125"/>
                  </a:lnTo>
                  <a:lnTo>
                    <a:pt x="126" y="2042"/>
                  </a:lnTo>
                  <a:lnTo>
                    <a:pt x="173" y="2042"/>
                  </a:lnTo>
                  <a:lnTo>
                    <a:pt x="197" y="2125"/>
                  </a:lnTo>
                  <a:lnTo>
                    <a:pt x="197" y="2125"/>
                  </a:lnTo>
                  <a:lnTo>
                    <a:pt x="203" y="2151"/>
                  </a:lnTo>
                  <a:lnTo>
                    <a:pt x="210" y="2181"/>
                  </a:lnTo>
                  <a:lnTo>
                    <a:pt x="210" y="2181"/>
                  </a:lnTo>
                  <a:lnTo>
                    <a:pt x="215" y="2156"/>
                  </a:lnTo>
                  <a:lnTo>
                    <a:pt x="221" y="2125"/>
                  </a:lnTo>
                  <a:lnTo>
                    <a:pt x="242" y="2042"/>
                  </a:lnTo>
                  <a:close/>
                  <a:moveTo>
                    <a:pt x="409" y="2037"/>
                  </a:moveTo>
                  <a:lnTo>
                    <a:pt x="409" y="2037"/>
                  </a:lnTo>
                  <a:lnTo>
                    <a:pt x="399" y="2038"/>
                  </a:lnTo>
                  <a:lnTo>
                    <a:pt x="388" y="2039"/>
                  </a:lnTo>
                  <a:lnTo>
                    <a:pt x="378" y="2042"/>
                  </a:lnTo>
                  <a:lnTo>
                    <a:pt x="369" y="2046"/>
                  </a:lnTo>
                  <a:lnTo>
                    <a:pt x="360" y="2050"/>
                  </a:lnTo>
                  <a:lnTo>
                    <a:pt x="351" y="2056"/>
                  </a:lnTo>
                  <a:lnTo>
                    <a:pt x="343" y="2062"/>
                  </a:lnTo>
                  <a:lnTo>
                    <a:pt x="337" y="2070"/>
                  </a:lnTo>
                  <a:lnTo>
                    <a:pt x="330" y="2078"/>
                  </a:lnTo>
                  <a:lnTo>
                    <a:pt x="325" y="2087"/>
                  </a:lnTo>
                  <a:lnTo>
                    <a:pt x="319" y="2097"/>
                  </a:lnTo>
                  <a:lnTo>
                    <a:pt x="316" y="2107"/>
                  </a:lnTo>
                  <a:lnTo>
                    <a:pt x="312" y="2118"/>
                  </a:lnTo>
                  <a:lnTo>
                    <a:pt x="310" y="2129"/>
                  </a:lnTo>
                  <a:lnTo>
                    <a:pt x="308" y="2141"/>
                  </a:lnTo>
                  <a:lnTo>
                    <a:pt x="308" y="2155"/>
                  </a:lnTo>
                  <a:lnTo>
                    <a:pt x="308" y="2155"/>
                  </a:lnTo>
                  <a:lnTo>
                    <a:pt x="308" y="2167"/>
                  </a:lnTo>
                  <a:lnTo>
                    <a:pt x="310" y="2179"/>
                  </a:lnTo>
                  <a:lnTo>
                    <a:pt x="312" y="2190"/>
                  </a:lnTo>
                  <a:lnTo>
                    <a:pt x="316" y="2201"/>
                  </a:lnTo>
                  <a:lnTo>
                    <a:pt x="319" y="2211"/>
                  </a:lnTo>
                  <a:lnTo>
                    <a:pt x="325" y="2221"/>
                  </a:lnTo>
                  <a:lnTo>
                    <a:pt x="330" y="2230"/>
                  </a:lnTo>
                  <a:lnTo>
                    <a:pt x="337" y="2238"/>
                  </a:lnTo>
                  <a:lnTo>
                    <a:pt x="343" y="2246"/>
                  </a:lnTo>
                  <a:lnTo>
                    <a:pt x="351" y="2252"/>
                  </a:lnTo>
                  <a:lnTo>
                    <a:pt x="360" y="2258"/>
                  </a:lnTo>
                  <a:lnTo>
                    <a:pt x="369" y="2262"/>
                  </a:lnTo>
                  <a:lnTo>
                    <a:pt x="378" y="2266"/>
                  </a:lnTo>
                  <a:lnTo>
                    <a:pt x="388" y="2269"/>
                  </a:lnTo>
                  <a:lnTo>
                    <a:pt x="399" y="2270"/>
                  </a:lnTo>
                  <a:lnTo>
                    <a:pt x="409" y="2271"/>
                  </a:lnTo>
                  <a:lnTo>
                    <a:pt x="409" y="2271"/>
                  </a:lnTo>
                  <a:lnTo>
                    <a:pt x="420" y="2270"/>
                  </a:lnTo>
                  <a:lnTo>
                    <a:pt x="431" y="2269"/>
                  </a:lnTo>
                  <a:lnTo>
                    <a:pt x="441" y="2266"/>
                  </a:lnTo>
                  <a:lnTo>
                    <a:pt x="450" y="2262"/>
                  </a:lnTo>
                  <a:lnTo>
                    <a:pt x="459" y="2258"/>
                  </a:lnTo>
                  <a:lnTo>
                    <a:pt x="468" y="2252"/>
                  </a:lnTo>
                  <a:lnTo>
                    <a:pt x="476" y="2246"/>
                  </a:lnTo>
                  <a:lnTo>
                    <a:pt x="482" y="2238"/>
                  </a:lnTo>
                  <a:lnTo>
                    <a:pt x="489" y="2230"/>
                  </a:lnTo>
                  <a:lnTo>
                    <a:pt x="495" y="2221"/>
                  </a:lnTo>
                  <a:lnTo>
                    <a:pt x="499" y="2211"/>
                  </a:lnTo>
                  <a:lnTo>
                    <a:pt x="504" y="2201"/>
                  </a:lnTo>
                  <a:lnTo>
                    <a:pt x="507" y="2190"/>
                  </a:lnTo>
                  <a:lnTo>
                    <a:pt x="509" y="2179"/>
                  </a:lnTo>
                  <a:lnTo>
                    <a:pt x="511" y="2167"/>
                  </a:lnTo>
                  <a:lnTo>
                    <a:pt x="511" y="2155"/>
                  </a:lnTo>
                  <a:lnTo>
                    <a:pt x="511" y="2155"/>
                  </a:lnTo>
                  <a:lnTo>
                    <a:pt x="511" y="2141"/>
                  </a:lnTo>
                  <a:lnTo>
                    <a:pt x="509" y="2129"/>
                  </a:lnTo>
                  <a:lnTo>
                    <a:pt x="507" y="2118"/>
                  </a:lnTo>
                  <a:lnTo>
                    <a:pt x="504" y="2107"/>
                  </a:lnTo>
                  <a:lnTo>
                    <a:pt x="499" y="2097"/>
                  </a:lnTo>
                  <a:lnTo>
                    <a:pt x="495" y="2087"/>
                  </a:lnTo>
                  <a:lnTo>
                    <a:pt x="489" y="2078"/>
                  </a:lnTo>
                  <a:lnTo>
                    <a:pt x="482" y="2070"/>
                  </a:lnTo>
                  <a:lnTo>
                    <a:pt x="476" y="2062"/>
                  </a:lnTo>
                  <a:lnTo>
                    <a:pt x="468" y="2056"/>
                  </a:lnTo>
                  <a:lnTo>
                    <a:pt x="459" y="2050"/>
                  </a:lnTo>
                  <a:lnTo>
                    <a:pt x="450" y="2046"/>
                  </a:lnTo>
                  <a:lnTo>
                    <a:pt x="441" y="2042"/>
                  </a:lnTo>
                  <a:lnTo>
                    <a:pt x="431" y="2039"/>
                  </a:lnTo>
                  <a:lnTo>
                    <a:pt x="420" y="2038"/>
                  </a:lnTo>
                  <a:lnTo>
                    <a:pt x="409" y="2037"/>
                  </a:lnTo>
                  <a:lnTo>
                    <a:pt x="409" y="2037"/>
                  </a:lnTo>
                  <a:close/>
                  <a:moveTo>
                    <a:pt x="409" y="2219"/>
                  </a:moveTo>
                  <a:lnTo>
                    <a:pt x="409" y="2219"/>
                  </a:lnTo>
                  <a:lnTo>
                    <a:pt x="399" y="2218"/>
                  </a:lnTo>
                  <a:lnTo>
                    <a:pt x="390" y="2215"/>
                  </a:lnTo>
                  <a:lnTo>
                    <a:pt x="383" y="2209"/>
                  </a:lnTo>
                  <a:lnTo>
                    <a:pt x="377" y="2201"/>
                  </a:lnTo>
                  <a:lnTo>
                    <a:pt x="371" y="2192"/>
                  </a:lnTo>
                  <a:lnTo>
                    <a:pt x="367" y="2181"/>
                  </a:lnTo>
                  <a:lnTo>
                    <a:pt x="365" y="2168"/>
                  </a:lnTo>
                  <a:lnTo>
                    <a:pt x="365" y="2155"/>
                  </a:lnTo>
                  <a:lnTo>
                    <a:pt x="365" y="2155"/>
                  </a:lnTo>
                  <a:lnTo>
                    <a:pt x="365" y="2140"/>
                  </a:lnTo>
                  <a:lnTo>
                    <a:pt x="367" y="2127"/>
                  </a:lnTo>
                  <a:lnTo>
                    <a:pt x="371" y="2117"/>
                  </a:lnTo>
                  <a:lnTo>
                    <a:pt x="377" y="2107"/>
                  </a:lnTo>
                  <a:lnTo>
                    <a:pt x="383" y="2099"/>
                  </a:lnTo>
                  <a:lnTo>
                    <a:pt x="390" y="2093"/>
                  </a:lnTo>
                  <a:lnTo>
                    <a:pt x="399" y="2090"/>
                  </a:lnTo>
                  <a:lnTo>
                    <a:pt x="409" y="2089"/>
                  </a:lnTo>
                  <a:lnTo>
                    <a:pt x="409" y="2089"/>
                  </a:lnTo>
                  <a:lnTo>
                    <a:pt x="419" y="2090"/>
                  </a:lnTo>
                  <a:lnTo>
                    <a:pt x="428" y="2093"/>
                  </a:lnTo>
                  <a:lnTo>
                    <a:pt x="436" y="2099"/>
                  </a:lnTo>
                  <a:lnTo>
                    <a:pt x="442" y="2107"/>
                  </a:lnTo>
                  <a:lnTo>
                    <a:pt x="448" y="2117"/>
                  </a:lnTo>
                  <a:lnTo>
                    <a:pt x="451" y="2127"/>
                  </a:lnTo>
                  <a:lnTo>
                    <a:pt x="453" y="2140"/>
                  </a:lnTo>
                  <a:lnTo>
                    <a:pt x="455" y="2155"/>
                  </a:lnTo>
                  <a:lnTo>
                    <a:pt x="455" y="2155"/>
                  </a:lnTo>
                  <a:lnTo>
                    <a:pt x="453" y="2168"/>
                  </a:lnTo>
                  <a:lnTo>
                    <a:pt x="451" y="2181"/>
                  </a:lnTo>
                  <a:lnTo>
                    <a:pt x="448" y="2192"/>
                  </a:lnTo>
                  <a:lnTo>
                    <a:pt x="442" y="2201"/>
                  </a:lnTo>
                  <a:lnTo>
                    <a:pt x="436" y="2209"/>
                  </a:lnTo>
                  <a:lnTo>
                    <a:pt x="428" y="2215"/>
                  </a:lnTo>
                  <a:lnTo>
                    <a:pt x="419" y="2218"/>
                  </a:lnTo>
                  <a:lnTo>
                    <a:pt x="409" y="2219"/>
                  </a:lnTo>
                  <a:lnTo>
                    <a:pt x="409" y="2219"/>
                  </a:lnTo>
                  <a:close/>
                  <a:moveTo>
                    <a:pt x="2285" y="2105"/>
                  </a:moveTo>
                  <a:lnTo>
                    <a:pt x="2285" y="2105"/>
                  </a:lnTo>
                  <a:lnTo>
                    <a:pt x="2276" y="2100"/>
                  </a:lnTo>
                  <a:lnTo>
                    <a:pt x="2267" y="2096"/>
                  </a:lnTo>
                  <a:lnTo>
                    <a:pt x="2257" y="2093"/>
                  </a:lnTo>
                  <a:lnTo>
                    <a:pt x="2249" y="2092"/>
                  </a:lnTo>
                  <a:lnTo>
                    <a:pt x="2249" y="2092"/>
                  </a:lnTo>
                  <a:lnTo>
                    <a:pt x="2239" y="2093"/>
                  </a:lnTo>
                  <a:lnTo>
                    <a:pt x="2231" y="2096"/>
                  </a:lnTo>
                  <a:lnTo>
                    <a:pt x="2224" y="2100"/>
                  </a:lnTo>
                  <a:lnTo>
                    <a:pt x="2219" y="2106"/>
                  </a:lnTo>
                  <a:lnTo>
                    <a:pt x="2214" y="2112"/>
                  </a:lnTo>
                  <a:lnTo>
                    <a:pt x="2211" y="2121"/>
                  </a:lnTo>
                  <a:lnTo>
                    <a:pt x="2209" y="2132"/>
                  </a:lnTo>
                  <a:lnTo>
                    <a:pt x="2209" y="2145"/>
                  </a:lnTo>
                  <a:lnTo>
                    <a:pt x="2209" y="2266"/>
                  </a:lnTo>
                  <a:lnTo>
                    <a:pt x="2153" y="2266"/>
                  </a:lnTo>
                  <a:lnTo>
                    <a:pt x="2153" y="2042"/>
                  </a:lnTo>
                  <a:lnTo>
                    <a:pt x="2209" y="2042"/>
                  </a:lnTo>
                  <a:lnTo>
                    <a:pt x="2209" y="2061"/>
                  </a:lnTo>
                  <a:lnTo>
                    <a:pt x="2209" y="2061"/>
                  </a:lnTo>
                  <a:lnTo>
                    <a:pt x="2213" y="2056"/>
                  </a:lnTo>
                  <a:lnTo>
                    <a:pt x="2219" y="2050"/>
                  </a:lnTo>
                  <a:lnTo>
                    <a:pt x="2224" y="2047"/>
                  </a:lnTo>
                  <a:lnTo>
                    <a:pt x="2231" y="2043"/>
                  </a:lnTo>
                  <a:lnTo>
                    <a:pt x="2237" y="2040"/>
                  </a:lnTo>
                  <a:lnTo>
                    <a:pt x="2244" y="2039"/>
                  </a:lnTo>
                  <a:lnTo>
                    <a:pt x="2251" y="2038"/>
                  </a:lnTo>
                  <a:lnTo>
                    <a:pt x="2257" y="2037"/>
                  </a:lnTo>
                  <a:lnTo>
                    <a:pt x="2257" y="2037"/>
                  </a:lnTo>
                  <a:lnTo>
                    <a:pt x="2269" y="2038"/>
                  </a:lnTo>
                  <a:lnTo>
                    <a:pt x="2280" y="2041"/>
                  </a:lnTo>
                  <a:lnTo>
                    <a:pt x="2291" y="2046"/>
                  </a:lnTo>
                  <a:lnTo>
                    <a:pt x="2300" y="2051"/>
                  </a:lnTo>
                  <a:lnTo>
                    <a:pt x="2285" y="2105"/>
                  </a:lnTo>
                  <a:close/>
                  <a:moveTo>
                    <a:pt x="1850" y="2042"/>
                  </a:moveTo>
                  <a:lnTo>
                    <a:pt x="1904" y="2042"/>
                  </a:lnTo>
                  <a:lnTo>
                    <a:pt x="1841" y="2266"/>
                  </a:lnTo>
                  <a:lnTo>
                    <a:pt x="1793" y="2266"/>
                  </a:lnTo>
                  <a:lnTo>
                    <a:pt x="1768" y="2174"/>
                  </a:lnTo>
                  <a:lnTo>
                    <a:pt x="1768" y="2174"/>
                  </a:lnTo>
                  <a:lnTo>
                    <a:pt x="1756" y="2125"/>
                  </a:lnTo>
                  <a:lnTo>
                    <a:pt x="1756" y="2125"/>
                  </a:lnTo>
                  <a:lnTo>
                    <a:pt x="1751" y="2148"/>
                  </a:lnTo>
                  <a:lnTo>
                    <a:pt x="1744" y="2175"/>
                  </a:lnTo>
                  <a:lnTo>
                    <a:pt x="1720" y="2266"/>
                  </a:lnTo>
                  <a:lnTo>
                    <a:pt x="1672" y="2266"/>
                  </a:lnTo>
                  <a:lnTo>
                    <a:pt x="1671" y="2265"/>
                  </a:lnTo>
                  <a:lnTo>
                    <a:pt x="1608" y="2042"/>
                  </a:lnTo>
                  <a:lnTo>
                    <a:pt x="1665" y="2042"/>
                  </a:lnTo>
                  <a:lnTo>
                    <a:pt x="1686" y="2126"/>
                  </a:lnTo>
                  <a:lnTo>
                    <a:pt x="1686" y="2126"/>
                  </a:lnTo>
                  <a:lnTo>
                    <a:pt x="1692" y="2152"/>
                  </a:lnTo>
                  <a:lnTo>
                    <a:pt x="1697" y="2180"/>
                  </a:lnTo>
                  <a:lnTo>
                    <a:pt x="1697" y="2180"/>
                  </a:lnTo>
                  <a:lnTo>
                    <a:pt x="1703" y="2152"/>
                  </a:lnTo>
                  <a:lnTo>
                    <a:pt x="1711" y="2125"/>
                  </a:lnTo>
                  <a:lnTo>
                    <a:pt x="1734" y="2042"/>
                  </a:lnTo>
                  <a:lnTo>
                    <a:pt x="1781" y="2042"/>
                  </a:lnTo>
                  <a:lnTo>
                    <a:pt x="1804" y="2125"/>
                  </a:lnTo>
                  <a:lnTo>
                    <a:pt x="1804" y="2125"/>
                  </a:lnTo>
                  <a:lnTo>
                    <a:pt x="1811" y="2151"/>
                  </a:lnTo>
                  <a:lnTo>
                    <a:pt x="1817" y="2181"/>
                  </a:lnTo>
                  <a:lnTo>
                    <a:pt x="1817" y="2181"/>
                  </a:lnTo>
                  <a:lnTo>
                    <a:pt x="1823" y="2156"/>
                  </a:lnTo>
                  <a:lnTo>
                    <a:pt x="1830" y="2125"/>
                  </a:lnTo>
                  <a:lnTo>
                    <a:pt x="1850" y="2042"/>
                  </a:lnTo>
                  <a:close/>
                  <a:moveTo>
                    <a:pt x="2016" y="2037"/>
                  </a:moveTo>
                  <a:lnTo>
                    <a:pt x="2016" y="2037"/>
                  </a:lnTo>
                  <a:lnTo>
                    <a:pt x="2006" y="2038"/>
                  </a:lnTo>
                  <a:lnTo>
                    <a:pt x="1995" y="2039"/>
                  </a:lnTo>
                  <a:lnTo>
                    <a:pt x="1985" y="2042"/>
                  </a:lnTo>
                  <a:lnTo>
                    <a:pt x="1976" y="2046"/>
                  </a:lnTo>
                  <a:lnTo>
                    <a:pt x="1967" y="2050"/>
                  </a:lnTo>
                  <a:lnTo>
                    <a:pt x="1958" y="2057"/>
                  </a:lnTo>
                  <a:lnTo>
                    <a:pt x="1951" y="2062"/>
                  </a:lnTo>
                  <a:lnTo>
                    <a:pt x="1944" y="2070"/>
                  </a:lnTo>
                  <a:lnTo>
                    <a:pt x="1937" y="2078"/>
                  </a:lnTo>
                  <a:lnTo>
                    <a:pt x="1932" y="2087"/>
                  </a:lnTo>
                  <a:lnTo>
                    <a:pt x="1926" y="2097"/>
                  </a:lnTo>
                  <a:lnTo>
                    <a:pt x="1923" y="2107"/>
                  </a:lnTo>
                  <a:lnTo>
                    <a:pt x="1920" y="2118"/>
                  </a:lnTo>
                  <a:lnTo>
                    <a:pt x="1916" y="2130"/>
                  </a:lnTo>
                  <a:lnTo>
                    <a:pt x="1915" y="2141"/>
                  </a:lnTo>
                  <a:lnTo>
                    <a:pt x="1915" y="2155"/>
                  </a:lnTo>
                  <a:lnTo>
                    <a:pt x="1915" y="2155"/>
                  </a:lnTo>
                  <a:lnTo>
                    <a:pt x="1915" y="2167"/>
                  </a:lnTo>
                  <a:lnTo>
                    <a:pt x="1916" y="2179"/>
                  </a:lnTo>
                  <a:lnTo>
                    <a:pt x="1920" y="2190"/>
                  </a:lnTo>
                  <a:lnTo>
                    <a:pt x="1923" y="2201"/>
                  </a:lnTo>
                  <a:lnTo>
                    <a:pt x="1926" y="2211"/>
                  </a:lnTo>
                  <a:lnTo>
                    <a:pt x="1932" y="2221"/>
                  </a:lnTo>
                  <a:lnTo>
                    <a:pt x="1937" y="2230"/>
                  </a:lnTo>
                  <a:lnTo>
                    <a:pt x="1944" y="2238"/>
                  </a:lnTo>
                  <a:lnTo>
                    <a:pt x="1951" y="2246"/>
                  </a:lnTo>
                  <a:lnTo>
                    <a:pt x="1958" y="2252"/>
                  </a:lnTo>
                  <a:lnTo>
                    <a:pt x="1967" y="2258"/>
                  </a:lnTo>
                  <a:lnTo>
                    <a:pt x="1976" y="2262"/>
                  </a:lnTo>
                  <a:lnTo>
                    <a:pt x="1985" y="2266"/>
                  </a:lnTo>
                  <a:lnTo>
                    <a:pt x="1995" y="2269"/>
                  </a:lnTo>
                  <a:lnTo>
                    <a:pt x="2006" y="2270"/>
                  </a:lnTo>
                  <a:lnTo>
                    <a:pt x="2016" y="2271"/>
                  </a:lnTo>
                  <a:lnTo>
                    <a:pt x="2016" y="2271"/>
                  </a:lnTo>
                  <a:lnTo>
                    <a:pt x="2027" y="2270"/>
                  </a:lnTo>
                  <a:lnTo>
                    <a:pt x="2039" y="2269"/>
                  </a:lnTo>
                  <a:lnTo>
                    <a:pt x="2049" y="2266"/>
                  </a:lnTo>
                  <a:lnTo>
                    <a:pt x="2057" y="2262"/>
                  </a:lnTo>
                  <a:lnTo>
                    <a:pt x="2066" y="2258"/>
                  </a:lnTo>
                  <a:lnTo>
                    <a:pt x="2075" y="2252"/>
                  </a:lnTo>
                  <a:lnTo>
                    <a:pt x="2083" y="2246"/>
                  </a:lnTo>
                  <a:lnTo>
                    <a:pt x="2090" y="2238"/>
                  </a:lnTo>
                  <a:lnTo>
                    <a:pt x="2096" y="2230"/>
                  </a:lnTo>
                  <a:lnTo>
                    <a:pt x="2102" y="2221"/>
                  </a:lnTo>
                  <a:lnTo>
                    <a:pt x="2106" y="2211"/>
                  </a:lnTo>
                  <a:lnTo>
                    <a:pt x="2111" y="2201"/>
                  </a:lnTo>
                  <a:lnTo>
                    <a:pt x="2114" y="2190"/>
                  </a:lnTo>
                  <a:lnTo>
                    <a:pt x="2116" y="2179"/>
                  </a:lnTo>
                  <a:lnTo>
                    <a:pt x="2119" y="2167"/>
                  </a:lnTo>
                  <a:lnTo>
                    <a:pt x="2119" y="2155"/>
                  </a:lnTo>
                  <a:lnTo>
                    <a:pt x="2119" y="2155"/>
                  </a:lnTo>
                  <a:lnTo>
                    <a:pt x="2119" y="2141"/>
                  </a:lnTo>
                  <a:lnTo>
                    <a:pt x="2116" y="2130"/>
                  </a:lnTo>
                  <a:lnTo>
                    <a:pt x="2114" y="2118"/>
                  </a:lnTo>
                  <a:lnTo>
                    <a:pt x="2111" y="2107"/>
                  </a:lnTo>
                  <a:lnTo>
                    <a:pt x="2106" y="2097"/>
                  </a:lnTo>
                  <a:lnTo>
                    <a:pt x="2102" y="2087"/>
                  </a:lnTo>
                  <a:lnTo>
                    <a:pt x="2096" y="2078"/>
                  </a:lnTo>
                  <a:lnTo>
                    <a:pt x="2090" y="2070"/>
                  </a:lnTo>
                  <a:lnTo>
                    <a:pt x="2083" y="2062"/>
                  </a:lnTo>
                  <a:lnTo>
                    <a:pt x="2075" y="2057"/>
                  </a:lnTo>
                  <a:lnTo>
                    <a:pt x="2066" y="2050"/>
                  </a:lnTo>
                  <a:lnTo>
                    <a:pt x="2057" y="2046"/>
                  </a:lnTo>
                  <a:lnTo>
                    <a:pt x="2049" y="2042"/>
                  </a:lnTo>
                  <a:lnTo>
                    <a:pt x="2039" y="2039"/>
                  </a:lnTo>
                  <a:lnTo>
                    <a:pt x="2027" y="2038"/>
                  </a:lnTo>
                  <a:lnTo>
                    <a:pt x="2016" y="2037"/>
                  </a:lnTo>
                  <a:lnTo>
                    <a:pt x="2016" y="2037"/>
                  </a:lnTo>
                  <a:close/>
                  <a:moveTo>
                    <a:pt x="2016" y="2219"/>
                  </a:moveTo>
                  <a:lnTo>
                    <a:pt x="2016" y="2219"/>
                  </a:lnTo>
                  <a:lnTo>
                    <a:pt x="2006" y="2218"/>
                  </a:lnTo>
                  <a:lnTo>
                    <a:pt x="1998" y="2215"/>
                  </a:lnTo>
                  <a:lnTo>
                    <a:pt x="1991" y="2209"/>
                  </a:lnTo>
                  <a:lnTo>
                    <a:pt x="1984" y="2201"/>
                  </a:lnTo>
                  <a:lnTo>
                    <a:pt x="1978" y="2192"/>
                  </a:lnTo>
                  <a:lnTo>
                    <a:pt x="1974" y="2181"/>
                  </a:lnTo>
                  <a:lnTo>
                    <a:pt x="1972" y="2168"/>
                  </a:lnTo>
                  <a:lnTo>
                    <a:pt x="1972" y="2155"/>
                  </a:lnTo>
                  <a:lnTo>
                    <a:pt x="1972" y="2155"/>
                  </a:lnTo>
                  <a:lnTo>
                    <a:pt x="1972" y="2140"/>
                  </a:lnTo>
                  <a:lnTo>
                    <a:pt x="1974" y="2128"/>
                  </a:lnTo>
                  <a:lnTo>
                    <a:pt x="1978" y="2117"/>
                  </a:lnTo>
                  <a:lnTo>
                    <a:pt x="1984" y="2107"/>
                  </a:lnTo>
                  <a:lnTo>
                    <a:pt x="1991" y="2099"/>
                  </a:lnTo>
                  <a:lnTo>
                    <a:pt x="1998" y="2093"/>
                  </a:lnTo>
                  <a:lnTo>
                    <a:pt x="2006" y="2090"/>
                  </a:lnTo>
                  <a:lnTo>
                    <a:pt x="2016" y="2089"/>
                  </a:lnTo>
                  <a:lnTo>
                    <a:pt x="2016" y="2089"/>
                  </a:lnTo>
                  <a:lnTo>
                    <a:pt x="2026" y="2090"/>
                  </a:lnTo>
                  <a:lnTo>
                    <a:pt x="2035" y="2093"/>
                  </a:lnTo>
                  <a:lnTo>
                    <a:pt x="2043" y="2099"/>
                  </a:lnTo>
                  <a:lnTo>
                    <a:pt x="2050" y="2107"/>
                  </a:lnTo>
                  <a:lnTo>
                    <a:pt x="2055" y="2117"/>
                  </a:lnTo>
                  <a:lnTo>
                    <a:pt x="2059" y="2128"/>
                  </a:lnTo>
                  <a:lnTo>
                    <a:pt x="2061" y="2140"/>
                  </a:lnTo>
                  <a:lnTo>
                    <a:pt x="2062" y="2155"/>
                  </a:lnTo>
                  <a:lnTo>
                    <a:pt x="2062" y="2155"/>
                  </a:lnTo>
                  <a:lnTo>
                    <a:pt x="2061" y="2168"/>
                  </a:lnTo>
                  <a:lnTo>
                    <a:pt x="2059" y="2181"/>
                  </a:lnTo>
                  <a:lnTo>
                    <a:pt x="2055" y="2192"/>
                  </a:lnTo>
                  <a:lnTo>
                    <a:pt x="2050" y="2201"/>
                  </a:lnTo>
                  <a:lnTo>
                    <a:pt x="2043" y="2209"/>
                  </a:lnTo>
                  <a:lnTo>
                    <a:pt x="2035" y="2215"/>
                  </a:lnTo>
                  <a:lnTo>
                    <a:pt x="2026" y="2218"/>
                  </a:lnTo>
                  <a:lnTo>
                    <a:pt x="2016" y="2219"/>
                  </a:lnTo>
                  <a:lnTo>
                    <a:pt x="2016" y="2219"/>
                  </a:lnTo>
                  <a:close/>
                  <a:moveTo>
                    <a:pt x="843" y="2116"/>
                  </a:moveTo>
                  <a:lnTo>
                    <a:pt x="910" y="2266"/>
                  </a:lnTo>
                  <a:lnTo>
                    <a:pt x="849" y="2266"/>
                  </a:lnTo>
                  <a:lnTo>
                    <a:pt x="803" y="2162"/>
                  </a:lnTo>
                  <a:lnTo>
                    <a:pt x="772" y="2199"/>
                  </a:lnTo>
                  <a:lnTo>
                    <a:pt x="772" y="2266"/>
                  </a:lnTo>
                  <a:lnTo>
                    <a:pt x="718" y="2266"/>
                  </a:lnTo>
                  <a:lnTo>
                    <a:pt x="718" y="1977"/>
                  </a:lnTo>
                  <a:lnTo>
                    <a:pt x="772" y="1949"/>
                  </a:lnTo>
                  <a:lnTo>
                    <a:pt x="772" y="2128"/>
                  </a:lnTo>
                  <a:lnTo>
                    <a:pt x="772" y="2128"/>
                  </a:lnTo>
                  <a:lnTo>
                    <a:pt x="794" y="2099"/>
                  </a:lnTo>
                  <a:lnTo>
                    <a:pt x="838" y="2042"/>
                  </a:lnTo>
                  <a:lnTo>
                    <a:pt x="903" y="2042"/>
                  </a:lnTo>
                  <a:lnTo>
                    <a:pt x="843" y="2116"/>
                  </a:lnTo>
                  <a:close/>
                  <a:moveTo>
                    <a:pt x="1105" y="2266"/>
                  </a:moveTo>
                  <a:lnTo>
                    <a:pt x="1049" y="2266"/>
                  </a:lnTo>
                  <a:lnTo>
                    <a:pt x="1049" y="2042"/>
                  </a:lnTo>
                  <a:lnTo>
                    <a:pt x="1105" y="2042"/>
                  </a:lnTo>
                  <a:lnTo>
                    <a:pt x="1105" y="2061"/>
                  </a:lnTo>
                  <a:lnTo>
                    <a:pt x="1105" y="2061"/>
                  </a:lnTo>
                  <a:lnTo>
                    <a:pt x="1110" y="2056"/>
                  </a:lnTo>
                  <a:lnTo>
                    <a:pt x="1116" y="2051"/>
                  </a:lnTo>
                  <a:lnTo>
                    <a:pt x="1123" y="2047"/>
                  </a:lnTo>
                  <a:lnTo>
                    <a:pt x="1129" y="2043"/>
                  </a:lnTo>
                  <a:lnTo>
                    <a:pt x="1137" y="2041"/>
                  </a:lnTo>
                  <a:lnTo>
                    <a:pt x="1145" y="2039"/>
                  </a:lnTo>
                  <a:lnTo>
                    <a:pt x="1153" y="2038"/>
                  </a:lnTo>
                  <a:lnTo>
                    <a:pt x="1162" y="2037"/>
                  </a:lnTo>
                  <a:lnTo>
                    <a:pt x="1162" y="2037"/>
                  </a:lnTo>
                  <a:lnTo>
                    <a:pt x="1172" y="2038"/>
                  </a:lnTo>
                  <a:lnTo>
                    <a:pt x="1180" y="2039"/>
                  </a:lnTo>
                  <a:lnTo>
                    <a:pt x="1188" y="2041"/>
                  </a:lnTo>
                  <a:lnTo>
                    <a:pt x="1197" y="2043"/>
                  </a:lnTo>
                  <a:lnTo>
                    <a:pt x="1204" y="2048"/>
                  </a:lnTo>
                  <a:lnTo>
                    <a:pt x="1210" y="2052"/>
                  </a:lnTo>
                  <a:lnTo>
                    <a:pt x="1217" y="2057"/>
                  </a:lnTo>
                  <a:lnTo>
                    <a:pt x="1223" y="2063"/>
                  </a:lnTo>
                  <a:lnTo>
                    <a:pt x="1227" y="2070"/>
                  </a:lnTo>
                  <a:lnTo>
                    <a:pt x="1232" y="2078"/>
                  </a:lnTo>
                  <a:lnTo>
                    <a:pt x="1235" y="2086"/>
                  </a:lnTo>
                  <a:lnTo>
                    <a:pt x="1238" y="2096"/>
                  </a:lnTo>
                  <a:lnTo>
                    <a:pt x="1240" y="2106"/>
                  </a:lnTo>
                  <a:lnTo>
                    <a:pt x="1242" y="2116"/>
                  </a:lnTo>
                  <a:lnTo>
                    <a:pt x="1243" y="2127"/>
                  </a:lnTo>
                  <a:lnTo>
                    <a:pt x="1244" y="2139"/>
                  </a:lnTo>
                  <a:lnTo>
                    <a:pt x="1244" y="2266"/>
                  </a:lnTo>
                  <a:lnTo>
                    <a:pt x="1188" y="2266"/>
                  </a:lnTo>
                  <a:lnTo>
                    <a:pt x="1188" y="2142"/>
                  </a:lnTo>
                  <a:lnTo>
                    <a:pt x="1188" y="2142"/>
                  </a:lnTo>
                  <a:lnTo>
                    <a:pt x="1187" y="2130"/>
                  </a:lnTo>
                  <a:lnTo>
                    <a:pt x="1186" y="2118"/>
                  </a:lnTo>
                  <a:lnTo>
                    <a:pt x="1183" y="2109"/>
                  </a:lnTo>
                  <a:lnTo>
                    <a:pt x="1178" y="2101"/>
                  </a:lnTo>
                  <a:lnTo>
                    <a:pt x="1173" y="2096"/>
                  </a:lnTo>
                  <a:lnTo>
                    <a:pt x="1166" y="2091"/>
                  </a:lnTo>
                  <a:lnTo>
                    <a:pt x="1157" y="2089"/>
                  </a:lnTo>
                  <a:lnTo>
                    <a:pt x="1147" y="2088"/>
                  </a:lnTo>
                  <a:lnTo>
                    <a:pt x="1147" y="2088"/>
                  </a:lnTo>
                  <a:lnTo>
                    <a:pt x="1138" y="2089"/>
                  </a:lnTo>
                  <a:lnTo>
                    <a:pt x="1129" y="2091"/>
                  </a:lnTo>
                  <a:lnTo>
                    <a:pt x="1122" y="2096"/>
                  </a:lnTo>
                  <a:lnTo>
                    <a:pt x="1116" y="2102"/>
                  </a:lnTo>
                  <a:lnTo>
                    <a:pt x="1112" y="2109"/>
                  </a:lnTo>
                  <a:lnTo>
                    <a:pt x="1108" y="2119"/>
                  </a:lnTo>
                  <a:lnTo>
                    <a:pt x="1106" y="2130"/>
                  </a:lnTo>
                  <a:lnTo>
                    <a:pt x="1105" y="2142"/>
                  </a:lnTo>
                  <a:lnTo>
                    <a:pt x="1105" y="2266"/>
                  </a:lnTo>
                  <a:close/>
                  <a:moveTo>
                    <a:pt x="1418" y="2058"/>
                  </a:moveTo>
                  <a:lnTo>
                    <a:pt x="1418" y="2058"/>
                  </a:lnTo>
                  <a:lnTo>
                    <a:pt x="1413" y="2053"/>
                  </a:lnTo>
                  <a:lnTo>
                    <a:pt x="1407" y="2049"/>
                  </a:lnTo>
                  <a:lnTo>
                    <a:pt x="1402" y="2046"/>
                  </a:lnTo>
                  <a:lnTo>
                    <a:pt x="1395" y="2042"/>
                  </a:lnTo>
                  <a:lnTo>
                    <a:pt x="1388" y="2040"/>
                  </a:lnTo>
                  <a:lnTo>
                    <a:pt x="1382" y="2039"/>
                  </a:lnTo>
                  <a:lnTo>
                    <a:pt x="1375" y="2038"/>
                  </a:lnTo>
                  <a:lnTo>
                    <a:pt x="1368" y="2037"/>
                  </a:lnTo>
                  <a:lnTo>
                    <a:pt x="1368" y="2037"/>
                  </a:lnTo>
                  <a:lnTo>
                    <a:pt x="1358" y="2038"/>
                  </a:lnTo>
                  <a:lnTo>
                    <a:pt x="1349" y="2039"/>
                  </a:lnTo>
                  <a:lnTo>
                    <a:pt x="1340" y="2041"/>
                  </a:lnTo>
                  <a:lnTo>
                    <a:pt x="1332" y="2046"/>
                  </a:lnTo>
                  <a:lnTo>
                    <a:pt x="1324" y="2049"/>
                  </a:lnTo>
                  <a:lnTo>
                    <a:pt x="1317" y="2055"/>
                  </a:lnTo>
                  <a:lnTo>
                    <a:pt x="1310" y="2061"/>
                  </a:lnTo>
                  <a:lnTo>
                    <a:pt x="1304" y="2068"/>
                  </a:lnTo>
                  <a:lnTo>
                    <a:pt x="1298" y="2076"/>
                  </a:lnTo>
                  <a:lnTo>
                    <a:pt x="1294" y="2085"/>
                  </a:lnTo>
                  <a:lnTo>
                    <a:pt x="1289" y="2093"/>
                  </a:lnTo>
                  <a:lnTo>
                    <a:pt x="1286" y="2105"/>
                  </a:lnTo>
                  <a:lnTo>
                    <a:pt x="1284" y="2115"/>
                  </a:lnTo>
                  <a:lnTo>
                    <a:pt x="1282" y="2127"/>
                  </a:lnTo>
                  <a:lnTo>
                    <a:pt x="1280" y="2139"/>
                  </a:lnTo>
                  <a:lnTo>
                    <a:pt x="1280" y="2151"/>
                  </a:lnTo>
                  <a:lnTo>
                    <a:pt x="1280" y="2151"/>
                  </a:lnTo>
                  <a:lnTo>
                    <a:pt x="1280" y="2166"/>
                  </a:lnTo>
                  <a:lnTo>
                    <a:pt x="1282" y="2178"/>
                  </a:lnTo>
                  <a:lnTo>
                    <a:pt x="1284" y="2190"/>
                  </a:lnTo>
                  <a:lnTo>
                    <a:pt x="1286" y="2202"/>
                  </a:lnTo>
                  <a:lnTo>
                    <a:pt x="1289" y="2212"/>
                  </a:lnTo>
                  <a:lnTo>
                    <a:pt x="1294" y="2222"/>
                  </a:lnTo>
                  <a:lnTo>
                    <a:pt x="1298" y="2231"/>
                  </a:lnTo>
                  <a:lnTo>
                    <a:pt x="1304" y="2239"/>
                  </a:lnTo>
                  <a:lnTo>
                    <a:pt x="1309" y="2247"/>
                  </a:lnTo>
                  <a:lnTo>
                    <a:pt x="1316" y="2252"/>
                  </a:lnTo>
                  <a:lnTo>
                    <a:pt x="1323" y="2258"/>
                  </a:lnTo>
                  <a:lnTo>
                    <a:pt x="1330" y="2262"/>
                  </a:lnTo>
                  <a:lnTo>
                    <a:pt x="1339" y="2266"/>
                  </a:lnTo>
                  <a:lnTo>
                    <a:pt x="1348" y="2269"/>
                  </a:lnTo>
                  <a:lnTo>
                    <a:pt x="1357" y="2270"/>
                  </a:lnTo>
                  <a:lnTo>
                    <a:pt x="1367" y="2271"/>
                  </a:lnTo>
                  <a:lnTo>
                    <a:pt x="1367" y="2271"/>
                  </a:lnTo>
                  <a:lnTo>
                    <a:pt x="1374" y="2270"/>
                  </a:lnTo>
                  <a:lnTo>
                    <a:pt x="1382" y="2269"/>
                  </a:lnTo>
                  <a:lnTo>
                    <a:pt x="1388" y="2268"/>
                  </a:lnTo>
                  <a:lnTo>
                    <a:pt x="1395" y="2266"/>
                  </a:lnTo>
                  <a:lnTo>
                    <a:pt x="1401" y="2262"/>
                  </a:lnTo>
                  <a:lnTo>
                    <a:pt x="1407" y="2259"/>
                  </a:lnTo>
                  <a:lnTo>
                    <a:pt x="1413" y="2255"/>
                  </a:lnTo>
                  <a:lnTo>
                    <a:pt x="1418" y="2249"/>
                  </a:lnTo>
                  <a:lnTo>
                    <a:pt x="1418" y="2255"/>
                  </a:lnTo>
                  <a:lnTo>
                    <a:pt x="1418" y="2255"/>
                  </a:lnTo>
                  <a:lnTo>
                    <a:pt x="1418" y="2264"/>
                  </a:lnTo>
                  <a:lnTo>
                    <a:pt x="1417" y="2274"/>
                  </a:lnTo>
                  <a:lnTo>
                    <a:pt x="1414" y="2284"/>
                  </a:lnTo>
                  <a:lnTo>
                    <a:pt x="1412" y="2288"/>
                  </a:lnTo>
                  <a:lnTo>
                    <a:pt x="1409" y="2293"/>
                  </a:lnTo>
                  <a:lnTo>
                    <a:pt x="1405" y="2297"/>
                  </a:lnTo>
                  <a:lnTo>
                    <a:pt x="1401" y="2301"/>
                  </a:lnTo>
                  <a:lnTo>
                    <a:pt x="1395" y="2305"/>
                  </a:lnTo>
                  <a:lnTo>
                    <a:pt x="1388" y="2308"/>
                  </a:lnTo>
                  <a:lnTo>
                    <a:pt x="1379" y="2310"/>
                  </a:lnTo>
                  <a:lnTo>
                    <a:pt x="1370" y="2313"/>
                  </a:lnTo>
                  <a:lnTo>
                    <a:pt x="1359" y="2314"/>
                  </a:lnTo>
                  <a:lnTo>
                    <a:pt x="1346" y="2314"/>
                  </a:lnTo>
                  <a:lnTo>
                    <a:pt x="1344" y="2314"/>
                  </a:lnTo>
                  <a:lnTo>
                    <a:pt x="1364" y="2357"/>
                  </a:lnTo>
                  <a:lnTo>
                    <a:pt x="1365" y="2357"/>
                  </a:lnTo>
                  <a:lnTo>
                    <a:pt x="1365" y="2357"/>
                  </a:lnTo>
                  <a:lnTo>
                    <a:pt x="1378" y="2357"/>
                  </a:lnTo>
                  <a:lnTo>
                    <a:pt x="1390" y="2356"/>
                  </a:lnTo>
                  <a:lnTo>
                    <a:pt x="1402" y="2353"/>
                  </a:lnTo>
                  <a:lnTo>
                    <a:pt x="1413" y="2350"/>
                  </a:lnTo>
                  <a:lnTo>
                    <a:pt x="1423" y="2346"/>
                  </a:lnTo>
                  <a:lnTo>
                    <a:pt x="1432" y="2341"/>
                  </a:lnTo>
                  <a:lnTo>
                    <a:pt x="1439" y="2336"/>
                  </a:lnTo>
                  <a:lnTo>
                    <a:pt x="1446" y="2329"/>
                  </a:lnTo>
                  <a:lnTo>
                    <a:pt x="1453" y="2321"/>
                  </a:lnTo>
                  <a:lnTo>
                    <a:pt x="1458" y="2314"/>
                  </a:lnTo>
                  <a:lnTo>
                    <a:pt x="1463" y="2304"/>
                  </a:lnTo>
                  <a:lnTo>
                    <a:pt x="1466" y="2294"/>
                  </a:lnTo>
                  <a:lnTo>
                    <a:pt x="1469" y="2284"/>
                  </a:lnTo>
                  <a:lnTo>
                    <a:pt x="1472" y="2271"/>
                  </a:lnTo>
                  <a:lnTo>
                    <a:pt x="1473" y="2259"/>
                  </a:lnTo>
                  <a:lnTo>
                    <a:pt x="1473" y="2246"/>
                  </a:lnTo>
                  <a:lnTo>
                    <a:pt x="1473" y="2042"/>
                  </a:lnTo>
                  <a:lnTo>
                    <a:pt x="1418" y="2042"/>
                  </a:lnTo>
                  <a:lnTo>
                    <a:pt x="1418" y="2058"/>
                  </a:lnTo>
                  <a:close/>
                  <a:moveTo>
                    <a:pt x="1418" y="2110"/>
                  </a:moveTo>
                  <a:lnTo>
                    <a:pt x="1418" y="2198"/>
                  </a:lnTo>
                  <a:lnTo>
                    <a:pt x="1418" y="2198"/>
                  </a:lnTo>
                  <a:lnTo>
                    <a:pt x="1411" y="2206"/>
                  </a:lnTo>
                  <a:lnTo>
                    <a:pt x="1403" y="2214"/>
                  </a:lnTo>
                  <a:lnTo>
                    <a:pt x="1397" y="2216"/>
                  </a:lnTo>
                  <a:lnTo>
                    <a:pt x="1392" y="2218"/>
                  </a:lnTo>
                  <a:lnTo>
                    <a:pt x="1386" y="2219"/>
                  </a:lnTo>
                  <a:lnTo>
                    <a:pt x="1378" y="2220"/>
                  </a:lnTo>
                  <a:lnTo>
                    <a:pt x="1378" y="2220"/>
                  </a:lnTo>
                  <a:lnTo>
                    <a:pt x="1372" y="2219"/>
                  </a:lnTo>
                  <a:lnTo>
                    <a:pt x="1364" y="2217"/>
                  </a:lnTo>
                  <a:lnTo>
                    <a:pt x="1357" y="2214"/>
                  </a:lnTo>
                  <a:lnTo>
                    <a:pt x="1350" y="2207"/>
                  </a:lnTo>
                  <a:lnTo>
                    <a:pt x="1345" y="2198"/>
                  </a:lnTo>
                  <a:lnTo>
                    <a:pt x="1340" y="2186"/>
                  </a:lnTo>
                  <a:lnTo>
                    <a:pt x="1338" y="2170"/>
                  </a:lnTo>
                  <a:lnTo>
                    <a:pt x="1337" y="2150"/>
                  </a:lnTo>
                  <a:lnTo>
                    <a:pt x="1337" y="2150"/>
                  </a:lnTo>
                  <a:lnTo>
                    <a:pt x="1338" y="2133"/>
                  </a:lnTo>
                  <a:lnTo>
                    <a:pt x="1340" y="2119"/>
                  </a:lnTo>
                  <a:lnTo>
                    <a:pt x="1345" y="2108"/>
                  </a:lnTo>
                  <a:lnTo>
                    <a:pt x="1350" y="2100"/>
                  </a:lnTo>
                  <a:lnTo>
                    <a:pt x="1357" y="2095"/>
                  </a:lnTo>
                  <a:lnTo>
                    <a:pt x="1364" y="2090"/>
                  </a:lnTo>
                  <a:lnTo>
                    <a:pt x="1372" y="2089"/>
                  </a:lnTo>
                  <a:lnTo>
                    <a:pt x="1378" y="2088"/>
                  </a:lnTo>
                  <a:lnTo>
                    <a:pt x="1378" y="2088"/>
                  </a:lnTo>
                  <a:lnTo>
                    <a:pt x="1386" y="2089"/>
                  </a:lnTo>
                  <a:lnTo>
                    <a:pt x="1393" y="2090"/>
                  </a:lnTo>
                  <a:lnTo>
                    <a:pt x="1398" y="2092"/>
                  </a:lnTo>
                  <a:lnTo>
                    <a:pt x="1404" y="2096"/>
                  </a:lnTo>
                  <a:lnTo>
                    <a:pt x="1408" y="2099"/>
                  </a:lnTo>
                  <a:lnTo>
                    <a:pt x="1412" y="2102"/>
                  </a:lnTo>
                  <a:lnTo>
                    <a:pt x="1418" y="2110"/>
                  </a:lnTo>
                  <a:lnTo>
                    <a:pt x="1418" y="2110"/>
                  </a:lnTo>
                  <a:close/>
                  <a:moveTo>
                    <a:pt x="945" y="2042"/>
                  </a:moveTo>
                  <a:lnTo>
                    <a:pt x="1000" y="2042"/>
                  </a:lnTo>
                  <a:lnTo>
                    <a:pt x="1000" y="2139"/>
                  </a:lnTo>
                  <a:lnTo>
                    <a:pt x="1000" y="2266"/>
                  </a:lnTo>
                  <a:lnTo>
                    <a:pt x="945" y="2266"/>
                  </a:lnTo>
                  <a:lnTo>
                    <a:pt x="945" y="2042"/>
                  </a:lnTo>
                  <a:close/>
                  <a:moveTo>
                    <a:pt x="1000" y="1982"/>
                  </a:moveTo>
                  <a:lnTo>
                    <a:pt x="1000" y="2010"/>
                  </a:lnTo>
                  <a:lnTo>
                    <a:pt x="945" y="2010"/>
                  </a:lnTo>
                  <a:lnTo>
                    <a:pt x="945" y="1954"/>
                  </a:lnTo>
                  <a:lnTo>
                    <a:pt x="1000" y="1954"/>
                  </a:lnTo>
                  <a:lnTo>
                    <a:pt x="1000" y="1982"/>
                  </a:lnTo>
                  <a:close/>
                  <a:moveTo>
                    <a:pt x="2325" y="1977"/>
                  </a:moveTo>
                  <a:lnTo>
                    <a:pt x="2381" y="1949"/>
                  </a:lnTo>
                  <a:lnTo>
                    <a:pt x="2381" y="2144"/>
                  </a:lnTo>
                  <a:lnTo>
                    <a:pt x="2381" y="2266"/>
                  </a:lnTo>
                  <a:lnTo>
                    <a:pt x="2325" y="2266"/>
                  </a:lnTo>
                  <a:lnTo>
                    <a:pt x="2325" y="1977"/>
                  </a:lnTo>
                  <a:close/>
                  <a:moveTo>
                    <a:pt x="400" y="762"/>
                  </a:moveTo>
                  <a:lnTo>
                    <a:pt x="856" y="762"/>
                  </a:lnTo>
                  <a:lnTo>
                    <a:pt x="856" y="498"/>
                  </a:lnTo>
                  <a:lnTo>
                    <a:pt x="400" y="498"/>
                  </a:lnTo>
                  <a:lnTo>
                    <a:pt x="400" y="290"/>
                  </a:lnTo>
                  <a:lnTo>
                    <a:pt x="905" y="290"/>
                  </a:lnTo>
                  <a:lnTo>
                    <a:pt x="737" y="0"/>
                  </a:lnTo>
                  <a:lnTo>
                    <a:pt x="22" y="0"/>
                  </a:lnTo>
                  <a:lnTo>
                    <a:pt x="22" y="1261"/>
                  </a:lnTo>
                  <a:lnTo>
                    <a:pt x="1030" y="1261"/>
                  </a:lnTo>
                  <a:lnTo>
                    <a:pt x="1030" y="970"/>
                  </a:lnTo>
                  <a:lnTo>
                    <a:pt x="400" y="970"/>
                  </a:lnTo>
                  <a:lnTo>
                    <a:pt x="400" y="762"/>
                  </a:lnTo>
                  <a:close/>
                  <a:moveTo>
                    <a:pt x="1702" y="0"/>
                  </a:moveTo>
                  <a:lnTo>
                    <a:pt x="1487" y="411"/>
                  </a:lnTo>
                  <a:lnTo>
                    <a:pt x="1274" y="0"/>
                  </a:lnTo>
                  <a:lnTo>
                    <a:pt x="856" y="0"/>
                  </a:lnTo>
                  <a:lnTo>
                    <a:pt x="1296" y="762"/>
                  </a:lnTo>
                  <a:lnTo>
                    <a:pt x="1296" y="1261"/>
                  </a:lnTo>
                  <a:lnTo>
                    <a:pt x="1673" y="1261"/>
                  </a:lnTo>
                  <a:lnTo>
                    <a:pt x="1673" y="762"/>
                  </a:lnTo>
                  <a:lnTo>
                    <a:pt x="2114" y="0"/>
                  </a:lnTo>
                  <a:lnTo>
                    <a:pt x="1702"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noProof="0" dirty="0"/>
            </a:p>
          </p:txBody>
        </p:sp>
      </p:grpSp>
      <p:sp>
        <p:nvSpPr>
          <p:cNvPr id="21" name="Picture Placeholder 19">
            <a:extLst>
              <a:ext uri="{FF2B5EF4-FFF2-40B4-BE49-F238E27FC236}">
                <a16:creationId xmlns:a16="http://schemas.microsoft.com/office/drawing/2014/main" id="{14F1DE27-AD0C-4A9A-9D8D-4F823ECEAD7F}"/>
              </a:ext>
            </a:extLst>
          </p:cNvPr>
          <p:cNvSpPr>
            <a:spLocks noGrp="1"/>
          </p:cNvSpPr>
          <p:nvPr>
            <p:ph type="pic" sz="quarter" idx="16"/>
          </p:nvPr>
        </p:nvSpPr>
        <p:spPr>
          <a:xfrm>
            <a:off x="346306" y="5914642"/>
            <a:ext cx="576000" cy="576000"/>
          </a:xfrm>
          <a:prstGeom prst="ellipse">
            <a:avLst/>
          </a:prstGeom>
        </p:spPr>
        <p:txBody>
          <a:bodyPr anchor="ctr"/>
          <a:lstStyle>
            <a:lvl1pPr marL="0" indent="0" algn="ctr">
              <a:buNone/>
              <a:defRPr sz="675">
                <a:solidFill>
                  <a:schemeClr val="bg1"/>
                </a:solidFill>
              </a:defRPr>
            </a:lvl1pPr>
          </a:lstStyle>
          <a:p>
            <a:r>
              <a:rPr lang="en-IE" noProof="0" dirty="0"/>
              <a:t>Click icon to add picture</a:t>
            </a:r>
          </a:p>
        </p:txBody>
      </p:sp>
    </p:spTree>
    <p:extLst>
      <p:ext uri="{BB962C8B-B14F-4D97-AF65-F5344CB8AC3E}">
        <p14:creationId xmlns:p14="http://schemas.microsoft.com/office/powerpoint/2010/main" val="1248739312"/>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Approved question wide">
    <p:spTree>
      <p:nvGrpSpPr>
        <p:cNvPr id="1" name=""/>
        <p:cNvGrpSpPr/>
        <p:nvPr/>
      </p:nvGrpSpPr>
      <p:grpSpPr>
        <a:xfrm>
          <a:off x="0" y="0"/>
          <a:ext cx="0" cy="0"/>
          <a:chOff x="0" y="0"/>
          <a:chExt cx="0" cy="0"/>
        </a:xfrm>
      </p:grpSpPr>
      <p:pic>
        <p:nvPicPr>
          <p:cNvPr id="119" name="Picture 118">
            <a:extLst>
              <a:ext uri="{FF2B5EF4-FFF2-40B4-BE49-F238E27FC236}">
                <a16:creationId xmlns:a16="http://schemas.microsoft.com/office/drawing/2014/main" id="{EAA736A0-D2E9-4CA1-BF9F-5E33CF39B83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57200"/>
            <a:ext cx="4654295" cy="3930900"/>
          </a:xfrm>
          <a:prstGeom prst="rect">
            <a:avLst/>
          </a:prstGeom>
        </p:spPr>
      </p:pic>
      <p:grpSp>
        <p:nvGrpSpPr>
          <p:cNvPr id="79" name="Group 4">
            <a:extLst>
              <a:ext uri="{FF2B5EF4-FFF2-40B4-BE49-F238E27FC236}">
                <a16:creationId xmlns:a16="http://schemas.microsoft.com/office/drawing/2014/main" id="{A159D8C9-C19B-4DF7-9C5A-22EDB8A5FB96}"/>
              </a:ext>
            </a:extLst>
          </p:cNvPr>
          <p:cNvGrpSpPr>
            <a:grpSpLocks noChangeAspect="1"/>
          </p:cNvGrpSpPr>
          <p:nvPr userDrawn="1"/>
        </p:nvGrpSpPr>
        <p:grpSpPr bwMode="auto">
          <a:xfrm>
            <a:off x="7710488" y="5340350"/>
            <a:ext cx="987425" cy="1157288"/>
            <a:chOff x="4857" y="3364"/>
            <a:chExt cx="622" cy="729"/>
          </a:xfrm>
        </p:grpSpPr>
        <p:sp>
          <p:nvSpPr>
            <p:cNvPr id="80" name="AutoShape 3">
              <a:extLst>
                <a:ext uri="{FF2B5EF4-FFF2-40B4-BE49-F238E27FC236}">
                  <a16:creationId xmlns:a16="http://schemas.microsoft.com/office/drawing/2014/main" id="{D95FB310-FD8D-4315-8C3A-8966DC1515AB}"/>
                </a:ext>
              </a:extLst>
            </p:cNvPr>
            <p:cNvSpPr>
              <a:spLocks noChangeAspect="1" noChangeArrowheads="1" noTextEdit="1"/>
            </p:cNvSpPr>
            <p:nvPr userDrawn="1"/>
          </p:nvSpPr>
          <p:spPr bwMode="auto">
            <a:xfrm>
              <a:off x="4857" y="3364"/>
              <a:ext cx="622" cy="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noProof="0" dirty="0"/>
            </a:p>
          </p:txBody>
        </p:sp>
        <p:sp>
          <p:nvSpPr>
            <p:cNvPr id="81" name="Freeform 5">
              <a:extLst>
                <a:ext uri="{FF2B5EF4-FFF2-40B4-BE49-F238E27FC236}">
                  <a16:creationId xmlns:a16="http://schemas.microsoft.com/office/drawing/2014/main" id="{B0F72F2B-2B88-4D56-A5C3-5C83787BA011}"/>
                </a:ext>
              </a:extLst>
            </p:cNvPr>
            <p:cNvSpPr>
              <a:spLocks/>
            </p:cNvSpPr>
            <p:nvPr userDrawn="1"/>
          </p:nvSpPr>
          <p:spPr bwMode="auto">
            <a:xfrm>
              <a:off x="4857" y="3364"/>
              <a:ext cx="498" cy="182"/>
            </a:xfrm>
            <a:custGeom>
              <a:avLst/>
              <a:gdLst>
                <a:gd name="T0" fmla="*/ 2491 w 2491"/>
                <a:gd name="T1" fmla="*/ 0 h 910"/>
                <a:gd name="T2" fmla="*/ 0 w 2491"/>
                <a:gd name="T3" fmla="*/ 910 h 910"/>
                <a:gd name="T4" fmla="*/ 2491 w 2491"/>
                <a:gd name="T5" fmla="*/ 469 h 910"/>
                <a:gd name="T6" fmla="*/ 2491 w 2491"/>
                <a:gd name="T7" fmla="*/ 0 h 910"/>
              </a:gdLst>
              <a:ahLst/>
              <a:cxnLst>
                <a:cxn ang="0">
                  <a:pos x="T0" y="T1"/>
                </a:cxn>
                <a:cxn ang="0">
                  <a:pos x="T2" y="T3"/>
                </a:cxn>
                <a:cxn ang="0">
                  <a:pos x="T4" y="T5"/>
                </a:cxn>
                <a:cxn ang="0">
                  <a:pos x="T6" y="T7"/>
                </a:cxn>
              </a:cxnLst>
              <a:rect l="0" t="0" r="r" b="b"/>
              <a:pathLst>
                <a:path w="2491" h="910">
                  <a:moveTo>
                    <a:pt x="2491" y="0"/>
                  </a:moveTo>
                  <a:lnTo>
                    <a:pt x="0" y="910"/>
                  </a:lnTo>
                  <a:lnTo>
                    <a:pt x="2491" y="469"/>
                  </a:lnTo>
                  <a:lnTo>
                    <a:pt x="2491" y="0"/>
                  </a:lnTo>
                  <a:close/>
                </a:path>
              </a:pathLst>
            </a:custGeom>
            <a:solidFill>
              <a:srgbClr val="FE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noProof="0" dirty="0"/>
            </a:p>
          </p:txBody>
        </p:sp>
        <p:sp>
          <p:nvSpPr>
            <p:cNvPr id="82" name="Freeform 6">
              <a:extLst>
                <a:ext uri="{FF2B5EF4-FFF2-40B4-BE49-F238E27FC236}">
                  <a16:creationId xmlns:a16="http://schemas.microsoft.com/office/drawing/2014/main" id="{900DB62A-8F2A-4742-9C40-2FC7AA18235B}"/>
                </a:ext>
              </a:extLst>
            </p:cNvPr>
            <p:cNvSpPr>
              <a:spLocks noEditPoints="1"/>
            </p:cNvSpPr>
            <p:nvPr userDrawn="1"/>
          </p:nvSpPr>
          <p:spPr bwMode="auto">
            <a:xfrm>
              <a:off x="4857" y="3622"/>
              <a:ext cx="622" cy="471"/>
            </a:xfrm>
            <a:custGeom>
              <a:avLst/>
              <a:gdLst>
                <a:gd name="T0" fmla="*/ 235 w 3110"/>
                <a:gd name="T1" fmla="*/ 1600 h 2357"/>
                <a:gd name="T2" fmla="*/ 255 w 3110"/>
                <a:gd name="T3" fmla="*/ 1809 h 2357"/>
                <a:gd name="T4" fmla="*/ 152 w 3110"/>
                <a:gd name="T5" fmla="*/ 1823 h 2357"/>
                <a:gd name="T6" fmla="*/ 353 w 3110"/>
                <a:gd name="T7" fmla="*/ 1774 h 2357"/>
                <a:gd name="T8" fmla="*/ 419 w 3110"/>
                <a:gd name="T9" fmla="*/ 1871 h 2357"/>
                <a:gd name="T10" fmla="*/ 1148 w 3110"/>
                <a:gd name="T11" fmla="*/ 1664 h 2357"/>
                <a:gd name="T12" fmla="*/ 1225 w 3110"/>
                <a:gd name="T13" fmla="*/ 1751 h 2357"/>
                <a:gd name="T14" fmla="*/ 701 w 3110"/>
                <a:gd name="T15" fmla="*/ 1558 h 2357"/>
                <a:gd name="T16" fmla="*/ 744 w 3110"/>
                <a:gd name="T17" fmla="*/ 1723 h 2357"/>
                <a:gd name="T18" fmla="*/ 866 w 3110"/>
                <a:gd name="T19" fmla="*/ 1868 h 2357"/>
                <a:gd name="T20" fmla="*/ 838 w 3110"/>
                <a:gd name="T21" fmla="*/ 1696 h 2357"/>
                <a:gd name="T22" fmla="*/ 2035 w 3110"/>
                <a:gd name="T23" fmla="*/ 1874 h 2357"/>
                <a:gd name="T24" fmla="*/ 2173 w 3110"/>
                <a:gd name="T25" fmla="*/ 1760 h 2357"/>
                <a:gd name="T26" fmla="*/ 2115 w 3110"/>
                <a:gd name="T27" fmla="*/ 1743 h 2357"/>
                <a:gd name="T28" fmla="*/ 2074 w 3110"/>
                <a:gd name="T29" fmla="*/ 1696 h 2357"/>
                <a:gd name="T30" fmla="*/ 1318 w 3110"/>
                <a:gd name="T31" fmla="*/ 1748 h 2357"/>
                <a:gd name="T32" fmla="*/ 1455 w 3110"/>
                <a:gd name="T33" fmla="*/ 1858 h 2357"/>
                <a:gd name="T34" fmla="*/ 1484 w 3110"/>
                <a:gd name="T35" fmla="*/ 1938 h 2357"/>
                <a:gd name="T36" fmla="*/ 1378 w 3110"/>
                <a:gd name="T37" fmla="*/ 1794 h 2357"/>
                <a:gd name="T38" fmla="*/ 1740 w 3110"/>
                <a:gd name="T39" fmla="*/ 1690 h 2357"/>
                <a:gd name="T40" fmla="*/ 1644 w 3110"/>
                <a:gd name="T41" fmla="*/ 1791 h 2357"/>
                <a:gd name="T42" fmla="*/ 1835 w 3110"/>
                <a:gd name="T43" fmla="*/ 1723 h 2357"/>
                <a:gd name="T44" fmla="*/ 1698 w 3110"/>
                <a:gd name="T45" fmla="*/ 1800 h 2357"/>
                <a:gd name="T46" fmla="*/ 1721 w 3110"/>
                <a:gd name="T47" fmla="*/ 1831 h 2357"/>
                <a:gd name="T48" fmla="*/ 2256 w 3110"/>
                <a:gd name="T49" fmla="*/ 1780 h 2357"/>
                <a:gd name="T50" fmla="*/ 2243 w 3110"/>
                <a:gd name="T51" fmla="*/ 1665 h 2357"/>
                <a:gd name="T52" fmla="*/ 2306 w 3110"/>
                <a:gd name="T53" fmla="*/ 1880 h 2357"/>
                <a:gd name="T54" fmla="*/ 2338 w 3110"/>
                <a:gd name="T55" fmla="*/ 1722 h 2357"/>
                <a:gd name="T56" fmla="*/ 2929 w 3110"/>
                <a:gd name="T57" fmla="*/ 1763 h 2357"/>
                <a:gd name="T58" fmla="*/ 2750 w 3110"/>
                <a:gd name="T59" fmla="*/ 1695 h 2357"/>
                <a:gd name="T60" fmla="*/ 2872 w 3110"/>
                <a:gd name="T61" fmla="*/ 1874 h 2357"/>
                <a:gd name="T62" fmla="*/ 2658 w 3110"/>
                <a:gd name="T63" fmla="*/ 1797 h 2357"/>
                <a:gd name="T64" fmla="*/ 2623 w 3110"/>
                <a:gd name="T65" fmla="*/ 1867 h 2357"/>
                <a:gd name="T66" fmla="*/ 2482 w 3110"/>
                <a:gd name="T67" fmla="*/ 1876 h 2357"/>
                <a:gd name="T68" fmla="*/ 2513 w 3110"/>
                <a:gd name="T69" fmla="*/ 1825 h 2357"/>
                <a:gd name="T70" fmla="*/ 3019 w 3110"/>
                <a:gd name="T71" fmla="*/ 1651 h 2357"/>
                <a:gd name="T72" fmla="*/ 981 w 3110"/>
                <a:gd name="T73" fmla="*/ 1874 h 2357"/>
                <a:gd name="T74" fmla="*/ 2433 w 3110"/>
                <a:gd name="T75" fmla="*/ 2085 h 2357"/>
                <a:gd name="T76" fmla="*/ 2528 w 3110"/>
                <a:gd name="T77" fmla="*/ 2268 h 2357"/>
                <a:gd name="T78" fmla="*/ 2503 w 3110"/>
                <a:gd name="T79" fmla="*/ 2090 h 2357"/>
                <a:gd name="T80" fmla="*/ 631 w 3110"/>
                <a:gd name="T81" fmla="*/ 2093 h 2357"/>
                <a:gd name="T82" fmla="*/ 677 w 3110"/>
                <a:gd name="T83" fmla="*/ 2105 h 2357"/>
                <a:gd name="T84" fmla="*/ 203 w 3110"/>
                <a:gd name="T85" fmla="*/ 2151 h 2357"/>
                <a:gd name="T86" fmla="*/ 312 w 3110"/>
                <a:gd name="T87" fmla="*/ 2190 h 2357"/>
                <a:gd name="T88" fmla="*/ 507 w 3110"/>
                <a:gd name="T89" fmla="*/ 2190 h 2357"/>
                <a:gd name="T90" fmla="*/ 377 w 3110"/>
                <a:gd name="T91" fmla="*/ 2201 h 2357"/>
                <a:gd name="T92" fmla="*/ 442 w 3110"/>
                <a:gd name="T93" fmla="*/ 2201 h 2357"/>
                <a:gd name="T94" fmla="*/ 2213 w 3110"/>
                <a:gd name="T95" fmla="*/ 2056 h 2357"/>
                <a:gd name="T96" fmla="*/ 1608 w 3110"/>
                <a:gd name="T97" fmla="*/ 2042 h 2357"/>
                <a:gd name="T98" fmla="*/ 1951 w 3110"/>
                <a:gd name="T99" fmla="*/ 2062 h 2357"/>
                <a:gd name="T100" fmla="*/ 2016 w 3110"/>
                <a:gd name="T101" fmla="*/ 2271 h 2357"/>
                <a:gd name="T102" fmla="*/ 2075 w 3110"/>
                <a:gd name="T103" fmla="*/ 2057 h 2357"/>
                <a:gd name="T104" fmla="*/ 2016 w 3110"/>
                <a:gd name="T105" fmla="*/ 2089 h 2357"/>
                <a:gd name="T106" fmla="*/ 772 w 3110"/>
                <a:gd name="T107" fmla="*/ 1949 h 2357"/>
                <a:gd name="T108" fmla="*/ 1210 w 3110"/>
                <a:gd name="T109" fmla="*/ 2052 h 2357"/>
                <a:gd name="T110" fmla="*/ 1116 w 3110"/>
                <a:gd name="T111" fmla="*/ 2102 h 2357"/>
                <a:gd name="T112" fmla="*/ 1289 w 3110"/>
                <a:gd name="T113" fmla="*/ 2093 h 2357"/>
                <a:gd name="T114" fmla="*/ 1395 w 3110"/>
                <a:gd name="T115" fmla="*/ 2266 h 2357"/>
                <a:gd name="T116" fmla="*/ 1413 w 3110"/>
                <a:gd name="T117" fmla="*/ 2350 h 2357"/>
                <a:gd name="T118" fmla="*/ 1364 w 3110"/>
                <a:gd name="T119" fmla="*/ 2217 h 2357"/>
                <a:gd name="T120" fmla="*/ 1000 w 3110"/>
                <a:gd name="T121" fmla="*/ 2139 h 2357"/>
                <a:gd name="T122" fmla="*/ 400 w 3110"/>
                <a:gd name="T123" fmla="*/ 970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0" h="2357">
                  <a:moveTo>
                    <a:pt x="259" y="1777"/>
                  </a:moveTo>
                  <a:lnTo>
                    <a:pt x="259" y="1777"/>
                  </a:lnTo>
                  <a:lnTo>
                    <a:pt x="259" y="1769"/>
                  </a:lnTo>
                  <a:lnTo>
                    <a:pt x="258" y="1762"/>
                  </a:lnTo>
                  <a:lnTo>
                    <a:pt x="255" y="1749"/>
                  </a:lnTo>
                  <a:lnTo>
                    <a:pt x="249" y="1738"/>
                  </a:lnTo>
                  <a:lnTo>
                    <a:pt x="242" y="1729"/>
                  </a:lnTo>
                  <a:lnTo>
                    <a:pt x="235" y="1722"/>
                  </a:lnTo>
                  <a:lnTo>
                    <a:pt x="227" y="1717"/>
                  </a:lnTo>
                  <a:lnTo>
                    <a:pt x="220" y="1712"/>
                  </a:lnTo>
                  <a:lnTo>
                    <a:pt x="213" y="1709"/>
                  </a:lnTo>
                  <a:lnTo>
                    <a:pt x="213" y="1709"/>
                  </a:lnTo>
                  <a:lnTo>
                    <a:pt x="221" y="1703"/>
                  </a:lnTo>
                  <a:lnTo>
                    <a:pt x="228" y="1698"/>
                  </a:lnTo>
                  <a:lnTo>
                    <a:pt x="233" y="1691"/>
                  </a:lnTo>
                  <a:lnTo>
                    <a:pt x="239" y="1683"/>
                  </a:lnTo>
                  <a:lnTo>
                    <a:pt x="243" y="1675"/>
                  </a:lnTo>
                  <a:lnTo>
                    <a:pt x="246" y="1666"/>
                  </a:lnTo>
                  <a:lnTo>
                    <a:pt x="248" y="1658"/>
                  </a:lnTo>
                  <a:lnTo>
                    <a:pt x="248" y="1648"/>
                  </a:lnTo>
                  <a:lnTo>
                    <a:pt x="248" y="1648"/>
                  </a:lnTo>
                  <a:lnTo>
                    <a:pt x="248" y="1639"/>
                  </a:lnTo>
                  <a:lnTo>
                    <a:pt x="247" y="1630"/>
                  </a:lnTo>
                  <a:lnTo>
                    <a:pt x="245" y="1622"/>
                  </a:lnTo>
                  <a:lnTo>
                    <a:pt x="242" y="1614"/>
                  </a:lnTo>
                  <a:lnTo>
                    <a:pt x="239" y="1606"/>
                  </a:lnTo>
                  <a:lnTo>
                    <a:pt x="235" y="1600"/>
                  </a:lnTo>
                  <a:lnTo>
                    <a:pt x="229" y="1594"/>
                  </a:lnTo>
                  <a:lnTo>
                    <a:pt x="223" y="1589"/>
                  </a:lnTo>
                  <a:lnTo>
                    <a:pt x="217" y="1584"/>
                  </a:lnTo>
                  <a:lnTo>
                    <a:pt x="210" y="1580"/>
                  </a:lnTo>
                  <a:lnTo>
                    <a:pt x="202" y="1576"/>
                  </a:lnTo>
                  <a:lnTo>
                    <a:pt x="193" y="1573"/>
                  </a:lnTo>
                  <a:lnTo>
                    <a:pt x="185" y="1571"/>
                  </a:lnTo>
                  <a:lnTo>
                    <a:pt x="175" y="1569"/>
                  </a:lnTo>
                  <a:lnTo>
                    <a:pt x="165" y="1569"/>
                  </a:lnTo>
                  <a:lnTo>
                    <a:pt x="153" y="1568"/>
                  </a:lnTo>
                  <a:lnTo>
                    <a:pt x="22" y="1568"/>
                  </a:lnTo>
                  <a:lnTo>
                    <a:pt x="22" y="1874"/>
                  </a:lnTo>
                  <a:lnTo>
                    <a:pt x="152" y="1874"/>
                  </a:lnTo>
                  <a:lnTo>
                    <a:pt x="152" y="1874"/>
                  </a:lnTo>
                  <a:lnTo>
                    <a:pt x="165" y="1874"/>
                  </a:lnTo>
                  <a:lnTo>
                    <a:pt x="176" y="1873"/>
                  </a:lnTo>
                  <a:lnTo>
                    <a:pt x="187" y="1871"/>
                  </a:lnTo>
                  <a:lnTo>
                    <a:pt x="197" y="1868"/>
                  </a:lnTo>
                  <a:lnTo>
                    <a:pt x="207" y="1864"/>
                  </a:lnTo>
                  <a:lnTo>
                    <a:pt x="216" y="1860"/>
                  </a:lnTo>
                  <a:lnTo>
                    <a:pt x="223" y="1854"/>
                  </a:lnTo>
                  <a:lnTo>
                    <a:pt x="230" y="1849"/>
                  </a:lnTo>
                  <a:lnTo>
                    <a:pt x="237" y="1842"/>
                  </a:lnTo>
                  <a:lnTo>
                    <a:pt x="242" y="1834"/>
                  </a:lnTo>
                  <a:lnTo>
                    <a:pt x="248" y="1827"/>
                  </a:lnTo>
                  <a:lnTo>
                    <a:pt x="251" y="1818"/>
                  </a:lnTo>
                  <a:lnTo>
                    <a:pt x="255" y="1809"/>
                  </a:lnTo>
                  <a:lnTo>
                    <a:pt x="257" y="1799"/>
                  </a:lnTo>
                  <a:lnTo>
                    <a:pt x="258" y="1788"/>
                  </a:lnTo>
                  <a:lnTo>
                    <a:pt x="259" y="1777"/>
                  </a:lnTo>
                  <a:lnTo>
                    <a:pt x="259" y="1777"/>
                  </a:lnTo>
                  <a:close/>
                  <a:moveTo>
                    <a:pt x="152" y="1823"/>
                  </a:moveTo>
                  <a:lnTo>
                    <a:pt x="79" y="1823"/>
                  </a:lnTo>
                  <a:lnTo>
                    <a:pt x="79" y="1735"/>
                  </a:lnTo>
                  <a:lnTo>
                    <a:pt x="152" y="1735"/>
                  </a:lnTo>
                  <a:lnTo>
                    <a:pt x="152" y="1735"/>
                  </a:lnTo>
                  <a:lnTo>
                    <a:pt x="163" y="1737"/>
                  </a:lnTo>
                  <a:lnTo>
                    <a:pt x="172" y="1738"/>
                  </a:lnTo>
                  <a:lnTo>
                    <a:pt x="180" y="1741"/>
                  </a:lnTo>
                  <a:lnTo>
                    <a:pt x="187" y="1747"/>
                  </a:lnTo>
                  <a:lnTo>
                    <a:pt x="192" y="1752"/>
                  </a:lnTo>
                  <a:lnTo>
                    <a:pt x="196" y="1760"/>
                  </a:lnTo>
                  <a:lnTo>
                    <a:pt x="198" y="1769"/>
                  </a:lnTo>
                  <a:lnTo>
                    <a:pt x="199" y="1779"/>
                  </a:lnTo>
                  <a:lnTo>
                    <a:pt x="199" y="1779"/>
                  </a:lnTo>
                  <a:lnTo>
                    <a:pt x="198" y="1789"/>
                  </a:lnTo>
                  <a:lnTo>
                    <a:pt x="196" y="1798"/>
                  </a:lnTo>
                  <a:lnTo>
                    <a:pt x="191" y="1805"/>
                  </a:lnTo>
                  <a:lnTo>
                    <a:pt x="187" y="1811"/>
                  </a:lnTo>
                  <a:lnTo>
                    <a:pt x="180" y="1817"/>
                  </a:lnTo>
                  <a:lnTo>
                    <a:pt x="172" y="1820"/>
                  </a:lnTo>
                  <a:lnTo>
                    <a:pt x="162" y="1822"/>
                  </a:lnTo>
                  <a:lnTo>
                    <a:pt x="152" y="1823"/>
                  </a:lnTo>
                  <a:lnTo>
                    <a:pt x="152" y="1823"/>
                  </a:lnTo>
                  <a:close/>
                  <a:moveTo>
                    <a:pt x="151" y="1685"/>
                  </a:moveTo>
                  <a:lnTo>
                    <a:pt x="79" y="1685"/>
                  </a:lnTo>
                  <a:lnTo>
                    <a:pt x="79" y="1620"/>
                  </a:lnTo>
                  <a:lnTo>
                    <a:pt x="149" y="1620"/>
                  </a:lnTo>
                  <a:lnTo>
                    <a:pt x="149" y="1620"/>
                  </a:lnTo>
                  <a:lnTo>
                    <a:pt x="158" y="1621"/>
                  </a:lnTo>
                  <a:lnTo>
                    <a:pt x="167" y="1622"/>
                  </a:lnTo>
                  <a:lnTo>
                    <a:pt x="173" y="1624"/>
                  </a:lnTo>
                  <a:lnTo>
                    <a:pt x="179" y="1628"/>
                  </a:lnTo>
                  <a:lnTo>
                    <a:pt x="183" y="1633"/>
                  </a:lnTo>
                  <a:lnTo>
                    <a:pt x="187" y="1639"/>
                  </a:lnTo>
                  <a:lnTo>
                    <a:pt x="188" y="1645"/>
                  </a:lnTo>
                  <a:lnTo>
                    <a:pt x="189" y="1653"/>
                  </a:lnTo>
                  <a:lnTo>
                    <a:pt x="189" y="1653"/>
                  </a:lnTo>
                  <a:lnTo>
                    <a:pt x="189" y="1659"/>
                  </a:lnTo>
                  <a:lnTo>
                    <a:pt x="188" y="1664"/>
                  </a:lnTo>
                  <a:lnTo>
                    <a:pt x="186" y="1670"/>
                  </a:lnTo>
                  <a:lnTo>
                    <a:pt x="182" y="1674"/>
                  </a:lnTo>
                  <a:lnTo>
                    <a:pt x="177" y="1679"/>
                  </a:lnTo>
                  <a:lnTo>
                    <a:pt x="170" y="1682"/>
                  </a:lnTo>
                  <a:lnTo>
                    <a:pt x="162" y="1684"/>
                  </a:lnTo>
                  <a:lnTo>
                    <a:pt x="151" y="1685"/>
                  </a:lnTo>
                  <a:lnTo>
                    <a:pt x="151" y="1685"/>
                  </a:lnTo>
                  <a:close/>
                  <a:moveTo>
                    <a:pt x="298" y="1778"/>
                  </a:moveTo>
                  <a:lnTo>
                    <a:pt x="298" y="1651"/>
                  </a:lnTo>
                  <a:lnTo>
                    <a:pt x="353" y="1651"/>
                  </a:lnTo>
                  <a:lnTo>
                    <a:pt x="353" y="1774"/>
                  </a:lnTo>
                  <a:lnTo>
                    <a:pt x="353" y="1774"/>
                  </a:lnTo>
                  <a:lnTo>
                    <a:pt x="353" y="1787"/>
                  </a:lnTo>
                  <a:lnTo>
                    <a:pt x="356" y="1799"/>
                  </a:lnTo>
                  <a:lnTo>
                    <a:pt x="359" y="1808"/>
                  </a:lnTo>
                  <a:lnTo>
                    <a:pt x="363" y="1815"/>
                  </a:lnTo>
                  <a:lnTo>
                    <a:pt x="369" y="1821"/>
                  </a:lnTo>
                  <a:lnTo>
                    <a:pt x="376" y="1825"/>
                  </a:lnTo>
                  <a:lnTo>
                    <a:pt x="385" y="1828"/>
                  </a:lnTo>
                  <a:lnTo>
                    <a:pt x="395" y="1829"/>
                  </a:lnTo>
                  <a:lnTo>
                    <a:pt x="395" y="1829"/>
                  </a:lnTo>
                  <a:lnTo>
                    <a:pt x="405" y="1828"/>
                  </a:lnTo>
                  <a:lnTo>
                    <a:pt x="412" y="1825"/>
                  </a:lnTo>
                  <a:lnTo>
                    <a:pt x="420" y="1821"/>
                  </a:lnTo>
                  <a:lnTo>
                    <a:pt x="426" y="1815"/>
                  </a:lnTo>
                  <a:lnTo>
                    <a:pt x="430" y="1808"/>
                  </a:lnTo>
                  <a:lnTo>
                    <a:pt x="433" y="1798"/>
                  </a:lnTo>
                  <a:lnTo>
                    <a:pt x="436" y="1787"/>
                  </a:lnTo>
                  <a:lnTo>
                    <a:pt x="436" y="1774"/>
                  </a:lnTo>
                  <a:lnTo>
                    <a:pt x="436" y="1651"/>
                  </a:lnTo>
                  <a:lnTo>
                    <a:pt x="491" y="1651"/>
                  </a:lnTo>
                  <a:lnTo>
                    <a:pt x="491" y="1874"/>
                  </a:lnTo>
                  <a:lnTo>
                    <a:pt x="436" y="1874"/>
                  </a:lnTo>
                  <a:lnTo>
                    <a:pt x="436" y="1857"/>
                  </a:lnTo>
                  <a:lnTo>
                    <a:pt x="436" y="1857"/>
                  </a:lnTo>
                  <a:lnTo>
                    <a:pt x="431" y="1862"/>
                  </a:lnTo>
                  <a:lnTo>
                    <a:pt x="425" y="1867"/>
                  </a:lnTo>
                  <a:lnTo>
                    <a:pt x="419" y="1871"/>
                  </a:lnTo>
                  <a:lnTo>
                    <a:pt x="412" y="1873"/>
                  </a:lnTo>
                  <a:lnTo>
                    <a:pt x="406" y="1877"/>
                  </a:lnTo>
                  <a:lnTo>
                    <a:pt x="398" y="1878"/>
                  </a:lnTo>
                  <a:lnTo>
                    <a:pt x="390" y="1879"/>
                  </a:lnTo>
                  <a:lnTo>
                    <a:pt x="382" y="1880"/>
                  </a:lnTo>
                  <a:lnTo>
                    <a:pt x="382" y="1880"/>
                  </a:lnTo>
                  <a:lnTo>
                    <a:pt x="369" y="1879"/>
                  </a:lnTo>
                  <a:lnTo>
                    <a:pt x="358" y="1877"/>
                  </a:lnTo>
                  <a:lnTo>
                    <a:pt x="348" y="1873"/>
                  </a:lnTo>
                  <a:lnTo>
                    <a:pt x="338" y="1869"/>
                  </a:lnTo>
                  <a:lnTo>
                    <a:pt x="330" y="1863"/>
                  </a:lnTo>
                  <a:lnTo>
                    <a:pt x="323" y="1858"/>
                  </a:lnTo>
                  <a:lnTo>
                    <a:pt x="318" y="1850"/>
                  </a:lnTo>
                  <a:lnTo>
                    <a:pt x="312" y="1842"/>
                  </a:lnTo>
                  <a:lnTo>
                    <a:pt x="309" y="1834"/>
                  </a:lnTo>
                  <a:lnTo>
                    <a:pt x="306" y="1827"/>
                  </a:lnTo>
                  <a:lnTo>
                    <a:pt x="301" y="1809"/>
                  </a:lnTo>
                  <a:lnTo>
                    <a:pt x="299" y="1792"/>
                  </a:lnTo>
                  <a:lnTo>
                    <a:pt x="298" y="1778"/>
                  </a:lnTo>
                  <a:lnTo>
                    <a:pt x="298" y="1778"/>
                  </a:lnTo>
                  <a:close/>
                  <a:moveTo>
                    <a:pt x="1143" y="1874"/>
                  </a:moveTo>
                  <a:lnTo>
                    <a:pt x="1087" y="1874"/>
                  </a:lnTo>
                  <a:lnTo>
                    <a:pt x="1087" y="1651"/>
                  </a:lnTo>
                  <a:lnTo>
                    <a:pt x="1143" y="1651"/>
                  </a:lnTo>
                  <a:lnTo>
                    <a:pt x="1143" y="1670"/>
                  </a:lnTo>
                  <a:lnTo>
                    <a:pt x="1143" y="1670"/>
                  </a:lnTo>
                  <a:lnTo>
                    <a:pt x="1148" y="1664"/>
                  </a:lnTo>
                  <a:lnTo>
                    <a:pt x="1154" y="1659"/>
                  </a:lnTo>
                  <a:lnTo>
                    <a:pt x="1160" y="1655"/>
                  </a:lnTo>
                  <a:lnTo>
                    <a:pt x="1167" y="1652"/>
                  </a:lnTo>
                  <a:lnTo>
                    <a:pt x="1175" y="1649"/>
                  </a:lnTo>
                  <a:lnTo>
                    <a:pt x="1182" y="1648"/>
                  </a:lnTo>
                  <a:lnTo>
                    <a:pt x="1190" y="1646"/>
                  </a:lnTo>
                  <a:lnTo>
                    <a:pt x="1198" y="1645"/>
                  </a:lnTo>
                  <a:lnTo>
                    <a:pt x="1198" y="1645"/>
                  </a:lnTo>
                  <a:lnTo>
                    <a:pt x="1208" y="1646"/>
                  </a:lnTo>
                  <a:lnTo>
                    <a:pt x="1217" y="1648"/>
                  </a:lnTo>
                  <a:lnTo>
                    <a:pt x="1226" y="1650"/>
                  </a:lnTo>
                  <a:lnTo>
                    <a:pt x="1234" y="1652"/>
                  </a:lnTo>
                  <a:lnTo>
                    <a:pt x="1242" y="1655"/>
                  </a:lnTo>
                  <a:lnTo>
                    <a:pt x="1248" y="1661"/>
                  </a:lnTo>
                  <a:lnTo>
                    <a:pt x="1254" y="1665"/>
                  </a:lnTo>
                  <a:lnTo>
                    <a:pt x="1259" y="1672"/>
                  </a:lnTo>
                  <a:lnTo>
                    <a:pt x="1265" y="1679"/>
                  </a:lnTo>
                  <a:lnTo>
                    <a:pt x="1268" y="1686"/>
                  </a:lnTo>
                  <a:lnTo>
                    <a:pt x="1273" y="1694"/>
                  </a:lnTo>
                  <a:lnTo>
                    <a:pt x="1275" y="1703"/>
                  </a:lnTo>
                  <a:lnTo>
                    <a:pt x="1277" y="1713"/>
                  </a:lnTo>
                  <a:lnTo>
                    <a:pt x="1279" y="1724"/>
                  </a:lnTo>
                  <a:lnTo>
                    <a:pt x="1280" y="1735"/>
                  </a:lnTo>
                  <a:lnTo>
                    <a:pt x="1280" y="1748"/>
                  </a:lnTo>
                  <a:lnTo>
                    <a:pt x="1280" y="1874"/>
                  </a:lnTo>
                  <a:lnTo>
                    <a:pt x="1225" y="1874"/>
                  </a:lnTo>
                  <a:lnTo>
                    <a:pt x="1225" y="1751"/>
                  </a:lnTo>
                  <a:lnTo>
                    <a:pt x="1225" y="1751"/>
                  </a:lnTo>
                  <a:lnTo>
                    <a:pt x="1225" y="1738"/>
                  </a:lnTo>
                  <a:lnTo>
                    <a:pt x="1223" y="1727"/>
                  </a:lnTo>
                  <a:lnTo>
                    <a:pt x="1219" y="1718"/>
                  </a:lnTo>
                  <a:lnTo>
                    <a:pt x="1215" y="1710"/>
                  </a:lnTo>
                  <a:lnTo>
                    <a:pt x="1209" y="1704"/>
                  </a:lnTo>
                  <a:lnTo>
                    <a:pt x="1203" y="1700"/>
                  </a:lnTo>
                  <a:lnTo>
                    <a:pt x="1195" y="1698"/>
                  </a:lnTo>
                  <a:lnTo>
                    <a:pt x="1185" y="1696"/>
                  </a:lnTo>
                  <a:lnTo>
                    <a:pt x="1185" y="1696"/>
                  </a:lnTo>
                  <a:lnTo>
                    <a:pt x="1175" y="1698"/>
                  </a:lnTo>
                  <a:lnTo>
                    <a:pt x="1166" y="1700"/>
                  </a:lnTo>
                  <a:lnTo>
                    <a:pt x="1159" y="1704"/>
                  </a:lnTo>
                  <a:lnTo>
                    <a:pt x="1154" y="1710"/>
                  </a:lnTo>
                  <a:lnTo>
                    <a:pt x="1148" y="1718"/>
                  </a:lnTo>
                  <a:lnTo>
                    <a:pt x="1145" y="1728"/>
                  </a:lnTo>
                  <a:lnTo>
                    <a:pt x="1143" y="1739"/>
                  </a:lnTo>
                  <a:lnTo>
                    <a:pt x="1143" y="1751"/>
                  </a:lnTo>
                  <a:lnTo>
                    <a:pt x="1143" y="1874"/>
                  </a:lnTo>
                  <a:close/>
                  <a:moveTo>
                    <a:pt x="597" y="1755"/>
                  </a:moveTo>
                  <a:lnTo>
                    <a:pt x="597" y="1874"/>
                  </a:lnTo>
                  <a:lnTo>
                    <a:pt x="541" y="1874"/>
                  </a:lnTo>
                  <a:lnTo>
                    <a:pt x="541" y="1651"/>
                  </a:lnTo>
                  <a:lnTo>
                    <a:pt x="597" y="1651"/>
                  </a:lnTo>
                  <a:lnTo>
                    <a:pt x="597" y="1755"/>
                  </a:lnTo>
                  <a:close/>
                  <a:moveTo>
                    <a:pt x="646" y="1585"/>
                  </a:moveTo>
                  <a:lnTo>
                    <a:pt x="701" y="1558"/>
                  </a:lnTo>
                  <a:lnTo>
                    <a:pt x="701" y="1760"/>
                  </a:lnTo>
                  <a:lnTo>
                    <a:pt x="701" y="1874"/>
                  </a:lnTo>
                  <a:lnTo>
                    <a:pt x="646" y="1874"/>
                  </a:lnTo>
                  <a:lnTo>
                    <a:pt x="646" y="1585"/>
                  </a:lnTo>
                  <a:close/>
                  <a:moveTo>
                    <a:pt x="877" y="1666"/>
                  </a:moveTo>
                  <a:lnTo>
                    <a:pt x="877" y="1666"/>
                  </a:lnTo>
                  <a:lnTo>
                    <a:pt x="873" y="1661"/>
                  </a:lnTo>
                  <a:lnTo>
                    <a:pt x="867" y="1658"/>
                  </a:lnTo>
                  <a:lnTo>
                    <a:pt x="860" y="1653"/>
                  </a:lnTo>
                  <a:lnTo>
                    <a:pt x="855" y="1651"/>
                  </a:lnTo>
                  <a:lnTo>
                    <a:pt x="848" y="1649"/>
                  </a:lnTo>
                  <a:lnTo>
                    <a:pt x="841" y="1646"/>
                  </a:lnTo>
                  <a:lnTo>
                    <a:pt x="828" y="1645"/>
                  </a:lnTo>
                  <a:lnTo>
                    <a:pt x="828" y="1645"/>
                  </a:lnTo>
                  <a:lnTo>
                    <a:pt x="818" y="1646"/>
                  </a:lnTo>
                  <a:lnTo>
                    <a:pt x="808" y="1648"/>
                  </a:lnTo>
                  <a:lnTo>
                    <a:pt x="799" y="1650"/>
                  </a:lnTo>
                  <a:lnTo>
                    <a:pt x="791" y="1653"/>
                  </a:lnTo>
                  <a:lnTo>
                    <a:pt x="784" y="1658"/>
                  </a:lnTo>
                  <a:lnTo>
                    <a:pt x="776" y="1663"/>
                  </a:lnTo>
                  <a:lnTo>
                    <a:pt x="769" y="1670"/>
                  </a:lnTo>
                  <a:lnTo>
                    <a:pt x="764" y="1676"/>
                  </a:lnTo>
                  <a:lnTo>
                    <a:pt x="758" y="1684"/>
                  </a:lnTo>
                  <a:lnTo>
                    <a:pt x="754" y="1693"/>
                  </a:lnTo>
                  <a:lnTo>
                    <a:pt x="749" y="1702"/>
                  </a:lnTo>
                  <a:lnTo>
                    <a:pt x="746" y="1712"/>
                  </a:lnTo>
                  <a:lnTo>
                    <a:pt x="744" y="1723"/>
                  </a:lnTo>
                  <a:lnTo>
                    <a:pt x="741" y="1735"/>
                  </a:lnTo>
                  <a:lnTo>
                    <a:pt x="740" y="1748"/>
                  </a:lnTo>
                  <a:lnTo>
                    <a:pt x="740" y="1760"/>
                  </a:lnTo>
                  <a:lnTo>
                    <a:pt x="740" y="1760"/>
                  </a:lnTo>
                  <a:lnTo>
                    <a:pt x="740" y="1774"/>
                  </a:lnTo>
                  <a:lnTo>
                    <a:pt x="741" y="1787"/>
                  </a:lnTo>
                  <a:lnTo>
                    <a:pt x="744" y="1799"/>
                  </a:lnTo>
                  <a:lnTo>
                    <a:pt x="746" y="1810"/>
                  </a:lnTo>
                  <a:lnTo>
                    <a:pt x="749" y="1821"/>
                  </a:lnTo>
                  <a:lnTo>
                    <a:pt x="752" y="1831"/>
                  </a:lnTo>
                  <a:lnTo>
                    <a:pt x="757" y="1840"/>
                  </a:lnTo>
                  <a:lnTo>
                    <a:pt x="762" y="1848"/>
                  </a:lnTo>
                  <a:lnTo>
                    <a:pt x="769" y="1856"/>
                  </a:lnTo>
                  <a:lnTo>
                    <a:pt x="775" y="1861"/>
                  </a:lnTo>
                  <a:lnTo>
                    <a:pt x="783" y="1867"/>
                  </a:lnTo>
                  <a:lnTo>
                    <a:pt x="790" y="1871"/>
                  </a:lnTo>
                  <a:lnTo>
                    <a:pt x="798" y="1874"/>
                  </a:lnTo>
                  <a:lnTo>
                    <a:pt x="807" y="1878"/>
                  </a:lnTo>
                  <a:lnTo>
                    <a:pt x="817" y="1879"/>
                  </a:lnTo>
                  <a:lnTo>
                    <a:pt x="827" y="1880"/>
                  </a:lnTo>
                  <a:lnTo>
                    <a:pt x="827" y="1880"/>
                  </a:lnTo>
                  <a:lnTo>
                    <a:pt x="834" y="1879"/>
                  </a:lnTo>
                  <a:lnTo>
                    <a:pt x="840" y="1878"/>
                  </a:lnTo>
                  <a:lnTo>
                    <a:pt x="847" y="1877"/>
                  </a:lnTo>
                  <a:lnTo>
                    <a:pt x="854" y="1874"/>
                  </a:lnTo>
                  <a:lnTo>
                    <a:pt x="859" y="1871"/>
                  </a:lnTo>
                  <a:lnTo>
                    <a:pt x="866" y="1868"/>
                  </a:lnTo>
                  <a:lnTo>
                    <a:pt x="871" y="1863"/>
                  </a:lnTo>
                  <a:lnTo>
                    <a:pt x="877" y="1858"/>
                  </a:lnTo>
                  <a:lnTo>
                    <a:pt x="877" y="1874"/>
                  </a:lnTo>
                  <a:lnTo>
                    <a:pt x="933" y="1874"/>
                  </a:lnTo>
                  <a:lnTo>
                    <a:pt x="933" y="1558"/>
                  </a:lnTo>
                  <a:lnTo>
                    <a:pt x="877" y="1585"/>
                  </a:lnTo>
                  <a:lnTo>
                    <a:pt x="877" y="1666"/>
                  </a:lnTo>
                  <a:close/>
                  <a:moveTo>
                    <a:pt x="838" y="1829"/>
                  </a:moveTo>
                  <a:lnTo>
                    <a:pt x="838" y="1829"/>
                  </a:lnTo>
                  <a:lnTo>
                    <a:pt x="831" y="1828"/>
                  </a:lnTo>
                  <a:lnTo>
                    <a:pt x="824" y="1825"/>
                  </a:lnTo>
                  <a:lnTo>
                    <a:pt x="817" y="1822"/>
                  </a:lnTo>
                  <a:lnTo>
                    <a:pt x="810" y="1815"/>
                  </a:lnTo>
                  <a:lnTo>
                    <a:pt x="805" y="1807"/>
                  </a:lnTo>
                  <a:lnTo>
                    <a:pt x="800" y="1794"/>
                  </a:lnTo>
                  <a:lnTo>
                    <a:pt x="797" y="1779"/>
                  </a:lnTo>
                  <a:lnTo>
                    <a:pt x="796" y="1759"/>
                  </a:lnTo>
                  <a:lnTo>
                    <a:pt x="796" y="1759"/>
                  </a:lnTo>
                  <a:lnTo>
                    <a:pt x="797" y="1741"/>
                  </a:lnTo>
                  <a:lnTo>
                    <a:pt x="800" y="1728"/>
                  </a:lnTo>
                  <a:lnTo>
                    <a:pt x="805" y="1717"/>
                  </a:lnTo>
                  <a:lnTo>
                    <a:pt x="810" y="1709"/>
                  </a:lnTo>
                  <a:lnTo>
                    <a:pt x="816" y="1702"/>
                  </a:lnTo>
                  <a:lnTo>
                    <a:pt x="824" y="1699"/>
                  </a:lnTo>
                  <a:lnTo>
                    <a:pt x="830" y="1696"/>
                  </a:lnTo>
                  <a:lnTo>
                    <a:pt x="838" y="1696"/>
                  </a:lnTo>
                  <a:lnTo>
                    <a:pt x="838" y="1696"/>
                  </a:lnTo>
                  <a:lnTo>
                    <a:pt x="845" y="1696"/>
                  </a:lnTo>
                  <a:lnTo>
                    <a:pt x="851" y="1699"/>
                  </a:lnTo>
                  <a:lnTo>
                    <a:pt x="858" y="1701"/>
                  </a:lnTo>
                  <a:lnTo>
                    <a:pt x="863" y="1704"/>
                  </a:lnTo>
                  <a:lnTo>
                    <a:pt x="867" y="1708"/>
                  </a:lnTo>
                  <a:lnTo>
                    <a:pt x="871" y="1711"/>
                  </a:lnTo>
                  <a:lnTo>
                    <a:pt x="877" y="1719"/>
                  </a:lnTo>
                  <a:lnTo>
                    <a:pt x="877" y="1807"/>
                  </a:lnTo>
                  <a:lnTo>
                    <a:pt x="877" y="1807"/>
                  </a:lnTo>
                  <a:lnTo>
                    <a:pt x="870" y="1814"/>
                  </a:lnTo>
                  <a:lnTo>
                    <a:pt x="863" y="1821"/>
                  </a:lnTo>
                  <a:lnTo>
                    <a:pt x="858" y="1824"/>
                  </a:lnTo>
                  <a:lnTo>
                    <a:pt x="851" y="1827"/>
                  </a:lnTo>
                  <a:lnTo>
                    <a:pt x="846" y="1828"/>
                  </a:lnTo>
                  <a:lnTo>
                    <a:pt x="838" y="1829"/>
                  </a:lnTo>
                  <a:lnTo>
                    <a:pt x="838" y="1829"/>
                  </a:lnTo>
                  <a:close/>
                  <a:moveTo>
                    <a:pt x="2084" y="1645"/>
                  </a:moveTo>
                  <a:lnTo>
                    <a:pt x="2084" y="1645"/>
                  </a:lnTo>
                  <a:lnTo>
                    <a:pt x="2079" y="1646"/>
                  </a:lnTo>
                  <a:lnTo>
                    <a:pt x="2072" y="1648"/>
                  </a:lnTo>
                  <a:lnTo>
                    <a:pt x="2059" y="1651"/>
                  </a:lnTo>
                  <a:lnTo>
                    <a:pt x="2046" y="1658"/>
                  </a:lnTo>
                  <a:lnTo>
                    <a:pt x="2035" y="1666"/>
                  </a:lnTo>
                  <a:lnTo>
                    <a:pt x="2035" y="1563"/>
                  </a:lnTo>
                  <a:lnTo>
                    <a:pt x="1980" y="1591"/>
                  </a:lnTo>
                  <a:lnTo>
                    <a:pt x="1980" y="1874"/>
                  </a:lnTo>
                  <a:lnTo>
                    <a:pt x="2035" y="1874"/>
                  </a:lnTo>
                  <a:lnTo>
                    <a:pt x="2035" y="1858"/>
                  </a:lnTo>
                  <a:lnTo>
                    <a:pt x="2035" y="1858"/>
                  </a:lnTo>
                  <a:lnTo>
                    <a:pt x="2040" y="1863"/>
                  </a:lnTo>
                  <a:lnTo>
                    <a:pt x="2046" y="1868"/>
                  </a:lnTo>
                  <a:lnTo>
                    <a:pt x="2052" y="1871"/>
                  </a:lnTo>
                  <a:lnTo>
                    <a:pt x="2059" y="1874"/>
                  </a:lnTo>
                  <a:lnTo>
                    <a:pt x="2064" y="1877"/>
                  </a:lnTo>
                  <a:lnTo>
                    <a:pt x="2072" y="1878"/>
                  </a:lnTo>
                  <a:lnTo>
                    <a:pt x="2079" y="1879"/>
                  </a:lnTo>
                  <a:lnTo>
                    <a:pt x="2085" y="1880"/>
                  </a:lnTo>
                  <a:lnTo>
                    <a:pt x="2085" y="1880"/>
                  </a:lnTo>
                  <a:lnTo>
                    <a:pt x="2095" y="1879"/>
                  </a:lnTo>
                  <a:lnTo>
                    <a:pt x="2105" y="1878"/>
                  </a:lnTo>
                  <a:lnTo>
                    <a:pt x="2114" y="1876"/>
                  </a:lnTo>
                  <a:lnTo>
                    <a:pt x="2123" y="1871"/>
                  </a:lnTo>
                  <a:lnTo>
                    <a:pt x="2131" y="1867"/>
                  </a:lnTo>
                  <a:lnTo>
                    <a:pt x="2137" y="1862"/>
                  </a:lnTo>
                  <a:lnTo>
                    <a:pt x="2144" y="1856"/>
                  </a:lnTo>
                  <a:lnTo>
                    <a:pt x="2150" y="1849"/>
                  </a:lnTo>
                  <a:lnTo>
                    <a:pt x="2155" y="1840"/>
                  </a:lnTo>
                  <a:lnTo>
                    <a:pt x="2160" y="1831"/>
                  </a:lnTo>
                  <a:lnTo>
                    <a:pt x="2163" y="1821"/>
                  </a:lnTo>
                  <a:lnTo>
                    <a:pt x="2166" y="1811"/>
                  </a:lnTo>
                  <a:lnTo>
                    <a:pt x="2170" y="1800"/>
                  </a:lnTo>
                  <a:lnTo>
                    <a:pt x="2171" y="1788"/>
                  </a:lnTo>
                  <a:lnTo>
                    <a:pt x="2172" y="1774"/>
                  </a:lnTo>
                  <a:lnTo>
                    <a:pt x="2173" y="1760"/>
                  </a:lnTo>
                  <a:lnTo>
                    <a:pt x="2173" y="1760"/>
                  </a:lnTo>
                  <a:lnTo>
                    <a:pt x="2172" y="1748"/>
                  </a:lnTo>
                  <a:lnTo>
                    <a:pt x="2171" y="1735"/>
                  </a:lnTo>
                  <a:lnTo>
                    <a:pt x="2169" y="1723"/>
                  </a:lnTo>
                  <a:lnTo>
                    <a:pt x="2166" y="1712"/>
                  </a:lnTo>
                  <a:lnTo>
                    <a:pt x="2163" y="1702"/>
                  </a:lnTo>
                  <a:lnTo>
                    <a:pt x="2159" y="1693"/>
                  </a:lnTo>
                  <a:lnTo>
                    <a:pt x="2154" y="1684"/>
                  </a:lnTo>
                  <a:lnTo>
                    <a:pt x="2149" y="1676"/>
                  </a:lnTo>
                  <a:lnTo>
                    <a:pt x="2143" y="1670"/>
                  </a:lnTo>
                  <a:lnTo>
                    <a:pt x="2136" y="1663"/>
                  </a:lnTo>
                  <a:lnTo>
                    <a:pt x="2129" y="1658"/>
                  </a:lnTo>
                  <a:lnTo>
                    <a:pt x="2121" y="1653"/>
                  </a:lnTo>
                  <a:lnTo>
                    <a:pt x="2113" y="1650"/>
                  </a:lnTo>
                  <a:lnTo>
                    <a:pt x="2104" y="1648"/>
                  </a:lnTo>
                  <a:lnTo>
                    <a:pt x="2094" y="1646"/>
                  </a:lnTo>
                  <a:lnTo>
                    <a:pt x="2084" y="1645"/>
                  </a:lnTo>
                  <a:lnTo>
                    <a:pt x="2084" y="1645"/>
                  </a:lnTo>
                  <a:close/>
                  <a:moveTo>
                    <a:pt x="2074" y="1696"/>
                  </a:moveTo>
                  <a:lnTo>
                    <a:pt x="2074" y="1696"/>
                  </a:lnTo>
                  <a:lnTo>
                    <a:pt x="2082" y="1698"/>
                  </a:lnTo>
                  <a:lnTo>
                    <a:pt x="2090" y="1700"/>
                  </a:lnTo>
                  <a:lnTo>
                    <a:pt x="2096" y="1704"/>
                  </a:lnTo>
                  <a:lnTo>
                    <a:pt x="2103" y="1711"/>
                  </a:lnTo>
                  <a:lnTo>
                    <a:pt x="2109" y="1719"/>
                  </a:lnTo>
                  <a:lnTo>
                    <a:pt x="2112" y="1730"/>
                  </a:lnTo>
                  <a:lnTo>
                    <a:pt x="2115" y="1743"/>
                  </a:lnTo>
                  <a:lnTo>
                    <a:pt x="2116" y="1759"/>
                  </a:lnTo>
                  <a:lnTo>
                    <a:pt x="2116" y="1759"/>
                  </a:lnTo>
                  <a:lnTo>
                    <a:pt x="2115" y="1775"/>
                  </a:lnTo>
                  <a:lnTo>
                    <a:pt x="2113" y="1790"/>
                  </a:lnTo>
                  <a:lnTo>
                    <a:pt x="2111" y="1801"/>
                  </a:lnTo>
                  <a:lnTo>
                    <a:pt x="2106" y="1811"/>
                  </a:lnTo>
                  <a:lnTo>
                    <a:pt x="2100" y="1819"/>
                  </a:lnTo>
                  <a:lnTo>
                    <a:pt x="2093" y="1824"/>
                  </a:lnTo>
                  <a:lnTo>
                    <a:pt x="2085" y="1828"/>
                  </a:lnTo>
                  <a:lnTo>
                    <a:pt x="2075" y="1829"/>
                  </a:lnTo>
                  <a:lnTo>
                    <a:pt x="2075" y="1829"/>
                  </a:lnTo>
                  <a:lnTo>
                    <a:pt x="2067" y="1828"/>
                  </a:lnTo>
                  <a:lnTo>
                    <a:pt x="2061" y="1827"/>
                  </a:lnTo>
                  <a:lnTo>
                    <a:pt x="2055" y="1823"/>
                  </a:lnTo>
                  <a:lnTo>
                    <a:pt x="2050" y="1821"/>
                  </a:lnTo>
                  <a:lnTo>
                    <a:pt x="2041" y="1813"/>
                  </a:lnTo>
                  <a:lnTo>
                    <a:pt x="2035" y="1808"/>
                  </a:lnTo>
                  <a:lnTo>
                    <a:pt x="2035" y="1719"/>
                  </a:lnTo>
                  <a:lnTo>
                    <a:pt x="2035" y="1719"/>
                  </a:lnTo>
                  <a:lnTo>
                    <a:pt x="2039" y="1714"/>
                  </a:lnTo>
                  <a:lnTo>
                    <a:pt x="2043" y="1710"/>
                  </a:lnTo>
                  <a:lnTo>
                    <a:pt x="2047" y="1705"/>
                  </a:lnTo>
                  <a:lnTo>
                    <a:pt x="2052" y="1702"/>
                  </a:lnTo>
                  <a:lnTo>
                    <a:pt x="2057" y="1700"/>
                  </a:lnTo>
                  <a:lnTo>
                    <a:pt x="2063" y="1698"/>
                  </a:lnTo>
                  <a:lnTo>
                    <a:pt x="2069" y="1696"/>
                  </a:lnTo>
                  <a:lnTo>
                    <a:pt x="2074" y="1696"/>
                  </a:lnTo>
                  <a:lnTo>
                    <a:pt x="2074" y="1696"/>
                  </a:lnTo>
                  <a:close/>
                  <a:moveTo>
                    <a:pt x="1455" y="1666"/>
                  </a:moveTo>
                  <a:lnTo>
                    <a:pt x="1455" y="1666"/>
                  </a:lnTo>
                  <a:lnTo>
                    <a:pt x="1451" y="1662"/>
                  </a:lnTo>
                  <a:lnTo>
                    <a:pt x="1445" y="1658"/>
                  </a:lnTo>
                  <a:lnTo>
                    <a:pt x="1438" y="1654"/>
                  </a:lnTo>
                  <a:lnTo>
                    <a:pt x="1433" y="1651"/>
                  </a:lnTo>
                  <a:lnTo>
                    <a:pt x="1426" y="1649"/>
                  </a:lnTo>
                  <a:lnTo>
                    <a:pt x="1419" y="1646"/>
                  </a:lnTo>
                  <a:lnTo>
                    <a:pt x="1413" y="1646"/>
                  </a:lnTo>
                  <a:lnTo>
                    <a:pt x="1406" y="1645"/>
                  </a:lnTo>
                  <a:lnTo>
                    <a:pt x="1406" y="1645"/>
                  </a:lnTo>
                  <a:lnTo>
                    <a:pt x="1396" y="1646"/>
                  </a:lnTo>
                  <a:lnTo>
                    <a:pt x="1386" y="1648"/>
                  </a:lnTo>
                  <a:lnTo>
                    <a:pt x="1377" y="1650"/>
                  </a:lnTo>
                  <a:lnTo>
                    <a:pt x="1369" y="1653"/>
                  </a:lnTo>
                  <a:lnTo>
                    <a:pt x="1362" y="1658"/>
                  </a:lnTo>
                  <a:lnTo>
                    <a:pt x="1354" y="1663"/>
                  </a:lnTo>
                  <a:lnTo>
                    <a:pt x="1347" y="1670"/>
                  </a:lnTo>
                  <a:lnTo>
                    <a:pt x="1342" y="1676"/>
                  </a:lnTo>
                  <a:lnTo>
                    <a:pt x="1336" y="1684"/>
                  </a:lnTo>
                  <a:lnTo>
                    <a:pt x="1332" y="1693"/>
                  </a:lnTo>
                  <a:lnTo>
                    <a:pt x="1327" y="1702"/>
                  </a:lnTo>
                  <a:lnTo>
                    <a:pt x="1324" y="1712"/>
                  </a:lnTo>
                  <a:lnTo>
                    <a:pt x="1322" y="1723"/>
                  </a:lnTo>
                  <a:lnTo>
                    <a:pt x="1319" y="1735"/>
                  </a:lnTo>
                  <a:lnTo>
                    <a:pt x="1318" y="1748"/>
                  </a:lnTo>
                  <a:lnTo>
                    <a:pt x="1318" y="1760"/>
                  </a:lnTo>
                  <a:lnTo>
                    <a:pt x="1318" y="1760"/>
                  </a:lnTo>
                  <a:lnTo>
                    <a:pt x="1318" y="1774"/>
                  </a:lnTo>
                  <a:lnTo>
                    <a:pt x="1319" y="1787"/>
                  </a:lnTo>
                  <a:lnTo>
                    <a:pt x="1322" y="1799"/>
                  </a:lnTo>
                  <a:lnTo>
                    <a:pt x="1324" y="1810"/>
                  </a:lnTo>
                  <a:lnTo>
                    <a:pt x="1327" y="1821"/>
                  </a:lnTo>
                  <a:lnTo>
                    <a:pt x="1330" y="1831"/>
                  </a:lnTo>
                  <a:lnTo>
                    <a:pt x="1336" y="1840"/>
                  </a:lnTo>
                  <a:lnTo>
                    <a:pt x="1340" y="1848"/>
                  </a:lnTo>
                  <a:lnTo>
                    <a:pt x="1347" y="1856"/>
                  </a:lnTo>
                  <a:lnTo>
                    <a:pt x="1353" y="1861"/>
                  </a:lnTo>
                  <a:lnTo>
                    <a:pt x="1360" y="1867"/>
                  </a:lnTo>
                  <a:lnTo>
                    <a:pt x="1368" y="1871"/>
                  </a:lnTo>
                  <a:lnTo>
                    <a:pt x="1376" y="1874"/>
                  </a:lnTo>
                  <a:lnTo>
                    <a:pt x="1385" y="1878"/>
                  </a:lnTo>
                  <a:lnTo>
                    <a:pt x="1395" y="1879"/>
                  </a:lnTo>
                  <a:lnTo>
                    <a:pt x="1405" y="1879"/>
                  </a:lnTo>
                  <a:lnTo>
                    <a:pt x="1405" y="1879"/>
                  </a:lnTo>
                  <a:lnTo>
                    <a:pt x="1412" y="1879"/>
                  </a:lnTo>
                  <a:lnTo>
                    <a:pt x="1418" y="1878"/>
                  </a:lnTo>
                  <a:lnTo>
                    <a:pt x="1425" y="1877"/>
                  </a:lnTo>
                  <a:lnTo>
                    <a:pt x="1432" y="1874"/>
                  </a:lnTo>
                  <a:lnTo>
                    <a:pt x="1438" y="1871"/>
                  </a:lnTo>
                  <a:lnTo>
                    <a:pt x="1444" y="1867"/>
                  </a:lnTo>
                  <a:lnTo>
                    <a:pt x="1449" y="1863"/>
                  </a:lnTo>
                  <a:lnTo>
                    <a:pt x="1455" y="1858"/>
                  </a:lnTo>
                  <a:lnTo>
                    <a:pt x="1455" y="1863"/>
                  </a:lnTo>
                  <a:lnTo>
                    <a:pt x="1455" y="1863"/>
                  </a:lnTo>
                  <a:lnTo>
                    <a:pt x="1455" y="1872"/>
                  </a:lnTo>
                  <a:lnTo>
                    <a:pt x="1454" y="1882"/>
                  </a:lnTo>
                  <a:lnTo>
                    <a:pt x="1452" y="1892"/>
                  </a:lnTo>
                  <a:lnTo>
                    <a:pt x="1449" y="1897"/>
                  </a:lnTo>
                  <a:lnTo>
                    <a:pt x="1446" y="1901"/>
                  </a:lnTo>
                  <a:lnTo>
                    <a:pt x="1443" y="1906"/>
                  </a:lnTo>
                  <a:lnTo>
                    <a:pt x="1438" y="1910"/>
                  </a:lnTo>
                  <a:lnTo>
                    <a:pt x="1432" y="1913"/>
                  </a:lnTo>
                  <a:lnTo>
                    <a:pt x="1425" y="1916"/>
                  </a:lnTo>
                  <a:lnTo>
                    <a:pt x="1417" y="1919"/>
                  </a:lnTo>
                  <a:lnTo>
                    <a:pt x="1407" y="1920"/>
                  </a:lnTo>
                  <a:lnTo>
                    <a:pt x="1396" y="1922"/>
                  </a:lnTo>
                  <a:lnTo>
                    <a:pt x="1384" y="1922"/>
                  </a:lnTo>
                  <a:lnTo>
                    <a:pt x="1382" y="1922"/>
                  </a:lnTo>
                  <a:lnTo>
                    <a:pt x="1401" y="1966"/>
                  </a:lnTo>
                  <a:lnTo>
                    <a:pt x="1402" y="1966"/>
                  </a:lnTo>
                  <a:lnTo>
                    <a:pt x="1402" y="1966"/>
                  </a:lnTo>
                  <a:lnTo>
                    <a:pt x="1415" y="1966"/>
                  </a:lnTo>
                  <a:lnTo>
                    <a:pt x="1427" y="1963"/>
                  </a:lnTo>
                  <a:lnTo>
                    <a:pt x="1439" y="1961"/>
                  </a:lnTo>
                  <a:lnTo>
                    <a:pt x="1449" y="1958"/>
                  </a:lnTo>
                  <a:lnTo>
                    <a:pt x="1459" y="1954"/>
                  </a:lnTo>
                  <a:lnTo>
                    <a:pt x="1468" y="1950"/>
                  </a:lnTo>
                  <a:lnTo>
                    <a:pt x="1476" y="1943"/>
                  </a:lnTo>
                  <a:lnTo>
                    <a:pt x="1484" y="1938"/>
                  </a:lnTo>
                  <a:lnTo>
                    <a:pt x="1491" y="1930"/>
                  </a:lnTo>
                  <a:lnTo>
                    <a:pt x="1495" y="1921"/>
                  </a:lnTo>
                  <a:lnTo>
                    <a:pt x="1501" y="1912"/>
                  </a:lnTo>
                  <a:lnTo>
                    <a:pt x="1504" y="1902"/>
                  </a:lnTo>
                  <a:lnTo>
                    <a:pt x="1507" y="1891"/>
                  </a:lnTo>
                  <a:lnTo>
                    <a:pt x="1509" y="1880"/>
                  </a:lnTo>
                  <a:lnTo>
                    <a:pt x="1511" y="1868"/>
                  </a:lnTo>
                  <a:lnTo>
                    <a:pt x="1511" y="1853"/>
                  </a:lnTo>
                  <a:lnTo>
                    <a:pt x="1511" y="1651"/>
                  </a:lnTo>
                  <a:lnTo>
                    <a:pt x="1455" y="1651"/>
                  </a:lnTo>
                  <a:lnTo>
                    <a:pt x="1455" y="1666"/>
                  </a:lnTo>
                  <a:close/>
                  <a:moveTo>
                    <a:pt x="1455" y="1719"/>
                  </a:moveTo>
                  <a:lnTo>
                    <a:pt x="1455" y="1807"/>
                  </a:lnTo>
                  <a:lnTo>
                    <a:pt x="1455" y="1807"/>
                  </a:lnTo>
                  <a:lnTo>
                    <a:pt x="1448" y="1814"/>
                  </a:lnTo>
                  <a:lnTo>
                    <a:pt x="1439" y="1822"/>
                  </a:lnTo>
                  <a:lnTo>
                    <a:pt x="1435" y="1824"/>
                  </a:lnTo>
                  <a:lnTo>
                    <a:pt x="1429" y="1827"/>
                  </a:lnTo>
                  <a:lnTo>
                    <a:pt x="1423" y="1828"/>
                  </a:lnTo>
                  <a:lnTo>
                    <a:pt x="1416" y="1829"/>
                  </a:lnTo>
                  <a:lnTo>
                    <a:pt x="1416" y="1829"/>
                  </a:lnTo>
                  <a:lnTo>
                    <a:pt x="1408" y="1828"/>
                  </a:lnTo>
                  <a:lnTo>
                    <a:pt x="1402" y="1825"/>
                  </a:lnTo>
                  <a:lnTo>
                    <a:pt x="1394" y="1821"/>
                  </a:lnTo>
                  <a:lnTo>
                    <a:pt x="1388" y="1815"/>
                  </a:lnTo>
                  <a:lnTo>
                    <a:pt x="1383" y="1807"/>
                  </a:lnTo>
                  <a:lnTo>
                    <a:pt x="1378" y="1794"/>
                  </a:lnTo>
                  <a:lnTo>
                    <a:pt x="1375" y="1779"/>
                  </a:lnTo>
                  <a:lnTo>
                    <a:pt x="1374" y="1759"/>
                  </a:lnTo>
                  <a:lnTo>
                    <a:pt x="1374" y="1759"/>
                  </a:lnTo>
                  <a:lnTo>
                    <a:pt x="1375" y="1741"/>
                  </a:lnTo>
                  <a:lnTo>
                    <a:pt x="1378" y="1728"/>
                  </a:lnTo>
                  <a:lnTo>
                    <a:pt x="1383" y="1717"/>
                  </a:lnTo>
                  <a:lnTo>
                    <a:pt x="1388" y="1709"/>
                  </a:lnTo>
                  <a:lnTo>
                    <a:pt x="1394" y="1702"/>
                  </a:lnTo>
                  <a:lnTo>
                    <a:pt x="1402" y="1699"/>
                  </a:lnTo>
                  <a:lnTo>
                    <a:pt x="1408" y="1696"/>
                  </a:lnTo>
                  <a:lnTo>
                    <a:pt x="1416" y="1696"/>
                  </a:lnTo>
                  <a:lnTo>
                    <a:pt x="1416" y="1696"/>
                  </a:lnTo>
                  <a:lnTo>
                    <a:pt x="1423" y="1696"/>
                  </a:lnTo>
                  <a:lnTo>
                    <a:pt x="1429" y="1699"/>
                  </a:lnTo>
                  <a:lnTo>
                    <a:pt x="1436" y="1701"/>
                  </a:lnTo>
                  <a:lnTo>
                    <a:pt x="1441" y="1703"/>
                  </a:lnTo>
                  <a:lnTo>
                    <a:pt x="1445" y="1708"/>
                  </a:lnTo>
                  <a:lnTo>
                    <a:pt x="1449" y="1711"/>
                  </a:lnTo>
                  <a:lnTo>
                    <a:pt x="1455" y="1719"/>
                  </a:lnTo>
                  <a:lnTo>
                    <a:pt x="1455" y="1719"/>
                  </a:lnTo>
                  <a:close/>
                  <a:moveTo>
                    <a:pt x="1683" y="1705"/>
                  </a:moveTo>
                  <a:lnTo>
                    <a:pt x="1683" y="1705"/>
                  </a:lnTo>
                  <a:lnTo>
                    <a:pt x="1696" y="1699"/>
                  </a:lnTo>
                  <a:lnTo>
                    <a:pt x="1709" y="1694"/>
                  </a:lnTo>
                  <a:lnTo>
                    <a:pt x="1724" y="1691"/>
                  </a:lnTo>
                  <a:lnTo>
                    <a:pt x="1740" y="1690"/>
                  </a:lnTo>
                  <a:lnTo>
                    <a:pt x="1740" y="1690"/>
                  </a:lnTo>
                  <a:lnTo>
                    <a:pt x="1750" y="1691"/>
                  </a:lnTo>
                  <a:lnTo>
                    <a:pt x="1757" y="1692"/>
                  </a:lnTo>
                  <a:lnTo>
                    <a:pt x="1764" y="1694"/>
                  </a:lnTo>
                  <a:lnTo>
                    <a:pt x="1770" y="1699"/>
                  </a:lnTo>
                  <a:lnTo>
                    <a:pt x="1774" y="1703"/>
                  </a:lnTo>
                  <a:lnTo>
                    <a:pt x="1777" y="1709"/>
                  </a:lnTo>
                  <a:lnTo>
                    <a:pt x="1780" y="1714"/>
                  </a:lnTo>
                  <a:lnTo>
                    <a:pt x="1780" y="1722"/>
                  </a:lnTo>
                  <a:lnTo>
                    <a:pt x="1780" y="1738"/>
                  </a:lnTo>
                  <a:lnTo>
                    <a:pt x="1780" y="1738"/>
                  </a:lnTo>
                  <a:lnTo>
                    <a:pt x="1770" y="1733"/>
                  </a:lnTo>
                  <a:lnTo>
                    <a:pt x="1757" y="1730"/>
                  </a:lnTo>
                  <a:lnTo>
                    <a:pt x="1745" y="1728"/>
                  </a:lnTo>
                  <a:lnTo>
                    <a:pt x="1732" y="1727"/>
                  </a:lnTo>
                  <a:lnTo>
                    <a:pt x="1732" y="1727"/>
                  </a:lnTo>
                  <a:lnTo>
                    <a:pt x="1716" y="1728"/>
                  </a:lnTo>
                  <a:lnTo>
                    <a:pt x="1701" y="1731"/>
                  </a:lnTo>
                  <a:lnTo>
                    <a:pt x="1686" y="1735"/>
                  </a:lnTo>
                  <a:lnTo>
                    <a:pt x="1678" y="1739"/>
                  </a:lnTo>
                  <a:lnTo>
                    <a:pt x="1672" y="1743"/>
                  </a:lnTo>
                  <a:lnTo>
                    <a:pt x="1666" y="1748"/>
                  </a:lnTo>
                  <a:lnTo>
                    <a:pt x="1661" y="1753"/>
                  </a:lnTo>
                  <a:lnTo>
                    <a:pt x="1655" y="1759"/>
                  </a:lnTo>
                  <a:lnTo>
                    <a:pt x="1651" y="1765"/>
                  </a:lnTo>
                  <a:lnTo>
                    <a:pt x="1647" y="1773"/>
                  </a:lnTo>
                  <a:lnTo>
                    <a:pt x="1645" y="1782"/>
                  </a:lnTo>
                  <a:lnTo>
                    <a:pt x="1644" y="1791"/>
                  </a:lnTo>
                  <a:lnTo>
                    <a:pt x="1643" y="1800"/>
                  </a:lnTo>
                  <a:lnTo>
                    <a:pt x="1643" y="1800"/>
                  </a:lnTo>
                  <a:lnTo>
                    <a:pt x="1644" y="1811"/>
                  </a:lnTo>
                  <a:lnTo>
                    <a:pt x="1645" y="1821"/>
                  </a:lnTo>
                  <a:lnTo>
                    <a:pt x="1647" y="1829"/>
                  </a:lnTo>
                  <a:lnTo>
                    <a:pt x="1651" y="1838"/>
                  </a:lnTo>
                  <a:lnTo>
                    <a:pt x="1654" y="1844"/>
                  </a:lnTo>
                  <a:lnTo>
                    <a:pt x="1659" y="1851"/>
                  </a:lnTo>
                  <a:lnTo>
                    <a:pt x="1664" y="1857"/>
                  </a:lnTo>
                  <a:lnTo>
                    <a:pt x="1671" y="1862"/>
                  </a:lnTo>
                  <a:lnTo>
                    <a:pt x="1676" y="1867"/>
                  </a:lnTo>
                  <a:lnTo>
                    <a:pt x="1683" y="1870"/>
                  </a:lnTo>
                  <a:lnTo>
                    <a:pt x="1697" y="1876"/>
                  </a:lnTo>
                  <a:lnTo>
                    <a:pt x="1712" y="1879"/>
                  </a:lnTo>
                  <a:lnTo>
                    <a:pt x="1726" y="1880"/>
                  </a:lnTo>
                  <a:lnTo>
                    <a:pt x="1726" y="1880"/>
                  </a:lnTo>
                  <a:lnTo>
                    <a:pt x="1738" y="1878"/>
                  </a:lnTo>
                  <a:lnTo>
                    <a:pt x="1746" y="1877"/>
                  </a:lnTo>
                  <a:lnTo>
                    <a:pt x="1753" y="1874"/>
                  </a:lnTo>
                  <a:lnTo>
                    <a:pt x="1761" y="1871"/>
                  </a:lnTo>
                  <a:lnTo>
                    <a:pt x="1767" y="1867"/>
                  </a:lnTo>
                  <a:lnTo>
                    <a:pt x="1774" y="1862"/>
                  </a:lnTo>
                  <a:lnTo>
                    <a:pt x="1780" y="1857"/>
                  </a:lnTo>
                  <a:lnTo>
                    <a:pt x="1780" y="1874"/>
                  </a:lnTo>
                  <a:lnTo>
                    <a:pt x="1835" y="1874"/>
                  </a:lnTo>
                  <a:lnTo>
                    <a:pt x="1835" y="1723"/>
                  </a:lnTo>
                  <a:lnTo>
                    <a:pt x="1835" y="1723"/>
                  </a:lnTo>
                  <a:lnTo>
                    <a:pt x="1835" y="1714"/>
                  </a:lnTo>
                  <a:lnTo>
                    <a:pt x="1834" y="1707"/>
                  </a:lnTo>
                  <a:lnTo>
                    <a:pt x="1832" y="1699"/>
                  </a:lnTo>
                  <a:lnTo>
                    <a:pt x="1830" y="1691"/>
                  </a:lnTo>
                  <a:lnTo>
                    <a:pt x="1825" y="1684"/>
                  </a:lnTo>
                  <a:lnTo>
                    <a:pt x="1822" y="1678"/>
                  </a:lnTo>
                  <a:lnTo>
                    <a:pt x="1816" y="1672"/>
                  </a:lnTo>
                  <a:lnTo>
                    <a:pt x="1811" y="1666"/>
                  </a:lnTo>
                  <a:lnTo>
                    <a:pt x="1805" y="1662"/>
                  </a:lnTo>
                  <a:lnTo>
                    <a:pt x="1798" y="1658"/>
                  </a:lnTo>
                  <a:lnTo>
                    <a:pt x="1791" y="1654"/>
                  </a:lnTo>
                  <a:lnTo>
                    <a:pt x="1783" y="1651"/>
                  </a:lnTo>
                  <a:lnTo>
                    <a:pt x="1774" y="1649"/>
                  </a:lnTo>
                  <a:lnTo>
                    <a:pt x="1765" y="1648"/>
                  </a:lnTo>
                  <a:lnTo>
                    <a:pt x="1755" y="1646"/>
                  </a:lnTo>
                  <a:lnTo>
                    <a:pt x="1745" y="1645"/>
                  </a:lnTo>
                  <a:lnTo>
                    <a:pt x="1745" y="1645"/>
                  </a:lnTo>
                  <a:lnTo>
                    <a:pt x="1733" y="1646"/>
                  </a:lnTo>
                  <a:lnTo>
                    <a:pt x="1723" y="1646"/>
                  </a:lnTo>
                  <a:lnTo>
                    <a:pt x="1712" y="1649"/>
                  </a:lnTo>
                  <a:lnTo>
                    <a:pt x="1701" y="1651"/>
                  </a:lnTo>
                  <a:lnTo>
                    <a:pt x="1691" y="1654"/>
                  </a:lnTo>
                  <a:lnTo>
                    <a:pt x="1681" y="1658"/>
                  </a:lnTo>
                  <a:lnTo>
                    <a:pt x="1671" y="1662"/>
                  </a:lnTo>
                  <a:lnTo>
                    <a:pt x="1661" y="1668"/>
                  </a:lnTo>
                  <a:lnTo>
                    <a:pt x="1683" y="1705"/>
                  </a:lnTo>
                  <a:close/>
                  <a:moveTo>
                    <a:pt x="1698" y="1800"/>
                  </a:moveTo>
                  <a:lnTo>
                    <a:pt x="1698" y="1800"/>
                  </a:lnTo>
                  <a:lnTo>
                    <a:pt x="1698" y="1793"/>
                  </a:lnTo>
                  <a:lnTo>
                    <a:pt x="1701" y="1787"/>
                  </a:lnTo>
                  <a:lnTo>
                    <a:pt x="1704" y="1781"/>
                  </a:lnTo>
                  <a:lnTo>
                    <a:pt x="1708" y="1777"/>
                  </a:lnTo>
                  <a:lnTo>
                    <a:pt x="1714" y="1773"/>
                  </a:lnTo>
                  <a:lnTo>
                    <a:pt x="1721" y="1771"/>
                  </a:lnTo>
                  <a:lnTo>
                    <a:pt x="1728" y="1769"/>
                  </a:lnTo>
                  <a:lnTo>
                    <a:pt x="1736" y="1769"/>
                  </a:lnTo>
                  <a:lnTo>
                    <a:pt x="1736" y="1769"/>
                  </a:lnTo>
                  <a:lnTo>
                    <a:pt x="1748" y="1769"/>
                  </a:lnTo>
                  <a:lnTo>
                    <a:pt x="1760" y="1771"/>
                  </a:lnTo>
                  <a:lnTo>
                    <a:pt x="1770" y="1774"/>
                  </a:lnTo>
                  <a:lnTo>
                    <a:pt x="1780" y="1780"/>
                  </a:lnTo>
                  <a:lnTo>
                    <a:pt x="1780" y="1810"/>
                  </a:lnTo>
                  <a:lnTo>
                    <a:pt x="1780" y="1810"/>
                  </a:lnTo>
                  <a:lnTo>
                    <a:pt x="1777" y="1814"/>
                  </a:lnTo>
                  <a:lnTo>
                    <a:pt x="1773" y="1819"/>
                  </a:lnTo>
                  <a:lnTo>
                    <a:pt x="1768" y="1823"/>
                  </a:lnTo>
                  <a:lnTo>
                    <a:pt x="1763" y="1827"/>
                  </a:lnTo>
                  <a:lnTo>
                    <a:pt x="1757" y="1830"/>
                  </a:lnTo>
                  <a:lnTo>
                    <a:pt x="1751" y="1832"/>
                  </a:lnTo>
                  <a:lnTo>
                    <a:pt x="1744" y="1833"/>
                  </a:lnTo>
                  <a:lnTo>
                    <a:pt x="1736" y="1834"/>
                  </a:lnTo>
                  <a:lnTo>
                    <a:pt x="1736" y="1834"/>
                  </a:lnTo>
                  <a:lnTo>
                    <a:pt x="1728" y="1833"/>
                  </a:lnTo>
                  <a:lnTo>
                    <a:pt x="1721" y="1831"/>
                  </a:lnTo>
                  <a:lnTo>
                    <a:pt x="1714" y="1829"/>
                  </a:lnTo>
                  <a:lnTo>
                    <a:pt x="1708" y="1824"/>
                  </a:lnTo>
                  <a:lnTo>
                    <a:pt x="1704" y="1820"/>
                  </a:lnTo>
                  <a:lnTo>
                    <a:pt x="1701" y="1814"/>
                  </a:lnTo>
                  <a:lnTo>
                    <a:pt x="1699" y="1808"/>
                  </a:lnTo>
                  <a:lnTo>
                    <a:pt x="1698" y="1800"/>
                  </a:lnTo>
                  <a:lnTo>
                    <a:pt x="1698" y="1800"/>
                  </a:lnTo>
                  <a:close/>
                  <a:moveTo>
                    <a:pt x="2350" y="1810"/>
                  </a:moveTo>
                  <a:lnTo>
                    <a:pt x="2350" y="1810"/>
                  </a:lnTo>
                  <a:lnTo>
                    <a:pt x="2342" y="1817"/>
                  </a:lnTo>
                  <a:lnTo>
                    <a:pt x="2332" y="1822"/>
                  </a:lnTo>
                  <a:lnTo>
                    <a:pt x="2326" y="1824"/>
                  </a:lnTo>
                  <a:lnTo>
                    <a:pt x="2320" y="1827"/>
                  </a:lnTo>
                  <a:lnTo>
                    <a:pt x="2313" y="1828"/>
                  </a:lnTo>
                  <a:lnTo>
                    <a:pt x="2306" y="1829"/>
                  </a:lnTo>
                  <a:lnTo>
                    <a:pt x="2306" y="1829"/>
                  </a:lnTo>
                  <a:lnTo>
                    <a:pt x="2301" y="1828"/>
                  </a:lnTo>
                  <a:lnTo>
                    <a:pt x="2294" y="1828"/>
                  </a:lnTo>
                  <a:lnTo>
                    <a:pt x="2286" y="1825"/>
                  </a:lnTo>
                  <a:lnTo>
                    <a:pt x="2277" y="1821"/>
                  </a:lnTo>
                  <a:lnTo>
                    <a:pt x="2270" y="1815"/>
                  </a:lnTo>
                  <a:lnTo>
                    <a:pt x="2266" y="1811"/>
                  </a:lnTo>
                  <a:lnTo>
                    <a:pt x="2263" y="1807"/>
                  </a:lnTo>
                  <a:lnTo>
                    <a:pt x="2261" y="1801"/>
                  </a:lnTo>
                  <a:lnTo>
                    <a:pt x="2259" y="1794"/>
                  </a:lnTo>
                  <a:lnTo>
                    <a:pt x="2257" y="1788"/>
                  </a:lnTo>
                  <a:lnTo>
                    <a:pt x="2256" y="1780"/>
                  </a:lnTo>
                  <a:lnTo>
                    <a:pt x="2393" y="1780"/>
                  </a:lnTo>
                  <a:lnTo>
                    <a:pt x="2393" y="1780"/>
                  </a:lnTo>
                  <a:lnTo>
                    <a:pt x="2394" y="1763"/>
                  </a:lnTo>
                  <a:lnTo>
                    <a:pt x="2394" y="1763"/>
                  </a:lnTo>
                  <a:lnTo>
                    <a:pt x="2394" y="1750"/>
                  </a:lnTo>
                  <a:lnTo>
                    <a:pt x="2392" y="1738"/>
                  </a:lnTo>
                  <a:lnTo>
                    <a:pt x="2391" y="1725"/>
                  </a:lnTo>
                  <a:lnTo>
                    <a:pt x="2388" y="1714"/>
                  </a:lnTo>
                  <a:lnTo>
                    <a:pt x="2384" y="1704"/>
                  </a:lnTo>
                  <a:lnTo>
                    <a:pt x="2380" y="1694"/>
                  </a:lnTo>
                  <a:lnTo>
                    <a:pt x="2374" y="1685"/>
                  </a:lnTo>
                  <a:lnTo>
                    <a:pt x="2369" y="1678"/>
                  </a:lnTo>
                  <a:lnTo>
                    <a:pt x="2362" y="1670"/>
                  </a:lnTo>
                  <a:lnTo>
                    <a:pt x="2355" y="1664"/>
                  </a:lnTo>
                  <a:lnTo>
                    <a:pt x="2348" y="1659"/>
                  </a:lnTo>
                  <a:lnTo>
                    <a:pt x="2339" y="1654"/>
                  </a:lnTo>
                  <a:lnTo>
                    <a:pt x="2330" y="1651"/>
                  </a:lnTo>
                  <a:lnTo>
                    <a:pt x="2321" y="1648"/>
                  </a:lnTo>
                  <a:lnTo>
                    <a:pt x="2311" y="1646"/>
                  </a:lnTo>
                  <a:lnTo>
                    <a:pt x="2300" y="1645"/>
                  </a:lnTo>
                  <a:lnTo>
                    <a:pt x="2300" y="1645"/>
                  </a:lnTo>
                  <a:lnTo>
                    <a:pt x="2290" y="1646"/>
                  </a:lnTo>
                  <a:lnTo>
                    <a:pt x="2280" y="1648"/>
                  </a:lnTo>
                  <a:lnTo>
                    <a:pt x="2270" y="1651"/>
                  </a:lnTo>
                  <a:lnTo>
                    <a:pt x="2260" y="1654"/>
                  </a:lnTo>
                  <a:lnTo>
                    <a:pt x="2251" y="1659"/>
                  </a:lnTo>
                  <a:lnTo>
                    <a:pt x="2243" y="1665"/>
                  </a:lnTo>
                  <a:lnTo>
                    <a:pt x="2235" y="1671"/>
                  </a:lnTo>
                  <a:lnTo>
                    <a:pt x="2229" y="1679"/>
                  </a:lnTo>
                  <a:lnTo>
                    <a:pt x="2222" y="1686"/>
                  </a:lnTo>
                  <a:lnTo>
                    <a:pt x="2216" y="1695"/>
                  </a:lnTo>
                  <a:lnTo>
                    <a:pt x="2212" y="1705"/>
                  </a:lnTo>
                  <a:lnTo>
                    <a:pt x="2207" y="1715"/>
                  </a:lnTo>
                  <a:lnTo>
                    <a:pt x="2204" y="1727"/>
                  </a:lnTo>
                  <a:lnTo>
                    <a:pt x="2202" y="1739"/>
                  </a:lnTo>
                  <a:lnTo>
                    <a:pt x="2201" y="1750"/>
                  </a:lnTo>
                  <a:lnTo>
                    <a:pt x="2200" y="1763"/>
                  </a:lnTo>
                  <a:lnTo>
                    <a:pt x="2200" y="1763"/>
                  </a:lnTo>
                  <a:lnTo>
                    <a:pt x="2201" y="1775"/>
                  </a:lnTo>
                  <a:lnTo>
                    <a:pt x="2202" y="1788"/>
                  </a:lnTo>
                  <a:lnTo>
                    <a:pt x="2204" y="1800"/>
                  </a:lnTo>
                  <a:lnTo>
                    <a:pt x="2207" y="1811"/>
                  </a:lnTo>
                  <a:lnTo>
                    <a:pt x="2212" y="1821"/>
                  </a:lnTo>
                  <a:lnTo>
                    <a:pt x="2216" y="1831"/>
                  </a:lnTo>
                  <a:lnTo>
                    <a:pt x="2222" y="1840"/>
                  </a:lnTo>
                  <a:lnTo>
                    <a:pt x="2229" y="1848"/>
                  </a:lnTo>
                  <a:lnTo>
                    <a:pt x="2236" y="1854"/>
                  </a:lnTo>
                  <a:lnTo>
                    <a:pt x="2244" y="1861"/>
                  </a:lnTo>
                  <a:lnTo>
                    <a:pt x="2253" y="1867"/>
                  </a:lnTo>
                  <a:lnTo>
                    <a:pt x="2262" y="1871"/>
                  </a:lnTo>
                  <a:lnTo>
                    <a:pt x="2272" y="1874"/>
                  </a:lnTo>
                  <a:lnTo>
                    <a:pt x="2283" y="1878"/>
                  </a:lnTo>
                  <a:lnTo>
                    <a:pt x="2294" y="1879"/>
                  </a:lnTo>
                  <a:lnTo>
                    <a:pt x="2306" y="1880"/>
                  </a:lnTo>
                  <a:lnTo>
                    <a:pt x="2306" y="1880"/>
                  </a:lnTo>
                  <a:lnTo>
                    <a:pt x="2317" y="1879"/>
                  </a:lnTo>
                  <a:lnTo>
                    <a:pt x="2327" y="1878"/>
                  </a:lnTo>
                  <a:lnTo>
                    <a:pt x="2339" y="1874"/>
                  </a:lnTo>
                  <a:lnTo>
                    <a:pt x="2349" y="1871"/>
                  </a:lnTo>
                  <a:lnTo>
                    <a:pt x="2359" y="1866"/>
                  </a:lnTo>
                  <a:lnTo>
                    <a:pt x="2368" y="1860"/>
                  </a:lnTo>
                  <a:lnTo>
                    <a:pt x="2376" y="1852"/>
                  </a:lnTo>
                  <a:lnTo>
                    <a:pt x="2385" y="1844"/>
                  </a:lnTo>
                  <a:lnTo>
                    <a:pt x="2350" y="1810"/>
                  </a:lnTo>
                  <a:close/>
                  <a:moveTo>
                    <a:pt x="2257" y="1739"/>
                  </a:moveTo>
                  <a:lnTo>
                    <a:pt x="2257" y="1739"/>
                  </a:lnTo>
                  <a:lnTo>
                    <a:pt x="2259" y="1729"/>
                  </a:lnTo>
                  <a:lnTo>
                    <a:pt x="2261" y="1720"/>
                  </a:lnTo>
                  <a:lnTo>
                    <a:pt x="2264" y="1712"/>
                  </a:lnTo>
                  <a:lnTo>
                    <a:pt x="2270" y="1705"/>
                  </a:lnTo>
                  <a:lnTo>
                    <a:pt x="2275" y="1700"/>
                  </a:lnTo>
                  <a:lnTo>
                    <a:pt x="2282" y="1696"/>
                  </a:lnTo>
                  <a:lnTo>
                    <a:pt x="2290" y="1693"/>
                  </a:lnTo>
                  <a:lnTo>
                    <a:pt x="2299" y="1693"/>
                  </a:lnTo>
                  <a:lnTo>
                    <a:pt x="2299" y="1693"/>
                  </a:lnTo>
                  <a:lnTo>
                    <a:pt x="2309" y="1694"/>
                  </a:lnTo>
                  <a:lnTo>
                    <a:pt x="2317" y="1696"/>
                  </a:lnTo>
                  <a:lnTo>
                    <a:pt x="2324" y="1701"/>
                  </a:lnTo>
                  <a:lnTo>
                    <a:pt x="2330" y="1708"/>
                  </a:lnTo>
                  <a:lnTo>
                    <a:pt x="2334" y="1714"/>
                  </a:lnTo>
                  <a:lnTo>
                    <a:pt x="2338" y="1722"/>
                  </a:lnTo>
                  <a:lnTo>
                    <a:pt x="2340" y="1731"/>
                  </a:lnTo>
                  <a:lnTo>
                    <a:pt x="2341" y="1739"/>
                  </a:lnTo>
                  <a:lnTo>
                    <a:pt x="2257" y="1739"/>
                  </a:lnTo>
                  <a:close/>
                  <a:moveTo>
                    <a:pt x="2884" y="1810"/>
                  </a:moveTo>
                  <a:lnTo>
                    <a:pt x="2884" y="1810"/>
                  </a:lnTo>
                  <a:lnTo>
                    <a:pt x="2875" y="1817"/>
                  </a:lnTo>
                  <a:lnTo>
                    <a:pt x="2867" y="1822"/>
                  </a:lnTo>
                  <a:lnTo>
                    <a:pt x="2860" y="1824"/>
                  </a:lnTo>
                  <a:lnTo>
                    <a:pt x="2854" y="1827"/>
                  </a:lnTo>
                  <a:lnTo>
                    <a:pt x="2848" y="1828"/>
                  </a:lnTo>
                  <a:lnTo>
                    <a:pt x="2840" y="1829"/>
                  </a:lnTo>
                  <a:lnTo>
                    <a:pt x="2840" y="1829"/>
                  </a:lnTo>
                  <a:lnTo>
                    <a:pt x="2834" y="1828"/>
                  </a:lnTo>
                  <a:lnTo>
                    <a:pt x="2828" y="1828"/>
                  </a:lnTo>
                  <a:lnTo>
                    <a:pt x="2820" y="1825"/>
                  </a:lnTo>
                  <a:lnTo>
                    <a:pt x="2812" y="1821"/>
                  </a:lnTo>
                  <a:lnTo>
                    <a:pt x="2804" y="1815"/>
                  </a:lnTo>
                  <a:lnTo>
                    <a:pt x="2801" y="1811"/>
                  </a:lnTo>
                  <a:lnTo>
                    <a:pt x="2798" y="1807"/>
                  </a:lnTo>
                  <a:lnTo>
                    <a:pt x="2795" y="1801"/>
                  </a:lnTo>
                  <a:lnTo>
                    <a:pt x="2793" y="1794"/>
                  </a:lnTo>
                  <a:lnTo>
                    <a:pt x="2791" y="1788"/>
                  </a:lnTo>
                  <a:lnTo>
                    <a:pt x="2790" y="1780"/>
                  </a:lnTo>
                  <a:lnTo>
                    <a:pt x="2928" y="1780"/>
                  </a:lnTo>
                  <a:lnTo>
                    <a:pt x="2928" y="1780"/>
                  </a:lnTo>
                  <a:lnTo>
                    <a:pt x="2929" y="1763"/>
                  </a:lnTo>
                  <a:lnTo>
                    <a:pt x="2929" y="1763"/>
                  </a:lnTo>
                  <a:lnTo>
                    <a:pt x="2928" y="1750"/>
                  </a:lnTo>
                  <a:lnTo>
                    <a:pt x="2927" y="1738"/>
                  </a:lnTo>
                  <a:lnTo>
                    <a:pt x="2924" y="1725"/>
                  </a:lnTo>
                  <a:lnTo>
                    <a:pt x="2922" y="1714"/>
                  </a:lnTo>
                  <a:lnTo>
                    <a:pt x="2918" y="1704"/>
                  </a:lnTo>
                  <a:lnTo>
                    <a:pt x="2913" y="1694"/>
                  </a:lnTo>
                  <a:lnTo>
                    <a:pt x="2909" y="1685"/>
                  </a:lnTo>
                  <a:lnTo>
                    <a:pt x="2903" y="1678"/>
                  </a:lnTo>
                  <a:lnTo>
                    <a:pt x="2897" y="1670"/>
                  </a:lnTo>
                  <a:lnTo>
                    <a:pt x="2889" y="1664"/>
                  </a:lnTo>
                  <a:lnTo>
                    <a:pt x="2881" y="1659"/>
                  </a:lnTo>
                  <a:lnTo>
                    <a:pt x="2873" y="1654"/>
                  </a:lnTo>
                  <a:lnTo>
                    <a:pt x="2864" y="1651"/>
                  </a:lnTo>
                  <a:lnTo>
                    <a:pt x="2854" y="1648"/>
                  </a:lnTo>
                  <a:lnTo>
                    <a:pt x="2844" y="1646"/>
                  </a:lnTo>
                  <a:lnTo>
                    <a:pt x="2834" y="1645"/>
                  </a:lnTo>
                  <a:lnTo>
                    <a:pt x="2834" y="1645"/>
                  </a:lnTo>
                  <a:lnTo>
                    <a:pt x="2823" y="1646"/>
                  </a:lnTo>
                  <a:lnTo>
                    <a:pt x="2813" y="1648"/>
                  </a:lnTo>
                  <a:lnTo>
                    <a:pt x="2803" y="1651"/>
                  </a:lnTo>
                  <a:lnTo>
                    <a:pt x="2794" y="1654"/>
                  </a:lnTo>
                  <a:lnTo>
                    <a:pt x="2785" y="1659"/>
                  </a:lnTo>
                  <a:lnTo>
                    <a:pt x="2777" y="1665"/>
                  </a:lnTo>
                  <a:lnTo>
                    <a:pt x="2770" y="1671"/>
                  </a:lnTo>
                  <a:lnTo>
                    <a:pt x="2762" y="1679"/>
                  </a:lnTo>
                  <a:lnTo>
                    <a:pt x="2755" y="1686"/>
                  </a:lnTo>
                  <a:lnTo>
                    <a:pt x="2750" y="1695"/>
                  </a:lnTo>
                  <a:lnTo>
                    <a:pt x="2745" y="1705"/>
                  </a:lnTo>
                  <a:lnTo>
                    <a:pt x="2741" y="1715"/>
                  </a:lnTo>
                  <a:lnTo>
                    <a:pt x="2739" y="1727"/>
                  </a:lnTo>
                  <a:lnTo>
                    <a:pt x="2735" y="1739"/>
                  </a:lnTo>
                  <a:lnTo>
                    <a:pt x="2734" y="1750"/>
                  </a:lnTo>
                  <a:lnTo>
                    <a:pt x="2734" y="1763"/>
                  </a:lnTo>
                  <a:lnTo>
                    <a:pt x="2734" y="1763"/>
                  </a:lnTo>
                  <a:lnTo>
                    <a:pt x="2734" y="1775"/>
                  </a:lnTo>
                  <a:lnTo>
                    <a:pt x="2735" y="1788"/>
                  </a:lnTo>
                  <a:lnTo>
                    <a:pt x="2738" y="1800"/>
                  </a:lnTo>
                  <a:lnTo>
                    <a:pt x="2741" y="1811"/>
                  </a:lnTo>
                  <a:lnTo>
                    <a:pt x="2745" y="1821"/>
                  </a:lnTo>
                  <a:lnTo>
                    <a:pt x="2751" y="1831"/>
                  </a:lnTo>
                  <a:lnTo>
                    <a:pt x="2757" y="1840"/>
                  </a:lnTo>
                  <a:lnTo>
                    <a:pt x="2763" y="1848"/>
                  </a:lnTo>
                  <a:lnTo>
                    <a:pt x="2770" y="1854"/>
                  </a:lnTo>
                  <a:lnTo>
                    <a:pt x="2778" y="1861"/>
                  </a:lnTo>
                  <a:lnTo>
                    <a:pt x="2787" y="1867"/>
                  </a:lnTo>
                  <a:lnTo>
                    <a:pt x="2797" y="1871"/>
                  </a:lnTo>
                  <a:lnTo>
                    <a:pt x="2807" y="1874"/>
                  </a:lnTo>
                  <a:lnTo>
                    <a:pt x="2817" y="1878"/>
                  </a:lnTo>
                  <a:lnTo>
                    <a:pt x="2829" y="1879"/>
                  </a:lnTo>
                  <a:lnTo>
                    <a:pt x="2840" y="1880"/>
                  </a:lnTo>
                  <a:lnTo>
                    <a:pt x="2840" y="1880"/>
                  </a:lnTo>
                  <a:lnTo>
                    <a:pt x="2851" y="1879"/>
                  </a:lnTo>
                  <a:lnTo>
                    <a:pt x="2862" y="1878"/>
                  </a:lnTo>
                  <a:lnTo>
                    <a:pt x="2872" y="1874"/>
                  </a:lnTo>
                  <a:lnTo>
                    <a:pt x="2882" y="1871"/>
                  </a:lnTo>
                  <a:lnTo>
                    <a:pt x="2892" y="1866"/>
                  </a:lnTo>
                  <a:lnTo>
                    <a:pt x="2902" y="1860"/>
                  </a:lnTo>
                  <a:lnTo>
                    <a:pt x="2911" y="1852"/>
                  </a:lnTo>
                  <a:lnTo>
                    <a:pt x="2919" y="1844"/>
                  </a:lnTo>
                  <a:lnTo>
                    <a:pt x="2884" y="1810"/>
                  </a:lnTo>
                  <a:close/>
                  <a:moveTo>
                    <a:pt x="2791" y="1739"/>
                  </a:moveTo>
                  <a:lnTo>
                    <a:pt x="2791" y="1739"/>
                  </a:lnTo>
                  <a:lnTo>
                    <a:pt x="2792" y="1729"/>
                  </a:lnTo>
                  <a:lnTo>
                    <a:pt x="2795" y="1720"/>
                  </a:lnTo>
                  <a:lnTo>
                    <a:pt x="2799" y="1712"/>
                  </a:lnTo>
                  <a:lnTo>
                    <a:pt x="2803" y="1705"/>
                  </a:lnTo>
                  <a:lnTo>
                    <a:pt x="2810" y="1700"/>
                  </a:lnTo>
                  <a:lnTo>
                    <a:pt x="2817" y="1696"/>
                  </a:lnTo>
                  <a:lnTo>
                    <a:pt x="2824" y="1693"/>
                  </a:lnTo>
                  <a:lnTo>
                    <a:pt x="2833" y="1693"/>
                  </a:lnTo>
                  <a:lnTo>
                    <a:pt x="2833" y="1693"/>
                  </a:lnTo>
                  <a:lnTo>
                    <a:pt x="2843" y="1694"/>
                  </a:lnTo>
                  <a:lnTo>
                    <a:pt x="2851" y="1696"/>
                  </a:lnTo>
                  <a:lnTo>
                    <a:pt x="2859" y="1701"/>
                  </a:lnTo>
                  <a:lnTo>
                    <a:pt x="2864" y="1708"/>
                  </a:lnTo>
                  <a:lnTo>
                    <a:pt x="2869" y="1714"/>
                  </a:lnTo>
                  <a:lnTo>
                    <a:pt x="2872" y="1722"/>
                  </a:lnTo>
                  <a:lnTo>
                    <a:pt x="2874" y="1731"/>
                  </a:lnTo>
                  <a:lnTo>
                    <a:pt x="2875" y="1739"/>
                  </a:lnTo>
                  <a:lnTo>
                    <a:pt x="2791" y="1739"/>
                  </a:lnTo>
                  <a:close/>
                  <a:moveTo>
                    <a:pt x="2658" y="1797"/>
                  </a:moveTo>
                  <a:lnTo>
                    <a:pt x="2658" y="1797"/>
                  </a:lnTo>
                  <a:lnTo>
                    <a:pt x="2658" y="1804"/>
                  </a:lnTo>
                  <a:lnTo>
                    <a:pt x="2659" y="1810"/>
                  </a:lnTo>
                  <a:lnTo>
                    <a:pt x="2661" y="1815"/>
                  </a:lnTo>
                  <a:lnTo>
                    <a:pt x="2663" y="1820"/>
                  </a:lnTo>
                  <a:lnTo>
                    <a:pt x="2667" y="1823"/>
                  </a:lnTo>
                  <a:lnTo>
                    <a:pt x="2671" y="1825"/>
                  </a:lnTo>
                  <a:lnTo>
                    <a:pt x="2675" y="1827"/>
                  </a:lnTo>
                  <a:lnTo>
                    <a:pt x="2682" y="1827"/>
                  </a:lnTo>
                  <a:lnTo>
                    <a:pt x="2682" y="1827"/>
                  </a:lnTo>
                  <a:lnTo>
                    <a:pt x="2690" y="1827"/>
                  </a:lnTo>
                  <a:lnTo>
                    <a:pt x="2699" y="1824"/>
                  </a:lnTo>
                  <a:lnTo>
                    <a:pt x="2708" y="1821"/>
                  </a:lnTo>
                  <a:lnTo>
                    <a:pt x="2715" y="1817"/>
                  </a:lnTo>
                  <a:lnTo>
                    <a:pt x="2709" y="1869"/>
                  </a:lnTo>
                  <a:lnTo>
                    <a:pt x="2709" y="1869"/>
                  </a:lnTo>
                  <a:lnTo>
                    <a:pt x="2699" y="1873"/>
                  </a:lnTo>
                  <a:lnTo>
                    <a:pt x="2687" y="1877"/>
                  </a:lnTo>
                  <a:lnTo>
                    <a:pt x="2674" y="1879"/>
                  </a:lnTo>
                  <a:lnTo>
                    <a:pt x="2662" y="1880"/>
                  </a:lnTo>
                  <a:lnTo>
                    <a:pt x="2662" y="1880"/>
                  </a:lnTo>
                  <a:lnTo>
                    <a:pt x="2654" y="1879"/>
                  </a:lnTo>
                  <a:lnTo>
                    <a:pt x="2647" y="1878"/>
                  </a:lnTo>
                  <a:lnTo>
                    <a:pt x="2640" y="1876"/>
                  </a:lnTo>
                  <a:lnTo>
                    <a:pt x="2634" y="1873"/>
                  </a:lnTo>
                  <a:lnTo>
                    <a:pt x="2629" y="1870"/>
                  </a:lnTo>
                  <a:lnTo>
                    <a:pt x="2623" y="1867"/>
                  </a:lnTo>
                  <a:lnTo>
                    <a:pt x="2620" y="1862"/>
                  </a:lnTo>
                  <a:lnTo>
                    <a:pt x="2615" y="1857"/>
                  </a:lnTo>
                  <a:lnTo>
                    <a:pt x="2610" y="1847"/>
                  </a:lnTo>
                  <a:lnTo>
                    <a:pt x="2605" y="1834"/>
                  </a:lnTo>
                  <a:lnTo>
                    <a:pt x="2603" y="1823"/>
                  </a:lnTo>
                  <a:lnTo>
                    <a:pt x="2602" y="1811"/>
                  </a:lnTo>
                  <a:lnTo>
                    <a:pt x="2602" y="1702"/>
                  </a:lnTo>
                  <a:lnTo>
                    <a:pt x="2568" y="1702"/>
                  </a:lnTo>
                  <a:lnTo>
                    <a:pt x="2568" y="1651"/>
                  </a:lnTo>
                  <a:lnTo>
                    <a:pt x="2602" y="1651"/>
                  </a:lnTo>
                  <a:lnTo>
                    <a:pt x="2602" y="1593"/>
                  </a:lnTo>
                  <a:lnTo>
                    <a:pt x="2658" y="1565"/>
                  </a:lnTo>
                  <a:lnTo>
                    <a:pt x="2658" y="1651"/>
                  </a:lnTo>
                  <a:lnTo>
                    <a:pt x="2708" y="1651"/>
                  </a:lnTo>
                  <a:lnTo>
                    <a:pt x="2708" y="1702"/>
                  </a:lnTo>
                  <a:lnTo>
                    <a:pt x="2658" y="1702"/>
                  </a:lnTo>
                  <a:lnTo>
                    <a:pt x="2658" y="1797"/>
                  </a:lnTo>
                  <a:close/>
                  <a:moveTo>
                    <a:pt x="2550" y="1869"/>
                  </a:moveTo>
                  <a:lnTo>
                    <a:pt x="2550" y="1869"/>
                  </a:lnTo>
                  <a:lnTo>
                    <a:pt x="2540" y="1873"/>
                  </a:lnTo>
                  <a:lnTo>
                    <a:pt x="2529" y="1877"/>
                  </a:lnTo>
                  <a:lnTo>
                    <a:pt x="2516" y="1879"/>
                  </a:lnTo>
                  <a:lnTo>
                    <a:pt x="2504" y="1880"/>
                  </a:lnTo>
                  <a:lnTo>
                    <a:pt x="2504" y="1880"/>
                  </a:lnTo>
                  <a:lnTo>
                    <a:pt x="2495" y="1879"/>
                  </a:lnTo>
                  <a:lnTo>
                    <a:pt x="2489" y="1878"/>
                  </a:lnTo>
                  <a:lnTo>
                    <a:pt x="2482" y="1876"/>
                  </a:lnTo>
                  <a:lnTo>
                    <a:pt x="2475" y="1873"/>
                  </a:lnTo>
                  <a:lnTo>
                    <a:pt x="2471" y="1870"/>
                  </a:lnTo>
                  <a:lnTo>
                    <a:pt x="2465" y="1867"/>
                  </a:lnTo>
                  <a:lnTo>
                    <a:pt x="2461" y="1862"/>
                  </a:lnTo>
                  <a:lnTo>
                    <a:pt x="2458" y="1857"/>
                  </a:lnTo>
                  <a:lnTo>
                    <a:pt x="2451" y="1847"/>
                  </a:lnTo>
                  <a:lnTo>
                    <a:pt x="2448" y="1834"/>
                  </a:lnTo>
                  <a:lnTo>
                    <a:pt x="2444" y="1823"/>
                  </a:lnTo>
                  <a:lnTo>
                    <a:pt x="2444" y="1811"/>
                  </a:lnTo>
                  <a:lnTo>
                    <a:pt x="2444" y="1702"/>
                  </a:lnTo>
                  <a:lnTo>
                    <a:pt x="2410" y="1702"/>
                  </a:lnTo>
                  <a:lnTo>
                    <a:pt x="2410" y="1651"/>
                  </a:lnTo>
                  <a:lnTo>
                    <a:pt x="2444" y="1651"/>
                  </a:lnTo>
                  <a:lnTo>
                    <a:pt x="2444" y="1593"/>
                  </a:lnTo>
                  <a:lnTo>
                    <a:pt x="2500" y="1565"/>
                  </a:lnTo>
                  <a:lnTo>
                    <a:pt x="2500" y="1651"/>
                  </a:lnTo>
                  <a:lnTo>
                    <a:pt x="2546" y="1651"/>
                  </a:lnTo>
                  <a:lnTo>
                    <a:pt x="2546" y="1702"/>
                  </a:lnTo>
                  <a:lnTo>
                    <a:pt x="2500" y="1702"/>
                  </a:lnTo>
                  <a:lnTo>
                    <a:pt x="2500" y="1797"/>
                  </a:lnTo>
                  <a:lnTo>
                    <a:pt x="2500" y="1797"/>
                  </a:lnTo>
                  <a:lnTo>
                    <a:pt x="2500" y="1804"/>
                  </a:lnTo>
                  <a:lnTo>
                    <a:pt x="2501" y="1810"/>
                  </a:lnTo>
                  <a:lnTo>
                    <a:pt x="2503" y="1815"/>
                  </a:lnTo>
                  <a:lnTo>
                    <a:pt x="2505" y="1820"/>
                  </a:lnTo>
                  <a:lnTo>
                    <a:pt x="2509" y="1823"/>
                  </a:lnTo>
                  <a:lnTo>
                    <a:pt x="2513" y="1825"/>
                  </a:lnTo>
                  <a:lnTo>
                    <a:pt x="2518" y="1827"/>
                  </a:lnTo>
                  <a:lnTo>
                    <a:pt x="2523" y="1827"/>
                  </a:lnTo>
                  <a:lnTo>
                    <a:pt x="2523" y="1827"/>
                  </a:lnTo>
                  <a:lnTo>
                    <a:pt x="2532" y="1827"/>
                  </a:lnTo>
                  <a:lnTo>
                    <a:pt x="2541" y="1824"/>
                  </a:lnTo>
                  <a:lnTo>
                    <a:pt x="2549" y="1821"/>
                  </a:lnTo>
                  <a:lnTo>
                    <a:pt x="2556" y="1817"/>
                  </a:lnTo>
                  <a:lnTo>
                    <a:pt x="2550" y="1869"/>
                  </a:lnTo>
                  <a:close/>
                  <a:moveTo>
                    <a:pt x="3096" y="1713"/>
                  </a:moveTo>
                  <a:lnTo>
                    <a:pt x="3096" y="1713"/>
                  </a:lnTo>
                  <a:lnTo>
                    <a:pt x="3088" y="1708"/>
                  </a:lnTo>
                  <a:lnTo>
                    <a:pt x="3079" y="1704"/>
                  </a:lnTo>
                  <a:lnTo>
                    <a:pt x="3069" y="1702"/>
                  </a:lnTo>
                  <a:lnTo>
                    <a:pt x="3059" y="1701"/>
                  </a:lnTo>
                  <a:lnTo>
                    <a:pt x="3059" y="1701"/>
                  </a:lnTo>
                  <a:lnTo>
                    <a:pt x="3050" y="1702"/>
                  </a:lnTo>
                  <a:lnTo>
                    <a:pt x="3041" y="1704"/>
                  </a:lnTo>
                  <a:lnTo>
                    <a:pt x="3034" y="1709"/>
                  </a:lnTo>
                  <a:lnTo>
                    <a:pt x="3029" y="1714"/>
                  </a:lnTo>
                  <a:lnTo>
                    <a:pt x="3024" y="1721"/>
                  </a:lnTo>
                  <a:lnTo>
                    <a:pt x="3022" y="1730"/>
                  </a:lnTo>
                  <a:lnTo>
                    <a:pt x="3020" y="1741"/>
                  </a:lnTo>
                  <a:lnTo>
                    <a:pt x="3019" y="1753"/>
                  </a:lnTo>
                  <a:lnTo>
                    <a:pt x="3019" y="1874"/>
                  </a:lnTo>
                  <a:lnTo>
                    <a:pt x="2964" y="1874"/>
                  </a:lnTo>
                  <a:lnTo>
                    <a:pt x="2964" y="1651"/>
                  </a:lnTo>
                  <a:lnTo>
                    <a:pt x="3019" y="1651"/>
                  </a:lnTo>
                  <a:lnTo>
                    <a:pt x="3019" y="1670"/>
                  </a:lnTo>
                  <a:lnTo>
                    <a:pt x="3019" y="1670"/>
                  </a:lnTo>
                  <a:lnTo>
                    <a:pt x="3024" y="1664"/>
                  </a:lnTo>
                  <a:lnTo>
                    <a:pt x="3030" y="1659"/>
                  </a:lnTo>
                  <a:lnTo>
                    <a:pt x="3036" y="1655"/>
                  </a:lnTo>
                  <a:lnTo>
                    <a:pt x="3042" y="1652"/>
                  </a:lnTo>
                  <a:lnTo>
                    <a:pt x="3048" y="1649"/>
                  </a:lnTo>
                  <a:lnTo>
                    <a:pt x="3054" y="1648"/>
                  </a:lnTo>
                  <a:lnTo>
                    <a:pt x="3061" y="1646"/>
                  </a:lnTo>
                  <a:lnTo>
                    <a:pt x="3069" y="1645"/>
                  </a:lnTo>
                  <a:lnTo>
                    <a:pt x="3069" y="1645"/>
                  </a:lnTo>
                  <a:lnTo>
                    <a:pt x="3080" y="1646"/>
                  </a:lnTo>
                  <a:lnTo>
                    <a:pt x="3091" y="1650"/>
                  </a:lnTo>
                  <a:lnTo>
                    <a:pt x="3101" y="1653"/>
                  </a:lnTo>
                  <a:lnTo>
                    <a:pt x="3110" y="1659"/>
                  </a:lnTo>
                  <a:lnTo>
                    <a:pt x="3096" y="1713"/>
                  </a:lnTo>
                  <a:close/>
                  <a:moveTo>
                    <a:pt x="597" y="1591"/>
                  </a:moveTo>
                  <a:lnTo>
                    <a:pt x="597" y="1619"/>
                  </a:lnTo>
                  <a:lnTo>
                    <a:pt x="541" y="1619"/>
                  </a:lnTo>
                  <a:lnTo>
                    <a:pt x="541" y="1563"/>
                  </a:lnTo>
                  <a:lnTo>
                    <a:pt x="597" y="1563"/>
                  </a:lnTo>
                  <a:lnTo>
                    <a:pt x="597" y="1591"/>
                  </a:lnTo>
                  <a:close/>
                  <a:moveTo>
                    <a:pt x="981" y="1651"/>
                  </a:moveTo>
                  <a:lnTo>
                    <a:pt x="1037" y="1651"/>
                  </a:lnTo>
                  <a:lnTo>
                    <a:pt x="1037" y="1751"/>
                  </a:lnTo>
                  <a:lnTo>
                    <a:pt x="1037" y="1874"/>
                  </a:lnTo>
                  <a:lnTo>
                    <a:pt x="981" y="1874"/>
                  </a:lnTo>
                  <a:lnTo>
                    <a:pt x="981" y="1651"/>
                  </a:lnTo>
                  <a:close/>
                  <a:moveTo>
                    <a:pt x="1037" y="1591"/>
                  </a:moveTo>
                  <a:lnTo>
                    <a:pt x="1037" y="1619"/>
                  </a:lnTo>
                  <a:lnTo>
                    <a:pt x="981" y="1619"/>
                  </a:lnTo>
                  <a:lnTo>
                    <a:pt x="981" y="1563"/>
                  </a:lnTo>
                  <a:lnTo>
                    <a:pt x="1037" y="1563"/>
                  </a:lnTo>
                  <a:lnTo>
                    <a:pt x="1037" y="1591"/>
                  </a:lnTo>
                  <a:close/>
                  <a:moveTo>
                    <a:pt x="2558" y="2058"/>
                  </a:moveTo>
                  <a:lnTo>
                    <a:pt x="2558" y="2058"/>
                  </a:lnTo>
                  <a:lnTo>
                    <a:pt x="2552" y="2053"/>
                  </a:lnTo>
                  <a:lnTo>
                    <a:pt x="2546" y="2049"/>
                  </a:lnTo>
                  <a:lnTo>
                    <a:pt x="2541" y="2046"/>
                  </a:lnTo>
                  <a:lnTo>
                    <a:pt x="2534" y="2042"/>
                  </a:lnTo>
                  <a:lnTo>
                    <a:pt x="2529" y="2040"/>
                  </a:lnTo>
                  <a:lnTo>
                    <a:pt x="2522" y="2039"/>
                  </a:lnTo>
                  <a:lnTo>
                    <a:pt x="2508" y="2037"/>
                  </a:lnTo>
                  <a:lnTo>
                    <a:pt x="2508" y="2037"/>
                  </a:lnTo>
                  <a:lnTo>
                    <a:pt x="2498" y="2038"/>
                  </a:lnTo>
                  <a:lnTo>
                    <a:pt x="2489" y="2039"/>
                  </a:lnTo>
                  <a:lnTo>
                    <a:pt x="2480" y="2042"/>
                  </a:lnTo>
                  <a:lnTo>
                    <a:pt x="2471" y="2046"/>
                  </a:lnTo>
                  <a:lnTo>
                    <a:pt x="2463" y="2050"/>
                  </a:lnTo>
                  <a:lnTo>
                    <a:pt x="2456" y="2055"/>
                  </a:lnTo>
                  <a:lnTo>
                    <a:pt x="2450" y="2061"/>
                  </a:lnTo>
                  <a:lnTo>
                    <a:pt x="2443" y="2068"/>
                  </a:lnTo>
                  <a:lnTo>
                    <a:pt x="2439" y="2076"/>
                  </a:lnTo>
                  <a:lnTo>
                    <a:pt x="2433" y="2085"/>
                  </a:lnTo>
                  <a:lnTo>
                    <a:pt x="2430" y="2093"/>
                  </a:lnTo>
                  <a:lnTo>
                    <a:pt x="2426" y="2105"/>
                  </a:lnTo>
                  <a:lnTo>
                    <a:pt x="2423" y="2115"/>
                  </a:lnTo>
                  <a:lnTo>
                    <a:pt x="2422" y="2127"/>
                  </a:lnTo>
                  <a:lnTo>
                    <a:pt x="2421" y="2139"/>
                  </a:lnTo>
                  <a:lnTo>
                    <a:pt x="2420" y="2152"/>
                  </a:lnTo>
                  <a:lnTo>
                    <a:pt x="2420" y="2152"/>
                  </a:lnTo>
                  <a:lnTo>
                    <a:pt x="2421" y="2166"/>
                  </a:lnTo>
                  <a:lnTo>
                    <a:pt x="2422" y="2178"/>
                  </a:lnTo>
                  <a:lnTo>
                    <a:pt x="2423" y="2190"/>
                  </a:lnTo>
                  <a:lnTo>
                    <a:pt x="2426" y="2202"/>
                  </a:lnTo>
                  <a:lnTo>
                    <a:pt x="2429" y="2212"/>
                  </a:lnTo>
                  <a:lnTo>
                    <a:pt x="2433" y="2222"/>
                  </a:lnTo>
                  <a:lnTo>
                    <a:pt x="2438" y="2231"/>
                  </a:lnTo>
                  <a:lnTo>
                    <a:pt x="2443" y="2239"/>
                  </a:lnTo>
                  <a:lnTo>
                    <a:pt x="2449" y="2247"/>
                  </a:lnTo>
                  <a:lnTo>
                    <a:pt x="2455" y="2252"/>
                  </a:lnTo>
                  <a:lnTo>
                    <a:pt x="2462" y="2258"/>
                  </a:lnTo>
                  <a:lnTo>
                    <a:pt x="2470" y="2262"/>
                  </a:lnTo>
                  <a:lnTo>
                    <a:pt x="2479" y="2267"/>
                  </a:lnTo>
                  <a:lnTo>
                    <a:pt x="2488" y="2269"/>
                  </a:lnTo>
                  <a:lnTo>
                    <a:pt x="2496" y="2270"/>
                  </a:lnTo>
                  <a:lnTo>
                    <a:pt x="2506" y="2271"/>
                  </a:lnTo>
                  <a:lnTo>
                    <a:pt x="2506" y="2271"/>
                  </a:lnTo>
                  <a:lnTo>
                    <a:pt x="2513" y="2270"/>
                  </a:lnTo>
                  <a:lnTo>
                    <a:pt x="2521" y="2269"/>
                  </a:lnTo>
                  <a:lnTo>
                    <a:pt x="2528" y="2268"/>
                  </a:lnTo>
                  <a:lnTo>
                    <a:pt x="2533" y="2266"/>
                  </a:lnTo>
                  <a:lnTo>
                    <a:pt x="2540" y="2262"/>
                  </a:lnTo>
                  <a:lnTo>
                    <a:pt x="2546" y="2259"/>
                  </a:lnTo>
                  <a:lnTo>
                    <a:pt x="2552" y="2255"/>
                  </a:lnTo>
                  <a:lnTo>
                    <a:pt x="2558" y="2249"/>
                  </a:lnTo>
                  <a:lnTo>
                    <a:pt x="2558" y="2266"/>
                  </a:lnTo>
                  <a:lnTo>
                    <a:pt x="2613" y="2266"/>
                  </a:lnTo>
                  <a:lnTo>
                    <a:pt x="2613" y="1949"/>
                  </a:lnTo>
                  <a:lnTo>
                    <a:pt x="2558" y="1977"/>
                  </a:lnTo>
                  <a:lnTo>
                    <a:pt x="2558" y="2058"/>
                  </a:lnTo>
                  <a:close/>
                  <a:moveTo>
                    <a:pt x="2519" y="2220"/>
                  </a:moveTo>
                  <a:lnTo>
                    <a:pt x="2519" y="2220"/>
                  </a:lnTo>
                  <a:lnTo>
                    <a:pt x="2511" y="2219"/>
                  </a:lnTo>
                  <a:lnTo>
                    <a:pt x="2504" y="2217"/>
                  </a:lnTo>
                  <a:lnTo>
                    <a:pt x="2496" y="2214"/>
                  </a:lnTo>
                  <a:lnTo>
                    <a:pt x="2490" y="2207"/>
                  </a:lnTo>
                  <a:lnTo>
                    <a:pt x="2484" y="2198"/>
                  </a:lnTo>
                  <a:lnTo>
                    <a:pt x="2480" y="2186"/>
                  </a:lnTo>
                  <a:lnTo>
                    <a:pt x="2478" y="2170"/>
                  </a:lnTo>
                  <a:lnTo>
                    <a:pt x="2476" y="2150"/>
                  </a:lnTo>
                  <a:lnTo>
                    <a:pt x="2476" y="2150"/>
                  </a:lnTo>
                  <a:lnTo>
                    <a:pt x="2478" y="2133"/>
                  </a:lnTo>
                  <a:lnTo>
                    <a:pt x="2480" y="2119"/>
                  </a:lnTo>
                  <a:lnTo>
                    <a:pt x="2484" y="2108"/>
                  </a:lnTo>
                  <a:lnTo>
                    <a:pt x="2490" y="2100"/>
                  </a:lnTo>
                  <a:lnTo>
                    <a:pt x="2496" y="2095"/>
                  </a:lnTo>
                  <a:lnTo>
                    <a:pt x="2503" y="2090"/>
                  </a:lnTo>
                  <a:lnTo>
                    <a:pt x="2511" y="2089"/>
                  </a:lnTo>
                  <a:lnTo>
                    <a:pt x="2518" y="2088"/>
                  </a:lnTo>
                  <a:lnTo>
                    <a:pt x="2518" y="2088"/>
                  </a:lnTo>
                  <a:lnTo>
                    <a:pt x="2525" y="2089"/>
                  </a:lnTo>
                  <a:lnTo>
                    <a:pt x="2532" y="2090"/>
                  </a:lnTo>
                  <a:lnTo>
                    <a:pt x="2538" y="2092"/>
                  </a:lnTo>
                  <a:lnTo>
                    <a:pt x="2543" y="2096"/>
                  </a:lnTo>
                  <a:lnTo>
                    <a:pt x="2548" y="2099"/>
                  </a:lnTo>
                  <a:lnTo>
                    <a:pt x="2552" y="2102"/>
                  </a:lnTo>
                  <a:lnTo>
                    <a:pt x="2558" y="2110"/>
                  </a:lnTo>
                  <a:lnTo>
                    <a:pt x="2558" y="2198"/>
                  </a:lnTo>
                  <a:lnTo>
                    <a:pt x="2558" y="2198"/>
                  </a:lnTo>
                  <a:lnTo>
                    <a:pt x="2551" y="2206"/>
                  </a:lnTo>
                  <a:lnTo>
                    <a:pt x="2543" y="2212"/>
                  </a:lnTo>
                  <a:lnTo>
                    <a:pt x="2538" y="2216"/>
                  </a:lnTo>
                  <a:lnTo>
                    <a:pt x="2532" y="2218"/>
                  </a:lnTo>
                  <a:lnTo>
                    <a:pt x="2525" y="2219"/>
                  </a:lnTo>
                  <a:lnTo>
                    <a:pt x="2519" y="2220"/>
                  </a:lnTo>
                  <a:lnTo>
                    <a:pt x="2519" y="2220"/>
                  </a:lnTo>
                  <a:close/>
                  <a:moveTo>
                    <a:pt x="677" y="2105"/>
                  </a:moveTo>
                  <a:lnTo>
                    <a:pt x="677" y="2105"/>
                  </a:lnTo>
                  <a:lnTo>
                    <a:pt x="669" y="2100"/>
                  </a:lnTo>
                  <a:lnTo>
                    <a:pt x="660" y="2096"/>
                  </a:lnTo>
                  <a:lnTo>
                    <a:pt x="650" y="2093"/>
                  </a:lnTo>
                  <a:lnTo>
                    <a:pt x="640" y="2092"/>
                  </a:lnTo>
                  <a:lnTo>
                    <a:pt x="640" y="2092"/>
                  </a:lnTo>
                  <a:lnTo>
                    <a:pt x="631" y="2093"/>
                  </a:lnTo>
                  <a:lnTo>
                    <a:pt x="622" y="2096"/>
                  </a:lnTo>
                  <a:lnTo>
                    <a:pt x="616" y="2100"/>
                  </a:lnTo>
                  <a:lnTo>
                    <a:pt x="610" y="2106"/>
                  </a:lnTo>
                  <a:lnTo>
                    <a:pt x="606" y="2112"/>
                  </a:lnTo>
                  <a:lnTo>
                    <a:pt x="604" y="2121"/>
                  </a:lnTo>
                  <a:lnTo>
                    <a:pt x="601" y="2132"/>
                  </a:lnTo>
                  <a:lnTo>
                    <a:pt x="600" y="2145"/>
                  </a:lnTo>
                  <a:lnTo>
                    <a:pt x="600" y="2266"/>
                  </a:lnTo>
                  <a:lnTo>
                    <a:pt x="546" y="2266"/>
                  </a:lnTo>
                  <a:lnTo>
                    <a:pt x="546" y="2042"/>
                  </a:lnTo>
                  <a:lnTo>
                    <a:pt x="600" y="2042"/>
                  </a:lnTo>
                  <a:lnTo>
                    <a:pt x="600" y="2061"/>
                  </a:lnTo>
                  <a:lnTo>
                    <a:pt x="600" y="2061"/>
                  </a:lnTo>
                  <a:lnTo>
                    <a:pt x="606" y="2056"/>
                  </a:lnTo>
                  <a:lnTo>
                    <a:pt x="611" y="2050"/>
                  </a:lnTo>
                  <a:lnTo>
                    <a:pt x="617" y="2047"/>
                  </a:lnTo>
                  <a:lnTo>
                    <a:pt x="624" y="2043"/>
                  </a:lnTo>
                  <a:lnTo>
                    <a:pt x="629" y="2040"/>
                  </a:lnTo>
                  <a:lnTo>
                    <a:pt x="636" y="2039"/>
                  </a:lnTo>
                  <a:lnTo>
                    <a:pt x="644" y="2038"/>
                  </a:lnTo>
                  <a:lnTo>
                    <a:pt x="650" y="2037"/>
                  </a:lnTo>
                  <a:lnTo>
                    <a:pt x="650" y="2037"/>
                  </a:lnTo>
                  <a:lnTo>
                    <a:pt x="661" y="2038"/>
                  </a:lnTo>
                  <a:lnTo>
                    <a:pt x="672" y="2041"/>
                  </a:lnTo>
                  <a:lnTo>
                    <a:pt x="684" y="2046"/>
                  </a:lnTo>
                  <a:lnTo>
                    <a:pt x="692" y="2051"/>
                  </a:lnTo>
                  <a:lnTo>
                    <a:pt x="677" y="2105"/>
                  </a:lnTo>
                  <a:close/>
                  <a:moveTo>
                    <a:pt x="242" y="2042"/>
                  </a:moveTo>
                  <a:lnTo>
                    <a:pt x="297" y="2042"/>
                  </a:lnTo>
                  <a:lnTo>
                    <a:pt x="233" y="2266"/>
                  </a:lnTo>
                  <a:lnTo>
                    <a:pt x="186" y="2266"/>
                  </a:lnTo>
                  <a:lnTo>
                    <a:pt x="161" y="2174"/>
                  </a:lnTo>
                  <a:lnTo>
                    <a:pt x="161" y="2174"/>
                  </a:lnTo>
                  <a:lnTo>
                    <a:pt x="149" y="2125"/>
                  </a:lnTo>
                  <a:lnTo>
                    <a:pt x="149" y="2125"/>
                  </a:lnTo>
                  <a:lnTo>
                    <a:pt x="143" y="2148"/>
                  </a:lnTo>
                  <a:lnTo>
                    <a:pt x="137" y="2175"/>
                  </a:lnTo>
                  <a:lnTo>
                    <a:pt x="111" y="2266"/>
                  </a:lnTo>
                  <a:lnTo>
                    <a:pt x="63" y="2266"/>
                  </a:lnTo>
                  <a:lnTo>
                    <a:pt x="63" y="2265"/>
                  </a:lnTo>
                  <a:lnTo>
                    <a:pt x="0" y="2042"/>
                  </a:lnTo>
                  <a:lnTo>
                    <a:pt x="58" y="2042"/>
                  </a:lnTo>
                  <a:lnTo>
                    <a:pt x="78" y="2126"/>
                  </a:lnTo>
                  <a:lnTo>
                    <a:pt x="78" y="2126"/>
                  </a:lnTo>
                  <a:lnTo>
                    <a:pt x="83" y="2152"/>
                  </a:lnTo>
                  <a:lnTo>
                    <a:pt x="89" y="2180"/>
                  </a:lnTo>
                  <a:lnTo>
                    <a:pt x="89" y="2180"/>
                  </a:lnTo>
                  <a:lnTo>
                    <a:pt x="96" y="2152"/>
                  </a:lnTo>
                  <a:lnTo>
                    <a:pt x="102" y="2125"/>
                  </a:lnTo>
                  <a:lnTo>
                    <a:pt x="126" y="2042"/>
                  </a:lnTo>
                  <a:lnTo>
                    <a:pt x="173" y="2042"/>
                  </a:lnTo>
                  <a:lnTo>
                    <a:pt x="197" y="2125"/>
                  </a:lnTo>
                  <a:lnTo>
                    <a:pt x="197" y="2125"/>
                  </a:lnTo>
                  <a:lnTo>
                    <a:pt x="203" y="2151"/>
                  </a:lnTo>
                  <a:lnTo>
                    <a:pt x="210" y="2181"/>
                  </a:lnTo>
                  <a:lnTo>
                    <a:pt x="210" y="2181"/>
                  </a:lnTo>
                  <a:lnTo>
                    <a:pt x="215" y="2156"/>
                  </a:lnTo>
                  <a:lnTo>
                    <a:pt x="221" y="2125"/>
                  </a:lnTo>
                  <a:lnTo>
                    <a:pt x="242" y="2042"/>
                  </a:lnTo>
                  <a:close/>
                  <a:moveTo>
                    <a:pt x="409" y="2037"/>
                  </a:moveTo>
                  <a:lnTo>
                    <a:pt x="409" y="2037"/>
                  </a:lnTo>
                  <a:lnTo>
                    <a:pt x="399" y="2038"/>
                  </a:lnTo>
                  <a:lnTo>
                    <a:pt x="388" y="2039"/>
                  </a:lnTo>
                  <a:lnTo>
                    <a:pt x="378" y="2042"/>
                  </a:lnTo>
                  <a:lnTo>
                    <a:pt x="369" y="2046"/>
                  </a:lnTo>
                  <a:lnTo>
                    <a:pt x="360" y="2050"/>
                  </a:lnTo>
                  <a:lnTo>
                    <a:pt x="351" y="2056"/>
                  </a:lnTo>
                  <a:lnTo>
                    <a:pt x="343" y="2062"/>
                  </a:lnTo>
                  <a:lnTo>
                    <a:pt x="337" y="2070"/>
                  </a:lnTo>
                  <a:lnTo>
                    <a:pt x="330" y="2078"/>
                  </a:lnTo>
                  <a:lnTo>
                    <a:pt x="325" y="2087"/>
                  </a:lnTo>
                  <a:lnTo>
                    <a:pt x="319" y="2097"/>
                  </a:lnTo>
                  <a:lnTo>
                    <a:pt x="316" y="2107"/>
                  </a:lnTo>
                  <a:lnTo>
                    <a:pt x="312" y="2118"/>
                  </a:lnTo>
                  <a:lnTo>
                    <a:pt x="310" y="2129"/>
                  </a:lnTo>
                  <a:lnTo>
                    <a:pt x="308" y="2141"/>
                  </a:lnTo>
                  <a:lnTo>
                    <a:pt x="308" y="2155"/>
                  </a:lnTo>
                  <a:lnTo>
                    <a:pt x="308" y="2155"/>
                  </a:lnTo>
                  <a:lnTo>
                    <a:pt x="308" y="2167"/>
                  </a:lnTo>
                  <a:lnTo>
                    <a:pt x="310" y="2179"/>
                  </a:lnTo>
                  <a:lnTo>
                    <a:pt x="312" y="2190"/>
                  </a:lnTo>
                  <a:lnTo>
                    <a:pt x="316" y="2201"/>
                  </a:lnTo>
                  <a:lnTo>
                    <a:pt x="319" y="2211"/>
                  </a:lnTo>
                  <a:lnTo>
                    <a:pt x="325" y="2221"/>
                  </a:lnTo>
                  <a:lnTo>
                    <a:pt x="330" y="2230"/>
                  </a:lnTo>
                  <a:lnTo>
                    <a:pt x="337" y="2238"/>
                  </a:lnTo>
                  <a:lnTo>
                    <a:pt x="343" y="2246"/>
                  </a:lnTo>
                  <a:lnTo>
                    <a:pt x="351" y="2252"/>
                  </a:lnTo>
                  <a:lnTo>
                    <a:pt x="360" y="2258"/>
                  </a:lnTo>
                  <a:lnTo>
                    <a:pt x="369" y="2262"/>
                  </a:lnTo>
                  <a:lnTo>
                    <a:pt x="378" y="2266"/>
                  </a:lnTo>
                  <a:lnTo>
                    <a:pt x="388" y="2269"/>
                  </a:lnTo>
                  <a:lnTo>
                    <a:pt x="399" y="2270"/>
                  </a:lnTo>
                  <a:lnTo>
                    <a:pt x="409" y="2271"/>
                  </a:lnTo>
                  <a:lnTo>
                    <a:pt x="409" y="2271"/>
                  </a:lnTo>
                  <a:lnTo>
                    <a:pt x="420" y="2270"/>
                  </a:lnTo>
                  <a:lnTo>
                    <a:pt x="431" y="2269"/>
                  </a:lnTo>
                  <a:lnTo>
                    <a:pt x="441" y="2266"/>
                  </a:lnTo>
                  <a:lnTo>
                    <a:pt x="450" y="2262"/>
                  </a:lnTo>
                  <a:lnTo>
                    <a:pt x="459" y="2258"/>
                  </a:lnTo>
                  <a:lnTo>
                    <a:pt x="468" y="2252"/>
                  </a:lnTo>
                  <a:lnTo>
                    <a:pt x="476" y="2246"/>
                  </a:lnTo>
                  <a:lnTo>
                    <a:pt x="482" y="2238"/>
                  </a:lnTo>
                  <a:lnTo>
                    <a:pt x="489" y="2230"/>
                  </a:lnTo>
                  <a:lnTo>
                    <a:pt x="495" y="2221"/>
                  </a:lnTo>
                  <a:lnTo>
                    <a:pt x="499" y="2211"/>
                  </a:lnTo>
                  <a:lnTo>
                    <a:pt x="504" y="2201"/>
                  </a:lnTo>
                  <a:lnTo>
                    <a:pt x="507" y="2190"/>
                  </a:lnTo>
                  <a:lnTo>
                    <a:pt x="509" y="2179"/>
                  </a:lnTo>
                  <a:lnTo>
                    <a:pt x="511" y="2167"/>
                  </a:lnTo>
                  <a:lnTo>
                    <a:pt x="511" y="2155"/>
                  </a:lnTo>
                  <a:lnTo>
                    <a:pt x="511" y="2155"/>
                  </a:lnTo>
                  <a:lnTo>
                    <a:pt x="511" y="2141"/>
                  </a:lnTo>
                  <a:lnTo>
                    <a:pt x="509" y="2129"/>
                  </a:lnTo>
                  <a:lnTo>
                    <a:pt x="507" y="2118"/>
                  </a:lnTo>
                  <a:lnTo>
                    <a:pt x="504" y="2107"/>
                  </a:lnTo>
                  <a:lnTo>
                    <a:pt x="499" y="2097"/>
                  </a:lnTo>
                  <a:lnTo>
                    <a:pt x="495" y="2087"/>
                  </a:lnTo>
                  <a:lnTo>
                    <a:pt x="489" y="2078"/>
                  </a:lnTo>
                  <a:lnTo>
                    <a:pt x="482" y="2070"/>
                  </a:lnTo>
                  <a:lnTo>
                    <a:pt x="476" y="2062"/>
                  </a:lnTo>
                  <a:lnTo>
                    <a:pt x="468" y="2056"/>
                  </a:lnTo>
                  <a:lnTo>
                    <a:pt x="459" y="2050"/>
                  </a:lnTo>
                  <a:lnTo>
                    <a:pt x="450" y="2046"/>
                  </a:lnTo>
                  <a:lnTo>
                    <a:pt x="441" y="2042"/>
                  </a:lnTo>
                  <a:lnTo>
                    <a:pt x="431" y="2039"/>
                  </a:lnTo>
                  <a:lnTo>
                    <a:pt x="420" y="2038"/>
                  </a:lnTo>
                  <a:lnTo>
                    <a:pt x="409" y="2037"/>
                  </a:lnTo>
                  <a:lnTo>
                    <a:pt x="409" y="2037"/>
                  </a:lnTo>
                  <a:close/>
                  <a:moveTo>
                    <a:pt x="409" y="2219"/>
                  </a:moveTo>
                  <a:lnTo>
                    <a:pt x="409" y="2219"/>
                  </a:lnTo>
                  <a:lnTo>
                    <a:pt x="399" y="2218"/>
                  </a:lnTo>
                  <a:lnTo>
                    <a:pt x="390" y="2215"/>
                  </a:lnTo>
                  <a:lnTo>
                    <a:pt x="383" y="2209"/>
                  </a:lnTo>
                  <a:lnTo>
                    <a:pt x="377" y="2201"/>
                  </a:lnTo>
                  <a:lnTo>
                    <a:pt x="371" y="2192"/>
                  </a:lnTo>
                  <a:lnTo>
                    <a:pt x="367" y="2181"/>
                  </a:lnTo>
                  <a:lnTo>
                    <a:pt x="365" y="2168"/>
                  </a:lnTo>
                  <a:lnTo>
                    <a:pt x="365" y="2155"/>
                  </a:lnTo>
                  <a:lnTo>
                    <a:pt x="365" y="2155"/>
                  </a:lnTo>
                  <a:lnTo>
                    <a:pt x="365" y="2140"/>
                  </a:lnTo>
                  <a:lnTo>
                    <a:pt x="367" y="2127"/>
                  </a:lnTo>
                  <a:lnTo>
                    <a:pt x="371" y="2117"/>
                  </a:lnTo>
                  <a:lnTo>
                    <a:pt x="377" y="2107"/>
                  </a:lnTo>
                  <a:lnTo>
                    <a:pt x="383" y="2099"/>
                  </a:lnTo>
                  <a:lnTo>
                    <a:pt x="390" y="2093"/>
                  </a:lnTo>
                  <a:lnTo>
                    <a:pt x="399" y="2090"/>
                  </a:lnTo>
                  <a:lnTo>
                    <a:pt x="409" y="2089"/>
                  </a:lnTo>
                  <a:lnTo>
                    <a:pt x="409" y="2089"/>
                  </a:lnTo>
                  <a:lnTo>
                    <a:pt x="419" y="2090"/>
                  </a:lnTo>
                  <a:lnTo>
                    <a:pt x="428" y="2093"/>
                  </a:lnTo>
                  <a:lnTo>
                    <a:pt x="436" y="2099"/>
                  </a:lnTo>
                  <a:lnTo>
                    <a:pt x="442" y="2107"/>
                  </a:lnTo>
                  <a:lnTo>
                    <a:pt x="448" y="2117"/>
                  </a:lnTo>
                  <a:lnTo>
                    <a:pt x="451" y="2127"/>
                  </a:lnTo>
                  <a:lnTo>
                    <a:pt x="453" y="2140"/>
                  </a:lnTo>
                  <a:lnTo>
                    <a:pt x="455" y="2155"/>
                  </a:lnTo>
                  <a:lnTo>
                    <a:pt x="455" y="2155"/>
                  </a:lnTo>
                  <a:lnTo>
                    <a:pt x="453" y="2168"/>
                  </a:lnTo>
                  <a:lnTo>
                    <a:pt x="451" y="2181"/>
                  </a:lnTo>
                  <a:lnTo>
                    <a:pt x="448" y="2192"/>
                  </a:lnTo>
                  <a:lnTo>
                    <a:pt x="442" y="2201"/>
                  </a:lnTo>
                  <a:lnTo>
                    <a:pt x="436" y="2209"/>
                  </a:lnTo>
                  <a:lnTo>
                    <a:pt x="428" y="2215"/>
                  </a:lnTo>
                  <a:lnTo>
                    <a:pt x="419" y="2218"/>
                  </a:lnTo>
                  <a:lnTo>
                    <a:pt x="409" y="2219"/>
                  </a:lnTo>
                  <a:lnTo>
                    <a:pt x="409" y="2219"/>
                  </a:lnTo>
                  <a:close/>
                  <a:moveTo>
                    <a:pt x="2285" y="2105"/>
                  </a:moveTo>
                  <a:lnTo>
                    <a:pt x="2285" y="2105"/>
                  </a:lnTo>
                  <a:lnTo>
                    <a:pt x="2276" y="2100"/>
                  </a:lnTo>
                  <a:lnTo>
                    <a:pt x="2267" y="2096"/>
                  </a:lnTo>
                  <a:lnTo>
                    <a:pt x="2257" y="2093"/>
                  </a:lnTo>
                  <a:lnTo>
                    <a:pt x="2249" y="2092"/>
                  </a:lnTo>
                  <a:lnTo>
                    <a:pt x="2249" y="2092"/>
                  </a:lnTo>
                  <a:lnTo>
                    <a:pt x="2239" y="2093"/>
                  </a:lnTo>
                  <a:lnTo>
                    <a:pt x="2231" y="2096"/>
                  </a:lnTo>
                  <a:lnTo>
                    <a:pt x="2224" y="2100"/>
                  </a:lnTo>
                  <a:lnTo>
                    <a:pt x="2219" y="2106"/>
                  </a:lnTo>
                  <a:lnTo>
                    <a:pt x="2214" y="2112"/>
                  </a:lnTo>
                  <a:lnTo>
                    <a:pt x="2211" y="2121"/>
                  </a:lnTo>
                  <a:lnTo>
                    <a:pt x="2209" y="2132"/>
                  </a:lnTo>
                  <a:lnTo>
                    <a:pt x="2209" y="2145"/>
                  </a:lnTo>
                  <a:lnTo>
                    <a:pt x="2209" y="2266"/>
                  </a:lnTo>
                  <a:lnTo>
                    <a:pt x="2153" y="2266"/>
                  </a:lnTo>
                  <a:lnTo>
                    <a:pt x="2153" y="2042"/>
                  </a:lnTo>
                  <a:lnTo>
                    <a:pt x="2209" y="2042"/>
                  </a:lnTo>
                  <a:lnTo>
                    <a:pt x="2209" y="2061"/>
                  </a:lnTo>
                  <a:lnTo>
                    <a:pt x="2209" y="2061"/>
                  </a:lnTo>
                  <a:lnTo>
                    <a:pt x="2213" y="2056"/>
                  </a:lnTo>
                  <a:lnTo>
                    <a:pt x="2219" y="2050"/>
                  </a:lnTo>
                  <a:lnTo>
                    <a:pt x="2224" y="2047"/>
                  </a:lnTo>
                  <a:lnTo>
                    <a:pt x="2231" y="2043"/>
                  </a:lnTo>
                  <a:lnTo>
                    <a:pt x="2237" y="2040"/>
                  </a:lnTo>
                  <a:lnTo>
                    <a:pt x="2244" y="2039"/>
                  </a:lnTo>
                  <a:lnTo>
                    <a:pt x="2251" y="2038"/>
                  </a:lnTo>
                  <a:lnTo>
                    <a:pt x="2257" y="2037"/>
                  </a:lnTo>
                  <a:lnTo>
                    <a:pt x="2257" y="2037"/>
                  </a:lnTo>
                  <a:lnTo>
                    <a:pt x="2269" y="2038"/>
                  </a:lnTo>
                  <a:lnTo>
                    <a:pt x="2280" y="2041"/>
                  </a:lnTo>
                  <a:lnTo>
                    <a:pt x="2291" y="2046"/>
                  </a:lnTo>
                  <a:lnTo>
                    <a:pt x="2300" y="2051"/>
                  </a:lnTo>
                  <a:lnTo>
                    <a:pt x="2285" y="2105"/>
                  </a:lnTo>
                  <a:close/>
                  <a:moveTo>
                    <a:pt x="1850" y="2042"/>
                  </a:moveTo>
                  <a:lnTo>
                    <a:pt x="1904" y="2042"/>
                  </a:lnTo>
                  <a:lnTo>
                    <a:pt x="1841" y="2266"/>
                  </a:lnTo>
                  <a:lnTo>
                    <a:pt x="1793" y="2266"/>
                  </a:lnTo>
                  <a:lnTo>
                    <a:pt x="1768" y="2174"/>
                  </a:lnTo>
                  <a:lnTo>
                    <a:pt x="1768" y="2174"/>
                  </a:lnTo>
                  <a:lnTo>
                    <a:pt x="1756" y="2125"/>
                  </a:lnTo>
                  <a:lnTo>
                    <a:pt x="1756" y="2125"/>
                  </a:lnTo>
                  <a:lnTo>
                    <a:pt x="1751" y="2148"/>
                  </a:lnTo>
                  <a:lnTo>
                    <a:pt x="1744" y="2175"/>
                  </a:lnTo>
                  <a:lnTo>
                    <a:pt x="1720" y="2266"/>
                  </a:lnTo>
                  <a:lnTo>
                    <a:pt x="1672" y="2266"/>
                  </a:lnTo>
                  <a:lnTo>
                    <a:pt x="1671" y="2265"/>
                  </a:lnTo>
                  <a:lnTo>
                    <a:pt x="1608" y="2042"/>
                  </a:lnTo>
                  <a:lnTo>
                    <a:pt x="1665" y="2042"/>
                  </a:lnTo>
                  <a:lnTo>
                    <a:pt x="1686" y="2126"/>
                  </a:lnTo>
                  <a:lnTo>
                    <a:pt x="1686" y="2126"/>
                  </a:lnTo>
                  <a:lnTo>
                    <a:pt x="1692" y="2152"/>
                  </a:lnTo>
                  <a:lnTo>
                    <a:pt x="1697" y="2180"/>
                  </a:lnTo>
                  <a:lnTo>
                    <a:pt x="1697" y="2180"/>
                  </a:lnTo>
                  <a:lnTo>
                    <a:pt x="1703" y="2152"/>
                  </a:lnTo>
                  <a:lnTo>
                    <a:pt x="1711" y="2125"/>
                  </a:lnTo>
                  <a:lnTo>
                    <a:pt x="1734" y="2042"/>
                  </a:lnTo>
                  <a:lnTo>
                    <a:pt x="1781" y="2042"/>
                  </a:lnTo>
                  <a:lnTo>
                    <a:pt x="1804" y="2125"/>
                  </a:lnTo>
                  <a:lnTo>
                    <a:pt x="1804" y="2125"/>
                  </a:lnTo>
                  <a:lnTo>
                    <a:pt x="1811" y="2151"/>
                  </a:lnTo>
                  <a:lnTo>
                    <a:pt x="1817" y="2181"/>
                  </a:lnTo>
                  <a:lnTo>
                    <a:pt x="1817" y="2181"/>
                  </a:lnTo>
                  <a:lnTo>
                    <a:pt x="1823" y="2156"/>
                  </a:lnTo>
                  <a:lnTo>
                    <a:pt x="1830" y="2125"/>
                  </a:lnTo>
                  <a:lnTo>
                    <a:pt x="1850" y="2042"/>
                  </a:lnTo>
                  <a:close/>
                  <a:moveTo>
                    <a:pt x="2016" y="2037"/>
                  </a:moveTo>
                  <a:lnTo>
                    <a:pt x="2016" y="2037"/>
                  </a:lnTo>
                  <a:lnTo>
                    <a:pt x="2006" y="2038"/>
                  </a:lnTo>
                  <a:lnTo>
                    <a:pt x="1995" y="2039"/>
                  </a:lnTo>
                  <a:lnTo>
                    <a:pt x="1985" y="2042"/>
                  </a:lnTo>
                  <a:lnTo>
                    <a:pt x="1976" y="2046"/>
                  </a:lnTo>
                  <a:lnTo>
                    <a:pt x="1967" y="2050"/>
                  </a:lnTo>
                  <a:lnTo>
                    <a:pt x="1958" y="2057"/>
                  </a:lnTo>
                  <a:lnTo>
                    <a:pt x="1951" y="2062"/>
                  </a:lnTo>
                  <a:lnTo>
                    <a:pt x="1944" y="2070"/>
                  </a:lnTo>
                  <a:lnTo>
                    <a:pt x="1937" y="2078"/>
                  </a:lnTo>
                  <a:lnTo>
                    <a:pt x="1932" y="2087"/>
                  </a:lnTo>
                  <a:lnTo>
                    <a:pt x="1926" y="2097"/>
                  </a:lnTo>
                  <a:lnTo>
                    <a:pt x="1923" y="2107"/>
                  </a:lnTo>
                  <a:lnTo>
                    <a:pt x="1920" y="2118"/>
                  </a:lnTo>
                  <a:lnTo>
                    <a:pt x="1916" y="2130"/>
                  </a:lnTo>
                  <a:lnTo>
                    <a:pt x="1915" y="2141"/>
                  </a:lnTo>
                  <a:lnTo>
                    <a:pt x="1915" y="2155"/>
                  </a:lnTo>
                  <a:lnTo>
                    <a:pt x="1915" y="2155"/>
                  </a:lnTo>
                  <a:lnTo>
                    <a:pt x="1915" y="2167"/>
                  </a:lnTo>
                  <a:lnTo>
                    <a:pt x="1916" y="2179"/>
                  </a:lnTo>
                  <a:lnTo>
                    <a:pt x="1920" y="2190"/>
                  </a:lnTo>
                  <a:lnTo>
                    <a:pt x="1923" y="2201"/>
                  </a:lnTo>
                  <a:lnTo>
                    <a:pt x="1926" y="2211"/>
                  </a:lnTo>
                  <a:lnTo>
                    <a:pt x="1932" y="2221"/>
                  </a:lnTo>
                  <a:lnTo>
                    <a:pt x="1937" y="2230"/>
                  </a:lnTo>
                  <a:lnTo>
                    <a:pt x="1944" y="2238"/>
                  </a:lnTo>
                  <a:lnTo>
                    <a:pt x="1951" y="2246"/>
                  </a:lnTo>
                  <a:lnTo>
                    <a:pt x="1958" y="2252"/>
                  </a:lnTo>
                  <a:lnTo>
                    <a:pt x="1967" y="2258"/>
                  </a:lnTo>
                  <a:lnTo>
                    <a:pt x="1976" y="2262"/>
                  </a:lnTo>
                  <a:lnTo>
                    <a:pt x="1985" y="2266"/>
                  </a:lnTo>
                  <a:lnTo>
                    <a:pt x="1995" y="2269"/>
                  </a:lnTo>
                  <a:lnTo>
                    <a:pt x="2006" y="2270"/>
                  </a:lnTo>
                  <a:lnTo>
                    <a:pt x="2016" y="2271"/>
                  </a:lnTo>
                  <a:lnTo>
                    <a:pt x="2016" y="2271"/>
                  </a:lnTo>
                  <a:lnTo>
                    <a:pt x="2027" y="2270"/>
                  </a:lnTo>
                  <a:lnTo>
                    <a:pt x="2039" y="2269"/>
                  </a:lnTo>
                  <a:lnTo>
                    <a:pt x="2049" y="2266"/>
                  </a:lnTo>
                  <a:lnTo>
                    <a:pt x="2057" y="2262"/>
                  </a:lnTo>
                  <a:lnTo>
                    <a:pt x="2066" y="2258"/>
                  </a:lnTo>
                  <a:lnTo>
                    <a:pt x="2075" y="2252"/>
                  </a:lnTo>
                  <a:lnTo>
                    <a:pt x="2083" y="2246"/>
                  </a:lnTo>
                  <a:lnTo>
                    <a:pt x="2090" y="2238"/>
                  </a:lnTo>
                  <a:lnTo>
                    <a:pt x="2096" y="2230"/>
                  </a:lnTo>
                  <a:lnTo>
                    <a:pt x="2102" y="2221"/>
                  </a:lnTo>
                  <a:lnTo>
                    <a:pt x="2106" y="2211"/>
                  </a:lnTo>
                  <a:lnTo>
                    <a:pt x="2111" y="2201"/>
                  </a:lnTo>
                  <a:lnTo>
                    <a:pt x="2114" y="2190"/>
                  </a:lnTo>
                  <a:lnTo>
                    <a:pt x="2116" y="2179"/>
                  </a:lnTo>
                  <a:lnTo>
                    <a:pt x="2119" y="2167"/>
                  </a:lnTo>
                  <a:lnTo>
                    <a:pt x="2119" y="2155"/>
                  </a:lnTo>
                  <a:lnTo>
                    <a:pt x="2119" y="2155"/>
                  </a:lnTo>
                  <a:lnTo>
                    <a:pt x="2119" y="2141"/>
                  </a:lnTo>
                  <a:lnTo>
                    <a:pt x="2116" y="2130"/>
                  </a:lnTo>
                  <a:lnTo>
                    <a:pt x="2114" y="2118"/>
                  </a:lnTo>
                  <a:lnTo>
                    <a:pt x="2111" y="2107"/>
                  </a:lnTo>
                  <a:lnTo>
                    <a:pt x="2106" y="2097"/>
                  </a:lnTo>
                  <a:lnTo>
                    <a:pt x="2102" y="2087"/>
                  </a:lnTo>
                  <a:lnTo>
                    <a:pt x="2096" y="2078"/>
                  </a:lnTo>
                  <a:lnTo>
                    <a:pt x="2090" y="2070"/>
                  </a:lnTo>
                  <a:lnTo>
                    <a:pt x="2083" y="2062"/>
                  </a:lnTo>
                  <a:lnTo>
                    <a:pt x="2075" y="2057"/>
                  </a:lnTo>
                  <a:lnTo>
                    <a:pt x="2066" y="2050"/>
                  </a:lnTo>
                  <a:lnTo>
                    <a:pt x="2057" y="2046"/>
                  </a:lnTo>
                  <a:lnTo>
                    <a:pt x="2049" y="2042"/>
                  </a:lnTo>
                  <a:lnTo>
                    <a:pt x="2039" y="2039"/>
                  </a:lnTo>
                  <a:lnTo>
                    <a:pt x="2027" y="2038"/>
                  </a:lnTo>
                  <a:lnTo>
                    <a:pt x="2016" y="2037"/>
                  </a:lnTo>
                  <a:lnTo>
                    <a:pt x="2016" y="2037"/>
                  </a:lnTo>
                  <a:close/>
                  <a:moveTo>
                    <a:pt x="2016" y="2219"/>
                  </a:moveTo>
                  <a:lnTo>
                    <a:pt x="2016" y="2219"/>
                  </a:lnTo>
                  <a:lnTo>
                    <a:pt x="2006" y="2218"/>
                  </a:lnTo>
                  <a:lnTo>
                    <a:pt x="1998" y="2215"/>
                  </a:lnTo>
                  <a:lnTo>
                    <a:pt x="1991" y="2209"/>
                  </a:lnTo>
                  <a:lnTo>
                    <a:pt x="1984" y="2201"/>
                  </a:lnTo>
                  <a:lnTo>
                    <a:pt x="1978" y="2192"/>
                  </a:lnTo>
                  <a:lnTo>
                    <a:pt x="1974" y="2181"/>
                  </a:lnTo>
                  <a:lnTo>
                    <a:pt x="1972" y="2168"/>
                  </a:lnTo>
                  <a:lnTo>
                    <a:pt x="1972" y="2155"/>
                  </a:lnTo>
                  <a:lnTo>
                    <a:pt x="1972" y="2155"/>
                  </a:lnTo>
                  <a:lnTo>
                    <a:pt x="1972" y="2140"/>
                  </a:lnTo>
                  <a:lnTo>
                    <a:pt x="1974" y="2128"/>
                  </a:lnTo>
                  <a:lnTo>
                    <a:pt x="1978" y="2117"/>
                  </a:lnTo>
                  <a:lnTo>
                    <a:pt x="1984" y="2107"/>
                  </a:lnTo>
                  <a:lnTo>
                    <a:pt x="1991" y="2099"/>
                  </a:lnTo>
                  <a:lnTo>
                    <a:pt x="1998" y="2093"/>
                  </a:lnTo>
                  <a:lnTo>
                    <a:pt x="2006" y="2090"/>
                  </a:lnTo>
                  <a:lnTo>
                    <a:pt x="2016" y="2089"/>
                  </a:lnTo>
                  <a:lnTo>
                    <a:pt x="2016" y="2089"/>
                  </a:lnTo>
                  <a:lnTo>
                    <a:pt x="2026" y="2090"/>
                  </a:lnTo>
                  <a:lnTo>
                    <a:pt x="2035" y="2093"/>
                  </a:lnTo>
                  <a:lnTo>
                    <a:pt x="2043" y="2099"/>
                  </a:lnTo>
                  <a:lnTo>
                    <a:pt x="2050" y="2107"/>
                  </a:lnTo>
                  <a:lnTo>
                    <a:pt x="2055" y="2117"/>
                  </a:lnTo>
                  <a:lnTo>
                    <a:pt x="2059" y="2128"/>
                  </a:lnTo>
                  <a:lnTo>
                    <a:pt x="2061" y="2140"/>
                  </a:lnTo>
                  <a:lnTo>
                    <a:pt x="2062" y="2155"/>
                  </a:lnTo>
                  <a:lnTo>
                    <a:pt x="2062" y="2155"/>
                  </a:lnTo>
                  <a:lnTo>
                    <a:pt x="2061" y="2168"/>
                  </a:lnTo>
                  <a:lnTo>
                    <a:pt x="2059" y="2181"/>
                  </a:lnTo>
                  <a:lnTo>
                    <a:pt x="2055" y="2192"/>
                  </a:lnTo>
                  <a:lnTo>
                    <a:pt x="2050" y="2201"/>
                  </a:lnTo>
                  <a:lnTo>
                    <a:pt x="2043" y="2209"/>
                  </a:lnTo>
                  <a:lnTo>
                    <a:pt x="2035" y="2215"/>
                  </a:lnTo>
                  <a:lnTo>
                    <a:pt x="2026" y="2218"/>
                  </a:lnTo>
                  <a:lnTo>
                    <a:pt x="2016" y="2219"/>
                  </a:lnTo>
                  <a:lnTo>
                    <a:pt x="2016" y="2219"/>
                  </a:lnTo>
                  <a:close/>
                  <a:moveTo>
                    <a:pt x="843" y="2116"/>
                  </a:moveTo>
                  <a:lnTo>
                    <a:pt x="910" y="2266"/>
                  </a:lnTo>
                  <a:lnTo>
                    <a:pt x="849" y="2266"/>
                  </a:lnTo>
                  <a:lnTo>
                    <a:pt x="803" y="2162"/>
                  </a:lnTo>
                  <a:lnTo>
                    <a:pt x="772" y="2199"/>
                  </a:lnTo>
                  <a:lnTo>
                    <a:pt x="772" y="2266"/>
                  </a:lnTo>
                  <a:lnTo>
                    <a:pt x="718" y="2266"/>
                  </a:lnTo>
                  <a:lnTo>
                    <a:pt x="718" y="1977"/>
                  </a:lnTo>
                  <a:lnTo>
                    <a:pt x="772" y="1949"/>
                  </a:lnTo>
                  <a:lnTo>
                    <a:pt x="772" y="2128"/>
                  </a:lnTo>
                  <a:lnTo>
                    <a:pt x="772" y="2128"/>
                  </a:lnTo>
                  <a:lnTo>
                    <a:pt x="794" y="2099"/>
                  </a:lnTo>
                  <a:lnTo>
                    <a:pt x="838" y="2042"/>
                  </a:lnTo>
                  <a:lnTo>
                    <a:pt x="903" y="2042"/>
                  </a:lnTo>
                  <a:lnTo>
                    <a:pt x="843" y="2116"/>
                  </a:lnTo>
                  <a:close/>
                  <a:moveTo>
                    <a:pt x="1105" y="2266"/>
                  </a:moveTo>
                  <a:lnTo>
                    <a:pt x="1049" y="2266"/>
                  </a:lnTo>
                  <a:lnTo>
                    <a:pt x="1049" y="2042"/>
                  </a:lnTo>
                  <a:lnTo>
                    <a:pt x="1105" y="2042"/>
                  </a:lnTo>
                  <a:lnTo>
                    <a:pt x="1105" y="2061"/>
                  </a:lnTo>
                  <a:lnTo>
                    <a:pt x="1105" y="2061"/>
                  </a:lnTo>
                  <a:lnTo>
                    <a:pt x="1110" y="2056"/>
                  </a:lnTo>
                  <a:lnTo>
                    <a:pt x="1116" y="2051"/>
                  </a:lnTo>
                  <a:lnTo>
                    <a:pt x="1123" y="2047"/>
                  </a:lnTo>
                  <a:lnTo>
                    <a:pt x="1129" y="2043"/>
                  </a:lnTo>
                  <a:lnTo>
                    <a:pt x="1137" y="2041"/>
                  </a:lnTo>
                  <a:lnTo>
                    <a:pt x="1145" y="2039"/>
                  </a:lnTo>
                  <a:lnTo>
                    <a:pt x="1153" y="2038"/>
                  </a:lnTo>
                  <a:lnTo>
                    <a:pt x="1162" y="2037"/>
                  </a:lnTo>
                  <a:lnTo>
                    <a:pt x="1162" y="2037"/>
                  </a:lnTo>
                  <a:lnTo>
                    <a:pt x="1172" y="2038"/>
                  </a:lnTo>
                  <a:lnTo>
                    <a:pt x="1180" y="2039"/>
                  </a:lnTo>
                  <a:lnTo>
                    <a:pt x="1188" y="2041"/>
                  </a:lnTo>
                  <a:lnTo>
                    <a:pt x="1197" y="2043"/>
                  </a:lnTo>
                  <a:lnTo>
                    <a:pt x="1204" y="2048"/>
                  </a:lnTo>
                  <a:lnTo>
                    <a:pt x="1210" y="2052"/>
                  </a:lnTo>
                  <a:lnTo>
                    <a:pt x="1217" y="2057"/>
                  </a:lnTo>
                  <a:lnTo>
                    <a:pt x="1223" y="2063"/>
                  </a:lnTo>
                  <a:lnTo>
                    <a:pt x="1227" y="2070"/>
                  </a:lnTo>
                  <a:lnTo>
                    <a:pt x="1232" y="2078"/>
                  </a:lnTo>
                  <a:lnTo>
                    <a:pt x="1235" y="2086"/>
                  </a:lnTo>
                  <a:lnTo>
                    <a:pt x="1238" y="2096"/>
                  </a:lnTo>
                  <a:lnTo>
                    <a:pt x="1240" y="2106"/>
                  </a:lnTo>
                  <a:lnTo>
                    <a:pt x="1242" y="2116"/>
                  </a:lnTo>
                  <a:lnTo>
                    <a:pt x="1243" y="2127"/>
                  </a:lnTo>
                  <a:lnTo>
                    <a:pt x="1244" y="2139"/>
                  </a:lnTo>
                  <a:lnTo>
                    <a:pt x="1244" y="2266"/>
                  </a:lnTo>
                  <a:lnTo>
                    <a:pt x="1188" y="2266"/>
                  </a:lnTo>
                  <a:lnTo>
                    <a:pt x="1188" y="2142"/>
                  </a:lnTo>
                  <a:lnTo>
                    <a:pt x="1188" y="2142"/>
                  </a:lnTo>
                  <a:lnTo>
                    <a:pt x="1187" y="2130"/>
                  </a:lnTo>
                  <a:lnTo>
                    <a:pt x="1186" y="2118"/>
                  </a:lnTo>
                  <a:lnTo>
                    <a:pt x="1183" y="2109"/>
                  </a:lnTo>
                  <a:lnTo>
                    <a:pt x="1178" y="2101"/>
                  </a:lnTo>
                  <a:lnTo>
                    <a:pt x="1173" y="2096"/>
                  </a:lnTo>
                  <a:lnTo>
                    <a:pt x="1166" y="2091"/>
                  </a:lnTo>
                  <a:lnTo>
                    <a:pt x="1157" y="2089"/>
                  </a:lnTo>
                  <a:lnTo>
                    <a:pt x="1147" y="2088"/>
                  </a:lnTo>
                  <a:lnTo>
                    <a:pt x="1147" y="2088"/>
                  </a:lnTo>
                  <a:lnTo>
                    <a:pt x="1138" y="2089"/>
                  </a:lnTo>
                  <a:lnTo>
                    <a:pt x="1129" y="2091"/>
                  </a:lnTo>
                  <a:lnTo>
                    <a:pt x="1122" y="2096"/>
                  </a:lnTo>
                  <a:lnTo>
                    <a:pt x="1116" y="2102"/>
                  </a:lnTo>
                  <a:lnTo>
                    <a:pt x="1112" y="2109"/>
                  </a:lnTo>
                  <a:lnTo>
                    <a:pt x="1108" y="2119"/>
                  </a:lnTo>
                  <a:lnTo>
                    <a:pt x="1106" y="2130"/>
                  </a:lnTo>
                  <a:lnTo>
                    <a:pt x="1105" y="2142"/>
                  </a:lnTo>
                  <a:lnTo>
                    <a:pt x="1105" y="2266"/>
                  </a:lnTo>
                  <a:close/>
                  <a:moveTo>
                    <a:pt x="1418" y="2058"/>
                  </a:moveTo>
                  <a:lnTo>
                    <a:pt x="1418" y="2058"/>
                  </a:lnTo>
                  <a:lnTo>
                    <a:pt x="1413" y="2053"/>
                  </a:lnTo>
                  <a:lnTo>
                    <a:pt x="1407" y="2049"/>
                  </a:lnTo>
                  <a:lnTo>
                    <a:pt x="1402" y="2046"/>
                  </a:lnTo>
                  <a:lnTo>
                    <a:pt x="1395" y="2042"/>
                  </a:lnTo>
                  <a:lnTo>
                    <a:pt x="1388" y="2040"/>
                  </a:lnTo>
                  <a:lnTo>
                    <a:pt x="1382" y="2039"/>
                  </a:lnTo>
                  <a:lnTo>
                    <a:pt x="1375" y="2038"/>
                  </a:lnTo>
                  <a:lnTo>
                    <a:pt x="1368" y="2037"/>
                  </a:lnTo>
                  <a:lnTo>
                    <a:pt x="1368" y="2037"/>
                  </a:lnTo>
                  <a:lnTo>
                    <a:pt x="1358" y="2038"/>
                  </a:lnTo>
                  <a:lnTo>
                    <a:pt x="1349" y="2039"/>
                  </a:lnTo>
                  <a:lnTo>
                    <a:pt x="1340" y="2041"/>
                  </a:lnTo>
                  <a:lnTo>
                    <a:pt x="1332" y="2046"/>
                  </a:lnTo>
                  <a:lnTo>
                    <a:pt x="1324" y="2049"/>
                  </a:lnTo>
                  <a:lnTo>
                    <a:pt x="1317" y="2055"/>
                  </a:lnTo>
                  <a:lnTo>
                    <a:pt x="1310" y="2061"/>
                  </a:lnTo>
                  <a:lnTo>
                    <a:pt x="1304" y="2068"/>
                  </a:lnTo>
                  <a:lnTo>
                    <a:pt x="1298" y="2076"/>
                  </a:lnTo>
                  <a:lnTo>
                    <a:pt x="1294" y="2085"/>
                  </a:lnTo>
                  <a:lnTo>
                    <a:pt x="1289" y="2093"/>
                  </a:lnTo>
                  <a:lnTo>
                    <a:pt x="1286" y="2105"/>
                  </a:lnTo>
                  <a:lnTo>
                    <a:pt x="1284" y="2115"/>
                  </a:lnTo>
                  <a:lnTo>
                    <a:pt x="1282" y="2127"/>
                  </a:lnTo>
                  <a:lnTo>
                    <a:pt x="1280" y="2139"/>
                  </a:lnTo>
                  <a:lnTo>
                    <a:pt x="1280" y="2151"/>
                  </a:lnTo>
                  <a:lnTo>
                    <a:pt x="1280" y="2151"/>
                  </a:lnTo>
                  <a:lnTo>
                    <a:pt x="1280" y="2166"/>
                  </a:lnTo>
                  <a:lnTo>
                    <a:pt x="1282" y="2178"/>
                  </a:lnTo>
                  <a:lnTo>
                    <a:pt x="1284" y="2190"/>
                  </a:lnTo>
                  <a:lnTo>
                    <a:pt x="1286" y="2202"/>
                  </a:lnTo>
                  <a:lnTo>
                    <a:pt x="1289" y="2212"/>
                  </a:lnTo>
                  <a:lnTo>
                    <a:pt x="1294" y="2222"/>
                  </a:lnTo>
                  <a:lnTo>
                    <a:pt x="1298" y="2231"/>
                  </a:lnTo>
                  <a:lnTo>
                    <a:pt x="1304" y="2239"/>
                  </a:lnTo>
                  <a:lnTo>
                    <a:pt x="1309" y="2247"/>
                  </a:lnTo>
                  <a:lnTo>
                    <a:pt x="1316" y="2252"/>
                  </a:lnTo>
                  <a:lnTo>
                    <a:pt x="1323" y="2258"/>
                  </a:lnTo>
                  <a:lnTo>
                    <a:pt x="1330" y="2262"/>
                  </a:lnTo>
                  <a:lnTo>
                    <a:pt x="1339" y="2266"/>
                  </a:lnTo>
                  <a:lnTo>
                    <a:pt x="1348" y="2269"/>
                  </a:lnTo>
                  <a:lnTo>
                    <a:pt x="1357" y="2270"/>
                  </a:lnTo>
                  <a:lnTo>
                    <a:pt x="1367" y="2271"/>
                  </a:lnTo>
                  <a:lnTo>
                    <a:pt x="1367" y="2271"/>
                  </a:lnTo>
                  <a:lnTo>
                    <a:pt x="1374" y="2270"/>
                  </a:lnTo>
                  <a:lnTo>
                    <a:pt x="1382" y="2269"/>
                  </a:lnTo>
                  <a:lnTo>
                    <a:pt x="1388" y="2268"/>
                  </a:lnTo>
                  <a:lnTo>
                    <a:pt x="1395" y="2266"/>
                  </a:lnTo>
                  <a:lnTo>
                    <a:pt x="1401" y="2262"/>
                  </a:lnTo>
                  <a:lnTo>
                    <a:pt x="1407" y="2259"/>
                  </a:lnTo>
                  <a:lnTo>
                    <a:pt x="1413" y="2255"/>
                  </a:lnTo>
                  <a:lnTo>
                    <a:pt x="1418" y="2249"/>
                  </a:lnTo>
                  <a:lnTo>
                    <a:pt x="1418" y="2255"/>
                  </a:lnTo>
                  <a:lnTo>
                    <a:pt x="1418" y="2255"/>
                  </a:lnTo>
                  <a:lnTo>
                    <a:pt x="1418" y="2264"/>
                  </a:lnTo>
                  <a:lnTo>
                    <a:pt x="1417" y="2274"/>
                  </a:lnTo>
                  <a:lnTo>
                    <a:pt x="1414" y="2284"/>
                  </a:lnTo>
                  <a:lnTo>
                    <a:pt x="1412" y="2288"/>
                  </a:lnTo>
                  <a:lnTo>
                    <a:pt x="1409" y="2293"/>
                  </a:lnTo>
                  <a:lnTo>
                    <a:pt x="1405" y="2297"/>
                  </a:lnTo>
                  <a:lnTo>
                    <a:pt x="1401" y="2301"/>
                  </a:lnTo>
                  <a:lnTo>
                    <a:pt x="1395" y="2305"/>
                  </a:lnTo>
                  <a:lnTo>
                    <a:pt x="1388" y="2308"/>
                  </a:lnTo>
                  <a:lnTo>
                    <a:pt x="1379" y="2310"/>
                  </a:lnTo>
                  <a:lnTo>
                    <a:pt x="1370" y="2313"/>
                  </a:lnTo>
                  <a:lnTo>
                    <a:pt x="1359" y="2314"/>
                  </a:lnTo>
                  <a:lnTo>
                    <a:pt x="1346" y="2314"/>
                  </a:lnTo>
                  <a:lnTo>
                    <a:pt x="1344" y="2314"/>
                  </a:lnTo>
                  <a:lnTo>
                    <a:pt x="1364" y="2357"/>
                  </a:lnTo>
                  <a:lnTo>
                    <a:pt x="1365" y="2357"/>
                  </a:lnTo>
                  <a:lnTo>
                    <a:pt x="1365" y="2357"/>
                  </a:lnTo>
                  <a:lnTo>
                    <a:pt x="1378" y="2357"/>
                  </a:lnTo>
                  <a:lnTo>
                    <a:pt x="1390" y="2356"/>
                  </a:lnTo>
                  <a:lnTo>
                    <a:pt x="1402" y="2353"/>
                  </a:lnTo>
                  <a:lnTo>
                    <a:pt x="1413" y="2350"/>
                  </a:lnTo>
                  <a:lnTo>
                    <a:pt x="1423" y="2346"/>
                  </a:lnTo>
                  <a:lnTo>
                    <a:pt x="1432" y="2341"/>
                  </a:lnTo>
                  <a:lnTo>
                    <a:pt x="1439" y="2336"/>
                  </a:lnTo>
                  <a:lnTo>
                    <a:pt x="1446" y="2329"/>
                  </a:lnTo>
                  <a:lnTo>
                    <a:pt x="1453" y="2321"/>
                  </a:lnTo>
                  <a:lnTo>
                    <a:pt x="1458" y="2314"/>
                  </a:lnTo>
                  <a:lnTo>
                    <a:pt x="1463" y="2304"/>
                  </a:lnTo>
                  <a:lnTo>
                    <a:pt x="1466" y="2294"/>
                  </a:lnTo>
                  <a:lnTo>
                    <a:pt x="1469" y="2284"/>
                  </a:lnTo>
                  <a:lnTo>
                    <a:pt x="1472" y="2271"/>
                  </a:lnTo>
                  <a:lnTo>
                    <a:pt x="1473" y="2259"/>
                  </a:lnTo>
                  <a:lnTo>
                    <a:pt x="1473" y="2246"/>
                  </a:lnTo>
                  <a:lnTo>
                    <a:pt x="1473" y="2042"/>
                  </a:lnTo>
                  <a:lnTo>
                    <a:pt x="1418" y="2042"/>
                  </a:lnTo>
                  <a:lnTo>
                    <a:pt x="1418" y="2058"/>
                  </a:lnTo>
                  <a:close/>
                  <a:moveTo>
                    <a:pt x="1418" y="2110"/>
                  </a:moveTo>
                  <a:lnTo>
                    <a:pt x="1418" y="2198"/>
                  </a:lnTo>
                  <a:lnTo>
                    <a:pt x="1418" y="2198"/>
                  </a:lnTo>
                  <a:lnTo>
                    <a:pt x="1411" y="2206"/>
                  </a:lnTo>
                  <a:lnTo>
                    <a:pt x="1403" y="2214"/>
                  </a:lnTo>
                  <a:lnTo>
                    <a:pt x="1397" y="2216"/>
                  </a:lnTo>
                  <a:lnTo>
                    <a:pt x="1392" y="2218"/>
                  </a:lnTo>
                  <a:lnTo>
                    <a:pt x="1386" y="2219"/>
                  </a:lnTo>
                  <a:lnTo>
                    <a:pt x="1378" y="2220"/>
                  </a:lnTo>
                  <a:lnTo>
                    <a:pt x="1378" y="2220"/>
                  </a:lnTo>
                  <a:lnTo>
                    <a:pt x="1372" y="2219"/>
                  </a:lnTo>
                  <a:lnTo>
                    <a:pt x="1364" y="2217"/>
                  </a:lnTo>
                  <a:lnTo>
                    <a:pt x="1357" y="2214"/>
                  </a:lnTo>
                  <a:lnTo>
                    <a:pt x="1350" y="2207"/>
                  </a:lnTo>
                  <a:lnTo>
                    <a:pt x="1345" y="2198"/>
                  </a:lnTo>
                  <a:lnTo>
                    <a:pt x="1340" y="2186"/>
                  </a:lnTo>
                  <a:lnTo>
                    <a:pt x="1338" y="2170"/>
                  </a:lnTo>
                  <a:lnTo>
                    <a:pt x="1337" y="2150"/>
                  </a:lnTo>
                  <a:lnTo>
                    <a:pt x="1337" y="2150"/>
                  </a:lnTo>
                  <a:lnTo>
                    <a:pt x="1338" y="2133"/>
                  </a:lnTo>
                  <a:lnTo>
                    <a:pt x="1340" y="2119"/>
                  </a:lnTo>
                  <a:lnTo>
                    <a:pt x="1345" y="2108"/>
                  </a:lnTo>
                  <a:lnTo>
                    <a:pt x="1350" y="2100"/>
                  </a:lnTo>
                  <a:lnTo>
                    <a:pt x="1357" y="2095"/>
                  </a:lnTo>
                  <a:lnTo>
                    <a:pt x="1364" y="2090"/>
                  </a:lnTo>
                  <a:lnTo>
                    <a:pt x="1372" y="2089"/>
                  </a:lnTo>
                  <a:lnTo>
                    <a:pt x="1378" y="2088"/>
                  </a:lnTo>
                  <a:lnTo>
                    <a:pt x="1378" y="2088"/>
                  </a:lnTo>
                  <a:lnTo>
                    <a:pt x="1386" y="2089"/>
                  </a:lnTo>
                  <a:lnTo>
                    <a:pt x="1393" y="2090"/>
                  </a:lnTo>
                  <a:lnTo>
                    <a:pt x="1398" y="2092"/>
                  </a:lnTo>
                  <a:lnTo>
                    <a:pt x="1404" y="2096"/>
                  </a:lnTo>
                  <a:lnTo>
                    <a:pt x="1408" y="2099"/>
                  </a:lnTo>
                  <a:lnTo>
                    <a:pt x="1412" y="2102"/>
                  </a:lnTo>
                  <a:lnTo>
                    <a:pt x="1418" y="2110"/>
                  </a:lnTo>
                  <a:lnTo>
                    <a:pt x="1418" y="2110"/>
                  </a:lnTo>
                  <a:close/>
                  <a:moveTo>
                    <a:pt x="945" y="2042"/>
                  </a:moveTo>
                  <a:lnTo>
                    <a:pt x="1000" y="2042"/>
                  </a:lnTo>
                  <a:lnTo>
                    <a:pt x="1000" y="2139"/>
                  </a:lnTo>
                  <a:lnTo>
                    <a:pt x="1000" y="2266"/>
                  </a:lnTo>
                  <a:lnTo>
                    <a:pt x="945" y="2266"/>
                  </a:lnTo>
                  <a:lnTo>
                    <a:pt x="945" y="2042"/>
                  </a:lnTo>
                  <a:close/>
                  <a:moveTo>
                    <a:pt x="1000" y="1982"/>
                  </a:moveTo>
                  <a:lnTo>
                    <a:pt x="1000" y="2010"/>
                  </a:lnTo>
                  <a:lnTo>
                    <a:pt x="945" y="2010"/>
                  </a:lnTo>
                  <a:lnTo>
                    <a:pt x="945" y="1954"/>
                  </a:lnTo>
                  <a:lnTo>
                    <a:pt x="1000" y="1954"/>
                  </a:lnTo>
                  <a:lnTo>
                    <a:pt x="1000" y="1982"/>
                  </a:lnTo>
                  <a:close/>
                  <a:moveTo>
                    <a:pt x="2325" y="1977"/>
                  </a:moveTo>
                  <a:lnTo>
                    <a:pt x="2381" y="1949"/>
                  </a:lnTo>
                  <a:lnTo>
                    <a:pt x="2381" y="2144"/>
                  </a:lnTo>
                  <a:lnTo>
                    <a:pt x="2381" y="2266"/>
                  </a:lnTo>
                  <a:lnTo>
                    <a:pt x="2325" y="2266"/>
                  </a:lnTo>
                  <a:lnTo>
                    <a:pt x="2325" y="1977"/>
                  </a:lnTo>
                  <a:close/>
                  <a:moveTo>
                    <a:pt x="400" y="762"/>
                  </a:moveTo>
                  <a:lnTo>
                    <a:pt x="856" y="762"/>
                  </a:lnTo>
                  <a:lnTo>
                    <a:pt x="856" y="498"/>
                  </a:lnTo>
                  <a:lnTo>
                    <a:pt x="400" y="498"/>
                  </a:lnTo>
                  <a:lnTo>
                    <a:pt x="400" y="290"/>
                  </a:lnTo>
                  <a:lnTo>
                    <a:pt x="905" y="290"/>
                  </a:lnTo>
                  <a:lnTo>
                    <a:pt x="737" y="0"/>
                  </a:lnTo>
                  <a:lnTo>
                    <a:pt x="22" y="0"/>
                  </a:lnTo>
                  <a:lnTo>
                    <a:pt x="22" y="1261"/>
                  </a:lnTo>
                  <a:lnTo>
                    <a:pt x="1030" y="1261"/>
                  </a:lnTo>
                  <a:lnTo>
                    <a:pt x="1030" y="970"/>
                  </a:lnTo>
                  <a:lnTo>
                    <a:pt x="400" y="970"/>
                  </a:lnTo>
                  <a:lnTo>
                    <a:pt x="400" y="762"/>
                  </a:lnTo>
                  <a:close/>
                  <a:moveTo>
                    <a:pt x="1702" y="0"/>
                  </a:moveTo>
                  <a:lnTo>
                    <a:pt x="1487" y="411"/>
                  </a:lnTo>
                  <a:lnTo>
                    <a:pt x="1274" y="0"/>
                  </a:lnTo>
                  <a:lnTo>
                    <a:pt x="856" y="0"/>
                  </a:lnTo>
                  <a:lnTo>
                    <a:pt x="1296" y="762"/>
                  </a:lnTo>
                  <a:lnTo>
                    <a:pt x="1296" y="1261"/>
                  </a:lnTo>
                  <a:lnTo>
                    <a:pt x="1673" y="1261"/>
                  </a:lnTo>
                  <a:lnTo>
                    <a:pt x="1673" y="762"/>
                  </a:lnTo>
                  <a:lnTo>
                    <a:pt x="2114" y="0"/>
                  </a:lnTo>
                  <a:lnTo>
                    <a:pt x="1702"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noProof="0" dirty="0"/>
            </a:p>
          </p:txBody>
        </p:sp>
      </p:grpSp>
      <p:pic>
        <p:nvPicPr>
          <p:cNvPr id="83" name="Picture 82">
            <a:extLst>
              <a:ext uri="{FF2B5EF4-FFF2-40B4-BE49-F238E27FC236}">
                <a16:creationId xmlns:a16="http://schemas.microsoft.com/office/drawing/2014/main" id="{23B9FB7E-B586-4378-AE43-0A9B9CA0B98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 y="5914517"/>
            <a:ext cx="3780000" cy="618750"/>
          </a:xfrm>
          <a:prstGeom prst="rect">
            <a:avLst/>
          </a:prstGeom>
        </p:spPr>
      </p:pic>
      <p:sp>
        <p:nvSpPr>
          <p:cNvPr id="124" name="Subtitle 2">
            <a:extLst>
              <a:ext uri="{FF2B5EF4-FFF2-40B4-BE49-F238E27FC236}">
                <a16:creationId xmlns:a16="http://schemas.microsoft.com/office/drawing/2014/main" id="{DE813F69-7E98-49B9-A563-B5D224235BE1}"/>
              </a:ext>
            </a:extLst>
          </p:cNvPr>
          <p:cNvSpPr>
            <a:spLocks noGrp="1"/>
          </p:cNvSpPr>
          <p:nvPr>
            <p:ph type="subTitle" idx="1"/>
          </p:nvPr>
        </p:nvSpPr>
        <p:spPr>
          <a:xfrm>
            <a:off x="888191" y="2825612"/>
            <a:ext cx="3612689" cy="645742"/>
          </a:xfrm>
          <a:prstGeom prst="rect">
            <a:avLst/>
          </a:prstGeom>
        </p:spPr>
        <p:txBody>
          <a:bodyPr/>
          <a:lstStyle>
            <a:lvl1pPr marL="0" indent="0" algn="l">
              <a:buNone/>
              <a:defRPr sz="1600">
                <a:solidFill>
                  <a:schemeClr val="bg1"/>
                </a:solidFill>
                <a:latin typeface="EYInterstate" panose="02000503020000020004" pitchFamily="2" charset="0"/>
                <a:cs typeface="Arial" pitchFamily="34" charset="0"/>
              </a:defRPr>
            </a:lvl1pPr>
            <a:lvl2pPr marL="0" indent="0" algn="l">
              <a:buNone/>
              <a:defRPr sz="1600">
                <a:solidFill>
                  <a:srgbClr val="FFFFFF"/>
                </a:solidFill>
              </a:defRPr>
            </a:lvl2pPr>
            <a:lvl3pPr marL="0" indent="0" algn="l">
              <a:buNone/>
              <a:defRPr sz="1600">
                <a:solidFill>
                  <a:srgbClr val="FFFFFF"/>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IE" noProof="0" dirty="0"/>
              <a:t>Click to edit Master subtitle style</a:t>
            </a:r>
          </a:p>
        </p:txBody>
      </p:sp>
      <p:sp>
        <p:nvSpPr>
          <p:cNvPr id="125" name="Title 1">
            <a:extLst>
              <a:ext uri="{FF2B5EF4-FFF2-40B4-BE49-F238E27FC236}">
                <a16:creationId xmlns:a16="http://schemas.microsoft.com/office/drawing/2014/main" id="{6135F81D-3120-4669-8305-5AB7CAA05048}"/>
              </a:ext>
            </a:extLst>
          </p:cNvPr>
          <p:cNvSpPr>
            <a:spLocks noGrp="1"/>
          </p:cNvSpPr>
          <p:nvPr>
            <p:ph type="ctrTitle"/>
          </p:nvPr>
        </p:nvSpPr>
        <p:spPr>
          <a:xfrm>
            <a:off x="888191" y="1855166"/>
            <a:ext cx="3612689" cy="860400"/>
          </a:xfrm>
          <a:prstGeom prst="rect">
            <a:avLst/>
          </a:prstGeom>
        </p:spPr>
        <p:txBody>
          <a:bodyPr/>
          <a:lstStyle>
            <a:lvl1pPr>
              <a:defRPr sz="3000" b="0">
                <a:solidFill>
                  <a:schemeClr val="bg1"/>
                </a:solidFill>
                <a:latin typeface="EYInterstate Light" panose="02000506000000020004" pitchFamily="2" charset="0"/>
                <a:cs typeface="Arial" pitchFamily="34" charset="0"/>
              </a:defRPr>
            </a:lvl1pPr>
          </a:lstStyle>
          <a:p>
            <a:r>
              <a:rPr lang="en-IE" noProof="0" dirty="0"/>
              <a:t>Click to edit Master title style</a:t>
            </a:r>
          </a:p>
        </p:txBody>
      </p:sp>
    </p:spTree>
    <p:extLst>
      <p:ext uri="{BB962C8B-B14F-4D97-AF65-F5344CB8AC3E}">
        <p14:creationId xmlns:p14="http://schemas.microsoft.com/office/powerpoint/2010/main" val="1865519478"/>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Approved question tall">
    <p:spTree>
      <p:nvGrpSpPr>
        <p:cNvPr id="1" name=""/>
        <p:cNvGrpSpPr/>
        <p:nvPr/>
      </p:nvGrpSpPr>
      <p:grpSpPr>
        <a:xfrm>
          <a:off x="0" y="0"/>
          <a:ext cx="0" cy="0"/>
          <a:chOff x="0" y="0"/>
          <a:chExt cx="0" cy="0"/>
        </a:xfrm>
      </p:grpSpPr>
      <p:grpSp>
        <p:nvGrpSpPr>
          <p:cNvPr id="85" name="Group 4">
            <a:extLst>
              <a:ext uri="{FF2B5EF4-FFF2-40B4-BE49-F238E27FC236}">
                <a16:creationId xmlns:a16="http://schemas.microsoft.com/office/drawing/2014/main" id="{916D9572-5294-4C0A-83C4-99E45F894950}"/>
              </a:ext>
            </a:extLst>
          </p:cNvPr>
          <p:cNvGrpSpPr>
            <a:grpSpLocks noChangeAspect="1"/>
          </p:cNvGrpSpPr>
          <p:nvPr userDrawn="1"/>
        </p:nvGrpSpPr>
        <p:grpSpPr bwMode="auto">
          <a:xfrm>
            <a:off x="7710488" y="5340350"/>
            <a:ext cx="987425" cy="1157288"/>
            <a:chOff x="4857" y="3364"/>
            <a:chExt cx="622" cy="729"/>
          </a:xfrm>
        </p:grpSpPr>
        <p:sp>
          <p:nvSpPr>
            <p:cNvPr id="86" name="AutoShape 3">
              <a:extLst>
                <a:ext uri="{FF2B5EF4-FFF2-40B4-BE49-F238E27FC236}">
                  <a16:creationId xmlns:a16="http://schemas.microsoft.com/office/drawing/2014/main" id="{5667BEF9-3DFA-4239-A852-71BA27EC8E18}"/>
                </a:ext>
              </a:extLst>
            </p:cNvPr>
            <p:cNvSpPr>
              <a:spLocks noChangeAspect="1" noChangeArrowheads="1" noTextEdit="1"/>
            </p:cNvSpPr>
            <p:nvPr userDrawn="1"/>
          </p:nvSpPr>
          <p:spPr bwMode="auto">
            <a:xfrm>
              <a:off x="4857" y="3364"/>
              <a:ext cx="622" cy="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noProof="0" dirty="0"/>
            </a:p>
          </p:txBody>
        </p:sp>
        <p:sp>
          <p:nvSpPr>
            <p:cNvPr id="87" name="Freeform 5">
              <a:extLst>
                <a:ext uri="{FF2B5EF4-FFF2-40B4-BE49-F238E27FC236}">
                  <a16:creationId xmlns:a16="http://schemas.microsoft.com/office/drawing/2014/main" id="{7E85CBCB-BA9A-4374-A431-F4DC5F8079BE}"/>
                </a:ext>
              </a:extLst>
            </p:cNvPr>
            <p:cNvSpPr>
              <a:spLocks/>
            </p:cNvSpPr>
            <p:nvPr userDrawn="1"/>
          </p:nvSpPr>
          <p:spPr bwMode="auto">
            <a:xfrm>
              <a:off x="4857" y="3364"/>
              <a:ext cx="498" cy="182"/>
            </a:xfrm>
            <a:custGeom>
              <a:avLst/>
              <a:gdLst>
                <a:gd name="T0" fmla="*/ 2491 w 2491"/>
                <a:gd name="T1" fmla="*/ 0 h 910"/>
                <a:gd name="T2" fmla="*/ 0 w 2491"/>
                <a:gd name="T3" fmla="*/ 910 h 910"/>
                <a:gd name="T4" fmla="*/ 2491 w 2491"/>
                <a:gd name="T5" fmla="*/ 469 h 910"/>
                <a:gd name="T6" fmla="*/ 2491 w 2491"/>
                <a:gd name="T7" fmla="*/ 0 h 910"/>
              </a:gdLst>
              <a:ahLst/>
              <a:cxnLst>
                <a:cxn ang="0">
                  <a:pos x="T0" y="T1"/>
                </a:cxn>
                <a:cxn ang="0">
                  <a:pos x="T2" y="T3"/>
                </a:cxn>
                <a:cxn ang="0">
                  <a:pos x="T4" y="T5"/>
                </a:cxn>
                <a:cxn ang="0">
                  <a:pos x="T6" y="T7"/>
                </a:cxn>
              </a:cxnLst>
              <a:rect l="0" t="0" r="r" b="b"/>
              <a:pathLst>
                <a:path w="2491" h="910">
                  <a:moveTo>
                    <a:pt x="2491" y="0"/>
                  </a:moveTo>
                  <a:lnTo>
                    <a:pt x="0" y="910"/>
                  </a:lnTo>
                  <a:lnTo>
                    <a:pt x="2491" y="469"/>
                  </a:lnTo>
                  <a:lnTo>
                    <a:pt x="2491" y="0"/>
                  </a:lnTo>
                  <a:close/>
                </a:path>
              </a:pathLst>
            </a:custGeom>
            <a:solidFill>
              <a:srgbClr val="FE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noProof="0" dirty="0"/>
            </a:p>
          </p:txBody>
        </p:sp>
        <p:sp>
          <p:nvSpPr>
            <p:cNvPr id="88" name="Freeform 6">
              <a:extLst>
                <a:ext uri="{FF2B5EF4-FFF2-40B4-BE49-F238E27FC236}">
                  <a16:creationId xmlns:a16="http://schemas.microsoft.com/office/drawing/2014/main" id="{5C0EF3BA-6104-4E1B-9F18-E642314A9A6C}"/>
                </a:ext>
              </a:extLst>
            </p:cNvPr>
            <p:cNvSpPr>
              <a:spLocks noEditPoints="1"/>
            </p:cNvSpPr>
            <p:nvPr userDrawn="1"/>
          </p:nvSpPr>
          <p:spPr bwMode="auto">
            <a:xfrm>
              <a:off x="4857" y="3622"/>
              <a:ext cx="622" cy="471"/>
            </a:xfrm>
            <a:custGeom>
              <a:avLst/>
              <a:gdLst>
                <a:gd name="T0" fmla="*/ 235 w 3110"/>
                <a:gd name="T1" fmla="*/ 1600 h 2357"/>
                <a:gd name="T2" fmla="*/ 255 w 3110"/>
                <a:gd name="T3" fmla="*/ 1809 h 2357"/>
                <a:gd name="T4" fmla="*/ 152 w 3110"/>
                <a:gd name="T5" fmla="*/ 1823 h 2357"/>
                <a:gd name="T6" fmla="*/ 353 w 3110"/>
                <a:gd name="T7" fmla="*/ 1774 h 2357"/>
                <a:gd name="T8" fmla="*/ 419 w 3110"/>
                <a:gd name="T9" fmla="*/ 1871 h 2357"/>
                <a:gd name="T10" fmla="*/ 1148 w 3110"/>
                <a:gd name="T11" fmla="*/ 1664 h 2357"/>
                <a:gd name="T12" fmla="*/ 1225 w 3110"/>
                <a:gd name="T13" fmla="*/ 1751 h 2357"/>
                <a:gd name="T14" fmla="*/ 701 w 3110"/>
                <a:gd name="T15" fmla="*/ 1558 h 2357"/>
                <a:gd name="T16" fmla="*/ 744 w 3110"/>
                <a:gd name="T17" fmla="*/ 1723 h 2357"/>
                <a:gd name="T18" fmla="*/ 866 w 3110"/>
                <a:gd name="T19" fmla="*/ 1868 h 2357"/>
                <a:gd name="T20" fmla="*/ 838 w 3110"/>
                <a:gd name="T21" fmla="*/ 1696 h 2357"/>
                <a:gd name="T22" fmla="*/ 2035 w 3110"/>
                <a:gd name="T23" fmla="*/ 1874 h 2357"/>
                <a:gd name="T24" fmla="*/ 2173 w 3110"/>
                <a:gd name="T25" fmla="*/ 1760 h 2357"/>
                <a:gd name="T26" fmla="*/ 2115 w 3110"/>
                <a:gd name="T27" fmla="*/ 1743 h 2357"/>
                <a:gd name="T28" fmla="*/ 2074 w 3110"/>
                <a:gd name="T29" fmla="*/ 1696 h 2357"/>
                <a:gd name="T30" fmla="*/ 1318 w 3110"/>
                <a:gd name="T31" fmla="*/ 1748 h 2357"/>
                <a:gd name="T32" fmla="*/ 1455 w 3110"/>
                <a:gd name="T33" fmla="*/ 1858 h 2357"/>
                <a:gd name="T34" fmla="*/ 1484 w 3110"/>
                <a:gd name="T35" fmla="*/ 1938 h 2357"/>
                <a:gd name="T36" fmla="*/ 1378 w 3110"/>
                <a:gd name="T37" fmla="*/ 1794 h 2357"/>
                <a:gd name="T38" fmla="*/ 1740 w 3110"/>
                <a:gd name="T39" fmla="*/ 1690 h 2357"/>
                <a:gd name="T40" fmla="*/ 1644 w 3110"/>
                <a:gd name="T41" fmla="*/ 1791 h 2357"/>
                <a:gd name="T42" fmla="*/ 1835 w 3110"/>
                <a:gd name="T43" fmla="*/ 1723 h 2357"/>
                <a:gd name="T44" fmla="*/ 1698 w 3110"/>
                <a:gd name="T45" fmla="*/ 1800 h 2357"/>
                <a:gd name="T46" fmla="*/ 1721 w 3110"/>
                <a:gd name="T47" fmla="*/ 1831 h 2357"/>
                <a:gd name="T48" fmla="*/ 2256 w 3110"/>
                <a:gd name="T49" fmla="*/ 1780 h 2357"/>
                <a:gd name="T50" fmla="*/ 2243 w 3110"/>
                <a:gd name="T51" fmla="*/ 1665 h 2357"/>
                <a:gd name="T52" fmla="*/ 2306 w 3110"/>
                <a:gd name="T53" fmla="*/ 1880 h 2357"/>
                <a:gd name="T54" fmla="*/ 2338 w 3110"/>
                <a:gd name="T55" fmla="*/ 1722 h 2357"/>
                <a:gd name="T56" fmla="*/ 2929 w 3110"/>
                <a:gd name="T57" fmla="*/ 1763 h 2357"/>
                <a:gd name="T58" fmla="*/ 2750 w 3110"/>
                <a:gd name="T59" fmla="*/ 1695 h 2357"/>
                <a:gd name="T60" fmla="*/ 2872 w 3110"/>
                <a:gd name="T61" fmla="*/ 1874 h 2357"/>
                <a:gd name="T62" fmla="*/ 2658 w 3110"/>
                <a:gd name="T63" fmla="*/ 1797 h 2357"/>
                <a:gd name="T64" fmla="*/ 2623 w 3110"/>
                <a:gd name="T65" fmla="*/ 1867 h 2357"/>
                <a:gd name="T66" fmla="*/ 2482 w 3110"/>
                <a:gd name="T67" fmla="*/ 1876 h 2357"/>
                <a:gd name="T68" fmla="*/ 2513 w 3110"/>
                <a:gd name="T69" fmla="*/ 1825 h 2357"/>
                <a:gd name="T70" fmla="*/ 3019 w 3110"/>
                <a:gd name="T71" fmla="*/ 1651 h 2357"/>
                <a:gd name="T72" fmla="*/ 981 w 3110"/>
                <a:gd name="T73" fmla="*/ 1874 h 2357"/>
                <a:gd name="T74" fmla="*/ 2433 w 3110"/>
                <a:gd name="T75" fmla="*/ 2085 h 2357"/>
                <a:gd name="T76" fmla="*/ 2528 w 3110"/>
                <a:gd name="T77" fmla="*/ 2268 h 2357"/>
                <a:gd name="T78" fmla="*/ 2503 w 3110"/>
                <a:gd name="T79" fmla="*/ 2090 h 2357"/>
                <a:gd name="T80" fmla="*/ 631 w 3110"/>
                <a:gd name="T81" fmla="*/ 2093 h 2357"/>
                <a:gd name="T82" fmla="*/ 677 w 3110"/>
                <a:gd name="T83" fmla="*/ 2105 h 2357"/>
                <a:gd name="T84" fmla="*/ 203 w 3110"/>
                <a:gd name="T85" fmla="*/ 2151 h 2357"/>
                <a:gd name="T86" fmla="*/ 312 w 3110"/>
                <a:gd name="T87" fmla="*/ 2190 h 2357"/>
                <a:gd name="T88" fmla="*/ 507 w 3110"/>
                <a:gd name="T89" fmla="*/ 2190 h 2357"/>
                <a:gd name="T90" fmla="*/ 377 w 3110"/>
                <a:gd name="T91" fmla="*/ 2201 h 2357"/>
                <a:gd name="T92" fmla="*/ 442 w 3110"/>
                <a:gd name="T93" fmla="*/ 2201 h 2357"/>
                <a:gd name="T94" fmla="*/ 2213 w 3110"/>
                <a:gd name="T95" fmla="*/ 2056 h 2357"/>
                <a:gd name="T96" fmla="*/ 1608 w 3110"/>
                <a:gd name="T97" fmla="*/ 2042 h 2357"/>
                <a:gd name="T98" fmla="*/ 1951 w 3110"/>
                <a:gd name="T99" fmla="*/ 2062 h 2357"/>
                <a:gd name="T100" fmla="*/ 2016 w 3110"/>
                <a:gd name="T101" fmla="*/ 2271 h 2357"/>
                <a:gd name="T102" fmla="*/ 2075 w 3110"/>
                <a:gd name="T103" fmla="*/ 2057 h 2357"/>
                <a:gd name="T104" fmla="*/ 2016 w 3110"/>
                <a:gd name="T105" fmla="*/ 2089 h 2357"/>
                <a:gd name="T106" fmla="*/ 772 w 3110"/>
                <a:gd name="T107" fmla="*/ 1949 h 2357"/>
                <a:gd name="T108" fmla="*/ 1210 w 3110"/>
                <a:gd name="T109" fmla="*/ 2052 h 2357"/>
                <a:gd name="T110" fmla="*/ 1116 w 3110"/>
                <a:gd name="T111" fmla="*/ 2102 h 2357"/>
                <a:gd name="T112" fmla="*/ 1289 w 3110"/>
                <a:gd name="T113" fmla="*/ 2093 h 2357"/>
                <a:gd name="T114" fmla="*/ 1395 w 3110"/>
                <a:gd name="T115" fmla="*/ 2266 h 2357"/>
                <a:gd name="T116" fmla="*/ 1413 w 3110"/>
                <a:gd name="T117" fmla="*/ 2350 h 2357"/>
                <a:gd name="T118" fmla="*/ 1364 w 3110"/>
                <a:gd name="T119" fmla="*/ 2217 h 2357"/>
                <a:gd name="T120" fmla="*/ 1000 w 3110"/>
                <a:gd name="T121" fmla="*/ 2139 h 2357"/>
                <a:gd name="T122" fmla="*/ 400 w 3110"/>
                <a:gd name="T123" fmla="*/ 970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0" h="2357">
                  <a:moveTo>
                    <a:pt x="259" y="1777"/>
                  </a:moveTo>
                  <a:lnTo>
                    <a:pt x="259" y="1777"/>
                  </a:lnTo>
                  <a:lnTo>
                    <a:pt x="259" y="1769"/>
                  </a:lnTo>
                  <a:lnTo>
                    <a:pt x="258" y="1762"/>
                  </a:lnTo>
                  <a:lnTo>
                    <a:pt x="255" y="1749"/>
                  </a:lnTo>
                  <a:lnTo>
                    <a:pt x="249" y="1738"/>
                  </a:lnTo>
                  <a:lnTo>
                    <a:pt x="242" y="1729"/>
                  </a:lnTo>
                  <a:lnTo>
                    <a:pt x="235" y="1722"/>
                  </a:lnTo>
                  <a:lnTo>
                    <a:pt x="227" y="1717"/>
                  </a:lnTo>
                  <a:lnTo>
                    <a:pt x="220" y="1712"/>
                  </a:lnTo>
                  <a:lnTo>
                    <a:pt x="213" y="1709"/>
                  </a:lnTo>
                  <a:lnTo>
                    <a:pt x="213" y="1709"/>
                  </a:lnTo>
                  <a:lnTo>
                    <a:pt x="221" y="1703"/>
                  </a:lnTo>
                  <a:lnTo>
                    <a:pt x="228" y="1698"/>
                  </a:lnTo>
                  <a:lnTo>
                    <a:pt x="233" y="1691"/>
                  </a:lnTo>
                  <a:lnTo>
                    <a:pt x="239" y="1683"/>
                  </a:lnTo>
                  <a:lnTo>
                    <a:pt x="243" y="1675"/>
                  </a:lnTo>
                  <a:lnTo>
                    <a:pt x="246" y="1666"/>
                  </a:lnTo>
                  <a:lnTo>
                    <a:pt x="248" y="1658"/>
                  </a:lnTo>
                  <a:lnTo>
                    <a:pt x="248" y="1648"/>
                  </a:lnTo>
                  <a:lnTo>
                    <a:pt x="248" y="1648"/>
                  </a:lnTo>
                  <a:lnTo>
                    <a:pt x="248" y="1639"/>
                  </a:lnTo>
                  <a:lnTo>
                    <a:pt x="247" y="1630"/>
                  </a:lnTo>
                  <a:lnTo>
                    <a:pt x="245" y="1622"/>
                  </a:lnTo>
                  <a:lnTo>
                    <a:pt x="242" y="1614"/>
                  </a:lnTo>
                  <a:lnTo>
                    <a:pt x="239" y="1606"/>
                  </a:lnTo>
                  <a:lnTo>
                    <a:pt x="235" y="1600"/>
                  </a:lnTo>
                  <a:lnTo>
                    <a:pt x="229" y="1594"/>
                  </a:lnTo>
                  <a:lnTo>
                    <a:pt x="223" y="1589"/>
                  </a:lnTo>
                  <a:lnTo>
                    <a:pt x="217" y="1584"/>
                  </a:lnTo>
                  <a:lnTo>
                    <a:pt x="210" y="1580"/>
                  </a:lnTo>
                  <a:lnTo>
                    <a:pt x="202" y="1576"/>
                  </a:lnTo>
                  <a:lnTo>
                    <a:pt x="193" y="1573"/>
                  </a:lnTo>
                  <a:lnTo>
                    <a:pt x="185" y="1571"/>
                  </a:lnTo>
                  <a:lnTo>
                    <a:pt x="175" y="1569"/>
                  </a:lnTo>
                  <a:lnTo>
                    <a:pt x="165" y="1569"/>
                  </a:lnTo>
                  <a:lnTo>
                    <a:pt x="153" y="1568"/>
                  </a:lnTo>
                  <a:lnTo>
                    <a:pt x="22" y="1568"/>
                  </a:lnTo>
                  <a:lnTo>
                    <a:pt x="22" y="1874"/>
                  </a:lnTo>
                  <a:lnTo>
                    <a:pt x="152" y="1874"/>
                  </a:lnTo>
                  <a:lnTo>
                    <a:pt x="152" y="1874"/>
                  </a:lnTo>
                  <a:lnTo>
                    <a:pt x="165" y="1874"/>
                  </a:lnTo>
                  <a:lnTo>
                    <a:pt x="176" y="1873"/>
                  </a:lnTo>
                  <a:lnTo>
                    <a:pt x="187" y="1871"/>
                  </a:lnTo>
                  <a:lnTo>
                    <a:pt x="197" y="1868"/>
                  </a:lnTo>
                  <a:lnTo>
                    <a:pt x="207" y="1864"/>
                  </a:lnTo>
                  <a:lnTo>
                    <a:pt x="216" y="1860"/>
                  </a:lnTo>
                  <a:lnTo>
                    <a:pt x="223" y="1854"/>
                  </a:lnTo>
                  <a:lnTo>
                    <a:pt x="230" y="1849"/>
                  </a:lnTo>
                  <a:lnTo>
                    <a:pt x="237" y="1842"/>
                  </a:lnTo>
                  <a:lnTo>
                    <a:pt x="242" y="1834"/>
                  </a:lnTo>
                  <a:lnTo>
                    <a:pt x="248" y="1827"/>
                  </a:lnTo>
                  <a:lnTo>
                    <a:pt x="251" y="1818"/>
                  </a:lnTo>
                  <a:lnTo>
                    <a:pt x="255" y="1809"/>
                  </a:lnTo>
                  <a:lnTo>
                    <a:pt x="257" y="1799"/>
                  </a:lnTo>
                  <a:lnTo>
                    <a:pt x="258" y="1788"/>
                  </a:lnTo>
                  <a:lnTo>
                    <a:pt x="259" y="1777"/>
                  </a:lnTo>
                  <a:lnTo>
                    <a:pt x="259" y="1777"/>
                  </a:lnTo>
                  <a:close/>
                  <a:moveTo>
                    <a:pt x="152" y="1823"/>
                  </a:moveTo>
                  <a:lnTo>
                    <a:pt x="79" y="1823"/>
                  </a:lnTo>
                  <a:lnTo>
                    <a:pt x="79" y="1735"/>
                  </a:lnTo>
                  <a:lnTo>
                    <a:pt x="152" y="1735"/>
                  </a:lnTo>
                  <a:lnTo>
                    <a:pt x="152" y="1735"/>
                  </a:lnTo>
                  <a:lnTo>
                    <a:pt x="163" y="1737"/>
                  </a:lnTo>
                  <a:lnTo>
                    <a:pt x="172" y="1738"/>
                  </a:lnTo>
                  <a:lnTo>
                    <a:pt x="180" y="1741"/>
                  </a:lnTo>
                  <a:lnTo>
                    <a:pt x="187" y="1747"/>
                  </a:lnTo>
                  <a:lnTo>
                    <a:pt x="192" y="1752"/>
                  </a:lnTo>
                  <a:lnTo>
                    <a:pt x="196" y="1760"/>
                  </a:lnTo>
                  <a:lnTo>
                    <a:pt x="198" y="1769"/>
                  </a:lnTo>
                  <a:lnTo>
                    <a:pt x="199" y="1779"/>
                  </a:lnTo>
                  <a:lnTo>
                    <a:pt x="199" y="1779"/>
                  </a:lnTo>
                  <a:lnTo>
                    <a:pt x="198" y="1789"/>
                  </a:lnTo>
                  <a:lnTo>
                    <a:pt x="196" y="1798"/>
                  </a:lnTo>
                  <a:lnTo>
                    <a:pt x="191" y="1805"/>
                  </a:lnTo>
                  <a:lnTo>
                    <a:pt x="187" y="1811"/>
                  </a:lnTo>
                  <a:lnTo>
                    <a:pt x="180" y="1817"/>
                  </a:lnTo>
                  <a:lnTo>
                    <a:pt x="172" y="1820"/>
                  </a:lnTo>
                  <a:lnTo>
                    <a:pt x="162" y="1822"/>
                  </a:lnTo>
                  <a:lnTo>
                    <a:pt x="152" y="1823"/>
                  </a:lnTo>
                  <a:lnTo>
                    <a:pt x="152" y="1823"/>
                  </a:lnTo>
                  <a:close/>
                  <a:moveTo>
                    <a:pt x="151" y="1685"/>
                  </a:moveTo>
                  <a:lnTo>
                    <a:pt x="79" y="1685"/>
                  </a:lnTo>
                  <a:lnTo>
                    <a:pt x="79" y="1620"/>
                  </a:lnTo>
                  <a:lnTo>
                    <a:pt x="149" y="1620"/>
                  </a:lnTo>
                  <a:lnTo>
                    <a:pt x="149" y="1620"/>
                  </a:lnTo>
                  <a:lnTo>
                    <a:pt x="158" y="1621"/>
                  </a:lnTo>
                  <a:lnTo>
                    <a:pt x="167" y="1622"/>
                  </a:lnTo>
                  <a:lnTo>
                    <a:pt x="173" y="1624"/>
                  </a:lnTo>
                  <a:lnTo>
                    <a:pt x="179" y="1628"/>
                  </a:lnTo>
                  <a:lnTo>
                    <a:pt x="183" y="1633"/>
                  </a:lnTo>
                  <a:lnTo>
                    <a:pt x="187" y="1639"/>
                  </a:lnTo>
                  <a:lnTo>
                    <a:pt x="188" y="1645"/>
                  </a:lnTo>
                  <a:lnTo>
                    <a:pt x="189" y="1653"/>
                  </a:lnTo>
                  <a:lnTo>
                    <a:pt x="189" y="1653"/>
                  </a:lnTo>
                  <a:lnTo>
                    <a:pt x="189" y="1659"/>
                  </a:lnTo>
                  <a:lnTo>
                    <a:pt x="188" y="1664"/>
                  </a:lnTo>
                  <a:lnTo>
                    <a:pt x="186" y="1670"/>
                  </a:lnTo>
                  <a:lnTo>
                    <a:pt x="182" y="1674"/>
                  </a:lnTo>
                  <a:lnTo>
                    <a:pt x="177" y="1679"/>
                  </a:lnTo>
                  <a:lnTo>
                    <a:pt x="170" y="1682"/>
                  </a:lnTo>
                  <a:lnTo>
                    <a:pt x="162" y="1684"/>
                  </a:lnTo>
                  <a:lnTo>
                    <a:pt x="151" y="1685"/>
                  </a:lnTo>
                  <a:lnTo>
                    <a:pt x="151" y="1685"/>
                  </a:lnTo>
                  <a:close/>
                  <a:moveTo>
                    <a:pt x="298" y="1778"/>
                  </a:moveTo>
                  <a:lnTo>
                    <a:pt x="298" y="1651"/>
                  </a:lnTo>
                  <a:lnTo>
                    <a:pt x="353" y="1651"/>
                  </a:lnTo>
                  <a:lnTo>
                    <a:pt x="353" y="1774"/>
                  </a:lnTo>
                  <a:lnTo>
                    <a:pt x="353" y="1774"/>
                  </a:lnTo>
                  <a:lnTo>
                    <a:pt x="353" y="1787"/>
                  </a:lnTo>
                  <a:lnTo>
                    <a:pt x="356" y="1799"/>
                  </a:lnTo>
                  <a:lnTo>
                    <a:pt x="359" y="1808"/>
                  </a:lnTo>
                  <a:lnTo>
                    <a:pt x="363" y="1815"/>
                  </a:lnTo>
                  <a:lnTo>
                    <a:pt x="369" y="1821"/>
                  </a:lnTo>
                  <a:lnTo>
                    <a:pt x="376" y="1825"/>
                  </a:lnTo>
                  <a:lnTo>
                    <a:pt x="385" y="1828"/>
                  </a:lnTo>
                  <a:lnTo>
                    <a:pt x="395" y="1829"/>
                  </a:lnTo>
                  <a:lnTo>
                    <a:pt x="395" y="1829"/>
                  </a:lnTo>
                  <a:lnTo>
                    <a:pt x="405" y="1828"/>
                  </a:lnTo>
                  <a:lnTo>
                    <a:pt x="412" y="1825"/>
                  </a:lnTo>
                  <a:lnTo>
                    <a:pt x="420" y="1821"/>
                  </a:lnTo>
                  <a:lnTo>
                    <a:pt x="426" y="1815"/>
                  </a:lnTo>
                  <a:lnTo>
                    <a:pt x="430" y="1808"/>
                  </a:lnTo>
                  <a:lnTo>
                    <a:pt x="433" y="1798"/>
                  </a:lnTo>
                  <a:lnTo>
                    <a:pt x="436" y="1787"/>
                  </a:lnTo>
                  <a:lnTo>
                    <a:pt x="436" y="1774"/>
                  </a:lnTo>
                  <a:lnTo>
                    <a:pt x="436" y="1651"/>
                  </a:lnTo>
                  <a:lnTo>
                    <a:pt x="491" y="1651"/>
                  </a:lnTo>
                  <a:lnTo>
                    <a:pt x="491" y="1874"/>
                  </a:lnTo>
                  <a:lnTo>
                    <a:pt x="436" y="1874"/>
                  </a:lnTo>
                  <a:lnTo>
                    <a:pt x="436" y="1857"/>
                  </a:lnTo>
                  <a:lnTo>
                    <a:pt x="436" y="1857"/>
                  </a:lnTo>
                  <a:lnTo>
                    <a:pt x="431" y="1862"/>
                  </a:lnTo>
                  <a:lnTo>
                    <a:pt x="425" y="1867"/>
                  </a:lnTo>
                  <a:lnTo>
                    <a:pt x="419" y="1871"/>
                  </a:lnTo>
                  <a:lnTo>
                    <a:pt x="412" y="1873"/>
                  </a:lnTo>
                  <a:lnTo>
                    <a:pt x="406" y="1877"/>
                  </a:lnTo>
                  <a:lnTo>
                    <a:pt x="398" y="1878"/>
                  </a:lnTo>
                  <a:lnTo>
                    <a:pt x="390" y="1879"/>
                  </a:lnTo>
                  <a:lnTo>
                    <a:pt x="382" y="1880"/>
                  </a:lnTo>
                  <a:lnTo>
                    <a:pt x="382" y="1880"/>
                  </a:lnTo>
                  <a:lnTo>
                    <a:pt x="369" y="1879"/>
                  </a:lnTo>
                  <a:lnTo>
                    <a:pt x="358" y="1877"/>
                  </a:lnTo>
                  <a:lnTo>
                    <a:pt x="348" y="1873"/>
                  </a:lnTo>
                  <a:lnTo>
                    <a:pt x="338" y="1869"/>
                  </a:lnTo>
                  <a:lnTo>
                    <a:pt x="330" y="1863"/>
                  </a:lnTo>
                  <a:lnTo>
                    <a:pt x="323" y="1858"/>
                  </a:lnTo>
                  <a:lnTo>
                    <a:pt x="318" y="1850"/>
                  </a:lnTo>
                  <a:lnTo>
                    <a:pt x="312" y="1842"/>
                  </a:lnTo>
                  <a:lnTo>
                    <a:pt x="309" y="1834"/>
                  </a:lnTo>
                  <a:lnTo>
                    <a:pt x="306" y="1827"/>
                  </a:lnTo>
                  <a:lnTo>
                    <a:pt x="301" y="1809"/>
                  </a:lnTo>
                  <a:lnTo>
                    <a:pt x="299" y="1792"/>
                  </a:lnTo>
                  <a:lnTo>
                    <a:pt x="298" y="1778"/>
                  </a:lnTo>
                  <a:lnTo>
                    <a:pt x="298" y="1778"/>
                  </a:lnTo>
                  <a:close/>
                  <a:moveTo>
                    <a:pt x="1143" y="1874"/>
                  </a:moveTo>
                  <a:lnTo>
                    <a:pt x="1087" y="1874"/>
                  </a:lnTo>
                  <a:lnTo>
                    <a:pt x="1087" y="1651"/>
                  </a:lnTo>
                  <a:lnTo>
                    <a:pt x="1143" y="1651"/>
                  </a:lnTo>
                  <a:lnTo>
                    <a:pt x="1143" y="1670"/>
                  </a:lnTo>
                  <a:lnTo>
                    <a:pt x="1143" y="1670"/>
                  </a:lnTo>
                  <a:lnTo>
                    <a:pt x="1148" y="1664"/>
                  </a:lnTo>
                  <a:lnTo>
                    <a:pt x="1154" y="1659"/>
                  </a:lnTo>
                  <a:lnTo>
                    <a:pt x="1160" y="1655"/>
                  </a:lnTo>
                  <a:lnTo>
                    <a:pt x="1167" y="1652"/>
                  </a:lnTo>
                  <a:lnTo>
                    <a:pt x="1175" y="1649"/>
                  </a:lnTo>
                  <a:lnTo>
                    <a:pt x="1182" y="1648"/>
                  </a:lnTo>
                  <a:lnTo>
                    <a:pt x="1190" y="1646"/>
                  </a:lnTo>
                  <a:lnTo>
                    <a:pt x="1198" y="1645"/>
                  </a:lnTo>
                  <a:lnTo>
                    <a:pt x="1198" y="1645"/>
                  </a:lnTo>
                  <a:lnTo>
                    <a:pt x="1208" y="1646"/>
                  </a:lnTo>
                  <a:lnTo>
                    <a:pt x="1217" y="1648"/>
                  </a:lnTo>
                  <a:lnTo>
                    <a:pt x="1226" y="1650"/>
                  </a:lnTo>
                  <a:lnTo>
                    <a:pt x="1234" y="1652"/>
                  </a:lnTo>
                  <a:lnTo>
                    <a:pt x="1242" y="1655"/>
                  </a:lnTo>
                  <a:lnTo>
                    <a:pt x="1248" y="1661"/>
                  </a:lnTo>
                  <a:lnTo>
                    <a:pt x="1254" y="1665"/>
                  </a:lnTo>
                  <a:lnTo>
                    <a:pt x="1259" y="1672"/>
                  </a:lnTo>
                  <a:lnTo>
                    <a:pt x="1265" y="1679"/>
                  </a:lnTo>
                  <a:lnTo>
                    <a:pt x="1268" y="1686"/>
                  </a:lnTo>
                  <a:lnTo>
                    <a:pt x="1273" y="1694"/>
                  </a:lnTo>
                  <a:lnTo>
                    <a:pt x="1275" y="1703"/>
                  </a:lnTo>
                  <a:lnTo>
                    <a:pt x="1277" y="1713"/>
                  </a:lnTo>
                  <a:lnTo>
                    <a:pt x="1279" y="1724"/>
                  </a:lnTo>
                  <a:lnTo>
                    <a:pt x="1280" y="1735"/>
                  </a:lnTo>
                  <a:lnTo>
                    <a:pt x="1280" y="1748"/>
                  </a:lnTo>
                  <a:lnTo>
                    <a:pt x="1280" y="1874"/>
                  </a:lnTo>
                  <a:lnTo>
                    <a:pt x="1225" y="1874"/>
                  </a:lnTo>
                  <a:lnTo>
                    <a:pt x="1225" y="1751"/>
                  </a:lnTo>
                  <a:lnTo>
                    <a:pt x="1225" y="1751"/>
                  </a:lnTo>
                  <a:lnTo>
                    <a:pt x="1225" y="1738"/>
                  </a:lnTo>
                  <a:lnTo>
                    <a:pt x="1223" y="1727"/>
                  </a:lnTo>
                  <a:lnTo>
                    <a:pt x="1219" y="1718"/>
                  </a:lnTo>
                  <a:lnTo>
                    <a:pt x="1215" y="1710"/>
                  </a:lnTo>
                  <a:lnTo>
                    <a:pt x="1209" y="1704"/>
                  </a:lnTo>
                  <a:lnTo>
                    <a:pt x="1203" y="1700"/>
                  </a:lnTo>
                  <a:lnTo>
                    <a:pt x="1195" y="1698"/>
                  </a:lnTo>
                  <a:lnTo>
                    <a:pt x="1185" y="1696"/>
                  </a:lnTo>
                  <a:lnTo>
                    <a:pt x="1185" y="1696"/>
                  </a:lnTo>
                  <a:lnTo>
                    <a:pt x="1175" y="1698"/>
                  </a:lnTo>
                  <a:lnTo>
                    <a:pt x="1166" y="1700"/>
                  </a:lnTo>
                  <a:lnTo>
                    <a:pt x="1159" y="1704"/>
                  </a:lnTo>
                  <a:lnTo>
                    <a:pt x="1154" y="1710"/>
                  </a:lnTo>
                  <a:lnTo>
                    <a:pt x="1148" y="1718"/>
                  </a:lnTo>
                  <a:lnTo>
                    <a:pt x="1145" y="1728"/>
                  </a:lnTo>
                  <a:lnTo>
                    <a:pt x="1143" y="1739"/>
                  </a:lnTo>
                  <a:lnTo>
                    <a:pt x="1143" y="1751"/>
                  </a:lnTo>
                  <a:lnTo>
                    <a:pt x="1143" y="1874"/>
                  </a:lnTo>
                  <a:close/>
                  <a:moveTo>
                    <a:pt x="597" y="1755"/>
                  </a:moveTo>
                  <a:lnTo>
                    <a:pt x="597" y="1874"/>
                  </a:lnTo>
                  <a:lnTo>
                    <a:pt x="541" y="1874"/>
                  </a:lnTo>
                  <a:lnTo>
                    <a:pt x="541" y="1651"/>
                  </a:lnTo>
                  <a:lnTo>
                    <a:pt x="597" y="1651"/>
                  </a:lnTo>
                  <a:lnTo>
                    <a:pt x="597" y="1755"/>
                  </a:lnTo>
                  <a:close/>
                  <a:moveTo>
                    <a:pt x="646" y="1585"/>
                  </a:moveTo>
                  <a:lnTo>
                    <a:pt x="701" y="1558"/>
                  </a:lnTo>
                  <a:lnTo>
                    <a:pt x="701" y="1760"/>
                  </a:lnTo>
                  <a:lnTo>
                    <a:pt x="701" y="1874"/>
                  </a:lnTo>
                  <a:lnTo>
                    <a:pt x="646" y="1874"/>
                  </a:lnTo>
                  <a:lnTo>
                    <a:pt x="646" y="1585"/>
                  </a:lnTo>
                  <a:close/>
                  <a:moveTo>
                    <a:pt x="877" y="1666"/>
                  </a:moveTo>
                  <a:lnTo>
                    <a:pt x="877" y="1666"/>
                  </a:lnTo>
                  <a:lnTo>
                    <a:pt x="873" y="1661"/>
                  </a:lnTo>
                  <a:lnTo>
                    <a:pt x="867" y="1658"/>
                  </a:lnTo>
                  <a:lnTo>
                    <a:pt x="860" y="1653"/>
                  </a:lnTo>
                  <a:lnTo>
                    <a:pt x="855" y="1651"/>
                  </a:lnTo>
                  <a:lnTo>
                    <a:pt x="848" y="1649"/>
                  </a:lnTo>
                  <a:lnTo>
                    <a:pt x="841" y="1646"/>
                  </a:lnTo>
                  <a:lnTo>
                    <a:pt x="828" y="1645"/>
                  </a:lnTo>
                  <a:lnTo>
                    <a:pt x="828" y="1645"/>
                  </a:lnTo>
                  <a:lnTo>
                    <a:pt x="818" y="1646"/>
                  </a:lnTo>
                  <a:lnTo>
                    <a:pt x="808" y="1648"/>
                  </a:lnTo>
                  <a:lnTo>
                    <a:pt x="799" y="1650"/>
                  </a:lnTo>
                  <a:lnTo>
                    <a:pt x="791" y="1653"/>
                  </a:lnTo>
                  <a:lnTo>
                    <a:pt x="784" y="1658"/>
                  </a:lnTo>
                  <a:lnTo>
                    <a:pt x="776" y="1663"/>
                  </a:lnTo>
                  <a:lnTo>
                    <a:pt x="769" y="1670"/>
                  </a:lnTo>
                  <a:lnTo>
                    <a:pt x="764" y="1676"/>
                  </a:lnTo>
                  <a:lnTo>
                    <a:pt x="758" y="1684"/>
                  </a:lnTo>
                  <a:lnTo>
                    <a:pt x="754" y="1693"/>
                  </a:lnTo>
                  <a:lnTo>
                    <a:pt x="749" y="1702"/>
                  </a:lnTo>
                  <a:lnTo>
                    <a:pt x="746" y="1712"/>
                  </a:lnTo>
                  <a:lnTo>
                    <a:pt x="744" y="1723"/>
                  </a:lnTo>
                  <a:lnTo>
                    <a:pt x="741" y="1735"/>
                  </a:lnTo>
                  <a:lnTo>
                    <a:pt x="740" y="1748"/>
                  </a:lnTo>
                  <a:lnTo>
                    <a:pt x="740" y="1760"/>
                  </a:lnTo>
                  <a:lnTo>
                    <a:pt x="740" y="1760"/>
                  </a:lnTo>
                  <a:lnTo>
                    <a:pt x="740" y="1774"/>
                  </a:lnTo>
                  <a:lnTo>
                    <a:pt x="741" y="1787"/>
                  </a:lnTo>
                  <a:lnTo>
                    <a:pt x="744" y="1799"/>
                  </a:lnTo>
                  <a:lnTo>
                    <a:pt x="746" y="1810"/>
                  </a:lnTo>
                  <a:lnTo>
                    <a:pt x="749" y="1821"/>
                  </a:lnTo>
                  <a:lnTo>
                    <a:pt x="752" y="1831"/>
                  </a:lnTo>
                  <a:lnTo>
                    <a:pt x="757" y="1840"/>
                  </a:lnTo>
                  <a:lnTo>
                    <a:pt x="762" y="1848"/>
                  </a:lnTo>
                  <a:lnTo>
                    <a:pt x="769" y="1856"/>
                  </a:lnTo>
                  <a:lnTo>
                    <a:pt x="775" y="1861"/>
                  </a:lnTo>
                  <a:lnTo>
                    <a:pt x="783" y="1867"/>
                  </a:lnTo>
                  <a:lnTo>
                    <a:pt x="790" y="1871"/>
                  </a:lnTo>
                  <a:lnTo>
                    <a:pt x="798" y="1874"/>
                  </a:lnTo>
                  <a:lnTo>
                    <a:pt x="807" y="1878"/>
                  </a:lnTo>
                  <a:lnTo>
                    <a:pt x="817" y="1879"/>
                  </a:lnTo>
                  <a:lnTo>
                    <a:pt x="827" y="1880"/>
                  </a:lnTo>
                  <a:lnTo>
                    <a:pt x="827" y="1880"/>
                  </a:lnTo>
                  <a:lnTo>
                    <a:pt x="834" y="1879"/>
                  </a:lnTo>
                  <a:lnTo>
                    <a:pt x="840" y="1878"/>
                  </a:lnTo>
                  <a:lnTo>
                    <a:pt x="847" y="1877"/>
                  </a:lnTo>
                  <a:lnTo>
                    <a:pt x="854" y="1874"/>
                  </a:lnTo>
                  <a:lnTo>
                    <a:pt x="859" y="1871"/>
                  </a:lnTo>
                  <a:lnTo>
                    <a:pt x="866" y="1868"/>
                  </a:lnTo>
                  <a:lnTo>
                    <a:pt x="871" y="1863"/>
                  </a:lnTo>
                  <a:lnTo>
                    <a:pt x="877" y="1858"/>
                  </a:lnTo>
                  <a:lnTo>
                    <a:pt x="877" y="1874"/>
                  </a:lnTo>
                  <a:lnTo>
                    <a:pt x="933" y="1874"/>
                  </a:lnTo>
                  <a:lnTo>
                    <a:pt x="933" y="1558"/>
                  </a:lnTo>
                  <a:lnTo>
                    <a:pt x="877" y="1585"/>
                  </a:lnTo>
                  <a:lnTo>
                    <a:pt x="877" y="1666"/>
                  </a:lnTo>
                  <a:close/>
                  <a:moveTo>
                    <a:pt x="838" y="1829"/>
                  </a:moveTo>
                  <a:lnTo>
                    <a:pt x="838" y="1829"/>
                  </a:lnTo>
                  <a:lnTo>
                    <a:pt x="831" y="1828"/>
                  </a:lnTo>
                  <a:lnTo>
                    <a:pt x="824" y="1825"/>
                  </a:lnTo>
                  <a:lnTo>
                    <a:pt x="817" y="1822"/>
                  </a:lnTo>
                  <a:lnTo>
                    <a:pt x="810" y="1815"/>
                  </a:lnTo>
                  <a:lnTo>
                    <a:pt x="805" y="1807"/>
                  </a:lnTo>
                  <a:lnTo>
                    <a:pt x="800" y="1794"/>
                  </a:lnTo>
                  <a:lnTo>
                    <a:pt x="797" y="1779"/>
                  </a:lnTo>
                  <a:lnTo>
                    <a:pt x="796" y="1759"/>
                  </a:lnTo>
                  <a:lnTo>
                    <a:pt x="796" y="1759"/>
                  </a:lnTo>
                  <a:lnTo>
                    <a:pt x="797" y="1741"/>
                  </a:lnTo>
                  <a:lnTo>
                    <a:pt x="800" y="1728"/>
                  </a:lnTo>
                  <a:lnTo>
                    <a:pt x="805" y="1717"/>
                  </a:lnTo>
                  <a:lnTo>
                    <a:pt x="810" y="1709"/>
                  </a:lnTo>
                  <a:lnTo>
                    <a:pt x="816" y="1702"/>
                  </a:lnTo>
                  <a:lnTo>
                    <a:pt x="824" y="1699"/>
                  </a:lnTo>
                  <a:lnTo>
                    <a:pt x="830" y="1696"/>
                  </a:lnTo>
                  <a:lnTo>
                    <a:pt x="838" y="1696"/>
                  </a:lnTo>
                  <a:lnTo>
                    <a:pt x="838" y="1696"/>
                  </a:lnTo>
                  <a:lnTo>
                    <a:pt x="845" y="1696"/>
                  </a:lnTo>
                  <a:lnTo>
                    <a:pt x="851" y="1699"/>
                  </a:lnTo>
                  <a:lnTo>
                    <a:pt x="858" y="1701"/>
                  </a:lnTo>
                  <a:lnTo>
                    <a:pt x="863" y="1704"/>
                  </a:lnTo>
                  <a:lnTo>
                    <a:pt x="867" y="1708"/>
                  </a:lnTo>
                  <a:lnTo>
                    <a:pt x="871" y="1711"/>
                  </a:lnTo>
                  <a:lnTo>
                    <a:pt x="877" y="1719"/>
                  </a:lnTo>
                  <a:lnTo>
                    <a:pt x="877" y="1807"/>
                  </a:lnTo>
                  <a:lnTo>
                    <a:pt x="877" y="1807"/>
                  </a:lnTo>
                  <a:lnTo>
                    <a:pt x="870" y="1814"/>
                  </a:lnTo>
                  <a:lnTo>
                    <a:pt x="863" y="1821"/>
                  </a:lnTo>
                  <a:lnTo>
                    <a:pt x="858" y="1824"/>
                  </a:lnTo>
                  <a:lnTo>
                    <a:pt x="851" y="1827"/>
                  </a:lnTo>
                  <a:lnTo>
                    <a:pt x="846" y="1828"/>
                  </a:lnTo>
                  <a:lnTo>
                    <a:pt x="838" y="1829"/>
                  </a:lnTo>
                  <a:lnTo>
                    <a:pt x="838" y="1829"/>
                  </a:lnTo>
                  <a:close/>
                  <a:moveTo>
                    <a:pt x="2084" y="1645"/>
                  </a:moveTo>
                  <a:lnTo>
                    <a:pt x="2084" y="1645"/>
                  </a:lnTo>
                  <a:lnTo>
                    <a:pt x="2079" y="1646"/>
                  </a:lnTo>
                  <a:lnTo>
                    <a:pt x="2072" y="1648"/>
                  </a:lnTo>
                  <a:lnTo>
                    <a:pt x="2059" y="1651"/>
                  </a:lnTo>
                  <a:lnTo>
                    <a:pt x="2046" y="1658"/>
                  </a:lnTo>
                  <a:lnTo>
                    <a:pt x="2035" y="1666"/>
                  </a:lnTo>
                  <a:lnTo>
                    <a:pt x="2035" y="1563"/>
                  </a:lnTo>
                  <a:lnTo>
                    <a:pt x="1980" y="1591"/>
                  </a:lnTo>
                  <a:lnTo>
                    <a:pt x="1980" y="1874"/>
                  </a:lnTo>
                  <a:lnTo>
                    <a:pt x="2035" y="1874"/>
                  </a:lnTo>
                  <a:lnTo>
                    <a:pt x="2035" y="1858"/>
                  </a:lnTo>
                  <a:lnTo>
                    <a:pt x="2035" y="1858"/>
                  </a:lnTo>
                  <a:lnTo>
                    <a:pt x="2040" y="1863"/>
                  </a:lnTo>
                  <a:lnTo>
                    <a:pt x="2046" y="1868"/>
                  </a:lnTo>
                  <a:lnTo>
                    <a:pt x="2052" y="1871"/>
                  </a:lnTo>
                  <a:lnTo>
                    <a:pt x="2059" y="1874"/>
                  </a:lnTo>
                  <a:lnTo>
                    <a:pt x="2064" y="1877"/>
                  </a:lnTo>
                  <a:lnTo>
                    <a:pt x="2072" y="1878"/>
                  </a:lnTo>
                  <a:lnTo>
                    <a:pt x="2079" y="1879"/>
                  </a:lnTo>
                  <a:lnTo>
                    <a:pt x="2085" y="1880"/>
                  </a:lnTo>
                  <a:lnTo>
                    <a:pt x="2085" y="1880"/>
                  </a:lnTo>
                  <a:lnTo>
                    <a:pt x="2095" y="1879"/>
                  </a:lnTo>
                  <a:lnTo>
                    <a:pt x="2105" y="1878"/>
                  </a:lnTo>
                  <a:lnTo>
                    <a:pt x="2114" y="1876"/>
                  </a:lnTo>
                  <a:lnTo>
                    <a:pt x="2123" y="1871"/>
                  </a:lnTo>
                  <a:lnTo>
                    <a:pt x="2131" y="1867"/>
                  </a:lnTo>
                  <a:lnTo>
                    <a:pt x="2137" y="1862"/>
                  </a:lnTo>
                  <a:lnTo>
                    <a:pt x="2144" y="1856"/>
                  </a:lnTo>
                  <a:lnTo>
                    <a:pt x="2150" y="1849"/>
                  </a:lnTo>
                  <a:lnTo>
                    <a:pt x="2155" y="1840"/>
                  </a:lnTo>
                  <a:lnTo>
                    <a:pt x="2160" y="1831"/>
                  </a:lnTo>
                  <a:lnTo>
                    <a:pt x="2163" y="1821"/>
                  </a:lnTo>
                  <a:lnTo>
                    <a:pt x="2166" y="1811"/>
                  </a:lnTo>
                  <a:lnTo>
                    <a:pt x="2170" y="1800"/>
                  </a:lnTo>
                  <a:lnTo>
                    <a:pt x="2171" y="1788"/>
                  </a:lnTo>
                  <a:lnTo>
                    <a:pt x="2172" y="1774"/>
                  </a:lnTo>
                  <a:lnTo>
                    <a:pt x="2173" y="1760"/>
                  </a:lnTo>
                  <a:lnTo>
                    <a:pt x="2173" y="1760"/>
                  </a:lnTo>
                  <a:lnTo>
                    <a:pt x="2172" y="1748"/>
                  </a:lnTo>
                  <a:lnTo>
                    <a:pt x="2171" y="1735"/>
                  </a:lnTo>
                  <a:lnTo>
                    <a:pt x="2169" y="1723"/>
                  </a:lnTo>
                  <a:lnTo>
                    <a:pt x="2166" y="1712"/>
                  </a:lnTo>
                  <a:lnTo>
                    <a:pt x="2163" y="1702"/>
                  </a:lnTo>
                  <a:lnTo>
                    <a:pt x="2159" y="1693"/>
                  </a:lnTo>
                  <a:lnTo>
                    <a:pt x="2154" y="1684"/>
                  </a:lnTo>
                  <a:lnTo>
                    <a:pt x="2149" y="1676"/>
                  </a:lnTo>
                  <a:lnTo>
                    <a:pt x="2143" y="1670"/>
                  </a:lnTo>
                  <a:lnTo>
                    <a:pt x="2136" y="1663"/>
                  </a:lnTo>
                  <a:lnTo>
                    <a:pt x="2129" y="1658"/>
                  </a:lnTo>
                  <a:lnTo>
                    <a:pt x="2121" y="1653"/>
                  </a:lnTo>
                  <a:lnTo>
                    <a:pt x="2113" y="1650"/>
                  </a:lnTo>
                  <a:lnTo>
                    <a:pt x="2104" y="1648"/>
                  </a:lnTo>
                  <a:lnTo>
                    <a:pt x="2094" y="1646"/>
                  </a:lnTo>
                  <a:lnTo>
                    <a:pt x="2084" y="1645"/>
                  </a:lnTo>
                  <a:lnTo>
                    <a:pt x="2084" y="1645"/>
                  </a:lnTo>
                  <a:close/>
                  <a:moveTo>
                    <a:pt x="2074" y="1696"/>
                  </a:moveTo>
                  <a:lnTo>
                    <a:pt x="2074" y="1696"/>
                  </a:lnTo>
                  <a:lnTo>
                    <a:pt x="2082" y="1698"/>
                  </a:lnTo>
                  <a:lnTo>
                    <a:pt x="2090" y="1700"/>
                  </a:lnTo>
                  <a:lnTo>
                    <a:pt x="2096" y="1704"/>
                  </a:lnTo>
                  <a:lnTo>
                    <a:pt x="2103" y="1711"/>
                  </a:lnTo>
                  <a:lnTo>
                    <a:pt x="2109" y="1719"/>
                  </a:lnTo>
                  <a:lnTo>
                    <a:pt x="2112" y="1730"/>
                  </a:lnTo>
                  <a:lnTo>
                    <a:pt x="2115" y="1743"/>
                  </a:lnTo>
                  <a:lnTo>
                    <a:pt x="2116" y="1759"/>
                  </a:lnTo>
                  <a:lnTo>
                    <a:pt x="2116" y="1759"/>
                  </a:lnTo>
                  <a:lnTo>
                    <a:pt x="2115" y="1775"/>
                  </a:lnTo>
                  <a:lnTo>
                    <a:pt x="2113" y="1790"/>
                  </a:lnTo>
                  <a:lnTo>
                    <a:pt x="2111" y="1801"/>
                  </a:lnTo>
                  <a:lnTo>
                    <a:pt x="2106" y="1811"/>
                  </a:lnTo>
                  <a:lnTo>
                    <a:pt x="2100" y="1819"/>
                  </a:lnTo>
                  <a:lnTo>
                    <a:pt x="2093" y="1824"/>
                  </a:lnTo>
                  <a:lnTo>
                    <a:pt x="2085" y="1828"/>
                  </a:lnTo>
                  <a:lnTo>
                    <a:pt x="2075" y="1829"/>
                  </a:lnTo>
                  <a:lnTo>
                    <a:pt x="2075" y="1829"/>
                  </a:lnTo>
                  <a:lnTo>
                    <a:pt x="2067" y="1828"/>
                  </a:lnTo>
                  <a:lnTo>
                    <a:pt x="2061" y="1827"/>
                  </a:lnTo>
                  <a:lnTo>
                    <a:pt x="2055" y="1823"/>
                  </a:lnTo>
                  <a:lnTo>
                    <a:pt x="2050" y="1821"/>
                  </a:lnTo>
                  <a:lnTo>
                    <a:pt x="2041" y="1813"/>
                  </a:lnTo>
                  <a:lnTo>
                    <a:pt x="2035" y="1808"/>
                  </a:lnTo>
                  <a:lnTo>
                    <a:pt x="2035" y="1719"/>
                  </a:lnTo>
                  <a:lnTo>
                    <a:pt x="2035" y="1719"/>
                  </a:lnTo>
                  <a:lnTo>
                    <a:pt x="2039" y="1714"/>
                  </a:lnTo>
                  <a:lnTo>
                    <a:pt x="2043" y="1710"/>
                  </a:lnTo>
                  <a:lnTo>
                    <a:pt x="2047" y="1705"/>
                  </a:lnTo>
                  <a:lnTo>
                    <a:pt x="2052" y="1702"/>
                  </a:lnTo>
                  <a:lnTo>
                    <a:pt x="2057" y="1700"/>
                  </a:lnTo>
                  <a:lnTo>
                    <a:pt x="2063" y="1698"/>
                  </a:lnTo>
                  <a:lnTo>
                    <a:pt x="2069" y="1696"/>
                  </a:lnTo>
                  <a:lnTo>
                    <a:pt x="2074" y="1696"/>
                  </a:lnTo>
                  <a:lnTo>
                    <a:pt x="2074" y="1696"/>
                  </a:lnTo>
                  <a:close/>
                  <a:moveTo>
                    <a:pt x="1455" y="1666"/>
                  </a:moveTo>
                  <a:lnTo>
                    <a:pt x="1455" y="1666"/>
                  </a:lnTo>
                  <a:lnTo>
                    <a:pt x="1451" y="1662"/>
                  </a:lnTo>
                  <a:lnTo>
                    <a:pt x="1445" y="1658"/>
                  </a:lnTo>
                  <a:lnTo>
                    <a:pt x="1438" y="1654"/>
                  </a:lnTo>
                  <a:lnTo>
                    <a:pt x="1433" y="1651"/>
                  </a:lnTo>
                  <a:lnTo>
                    <a:pt x="1426" y="1649"/>
                  </a:lnTo>
                  <a:lnTo>
                    <a:pt x="1419" y="1646"/>
                  </a:lnTo>
                  <a:lnTo>
                    <a:pt x="1413" y="1646"/>
                  </a:lnTo>
                  <a:lnTo>
                    <a:pt x="1406" y="1645"/>
                  </a:lnTo>
                  <a:lnTo>
                    <a:pt x="1406" y="1645"/>
                  </a:lnTo>
                  <a:lnTo>
                    <a:pt x="1396" y="1646"/>
                  </a:lnTo>
                  <a:lnTo>
                    <a:pt x="1386" y="1648"/>
                  </a:lnTo>
                  <a:lnTo>
                    <a:pt x="1377" y="1650"/>
                  </a:lnTo>
                  <a:lnTo>
                    <a:pt x="1369" y="1653"/>
                  </a:lnTo>
                  <a:lnTo>
                    <a:pt x="1362" y="1658"/>
                  </a:lnTo>
                  <a:lnTo>
                    <a:pt x="1354" y="1663"/>
                  </a:lnTo>
                  <a:lnTo>
                    <a:pt x="1347" y="1670"/>
                  </a:lnTo>
                  <a:lnTo>
                    <a:pt x="1342" y="1676"/>
                  </a:lnTo>
                  <a:lnTo>
                    <a:pt x="1336" y="1684"/>
                  </a:lnTo>
                  <a:lnTo>
                    <a:pt x="1332" y="1693"/>
                  </a:lnTo>
                  <a:lnTo>
                    <a:pt x="1327" y="1702"/>
                  </a:lnTo>
                  <a:lnTo>
                    <a:pt x="1324" y="1712"/>
                  </a:lnTo>
                  <a:lnTo>
                    <a:pt x="1322" y="1723"/>
                  </a:lnTo>
                  <a:lnTo>
                    <a:pt x="1319" y="1735"/>
                  </a:lnTo>
                  <a:lnTo>
                    <a:pt x="1318" y="1748"/>
                  </a:lnTo>
                  <a:lnTo>
                    <a:pt x="1318" y="1760"/>
                  </a:lnTo>
                  <a:lnTo>
                    <a:pt x="1318" y="1760"/>
                  </a:lnTo>
                  <a:lnTo>
                    <a:pt x="1318" y="1774"/>
                  </a:lnTo>
                  <a:lnTo>
                    <a:pt x="1319" y="1787"/>
                  </a:lnTo>
                  <a:lnTo>
                    <a:pt x="1322" y="1799"/>
                  </a:lnTo>
                  <a:lnTo>
                    <a:pt x="1324" y="1810"/>
                  </a:lnTo>
                  <a:lnTo>
                    <a:pt x="1327" y="1821"/>
                  </a:lnTo>
                  <a:lnTo>
                    <a:pt x="1330" y="1831"/>
                  </a:lnTo>
                  <a:lnTo>
                    <a:pt x="1336" y="1840"/>
                  </a:lnTo>
                  <a:lnTo>
                    <a:pt x="1340" y="1848"/>
                  </a:lnTo>
                  <a:lnTo>
                    <a:pt x="1347" y="1856"/>
                  </a:lnTo>
                  <a:lnTo>
                    <a:pt x="1353" y="1861"/>
                  </a:lnTo>
                  <a:lnTo>
                    <a:pt x="1360" y="1867"/>
                  </a:lnTo>
                  <a:lnTo>
                    <a:pt x="1368" y="1871"/>
                  </a:lnTo>
                  <a:lnTo>
                    <a:pt x="1376" y="1874"/>
                  </a:lnTo>
                  <a:lnTo>
                    <a:pt x="1385" y="1878"/>
                  </a:lnTo>
                  <a:lnTo>
                    <a:pt x="1395" y="1879"/>
                  </a:lnTo>
                  <a:lnTo>
                    <a:pt x="1405" y="1879"/>
                  </a:lnTo>
                  <a:lnTo>
                    <a:pt x="1405" y="1879"/>
                  </a:lnTo>
                  <a:lnTo>
                    <a:pt x="1412" y="1879"/>
                  </a:lnTo>
                  <a:lnTo>
                    <a:pt x="1418" y="1878"/>
                  </a:lnTo>
                  <a:lnTo>
                    <a:pt x="1425" y="1877"/>
                  </a:lnTo>
                  <a:lnTo>
                    <a:pt x="1432" y="1874"/>
                  </a:lnTo>
                  <a:lnTo>
                    <a:pt x="1438" y="1871"/>
                  </a:lnTo>
                  <a:lnTo>
                    <a:pt x="1444" y="1867"/>
                  </a:lnTo>
                  <a:lnTo>
                    <a:pt x="1449" y="1863"/>
                  </a:lnTo>
                  <a:lnTo>
                    <a:pt x="1455" y="1858"/>
                  </a:lnTo>
                  <a:lnTo>
                    <a:pt x="1455" y="1863"/>
                  </a:lnTo>
                  <a:lnTo>
                    <a:pt x="1455" y="1863"/>
                  </a:lnTo>
                  <a:lnTo>
                    <a:pt x="1455" y="1872"/>
                  </a:lnTo>
                  <a:lnTo>
                    <a:pt x="1454" y="1882"/>
                  </a:lnTo>
                  <a:lnTo>
                    <a:pt x="1452" y="1892"/>
                  </a:lnTo>
                  <a:lnTo>
                    <a:pt x="1449" y="1897"/>
                  </a:lnTo>
                  <a:lnTo>
                    <a:pt x="1446" y="1901"/>
                  </a:lnTo>
                  <a:lnTo>
                    <a:pt x="1443" y="1906"/>
                  </a:lnTo>
                  <a:lnTo>
                    <a:pt x="1438" y="1910"/>
                  </a:lnTo>
                  <a:lnTo>
                    <a:pt x="1432" y="1913"/>
                  </a:lnTo>
                  <a:lnTo>
                    <a:pt x="1425" y="1916"/>
                  </a:lnTo>
                  <a:lnTo>
                    <a:pt x="1417" y="1919"/>
                  </a:lnTo>
                  <a:lnTo>
                    <a:pt x="1407" y="1920"/>
                  </a:lnTo>
                  <a:lnTo>
                    <a:pt x="1396" y="1922"/>
                  </a:lnTo>
                  <a:lnTo>
                    <a:pt x="1384" y="1922"/>
                  </a:lnTo>
                  <a:lnTo>
                    <a:pt x="1382" y="1922"/>
                  </a:lnTo>
                  <a:lnTo>
                    <a:pt x="1401" y="1966"/>
                  </a:lnTo>
                  <a:lnTo>
                    <a:pt x="1402" y="1966"/>
                  </a:lnTo>
                  <a:lnTo>
                    <a:pt x="1402" y="1966"/>
                  </a:lnTo>
                  <a:lnTo>
                    <a:pt x="1415" y="1966"/>
                  </a:lnTo>
                  <a:lnTo>
                    <a:pt x="1427" y="1963"/>
                  </a:lnTo>
                  <a:lnTo>
                    <a:pt x="1439" y="1961"/>
                  </a:lnTo>
                  <a:lnTo>
                    <a:pt x="1449" y="1958"/>
                  </a:lnTo>
                  <a:lnTo>
                    <a:pt x="1459" y="1954"/>
                  </a:lnTo>
                  <a:lnTo>
                    <a:pt x="1468" y="1950"/>
                  </a:lnTo>
                  <a:lnTo>
                    <a:pt x="1476" y="1943"/>
                  </a:lnTo>
                  <a:lnTo>
                    <a:pt x="1484" y="1938"/>
                  </a:lnTo>
                  <a:lnTo>
                    <a:pt x="1491" y="1930"/>
                  </a:lnTo>
                  <a:lnTo>
                    <a:pt x="1495" y="1921"/>
                  </a:lnTo>
                  <a:lnTo>
                    <a:pt x="1501" y="1912"/>
                  </a:lnTo>
                  <a:lnTo>
                    <a:pt x="1504" y="1902"/>
                  </a:lnTo>
                  <a:lnTo>
                    <a:pt x="1507" y="1891"/>
                  </a:lnTo>
                  <a:lnTo>
                    <a:pt x="1509" y="1880"/>
                  </a:lnTo>
                  <a:lnTo>
                    <a:pt x="1511" y="1868"/>
                  </a:lnTo>
                  <a:lnTo>
                    <a:pt x="1511" y="1853"/>
                  </a:lnTo>
                  <a:lnTo>
                    <a:pt x="1511" y="1651"/>
                  </a:lnTo>
                  <a:lnTo>
                    <a:pt x="1455" y="1651"/>
                  </a:lnTo>
                  <a:lnTo>
                    <a:pt x="1455" y="1666"/>
                  </a:lnTo>
                  <a:close/>
                  <a:moveTo>
                    <a:pt x="1455" y="1719"/>
                  </a:moveTo>
                  <a:lnTo>
                    <a:pt x="1455" y="1807"/>
                  </a:lnTo>
                  <a:lnTo>
                    <a:pt x="1455" y="1807"/>
                  </a:lnTo>
                  <a:lnTo>
                    <a:pt x="1448" y="1814"/>
                  </a:lnTo>
                  <a:lnTo>
                    <a:pt x="1439" y="1822"/>
                  </a:lnTo>
                  <a:lnTo>
                    <a:pt x="1435" y="1824"/>
                  </a:lnTo>
                  <a:lnTo>
                    <a:pt x="1429" y="1827"/>
                  </a:lnTo>
                  <a:lnTo>
                    <a:pt x="1423" y="1828"/>
                  </a:lnTo>
                  <a:lnTo>
                    <a:pt x="1416" y="1829"/>
                  </a:lnTo>
                  <a:lnTo>
                    <a:pt x="1416" y="1829"/>
                  </a:lnTo>
                  <a:lnTo>
                    <a:pt x="1408" y="1828"/>
                  </a:lnTo>
                  <a:lnTo>
                    <a:pt x="1402" y="1825"/>
                  </a:lnTo>
                  <a:lnTo>
                    <a:pt x="1394" y="1821"/>
                  </a:lnTo>
                  <a:lnTo>
                    <a:pt x="1388" y="1815"/>
                  </a:lnTo>
                  <a:lnTo>
                    <a:pt x="1383" y="1807"/>
                  </a:lnTo>
                  <a:lnTo>
                    <a:pt x="1378" y="1794"/>
                  </a:lnTo>
                  <a:lnTo>
                    <a:pt x="1375" y="1779"/>
                  </a:lnTo>
                  <a:lnTo>
                    <a:pt x="1374" y="1759"/>
                  </a:lnTo>
                  <a:lnTo>
                    <a:pt x="1374" y="1759"/>
                  </a:lnTo>
                  <a:lnTo>
                    <a:pt x="1375" y="1741"/>
                  </a:lnTo>
                  <a:lnTo>
                    <a:pt x="1378" y="1728"/>
                  </a:lnTo>
                  <a:lnTo>
                    <a:pt x="1383" y="1717"/>
                  </a:lnTo>
                  <a:lnTo>
                    <a:pt x="1388" y="1709"/>
                  </a:lnTo>
                  <a:lnTo>
                    <a:pt x="1394" y="1702"/>
                  </a:lnTo>
                  <a:lnTo>
                    <a:pt x="1402" y="1699"/>
                  </a:lnTo>
                  <a:lnTo>
                    <a:pt x="1408" y="1696"/>
                  </a:lnTo>
                  <a:lnTo>
                    <a:pt x="1416" y="1696"/>
                  </a:lnTo>
                  <a:lnTo>
                    <a:pt x="1416" y="1696"/>
                  </a:lnTo>
                  <a:lnTo>
                    <a:pt x="1423" y="1696"/>
                  </a:lnTo>
                  <a:lnTo>
                    <a:pt x="1429" y="1699"/>
                  </a:lnTo>
                  <a:lnTo>
                    <a:pt x="1436" y="1701"/>
                  </a:lnTo>
                  <a:lnTo>
                    <a:pt x="1441" y="1703"/>
                  </a:lnTo>
                  <a:lnTo>
                    <a:pt x="1445" y="1708"/>
                  </a:lnTo>
                  <a:lnTo>
                    <a:pt x="1449" y="1711"/>
                  </a:lnTo>
                  <a:lnTo>
                    <a:pt x="1455" y="1719"/>
                  </a:lnTo>
                  <a:lnTo>
                    <a:pt x="1455" y="1719"/>
                  </a:lnTo>
                  <a:close/>
                  <a:moveTo>
                    <a:pt x="1683" y="1705"/>
                  </a:moveTo>
                  <a:lnTo>
                    <a:pt x="1683" y="1705"/>
                  </a:lnTo>
                  <a:lnTo>
                    <a:pt x="1696" y="1699"/>
                  </a:lnTo>
                  <a:lnTo>
                    <a:pt x="1709" y="1694"/>
                  </a:lnTo>
                  <a:lnTo>
                    <a:pt x="1724" y="1691"/>
                  </a:lnTo>
                  <a:lnTo>
                    <a:pt x="1740" y="1690"/>
                  </a:lnTo>
                  <a:lnTo>
                    <a:pt x="1740" y="1690"/>
                  </a:lnTo>
                  <a:lnTo>
                    <a:pt x="1750" y="1691"/>
                  </a:lnTo>
                  <a:lnTo>
                    <a:pt x="1757" y="1692"/>
                  </a:lnTo>
                  <a:lnTo>
                    <a:pt x="1764" y="1694"/>
                  </a:lnTo>
                  <a:lnTo>
                    <a:pt x="1770" y="1699"/>
                  </a:lnTo>
                  <a:lnTo>
                    <a:pt x="1774" y="1703"/>
                  </a:lnTo>
                  <a:lnTo>
                    <a:pt x="1777" y="1709"/>
                  </a:lnTo>
                  <a:lnTo>
                    <a:pt x="1780" y="1714"/>
                  </a:lnTo>
                  <a:lnTo>
                    <a:pt x="1780" y="1722"/>
                  </a:lnTo>
                  <a:lnTo>
                    <a:pt x="1780" y="1738"/>
                  </a:lnTo>
                  <a:lnTo>
                    <a:pt x="1780" y="1738"/>
                  </a:lnTo>
                  <a:lnTo>
                    <a:pt x="1770" y="1733"/>
                  </a:lnTo>
                  <a:lnTo>
                    <a:pt x="1757" y="1730"/>
                  </a:lnTo>
                  <a:lnTo>
                    <a:pt x="1745" y="1728"/>
                  </a:lnTo>
                  <a:lnTo>
                    <a:pt x="1732" y="1727"/>
                  </a:lnTo>
                  <a:lnTo>
                    <a:pt x="1732" y="1727"/>
                  </a:lnTo>
                  <a:lnTo>
                    <a:pt x="1716" y="1728"/>
                  </a:lnTo>
                  <a:lnTo>
                    <a:pt x="1701" y="1731"/>
                  </a:lnTo>
                  <a:lnTo>
                    <a:pt x="1686" y="1735"/>
                  </a:lnTo>
                  <a:lnTo>
                    <a:pt x="1678" y="1739"/>
                  </a:lnTo>
                  <a:lnTo>
                    <a:pt x="1672" y="1743"/>
                  </a:lnTo>
                  <a:lnTo>
                    <a:pt x="1666" y="1748"/>
                  </a:lnTo>
                  <a:lnTo>
                    <a:pt x="1661" y="1753"/>
                  </a:lnTo>
                  <a:lnTo>
                    <a:pt x="1655" y="1759"/>
                  </a:lnTo>
                  <a:lnTo>
                    <a:pt x="1651" y="1765"/>
                  </a:lnTo>
                  <a:lnTo>
                    <a:pt x="1647" y="1773"/>
                  </a:lnTo>
                  <a:lnTo>
                    <a:pt x="1645" y="1782"/>
                  </a:lnTo>
                  <a:lnTo>
                    <a:pt x="1644" y="1791"/>
                  </a:lnTo>
                  <a:lnTo>
                    <a:pt x="1643" y="1800"/>
                  </a:lnTo>
                  <a:lnTo>
                    <a:pt x="1643" y="1800"/>
                  </a:lnTo>
                  <a:lnTo>
                    <a:pt x="1644" y="1811"/>
                  </a:lnTo>
                  <a:lnTo>
                    <a:pt x="1645" y="1821"/>
                  </a:lnTo>
                  <a:lnTo>
                    <a:pt x="1647" y="1829"/>
                  </a:lnTo>
                  <a:lnTo>
                    <a:pt x="1651" y="1838"/>
                  </a:lnTo>
                  <a:lnTo>
                    <a:pt x="1654" y="1844"/>
                  </a:lnTo>
                  <a:lnTo>
                    <a:pt x="1659" y="1851"/>
                  </a:lnTo>
                  <a:lnTo>
                    <a:pt x="1664" y="1857"/>
                  </a:lnTo>
                  <a:lnTo>
                    <a:pt x="1671" y="1862"/>
                  </a:lnTo>
                  <a:lnTo>
                    <a:pt x="1676" y="1867"/>
                  </a:lnTo>
                  <a:lnTo>
                    <a:pt x="1683" y="1870"/>
                  </a:lnTo>
                  <a:lnTo>
                    <a:pt x="1697" y="1876"/>
                  </a:lnTo>
                  <a:lnTo>
                    <a:pt x="1712" y="1879"/>
                  </a:lnTo>
                  <a:lnTo>
                    <a:pt x="1726" y="1880"/>
                  </a:lnTo>
                  <a:lnTo>
                    <a:pt x="1726" y="1880"/>
                  </a:lnTo>
                  <a:lnTo>
                    <a:pt x="1738" y="1878"/>
                  </a:lnTo>
                  <a:lnTo>
                    <a:pt x="1746" y="1877"/>
                  </a:lnTo>
                  <a:lnTo>
                    <a:pt x="1753" y="1874"/>
                  </a:lnTo>
                  <a:lnTo>
                    <a:pt x="1761" y="1871"/>
                  </a:lnTo>
                  <a:lnTo>
                    <a:pt x="1767" y="1867"/>
                  </a:lnTo>
                  <a:lnTo>
                    <a:pt x="1774" y="1862"/>
                  </a:lnTo>
                  <a:lnTo>
                    <a:pt x="1780" y="1857"/>
                  </a:lnTo>
                  <a:lnTo>
                    <a:pt x="1780" y="1874"/>
                  </a:lnTo>
                  <a:lnTo>
                    <a:pt x="1835" y="1874"/>
                  </a:lnTo>
                  <a:lnTo>
                    <a:pt x="1835" y="1723"/>
                  </a:lnTo>
                  <a:lnTo>
                    <a:pt x="1835" y="1723"/>
                  </a:lnTo>
                  <a:lnTo>
                    <a:pt x="1835" y="1714"/>
                  </a:lnTo>
                  <a:lnTo>
                    <a:pt x="1834" y="1707"/>
                  </a:lnTo>
                  <a:lnTo>
                    <a:pt x="1832" y="1699"/>
                  </a:lnTo>
                  <a:lnTo>
                    <a:pt x="1830" y="1691"/>
                  </a:lnTo>
                  <a:lnTo>
                    <a:pt x="1825" y="1684"/>
                  </a:lnTo>
                  <a:lnTo>
                    <a:pt x="1822" y="1678"/>
                  </a:lnTo>
                  <a:lnTo>
                    <a:pt x="1816" y="1672"/>
                  </a:lnTo>
                  <a:lnTo>
                    <a:pt x="1811" y="1666"/>
                  </a:lnTo>
                  <a:lnTo>
                    <a:pt x="1805" y="1662"/>
                  </a:lnTo>
                  <a:lnTo>
                    <a:pt x="1798" y="1658"/>
                  </a:lnTo>
                  <a:lnTo>
                    <a:pt x="1791" y="1654"/>
                  </a:lnTo>
                  <a:lnTo>
                    <a:pt x="1783" y="1651"/>
                  </a:lnTo>
                  <a:lnTo>
                    <a:pt x="1774" y="1649"/>
                  </a:lnTo>
                  <a:lnTo>
                    <a:pt x="1765" y="1648"/>
                  </a:lnTo>
                  <a:lnTo>
                    <a:pt x="1755" y="1646"/>
                  </a:lnTo>
                  <a:lnTo>
                    <a:pt x="1745" y="1645"/>
                  </a:lnTo>
                  <a:lnTo>
                    <a:pt x="1745" y="1645"/>
                  </a:lnTo>
                  <a:lnTo>
                    <a:pt x="1733" y="1646"/>
                  </a:lnTo>
                  <a:lnTo>
                    <a:pt x="1723" y="1646"/>
                  </a:lnTo>
                  <a:lnTo>
                    <a:pt x="1712" y="1649"/>
                  </a:lnTo>
                  <a:lnTo>
                    <a:pt x="1701" y="1651"/>
                  </a:lnTo>
                  <a:lnTo>
                    <a:pt x="1691" y="1654"/>
                  </a:lnTo>
                  <a:lnTo>
                    <a:pt x="1681" y="1658"/>
                  </a:lnTo>
                  <a:lnTo>
                    <a:pt x="1671" y="1662"/>
                  </a:lnTo>
                  <a:lnTo>
                    <a:pt x="1661" y="1668"/>
                  </a:lnTo>
                  <a:lnTo>
                    <a:pt x="1683" y="1705"/>
                  </a:lnTo>
                  <a:close/>
                  <a:moveTo>
                    <a:pt x="1698" y="1800"/>
                  </a:moveTo>
                  <a:lnTo>
                    <a:pt x="1698" y="1800"/>
                  </a:lnTo>
                  <a:lnTo>
                    <a:pt x="1698" y="1793"/>
                  </a:lnTo>
                  <a:lnTo>
                    <a:pt x="1701" y="1787"/>
                  </a:lnTo>
                  <a:lnTo>
                    <a:pt x="1704" y="1781"/>
                  </a:lnTo>
                  <a:lnTo>
                    <a:pt x="1708" y="1777"/>
                  </a:lnTo>
                  <a:lnTo>
                    <a:pt x="1714" y="1773"/>
                  </a:lnTo>
                  <a:lnTo>
                    <a:pt x="1721" y="1771"/>
                  </a:lnTo>
                  <a:lnTo>
                    <a:pt x="1728" y="1769"/>
                  </a:lnTo>
                  <a:lnTo>
                    <a:pt x="1736" y="1769"/>
                  </a:lnTo>
                  <a:lnTo>
                    <a:pt x="1736" y="1769"/>
                  </a:lnTo>
                  <a:lnTo>
                    <a:pt x="1748" y="1769"/>
                  </a:lnTo>
                  <a:lnTo>
                    <a:pt x="1760" y="1771"/>
                  </a:lnTo>
                  <a:lnTo>
                    <a:pt x="1770" y="1774"/>
                  </a:lnTo>
                  <a:lnTo>
                    <a:pt x="1780" y="1780"/>
                  </a:lnTo>
                  <a:lnTo>
                    <a:pt x="1780" y="1810"/>
                  </a:lnTo>
                  <a:lnTo>
                    <a:pt x="1780" y="1810"/>
                  </a:lnTo>
                  <a:lnTo>
                    <a:pt x="1777" y="1814"/>
                  </a:lnTo>
                  <a:lnTo>
                    <a:pt x="1773" y="1819"/>
                  </a:lnTo>
                  <a:lnTo>
                    <a:pt x="1768" y="1823"/>
                  </a:lnTo>
                  <a:lnTo>
                    <a:pt x="1763" y="1827"/>
                  </a:lnTo>
                  <a:lnTo>
                    <a:pt x="1757" y="1830"/>
                  </a:lnTo>
                  <a:lnTo>
                    <a:pt x="1751" y="1832"/>
                  </a:lnTo>
                  <a:lnTo>
                    <a:pt x="1744" y="1833"/>
                  </a:lnTo>
                  <a:lnTo>
                    <a:pt x="1736" y="1834"/>
                  </a:lnTo>
                  <a:lnTo>
                    <a:pt x="1736" y="1834"/>
                  </a:lnTo>
                  <a:lnTo>
                    <a:pt x="1728" y="1833"/>
                  </a:lnTo>
                  <a:lnTo>
                    <a:pt x="1721" y="1831"/>
                  </a:lnTo>
                  <a:lnTo>
                    <a:pt x="1714" y="1829"/>
                  </a:lnTo>
                  <a:lnTo>
                    <a:pt x="1708" y="1824"/>
                  </a:lnTo>
                  <a:lnTo>
                    <a:pt x="1704" y="1820"/>
                  </a:lnTo>
                  <a:lnTo>
                    <a:pt x="1701" y="1814"/>
                  </a:lnTo>
                  <a:lnTo>
                    <a:pt x="1699" y="1808"/>
                  </a:lnTo>
                  <a:lnTo>
                    <a:pt x="1698" y="1800"/>
                  </a:lnTo>
                  <a:lnTo>
                    <a:pt x="1698" y="1800"/>
                  </a:lnTo>
                  <a:close/>
                  <a:moveTo>
                    <a:pt x="2350" y="1810"/>
                  </a:moveTo>
                  <a:lnTo>
                    <a:pt x="2350" y="1810"/>
                  </a:lnTo>
                  <a:lnTo>
                    <a:pt x="2342" y="1817"/>
                  </a:lnTo>
                  <a:lnTo>
                    <a:pt x="2332" y="1822"/>
                  </a:lnTo>
                  <a:lnTo>
                    <a:pt x="2326" y="1824"/>
                  </a:lnTo>
                  <a:lnTo>
                    <a:pt x="2320" y="1827"/>
                  </a:lnTo>
                  <a:lnTo>
                    <a:pt x="2313" y="1828"/>
                  </a:lnTo>
                  <a:lnTo>
                    <a:pt x="2306" y="1829"/>
                  </a:lnTo>
                  <a:lnTo>
                    <a:pt x="2306" y="1829"/>
                  </a:lnTo>
                  <a:lnTo>
                    <a:pt x="2301" y="1828"/>
                  </a:lnTo>
                  <a:lnTo>
                    <a:pt x="2294" y="1828"/>
                  </a:lnTo>
                  <a:lnTo>
                    <a:pt x="2286" y="1825"/>
                  </a:lnTo>
                  <a:lnTo>
                    <a:pt x="2277" y="1821"/>
                  </a:lnTo>
                  <a:lnTo>
                    <a:pt x="2270" y="1815"/>
                  </a:lnTo>
                  <a:lnTo>
                    <a:pt x="2266" y="1811"/>
                  </a:lnTo>
                  <a:lnTo>
                    <a:pt x="2263" y="1807"/>
                  </a:lnTo>
                  <a:lnTo>
                    <a:pt x="2261" y="1801"/>
                  </a:lnTo>
                  <a:lnTo>
                    <a:pt x="2259" y="1794"/>
                  </a:lnTo>
                  <a:lnTo>
                    <a:pt x="2257" y="1788"/>
                  </a:lnTo>
                  <a:lnTo>
                    <a:pt x="2256" y="1780"/>
                  </a:lnTo>
                  <a:lnTo>
                    <a:pt x="2393" y="1780"/>
                  </a:lnTo>
                  <a:lnTo>
                    <a:pt x="2393" y="1780"/>
                  </a:lnTo>
                  <a:lnTo>
                    <a:pt x="2394" y="1763"/>
                  </a:lnTo>
                  <a:lnTo>
                    <a:pt x="2394" y="1763"/>
                  </a:lnTo>
                  <a:lnTo>
                    <a:pt x="2394" y="1750"/>
                  </a:lnTo>
                  <a:lnTo>
                    <a:pt x="2392" y="1738"/>
                  </a:lnTo>
                  <a:lnTo>
                    <a:pt x="2391" y="1725"/>
                  </a:lnTo>
                  <a:lnTo>
                    <a:pt x="2388" y="1714"/>
                  </a:lnTo>
                  <a:lnTo>
                    <a:pt x="2384" y="1704"/>
                  </a:lnTo>
                  <a:lnTo>
                    <a:pt x="2380" y="1694"/>
                  </a:lnTo>
                  <a:lnTo>
                    <a:pt x="2374" y="1685"/>
                  </a:lnTo>
                  <a:lnTo>
                    <a:pt x="2369" y="1678"/>
                  </a:lnTo>
                  <a:lnTo>
                    <a:pt x="2362" y="1670"/>
                  </a:lnTo>
                  <a:lnTo>
                    <a:pt x="2355" y="1664"/>
                  </a:lnTo>
                  <a:lnTo>
                    <a:pt x="2348" y="1659"/>
                  </a:lnTo>
                  <a:lnTo>
                    <a:pt x="2339" y="1654"/>
                  </a:lnTo>
                  <a:lnTo>
                    <a:pt x="2330" y="1651"/>
                  </a:lnTo>
                  <a:lnTo>
                    <a:pt x="2321" y="1648"/>
                  </a:lnTo>
                  <a:lnTo>
                    <a:pt x="2311" y="1646"/>
                  </a:lnTo>
                  <a:lnTo>
                    <a:pt x="2300" y="1645"/>
                  </a:lnTo>
                  <a:lnTo>
                    <a:pt x="2300" y="1645"/>
                  </a:lnTo>
                  <a:lnTo>
                    <a:pt x="2290" y="1646"/>
                  </a:lnTo>
                  <a:lnTo>
                    <a:pt x="2280" y="1648"/>
                  </a:lnTo>
                  <a:lnTo>
                    <a:pt x="2270" y="1651"/>
                  </a:lnTo>
                  <a:lnTo>
                    <a:pt x="2260" y="1654"/>
                  </a:lnTo>
                  <a:lnTo>
                    <a:pt x="2251" y="1659"/>
                  </a:lnTo>
                  <a:lnTo>
                    <a:pt x="2243" y="1665"/>
                  </a:lnTo>
                  <a:lnTo>
                    <a:pt x="2235" y="1671"/>
                  </a:lnTo>
                  <a:lnTo>
                    <a:pt x="2229" y="1679"/>
                  </a:lnTo>
                  <a:lnTo>
                    <a:pt x="2222" y="1686"/>
                  </a:lnTo>
                  <a:lnTo>
                    <a:pt x="2216" y="1695"/>
                  </a:lnTo>
                  <a:lnTo>
                    <a:pt x="2212" y="1705"/>
                  </a:lnTo>
                  <a:lnTo>
                    <a:pt x="2207" y="1715"/>
                  </a:lnTo>
                  <a:lnTo>
                    <a:pt x="2204" y="1727"/>
                  </a:lnTo>
                  <a:lnTo>
                    <a:pt x="2202" y="1739"/>
                  </a:lnTo>
                  <a:lnTo>
                    <a:pt x="2201" y="1750"/>
                  </a:lnTo>
                  <a:lnTo>
                    <a:pt x="2200" y="1763"/>
                  </a:lnTo>
                  <a:lnTo>
                    <a:pt x="2200" y="1763"/>
                  </a:lnTo>
                  <a:lnTo>
                    <a:pt x="2201" y="1775"/>
                  </a:lnTo>
                  <a:lnTo>
                    <a:pt x="2202" y="1788"/>
                  </a:lnTo>
                  <a:lnTo>
                    <a:pt x="2204" y="1800"/>
                  </a:lnTo>
                  <a:lnTo>
                    <a:pt x="2207" y="1811"/>
                  </a:lnTo>
                  <a:lnTo>
                    <a:pt x="2212" y="1821"/>
                  </a:lnTo>
                  <a:lnTo>
                    <a:pt x="2216" y="1831"/>
                  </a:lnTo>
                  <a:lnTo>
                    <a:pt x="2222" y="1840"/>
                  </a:lnTo>
                  <a:lnTo>
                    <a:pt x="2229" y="1848"/>
                  </a:lnTo>
                  <a:lnTo>
                    <a:pt x="2236" y="1854"/>
                  </a:lnTo>
                  <a:lnTo>
                    <a:pt x="2244" y="1861"/>
                  </a:lnTo>
                  <a:lnTo>
                    <a:pt x="2253" y="1867"/>
                  </a:lnTo>
                  <a:lnTo>
                    <a:pt x="2262" y="1871"/>
                  </a:lnTo>
                  <a:lnTo>
                    <a:pt x="2272" y="1874"/>
                  </a:lnTo>
                  <a:lnTo>
                    <a:pt x="2283" y="1878"/>
                  </a:lnTo>
                  <a:lnTo>
                    <a:pt x="2294" y="1879"/>
                  </a:lnTo>
                  <a:lnTo>
                    <a:pt x="2306" y="1880"/>
                  </a:lnTo>
                  <a:lnTo>
                    <a:pt x="2306" y="1880"/>
                  </a:lnTo>
                  <a:lnTo>
                    <a:pt x="2317" y="1879"/>
                  </a:lnTo>
                  <a:lnTo>
                    <a:pt x="2327" y="1878"/>
                  </a:lnTo>
                  <a:lnTo>
                    <a:pt x="2339" y="1874"/>
                  </a:lnTo>
                  <a:lnTo>
                    <a:pt x="2349" y="1871"/>
                  </a:lnTo>
                  <a:lnTo>
                    <a:pt x="2359" y="1866"/>
                  </a:lnTo>
                  <a:lnTo>
                    <a:pt x="2368" y="1860"/>
                  </a:lnTo>
                  <a:lnTo>
                    <a:pt x="2376" y="1852"/>
                  </a:lnTo>
                  <a:lnTo>
                    <a:pt x="2385" y="1844"/>
                  </a:lnTo>
                  <a:lnTo>
                    <a:pt x="2350" y="1810"/>
                  </a:lnTo>
                  <a:close/>
                  <a:moveTo>
                    <a:pt x="2257" y="1739"/>
                  </a:moveTo>
                  <a:lnTo>
                    <a:pt x="2257" y="1739"/>
                  </a:lnTo>
                  <a:lnTo>
                    <a:pt x="2259" y="1729"/>
                  </a:lnTo>
                  <a:lnTo>
                    <a:pt x="2261" y="1720"/>
                  </a:lnTo>
                  <a:lnTo>
                    <a:pt x="2264" y="1712"/>
                  </a:lnTo>
                  <a:lnTo>
                    <a:pt x="2270" y="1705"/>
                  </a:lnTo>
                  <a:lnTo>
                    <a:pt x="2275" y="1700"/>
                  </a:lnTo>
                  <a:lnTo>
                    <a:pt x="2282" y="1696"/>
                  </a:lnTo>
                  <a:lnTo>
                    <a:pt x="2290" y="1693"/>
                  </a:lnTo>
                  <a:lnTo>
                    <a:pt x="2299" y="1693"/>
                  </a:lnTo>
                  <a:lnTo>
                    <a:pt x="2299" y="1693"/>
                  </a:lnTo>
                  <a:lnTo>
                    <a:pt x="2309" y="1694"/>
                  </a:lnTo>
                  <a:lnTo>
                    <a:pt x="2317" y="1696"/>
                  </a:lnTo>
                  <a:lnTo>
                    <a:pt x="2324" y="1701"/>
                  </a:lnTo>
                  <a:lnTo>
                    <a:pt x="2330" y="1708"/>
                  </a:lnTo>
                  <a:lnTo>
                    <a:pt x="2334" y="1714"/>
                  </a:lnTo>
                  <a:lnTo>
                    <a:pt x="2338" y="1722"/>
                  </a:lnTo>
                  <a:lnTo>
                    <a:pt x="2340" y="1731"/>
                  </a:lnTo>
                  <a:lnTo>
                    <a:pt x="2341" y="1739"/>
                  </a:lnTo>
                  <a:lnTo>
                    <a:pt x="2257" y="1739"/>
                  </a:lnTo>
                  <a:close/>
                  <a:moveTo>
                    <a:pt x="2884" y="1810"/>
                  </a:moveTo>
                  <a:lnTo>
                    <a:pt x="2884" y="1810"/>
                  </a:lnTo>
                  <a:lnTo>
                    <a:pt x="2875" y="1817"/>
                  </a:lnTo>
                  <a:lnTo>
                    <a:pt x="2867" y="1822"/>
                  </a:lnTo>
                  <a:lnTo>
                    <a:pt x="2860" y="1824"/>
                  </a:lnTo>
                  <a:lnTo>
                    <a:pt x="2854" y="1827"/>
                  </a:lnTo>
                  <a:lnTo>
                    <a:pt x="2848" y="1828"/>
                  </a:lnTo>
                  <a:lnTo>
                    <a:pt x="2840" y="1829"/>
                  </a:lnTo>
                  <a:lnTo>
                    <a:pt x="2840" y="1829"/>
                  </a:lnTo>
                  <a:lnTo>
                    <a:pt x="2834" y="1828"/>
                  </a:lnTo>
                  <a:lnTo>
                    <a:pt x="2828" y="1828"/>
                  </a:lnTo>
                  <a:lnTo>
                    <a:pt x="2820" y="1825"/>
                  </a:lnTo>
                  <a:lnTo>
                    <a:pt x="2812" y="1821"/>
                  </a:lnTo>
                  <a:lnTo>
                    <a:pt x="2804" y="1815"/>
                  </a:lnTo>
                  <a:lnTo>
                    <a:pt x="2801" y="1811"/>
                  </a:lnTo>
                  <a:lnTo>
                    <a:pt x="2798" y="1807"/>
                  </a:lnTo>
                  <a:lnTo>
                    <a:pt x="2795" y="1801"/>
                  </a:lnTo>
                  <a:lnTo>
                    <a:pt x="2793" y="1794"/>
                  </a:lnTo>
                  <a:lnTo>
                    <a:pt x="2791" y="1788"/>
                  </a:lnTo>
                  <a:lnTo>
                    <a:pt x="2790" y="1780"/>
                  </a:lnTo>
                  <a:lnTo>
                    <a:pt x="2928" y="1780"/>
                  </a:lnTo>
                  <a:lnTo>
                    <a:pt x="2928" y="1780"/>
                  </a:lnTo>
                  <a:lnTo>
                    <a:pt x="2929" y="1763"/>
                  </a:lnTo>
                  <a:lnTo>
                    <a:pt x="2929" y="1763"/>
                  </a:lnTo>
                  <a:lnTo>
                    <a:pt x="2928" y="1750"/>
                  </a:lnTo>
                  <a:lnTo>
                    <a:pt x="2927" y="1738"/>
                  </a:lnTo>
                  <a:lnTo>
                    <a:pt x="2924" y="1725"/>
                  </a:lnTo>
                  <a:lnTo>
                    <a:pt x="2922" y="1714"/>
                  </a:lnTo>
                  <a:lnTo>
                    <a:pt x="2918" y="1704"/>
                  </a:lnTo>
                  <a:lnTo>
                    <a:pt x="2913" y="1694"/>
                  </a:lnTo>
                  <a:lnTo>
                    <a:pt x="2909" y="1685"/>
                  </a:lnTo>
                  <a:lnTo>
                    <a:pt x="2903" y="1678"/>
                  </a:lnTo>
                  <a:lnTo>
                    <a:pt x="2897" y="1670"/>
                  </a:lnTo>
                  <a:lnTo>
                    <a:pt x="2889" y="1664"/>
                  </a:lnTo>
                  <a:lnTo>
                    <a:pt x="2881" y="1659"/>
                  </a:lnTo>
                  <a:lnTo>
                    <a:pt x="2873" y="1654"/>
                  </a:lnTo>
                  <a:lnTo>
                    <a:pt x="2864" y="1651"/>
                  </a:lnTo>
                  <a:lnTo>
                    <a:pt x="2854" y="1648"/>
                  </a:lnTo>
                  <a:lnTo>
                    <a:pt x="2844" y="1646"/>
                  </a:lnTo>
                  <a:lnTo>
                    <a:pt x="2834" y="1645"/>
                  </a:lnTo>
                  <a:lnTo>
                    <a:pt x="2834" y="1645"/>
                  </a:lnTo>
                  <a:lnTo>
                    <a:pt x="2823" y="1646"/>
                  </a:lnTo>
                  <a:lnTo>
                    <a:pt x="2813" y="1648"/>
                  </a:lnTo>
                  <a:lnTo>
                    <a:pt x="2803" y="1651"/>
                  </a:lnTo>
                  <a:lnTo>
                    <a:pt x="2794" y="1654"/>
                  </a:lnTo>
                  <a:lnTo>
                    <a:pt x="2785" y="1659"/>
                  </a:lnTo>
                  <a:lnTo>
                    <a:pt x="2777" y="1665"/>
                  </a:lnTo>
                  <a:lnTo>
                    <a:pt x="2770" y="1671"/>
                  </a:lnTo>
                  <a:lnTo>
                    <a:pt x="2762" y="1679"/>
                  </a:lnTo>
                  <a:lnTo>
                    <a:pt x="2755" y="1686"/>
                  </a:lnTo>
                  <a:lnTo>
                    <a:pt x="2750" y="1695"/>
                  </a:lnTo>
                  <a:lnTo>
                    <a:pt x="2745" y="1705"/>
                  </a:lnTo>
                  <a:lnTo>
                    <a:pt x="2741" y="1715"/>
                  </a:lnTo>
                  <a:lnTo>
                    <a:pt x="2739" y="1727"/>
                  </a:lnTo>
                  <a:lnTo>
                    <a:pt x="2735" y="1739"/>
                  </a:lnTo>
                  <a:lnTo>
                    <a:pt x="2734" y="1750"/>
                  </a:lnTo>
                  <a:lnTo>
                    <a:pt x="2734" y="1763"/>
                  </a:lnTo>
                  <a:lnTo>
                    <a:pt x="2734" y="1763"/>
                  </a:lnTo>
                  <a:lnTo>
                    <a:pt x="2734" y="1775"/>
                  </a:lnTo>
                  <a:lnTo>
                    <a:pt x="2735" y="1788"/>
                  </a:lnTo>
                  <a:lnTo>
                    <a:pt x="2738" y="1800"/>
                  </a:lnTo>
                  <a:lnTo>
                    <a:pt x="2741" y="1811"/>
                  </a:lnTo>
                  <a:lnTo>
                    <a:pt x="2745" y="1821"/>
                  </a:lnTo>
                  <a:lnTo>
                    <a:pt x="2751" y="1831"/>
                  </a:lnTo>
                  <a:lnTo>
                    <a:pt x="2757" y="1840"/>
                  </a:lnTo>
                  <a:lnTo>
                    <a:pt x="2763" y="1848"/>
                  </a:lnTo>
                  <a:lnTo>
                    <a:pt x="2770" y="1854"/>
                  </a:lnTo>
                  <a:lnTo>
                    <a:pt x="2778" y="1861"/>
                  </a:lnTo>
                  <a:lnTo>
                    <a:pt x="2787" y="1867"/>
                  </a:lnTo>
                  <a:lnTo>
                    <a:pt x="2797" y="1871"/>
                  </a:lnTo>
                  <a:lnTo>
                    <a:pt x="2807" y="1874"/>
                  </a:lnTo>
                  <a:lnTo>
                    <a:pt x="2817" y="1878"/>
                  </a:lnTo>
                  <a:lnTo>
                    <a:pt x="2829" y="1879"/>
                  </a:lnTo>
                  <a:lnTo>
                    <a:pt x="2840" y="1880"/>
                  </a:lnTo>
                  <a:lnTo>
                    <a:pt x="2840" y="1880"/>
                  </a:lnTo>
                  <a:lnTo>
                    <a:pt x="2851" y="1879"/>
                  </a:lnTo>
                  <a:lnTo>
                    <a:pt x="2862" y="1878"/>
                  </a:lnTo>
                  <a:lnTo>
                    <a:pt x="2872" y="1874"/>
                  </a:lnTo>
                  <a:lnTo>
                    <a:pt x="2882" y="1871"/>
                  </a:lnTo>
                  <a:lnTo>
                    <a:pt x="2892" y="1866"/>
                  </a:lnTo>
                  <a:lnTo>
                    <a:pt x="2902" y="1860"/>
                  </a:lnTo>
                  <a:lnTo>
                    <a:pt x="2911" y="1852"/>
                  </a:lnTo>
                  <a:lnTo>
                    <a:pt x="2919" y="1844"/>
                  </a:lnTo>
                  <a:lnTo>
                    <a:pt x="2884" y="1810"/>
                  </a:lnTo>
                  <a:close/>
                  <a:moveTo>
                    <a:pt x="2791" y="1739"/>
                  </a:moveTo>
                  <a:lnTo>
                    <a:pt x="2791" y="1739"/>
                  </a:lnTo>
                  <a:lnTo>
                    <a:pt x="2792" y="1729"/>
                  </a:lnTo>
                  <a:lnTo>
                    <a:pt x="2795" y="1720"/>
                  </a:lnTo>
                  <a:lnTo>
                    <a:pt x="2799" y="1712"/>
                  </a:lnTo>
                  <a:lnTo>
                    <a:pt x="2803" y="1705"/>
                  </a:lnTo>
                  <a:lnTo>
                    <a:pt x="2810" y="1700"/>
                  </a:lnTo>
                  <a:lnTo>
                    <a:pt x="2817" y="1696"/>
                  </a:lnTo>
                  <a:lnTo>
                    <a:pt x="2824" y="1693"/>
                  </a:lnTo>
                  <a:lnTo>
                    <a:pt x="2833" y="1693"/>
                  </a:lnTo>
                  <a:lnTo>
                    <a:pt x="2833" y="1693"/>
                  </a:lnTo>
                  <a:lnTo>
                    <a:pt x="2843" y="1694"/>
                  </a:lnTo>
                  <a:lnTo>
                    <a:pt x="2851" y="1696"/>
                  </a:lnTo>
                  <a:lnTo>
                    <a:pt x="2859" y="1701"/>
                  </a:lnTo>
                  <a:lnTo>
                    <a:pt x="2864" y="1708"/>
                  </a:lnTo>
                  <a:lnTo>
                    <a:pt x="2869" y="1714"/>
                  </a:lnTo>
                  <a:lnTo>
                    <a:pt x="2872" y="1722"/>
                  </a:lnTo>
                  <a:lnTo>
                    <a:pt x="2874" y="1731"/>
                  </a:lnTo>
                  <a:lnTo>
                    <a:pt x="2875" y="1739"/>
                  </a:lnTo>
                  <a:lnTo>
                    <a:pt x="2791" y="1739"/>
                  </a:lnTo>
                  <a:close/>
                  <a:moveTo>
                    <a:pt x="2658" y="1797"/>
                  </a:moveTo>
                  <a:lnTo>
                    <a:pt x="2658" y="1797"/>
                  </a:lnTo>
                  <a:lnTo>
                    <a:pt x="2658" y="1804"/>
                  </a:lnTo>
                  <a:lnTo>
                    <a:pt x="2659" y="1810"/>
                  </a:lnTo>
                  <a:lnTo>
                    <a:pt x="2661" y="1815"/>
                  </a:lnTo>
                  <a:lnTo>
                    <a:pt x="2663" y="1820"/>
                  </a:lnTo>
                  <a:lnTo>
                    <a:pt x="2667" y="1823"/>
                  </a:lnTo>
                  <a:lnTo>
                    <a:pt x="2671" y="1825"/>
                  </a:lnTo>
                  <a:lnTo>
                    <a:pt x="2675" y="1827"/>
                  </a:lnTo>
                  <a:lnTo>
                    <a:pt x="2682" y="1827"/>
                  </a:lnTo>
                  <a:lnTo>
                    <a:pt x="2682" y="1827"/>
                  </a:lnTo>
                  <a:lnTo>
                    <a:pt x="2690" y="1827"/>
                  </a:lnTo>
                  <a:lnTo>
                    <a:pt x="2699" y="1824"/>
                  </a:lnTo>
                  <a:lnTo>
                    <a:pt x="2708" y="1821"/>
                  </a:lnTo>
                  <a:lnTo>
                    <a:pt x="2715" y="1817"/>
                  </a:lnTo>
                  <a:lnTo>
                    <a:pt x="2709" y="1869"/>
                  </a:lnTo>
                  <a:lnTo>
                    <a:pt x="2709" y="1869"/>
                  </a:lnTo>
                  <a:lnTo>
                    <a:pt x="2699" y="1873"/>
                  </a:lnTo>
                  <a:lnTo>
                    <a:pt x="2687" y="1877"/>
                  </a:lnTo>
                  <a:lnTo>
                    <a:pt x="2674" y="1879"/>
                  </a:lnTo>
                  <a:lnTo>
                    <a:pt x="2662" y="1880"/>
                  </a:lnTo>
                  <a:lnTo>
                    <a:pt x="2662" y="1880"/>
                  </a:lnTo>
                  <a:lnTo>
                    <a:pt x="2654" y="1879"/>
                  </a:lnTo>
                  <a:lnTo>
                    <a:pt x="2647" y="1878"/>
                  </a:lnTo>
                  <a:lnTo>
                    <a:pt x="2640" y="1876"/>
                  </a:lnTo>
                  <a:lnTo>
                    <a:pt x="2634" y="1873"/>
                  </a:lnTo>
                  <a:lnTo>
                    <a:pt x="2629" y="1870"/>
                  </a:lnTo>
                  <a:lnTo>
                    <a:pt x="2623" y="1867"/>
                  </a:lnTo>
                  <a:lnTo>
                    <a:pt x="2620" y="1862"/>
                  </a:lnTo>
                  <a:lnTo>
                    <a:pt x="2615" y="1857"/>
                  </a:lnTo>
                  <a:lnTo>
                    <a:pt x="2610" y="1847"/>
                  </a:lnTo>
                  <a:lnTo>
                    <a:pt x="2605" y="1834"/>
                  </a:lnTo>
                  <a:lnTo>
                    <a:pt x="2603" y="1823"/>
                  </a:lnTo>
                  <a:lnTo>
                    <a:pt x="2602" y="1811"/>
                  </a:lnTo>
                  <a:lnTo>
                    <a:pt x="2602" y="1702"/>
                  </a:lnTo>
                  <a:lnTo>
                    <a:pt x="2568" y="1702"/>
                  </a:lnTo>
                  <a:lnTo>
                    <a:pt x="2568" y="1651"/>
                  </a:lnTo>
                  <a:lnTo>
                    <a:pt x="2602" y="1651"/>
                  </a:lnTo>
                  <a:lnTo>
                    <a:pt x="2602" y="1593"/>
                  </a:lnTo>
                  <a:lnTo>
                    <a:pt x="2658" y="1565"/>
                  </a:lnTo>
                  <a:lnTo>
                    <a:pt x="2658" y="1651"/>
                  </a:lnTo>
                  <a:lnTo>
                    <a:pt x="2708" y="1651"/>
                  </a:lnTo>
                  <a:lnTo>
                    <a:pt x="2708" y="1702"/>
                  </a:lnTo>
                  <a:lnTo>
                    <a:pt x="2658" y="1702"/>
                  </a:lnTo>
                  <a:lnTo>
                    <a:pt x="2658" y="1797"/>
                  </a:lnTo>
                  <a:close/>
                  <a:moveTo>
                    <a:pt x="2550" y="1869"/>
                  </a:moveTo>
                  <a:lnTo>
                    <a:pt x="2550" y="1869"/>
                  </a:lnTo>
                  <a:lnTo>
                    <a:pt x="2540" y="1873"/>
                  </a:lnTo>
                  <a:lnTo>
                    <a:pt x="2529" y="1877"/>
                  </a:lnTo>
                  <a:lnTo>
                    <a:pt x="2516" y="1879"/>
                  </a:lnTo>
                  <a:lnTo>
                    <a:pt x="2504" y="1880"/>
                  </a:lnTo>
                  <a:lnTo>
                    <a:pt x="2504" y="1880"/>
                  </a:lnTo>
                  <a:lnTo>
                    <a:pt x="2495" y="1879"/>
                  </a:lnTo>
                  <a:lnTo>
                    <a:pt x="2489" y="1878"/>
                  </a:lnTo>
                  <a:lnTo>
                    <a:pt x="2482" y="1876"/>
                  </a:lnTo>
                  <a:lnTo>
                    <a:pt x="2475" y="1873"/>
                  </a:lnTo>
                  <a:lnTo>
                    <a:pt x="2471" y="1870"/>
                  </a:lnTo>
                  <a:lnTo>
                    <a:pt x="2465" y="1867"/>
                  </a:lnTo>
                  <a:lnTo>
                    <a:pt x="2461" y="1862"/>
                  </a:lnTo>
                  <a:lnTo>
                    <a:pt x="2458" y="1857"/>
                  </a:lnTo>
                  <a:lnTo>
                    <a:pt x="2451" y="1847"/>
                  </a:lnTo>
                  <a:lnTo>
                    <a:pt x="2448" y="1834"/>
                  </a:lnTo>
                  <a:lnTo>
                    <a:pt x="2444" y="1823"/>
                  </a:lnTo>
                  <a:lnTo>
                    <a:pt x="2444" y="1811"/>
                  </a:lnTo>
                  <a:lnTo>
                    <a:pt x="2444" y="1702"/>
                  </a:lnTo>
                  <a:lnTo>
                    <a:pt x="2410" y="1702"/>
                  </a:lnTo>
                  <a:lnTo>
                    <a:pt x="2410" y="1651"/>
                  </a:lnTo>
                  <a:lnTo>
                    <a:pt x="2444" y="1651"/>
                  </a:lnTo>
                  <a:lnTo>
                    <a:pt x="2444" y="1593"/>
                  </a:lnTo>
                  <a:lnTo>
                    <a:pt x="2500" y="1565"/>
                  </a:lnTo>
                  <a:lnTo>
                    <a:pt x="2500" y="1651"/>
                  </a:lnTo>
                  <a:lnTo>
                    <a:pt x="2546" y="1651"/>
                  </a:lnTo>
                  <a:lnTo>
                    <a:pt x="2546" y="1702"/>
                  </a:lnTo>
                  <a:lnTo>
                    <a:pt x="2500" y="1702"/>
                  </a:lnTo>
                  <a:lnTo>
                    <a:pt x="2500" y="1797"/>
                  </a:lnTo>
                  <a:lnTo>
                    <a:pt x="2500" y="1797"/>
                  </a:lnTo>
                  <a:lnTo>
                    <a:pt x="2500" y="1804"/>
                  </a:lnTo>
                  <a:lnTo>
                    <a:pt x="2501" y="1810"/>
                  </a:lnTo>
                  <a:lnTo>
                    <a:pt x="2503" y="1815"/>
                  </a:lnTo>
                  <a:lnTo>
                    <a:pt x="2505" y="1820"/>
                  </a:lnTo>
                  <a:lnTo>
                    <a:pt x="2509" y="1823"/>
                  </a:lnTo>
                  <a:lnTo>
                    <a:pt x="2513" y="1825"/>
                  </a:lnTo>
                  <a:lnTo>
                    <a:pt x="2518" y="1827"/>
                  </a:lnTo>
                  <a:lnTo>
                    <a:pt x="2523" y="1827"/>
                  </a:lnTo>
                  <a:lnTo>
                    <a:pt x="2523" y="1827"/>
                  </a:lnTo>
                  <a:lnTo>
                    <a:pt x="2532" y="1827"/>
                  </a:lnTo>
                  <a:lnTo>
                    <a:pt x="2541" y="1824"/>
                  </a:lnTo>
                  <a:lnTo>
                    <a:pt x="2549" y="1821"/>
                  </a:lnTo>
                  <a:lnTo>
                    <a:pt x="2556" y="1817"/>
                  </a:lnTo>
                  <a:lnTo>
                    <a:pt x="2550" y="1869"/>
                  </a:lnTo>
                  <a:close/>
                  <a:moveTo>
                    <a:pt x="3096" y="1713"/>
                  </a:moveTo>
                  <a:lnTo>
                    <a:pt x="3096" y="1713"/>
                  </a:lnTo>
                  <a:lnTo>
                    <a:pt x="3088" y="1708"/>
                  </a:lnTo>
                  <a:lnTo>
                    <a:pt x="3079" y="1704"/>
                  </a:lnTo>
                  <a:lnTo>
                    <a:pt x="3069" y="1702"/>
                  </a:lnTo>
                  <a:lnTo>
                    <a:pt x="3059" y="1701"/>
                  </a:lnTo>
                  <a:lnTo>
                    <a:pt x="3059" y="1701"/>
                  </a:lnTo>
                  <a:lnTo>
                    <a:pt x="3050" y="1702"/>
                  </a:lnTo>
                  <a:lnTo>
                    <a:pt x="3041" y="1704"/>
                  </a:lnTo>
                  <a:lnTo>
                    <a:pt x="3034" y="1709"/>
                  </a:lnTo>
                  <a:lnTo>
                    <a:pt x="3029" y="1714"/>
                  </a:lnTo>
                  <a:lnTo>
                    <a:pt x="3024" y="1721"/>
                  </a:lnTo>
                  <a:lnTo>
                    <a:pt x="3022" y="1730"/>
                  </a:lnTo>
                  <a:lnTo>
                    <a:pt x="3020" y="1741"/>
                  </a:lnTo>
                  <a:lnTo>
                    <a:pt x="3019" y="1753"/>
                  </a:lnTo>
                  <a:lnTo>
                    <a:pt x="3019" y="1874"/>
                  </a:lnTo>
                  <a:lnTo>
                    <a:pt x="2964" y="1874"/>
                  </a:lnTo>
                  <a:lnTo>
                    <a:pt x="2964" y="1651"/>
                  </a:lnTo>
                  <a:lnTo>
                    <a:pt x="3019" y="1651"/>
                  </a:lnTo>
                  <a:lnTo>
                    <a:pt x="3019" y="1670"/>
                  </a:lnTo>
                  <a:lnTo>
                    <a:pt x="3019" y="1670"/>
                  </a:lnTo>
                  <a:lnTo>
                    <a:pt x="3024" y="1664"/>
                  </a:lnTo>
                  <a:lnTo>
                    <a:pt x="3030" y="1659"/>
                  </a:lnTo>
                  <a:lnTo>
                    <a:pt x="3036" y="1655"/>
                  </a:lnTo>
                  <a:lnTo>
                    <a:pt x="3042" y="1652"/>
                  </a:lnTo>
                  <a:lnTo>
                    <a:pt x="3048" y="1649"/>
                  </a:lnTo>
                  <a:lnTo>
                    <a:pt x="3054" y="1648"/>
                  </a:lnTo>
                  <a:lnTo>
                    <a:pt x="3061" y="1646"/>
                  </a:lnTo>
                  <a:lnTo>
                    <a:pt x="3069" y="1645"/>
                  </a:lnTo>
                  <a:lnTo>
                    <a:pt x="3069" y="1645"/>
                  </a:lnTo>
                  <a:lnTo>
                    <a:pt x="3080" y="1646"/>
                  </a:lnTo>
                  <a:lnTo>
                    <a:pt x="3091" y="1650"/>
                  </a:lnTo>
                  <a:lnTo>
                    <a:pt x="3101" y="1653"/>
                  </a:lnTo>
                  <a:lnTo>
                    <a:pt x="3110" y="1659"/>
                  </a:lnTo>
                  <a:lnTo>
                    <a:pt x="3096" y="1713"/>
                  </a:lnTo>
                  <a:close/>
                  <a:moveTo>
                    <a:pt x="597" y="1591"/>
                  </a:moveTo>
                  <a:lnTo>
                    <a:pt x="597" y="1619"/>
                  </a:lnTo>
                  <a:lnTo>
                    <a:pt x="541" y="1619"/>
                  </a:lnTo>
                  <a:lnTo>
                    <a:pt x="541" y="1563"/>
                  </a:lnTo>
                  <a:lnTo>
                    <a:pt x="597" y="1563"/>
                  </a:lnTo>
                  <a:lnTo>
                    <a:pt x="597" y="1591"/>
                  </a:lnTo>
                  <a:close/>
                  <a:moveTo>
                    <a:pt x="981" y="1651"/>
                  </a:moveTo>
                  <a:lnTo>
                    <a:pt x="1037" y="1651"/>
                  </a:lnTo>
                  <a:lnTo>
                    <a:pt x="1037" y="1751"/>
                  </a:lnTo>
                  <a:lnTo>
                    <a:pt x="1037" y="1874"/>
                  </a:lnTo>
                  <a:lnTo>
                    <a:pt x="981" y="1874"/>
                  </a:lnTo>
                  <a:lnTo>
                    <a:pt x="981" y="1651"/>
                  </a:lnTo>
                  <a:close/>
                  <a:moveTo>
                    <a:pt x="1037" y="1591"/>
                  </a:moveTo>
                  <a:lnTo>
                    <a:pt x="1037" y="1619"/>
                  </a:lnTo>
                  <a:lnTo>
                    <a:pt x="981" y="1619"/>
                  </a:lnTo>
                  <a:lnTo>
                    <a:pt x="981" y="1563"/>
                  </a:lnTo>
                  <a:lnTo>
                    <a:pt x="1037" y="1563"/>
                  </a:lnTo>
                  <a:lnTo>
                    <a:pt x="1037" y="1591"/>
                  </a:lnTo>
                  <a:close/>
                  <a:moveTo>
                    <a:pt x="2558" y="2058"/>
                  </a:moveTo>
                  <a:lnTo>
                    <a:pt x="2558" y="2058"/>
                  </a:lnTo>
                  <a:lnTo>
                    <a:pt x="2552" y="2053"/>
                  </a:lnTo>
                  <a:lnTo>
                    <a:pt x="2546" y="2049"/>
                  </a:lnTo>
                  <a:lnTo>
                    <a:pt x="2541" y="2046"/>
                  </a:lnTo>
                  <a:lnTo>
                    <a:pt x="2534" y="2042"/>
                  </a:lnTo>
                  <a:lnTo>
                    <a:pt x="2529" y="2040"/>
                  </a:lnTo>
                  <a:lnTo>
                    <a:pt x="2522" y="2039"/>
                  </a:lnTo>
                  <a:lnTo>
                    <a:pt x="2508" y="2037"/>
                  </a:lnTo>
                  <a:lnTo>
                    <a:pt x="2508" y="2037"/>
                  </a:lnTo>
                  <a:lnTo>
                    <a:pt x="2498" y="2038"/>
                  </a:lnTo>
                  <a:lnTo>
                    <a:pt x="2489" y="2039"/>
                  </a:lnTo>
                  <a:lnTo>
                    <a:pt x="2480" y="2042"/>
                  </a:lnTo>
                  <a:lnTo>
                    <a:pt x="2471" y="2046"/>
                  </a:lnTo>
                  <a:lnTo>
                    <a:pt x="2463" y="2050"/>
                  </a:lnTo>
                  <a:lnTo>
                    <a:pt x="2456" y="2055"/>
                  </a:lnTo>
                  <a:lnTo>
                    <a:pt x="2450" y="2061"/>
                  </a:lnTo>
                  <a:lnTo>
                    <a:pt x="2443" y="2068"/>
                  </a:lnTo>
                  <a:lnTo>
                    <a:pt x="2439" y="2076"/>
                  </a:lnTo>
                  <a:lnTo>
                    <a:pt x="2433" y="2085"/>
                  </a:lnTo>
                  <a:lnTo>
                    <a:pt x="2430" y="2093"/>
                  </a:lnTo>
                  <a:lnTo>
                    <a:pt x="2426" y="2105"/>
                  </a:lnTo>
                  <a:lnTo>
                    <a:pt x="2423" y="2115"/>
                  </a:lnTo>
                  <a:lnTo>
                    <a:pt x="2422" y="2127"/>
                  </a:lnTo>
                  <a:lnTo>
                    <a:pt x="2421" y="2139"/>
                  </a:lnTo>
                  <a:lnTo>
                    <a:pt x="2420" y="2152"/>
                  </a:lnTo>
                  <a:lnTo>
                    <a:pt x="2420" y="2152"/>
                  </a:lnTo>
                  <a:lnTo>
                    <a:pt x="2421" y="2166"/>
                  </a:lnTo>
                  <a:lnTo>
                    <a:pt x="2422" y="2178"/>
                  </a:lnTo>
                  <a:lnTo>
                    <a:pt x="2423" y="2190"/>
                  </a:lnTo>
                  <a:lnTo>
                    <a:pt x="2426" y="2202"/>
                  </a:lnTo>
                  <a:lnTo>
                    <a:pt x="2429" y="2212"/>
                  </a:lnTo>
                  <a:lnTo>
                    <a:pt x="2433" y="2222"/>
                  </a:lnTo>
                  <a:lnTo>
                    <a:pt x="2438" y="2231"/>
                  </a:lnTo>
                  <a:lnTo>
                    <a:pt x="2443" y="2239"/>
                  </a:lnTo>
                  <a:lnTo>
                    <a:pt x="2449" y="2247"/>
                  </a:lnTo>
                  <a:lnTo>
                    <a:pt x="2455" y="2252"/>
                  </a:lnTo>
                  <a:lnTo>
                    <a:pt x="2462" y="2258"/>
                  </a:lnTo>
                  <a:lnTo>
                    <a:pt x="2470" y="2262"/>
                  </a:lnTo>
                  <a:lnTo>
                    <a:pt x="2479" y="2267"/>
                  </a:lnTo>
                  <a:lnTo>
                    <a:pt x="2488" y="2269"/>
                  </a:lnTo>
                  <a:lnTo>
                    <a:pt x="2496" y="2270"/>
                  </a:lnTo>
                  <a:lnTo>
                    <a:pt x="2506" y="2271"/>
                  </a:lnTo>
                  <a:lnTo>
                    <a:pt x="2506" y="2271"/>
                  </a:lnTo>
                  <a:lnTo>
                    <a:pt x="2513" y="2270"/>
                  </a:lnTo>
                  <a:lnTo>
                    <a:pt x="2521" y="2269"/>
                  </a:lnTo>
                  <a:lnTo>
                    <a:pt x="2528" y="2268"/>
                  </a:lnTo>
                  <a:lnTo>
                    <a:pt x="2533" y="2266"/>
                  </a:lnTo>
                  <a:lnTo>
                    <a:pt x="2540" y="2262"/>
                  </a:lnTo>
                  <a:lnTo>
                    <a:pt x="2546" y="2259"/>
                  </a:lnTo>
                  <a:lnTo>
                    <a:pt x="2552" y="2255"/>
                  </a:lnTo>
                  <a:lnTo>
                    <a:pt x="2558" y="2249"/>
                  </a:lnTo>
                  <a:lnTo>
                    <a:pt x="2558" y="2266"/>
                  </a:lnTo>
                  <a:lnTo>
                    <a:pt x="2613" y="2266"/>
                  </a:lnTo>
                  <a:lnTo>
                    <a:pt x="2613" y="1949"/>
                  </a:lnTo>
                  <a:lnTo>
                    <a:pt x="2558" y="1977"/>
                  </a:lnTo>
                  <a:lnTo>
                    <a:pt x="2558" y="2058"/>
                  </a:lnTo>
                  <a:close/>
                  <a:moveTo>
                    <a:pt x="2519" y="2220"/>
                  </a:moveTo>
                  <a:lnTo>
                    <a:pt x="2519" y="2220"/>
                  </a:lnTo>
                  <a:lnTo>
                    <a:pt x="2511" y="2219"/>
                  </a:lnTo>
                  <a:lnTo>
                    <a:pt x="2504" y="2217"/>
                  </a:lnTo>
                  <a:lnTo>
                    <a:pt x="2496" y="2214"/>
                  </a:lnTo>
                  <a:lnTo>
                    <a:pt x="2490" y="2207"/>
                  </a:lnTo>
                  <a:lnTo>
                    <a:pt x="2484" y="2198"/>
                  </a:lnTo>
                  <a:lnTo>
                    <a:pt x="2480" y="2186"/>
                  </a:lnTo>
                  <a:lnTo>
                    <a:pt x="2478" y="2170"/>
                  </a:lnTo>
                  <a:lnTo>
                    <a:pt x="2476" y="2150"/>
                  </a:lnTo>
                  <a:lnTo>
                    <a:pt x="2476" y="2150"/>
                  </a:lnTo>
                  <a:lnTo>
                    <a:pt x="2478" y="2133"/>
                  </a:lnTo>
                  <a:lnTo>
                    <a:pt x="2480" y="2119"/>
                  </a:lnTo>
                  <a:lnTo>
                    <a:pt x="2484" y="2108"/>
                  </a:lnTo>
                  <a:lnTo>
                    <a:pt x="2490" y="2100"/>
                  </a:lnTo>
                  <a:lnTo>
                    <a:pt x="2496" y="2095"/>
                  </a:lnTo>
                  <a:lnTo>
                    <a:pt x="2503" y="2090"/>
                  </a:lnTo>
                  <a:lnTo>
                    <a:pt x="2511" y="2089"/>
                  </a:lnTo>
                  <a:lnTo>
                    <a:pt x="2518" y="2088"/>
                  </a:lnTo>
                  <a:lnTo>
                    <a:pt x="2518" y="2088"/>
                  </a:lnTo>
                  <a:lnTo>
                    <a:pt x="2525" y="2089"/>
                  </a:lnTo>
                  <a:lnTo>
                    <a:pt x="2532" y="2090"/>
                  </a:lnTo>
                  <a:lnTo>
                    <a:pt x="2538" y="2092"/>
                  </a:lnTo>
                  <a:lnTo>
                    <a:pt x="2543" y="2096"/>
                  </a:lnTo>
                  <a:lnTo>
                    <a:pt x="2548" y="2099"/>
                  </a:lnTo>
                  <a:lnTo>
                    <a:pt x="2552" y="2102"/>
                  </a:lnTo>
                  <a:lnTo>
                    <a:pt x="2558" y="2110"/>
                  </a:lnTo>
                  <a:lnTo>
                    <a:pt x="2558" y="2198"/>
                  </a:lnTo>
                  <a:lnTo>
                    <a:pt x="2558" y="2198"/>
                  </a:lnTo>
                  <a:lnTo>
                    <a:pt x="2551" y="2206"/>
                  </a:lnTo>
                  <a:lnTo>
                    <a:pt x="2543" y="2212"/>
                  </a:lnTo>
                  <a:lnTo>
                    <a:pt x="2538" y="2216"/>
                  </a:lnTo>
                  <a:lnTo>
                    <a:pt x="2532" y="2218"/>
                  </a:lnTo>
                  <a:lnTo>
                    <a:pt x="2525" y="2219"/>
                  </a:lnTo>
                  <a:lnTo>
                    <a:pt x="2519" y="2220"/>
                  </a:lnTo>
                  <a:lnTo>
                    <a:pt x="2519" y="2220"/>
                  </a:lnTo>
                  <a:close/>
                  <a:moveTo>
                    <a:pt x="677" y="2105"/>
                  </a:moveTo>
                  <a:lnTo>
                    <a:pt x="677" y="2105"/>
                  </a:lnTo>
                  <a:lnTo>
                    <a:pt x="669" y="2100"/>
                  </a:lnTo>
                  <a:lnTo>
                    <a:pt x="660" y="2096"/>
                  </a:lnTo>
                  <a:lnTo>
                    <a:pt x="650" y="2093"/>
                  </a:lnTo>
                  <a:lnTo>
                    <a:pt x="640" y="2092"/>
                  </a:lnTo>
                  <a:lnTo>
                    <a:pt x="640" y="2092"/>
                  </a:lnTo>
                  <a:lnTo>
                    <a:pt x="631" y="2093"/>
                  </a:lnTo>
                  <a:lnTo>
                    <a:pt x="622" y="2096"/>
                  </a:lnTo>
                  <a:lnTo>
                    <a:pt x="616" y="2100"/>
                  </a:lnTo>
                  <a:lnTo>
                    <a:pt x="610" y="2106"/>
                  </a:lnTo>
                  <a:lnTo>
                    <a:pt x="606" y="2112"/>
                  </a:lnTo>
                  <a:lnTo>
                    <a:pt x="604" y="2121"/>
                  </a:lnTo>
                  <a:lnTo>
                    <a:pt x="601" y="2132"/>
                  </a:lnTo>
                  <a:lnTo>
                    <a:pt x="600" y="2145"/>
                  </a:lnTo>
                  <a:lnTo>
                    <a:pt x="600" y="2266"/>
                  </a:lnTo>
                  <a:lnTo>
                    <a:pt x="546" y="2266"/>
                  </a:lnTo>
                  <a:lnTo>
                    <a:pt x="546" y="2042"/>
                  </a:lnTo>
                  <a:lnTo>
                    <a:pt x="600" y="2042"/>
                  </a:lnTo>
                  <a:lnTo>
                    <a:pt x="600" y="2061"/>
                  </a:lnTo>
                  <a:lnTo>
                    <a:pt x="600" y="2061"/>
                  </a:lnTo>
                  <a:lnTo>
                    <a:pt x="606" y="2056"/>
                  </a:lnTo>
                  <a:lnTo>
                    <a:pt x="611" y="2050"/>
                  </a:lnTo>
                  <a:lnTo>
                    <a:pt x="617" y="2047"/>
                  </a:lnTo>
                  <a:lnTo>
                    <a:pt x="624" y="2043"/>
                  </a:lnTo>
                  <a:lnTo>
                    <a:pt x="629" y="2040"/>
                  </a:lnTo>
                  <a:lnTo>
                    <a:pt x="636" y="2039"/>
                  </a:lnTo>
                  <a:lnTo>
                    <a:pt x="644" y="2038"/>
                  </a:lnTo>
                  <a:lnTo>
                    <a:pt x="650" y="2037"/>
                  </a:lnTo>
                  <a:lnTo>
                    <a:pt x="650" y="2037"/>
                  </a:lnTo>
                  <a:lnTo>
                    <a:pt x="661" y="2038"/>
                  </a:lnTo>
                  <a:lnTo>
                    <a:pt x="672" y="2041"/>
                  </a:lnTo>
                  <a:lnTo>
                    <a:pt x="684" y="2046"/>
                  </a:lnTo>
                  <a:lnTo>
                    <a:pt x="692" y="2051"/>
                  </a:lnTo>
                  <a:lnTo>
                    <a:pt x="677" y="2105"/>
                  </a:lnTo>
                  <a:close/>
                  <a:moveTo>
                    <a:pt x="242" y="2042"/>
                  </a:moveTo>
                  <a:lnTo>
                    <a:pt x="297" y="2042"/>
                  </a:lnTo>
                  <a:lnTo>
                    <a:pt x="233" y="2266"/>
                  </a:lnTo>
                  <a:lnTo>
                    <a:pt x="186" y="2266"/>
                  </a:lnTo>
                  <a:lnTo>
                    <a:pt x="161" y="2174"/>
                  </a:lnTo>
                  <a:lnTo>
                    <a:pt x="161" y="2174"/>
                  </a:lnTo>
                  <a:lnTo>
                    <a:pt x="149" y="2125"/>
                  </a:lnTo>
                  <a:lnTo>
                    <a:pt x="149" y="2125"/>
                  </a:lnTo>
                  <a:lnTo>
                    <a:pt x="143" y="2148"/>
                  </a:lnTo>
                  <a:lnTo>
                    <a:pt x="137" y="2175"/>
                  </a:lnTo>
                  <a:lnTo>
                    <a:pt x="111" y="2266"/>
                  </a:lnTo>
                  <a:lnTo>
                    <a:pt x="63" y="2266"/>
                  </a:lnTo>
                  <a:lnTo>
                    <a:pt x="63" y="2265"/>
                  </a:lnTo>
                  <a:lnTo>
                    <a:pt x="0" y="2042"/>
                  </a:lnTo>
                  <a:lnTo>
                    <a:pt x="58" y="2042"/>
                  </a:lnTo>
                  <a:lnTo>
                    <a:pt x="78" y="2126"/>
                  </a:lnTo>
                  <a:lnTo>
                    <a:pt x="78" y="2126"/>
                  </a:lnTo>
                  <a:lnTo>
                    <a:pt x="83" y="2152"/>
                  </a:lnTo>
                  <a:lnTo>
                    <a:pt x="89" y="2180"/>
                  </a:lnTo>
                  <a:lnTo>
                    <a:pt x="89" y="2180"/>
                  </a:lnTo>
                  <a:lnTo>
                    <a:pt x="96" y="2152"/>
                  </a:lnTo>
                  <a:lnTo>
                    <a:pt x="102" y="2125"/>
                  </a:lnTo>
                  <a:lnTo>
                    <a:pt x="126" y="2042"/>
                  </a:lnTo>
                  <a:lnTo>
                    <a:pt x="173" y="2042"/>
                  </a:lnTo>
                  <a:lnTo>
                    <a:pt x="197" y="2125"/>
                  </a:lnTo>
                  <a:lnTo>
                    <a:pt x="197" y="2125"/>
                  </a:lnTo>
                  <a:lnTo>
                    <a:pt x="203" y="2151"/>
                  </a:lnTo>
                  <a:lnTo>
                    <a:pt x="210" y="2181"/>
                  </a:lnTo>
                  <a:lnTo>
                    <a:pt x="210" y="2181"/>
                  </a:lnTo>
                  <a:lnTo>
                    <a:pt x="215" y="2156"/>
                  </a:lnTo>
                  <a:lnTo>
                    <a:pt x="221" y="2125"/>
                  </a:lnTo>
                  <a:lnTo>
                    <a:pt x="242" y="2042"/>
                  </a:lnTo>
                  <a:close/>
                  <a:moveTo>
                    <a:pt x="409" y="2037"/>
                  </a:moveTo>
                  <a:lnTo>
                    <a:pt x="409" y="2037"/>
                  </a:lnTo>
                  <a:lnTo>
                    <a:pt x="399" y="2038"/>
                  </a:lnTo>
                  <a:lnTo>
                    <a:pt x="388" y="2039"/>
                  </a:lnTo>
                  <a:lnTo>
                    <a:pt x="378" y="2042"/>
                  </a:lnTo>
                  <a:lnTo>
                    <a:pt x="369" y="2046"/>
                  </a:lnTo>
                  <a:lnTo>
                    <a:pt x="360" y="2050"/>
                  </a:lnTo>
                  <a:lnTo>
                    <a:pt x="351" y="2056"/>
                  </a:lnTo>
                  <a:lnTo>
                    <a:pt x="343" y="2062"/>
                  </a:lnTo>
                  <a:lnTo>
                    <a:pt x="337" y="2070"/>
                  </a:lnTo>
                  <a:lnTo>
                    <a:pt x="330" y="2078"/>
                  </a:lnTo>
                  <a:lnTo>
                    <a:pt x="325" y="2087"/>
                  </a:lnTo>
                  <a:lnTo>
                    <a:pt x="319" y="2097"/>
                  </a:lnTo>
                  <a:lnTo>
                    <a:pt x="316" y="2107"/>
                  </a:lnTo>
                  <a:lnTo>
                    <a:pt x="312" y="2118"/>
                  </a:lnTo>
                  <a:lnTo>
                    <a:pt x="310" y="2129"/>
                  </a:lnTo>
                  <a:lnTo>
                    <a:pt x="308" y="2141"/>
                  </a:lnTo>
                  <a:lnTo>
                    <a:pt x="308" y="2155"/>
                  </a:lnTo>
                  <a:lnTo>
                    <a:pt x="308" y="2155"/>
                  </a:lnTo>
                  <a:lnTo>
                    <a:pt x="308" y="2167"/>
                  </a:lnTo>
                  <a:lnTo>
                    <a:pt x="310" y="2179"/>
                  </a:lnTo>
                  <a:lnTo>
                    <a:pt x="312" y="2190"/>
                  </a:lnTo>
                  <a:lnTo>
                    <a:pt x="316" y="2201"/>
                  </a:lnTo>
                  <a:lnTo>
                    <a:pt x="319" y="2211"/>
                  </a:lnTo>
                  <a:lnTo>
                    <a:pt x="325" y="2221"/>
                  </a:lnTo>
                  <a:lnTo>
                    <a:pt x="330" y="2230"/>
                  </a:lnTo>
                  <a:lnTo>
                    <a:pt x="337" y="2238"/>
                  </a:lnTo>
                  <a:lnTo>
                    <a:pt x="343" y="2246"/>
                  </a:lnTo>
                  <a:lnTo>
                    <a:pt x="351" y="2252"/>
                  </a:lnTo>
                  <a:lnTo>
                    <a:pt x="360" y="2258"/>
                  </a:lnTo>
                  <a:lnTo>
                    <a:pt x="369" y="2262"/>
                  </a:lnTo>
                  <a:lnTo>
                    <a:pt x="378" y="2266"/>
                  </a:lnTo>
                  <a:lnTo>
                    <a:pt x="388" y="2269"/>
                  </a:lnTo>
                  <a:lnTo>
                    <a:pt x="399" y="2270"/>
                  </a:lnTo>
                  <a:lnTo>
                    <a:pt x="409" y="2271"/>
                  </a:lnTo>
                  <a:lnTo>
                    <a:pt x="409" y="2271"/>
                  </a:lnTo>
                  <a:lnTo>
                    <a:pt x="420" y="2270"/>
                  </a:lnTo>
                  <a:lnTo>
                    <a:pt x="431" y="2269"/>
                  </a:lnTo>
                  <a:lnTo>
                    <a:pt x="441" y="2266"/>
                  </a:lnTo>
                  <a:lnTo>
                    <a:pt x="450" y="2262"/>
                  </a:lnTo>
                  <a:lnTo>
                    <a:pt x="459" y="2258"/>
                  </a:lnTo>
                  <a:lnTo>
                    <a:pt x="468" y="2252"/>
                  </a:lnTo>
                  <a:lnTo>
                    <a:pt x="476" y="2246"/>
                  </a:lnTo>
                  <a:lnTo>
                    <a:pt x="482" y="2238"/>
                  </a:lnTo>
                  <a:lnTo>
                    <a:pt x="489" y="2230"/>
                  </a:lnTo>
                  <a:lnTo>
                    <a:pt x="495" y="2221"/>
                  </a:lnTo>
                  <a:lnTo>
                    <a:pt x="499" y="2211"/>
                  </a:lnTo>
                  <a:lnTo>
                    <a:pt x="504" y="2201"/>
                  </a:lnTo>
                  <a:lnTo>
                    <a:pt x="507" y="2190"/>
                  </a:lnTo>
                  <a:lnTo>
                    <a:pt x="509" y="2179"/>
                  </a:lnTo>
                  <a:lnTo>
                    <a:pt x="511" y="2167"/>
                  </a:lnTo>
                  <a:lnTo>
                    <a:pt x="511" y="2155"/>
                  </a:lnTo>
                  <a:lnTo>
                    <a:pt x="511" y="2155"/>
                  </a:lnTo>
                  <a:lnTo>
                    <a:pt x="511" y="2141"/>
                  </a:lnTo>
                  <a:lnTo>
                    <a:pt x="509" y="2129"/>
                  </a:lnTo>
                  <a:lnTo>
                    <a:pt x="507" y="2118"/>
                  </a:lnTo>
                  <a:lnTo>
                    <a:pt x="504" y="2107"/>
                  </a:lnTo>
                  <a:lnTo>
                    <a:pt x="499" y="2097"/>
                  </a:lnTo>
                  <a:lnTo>
                    <a:pt x="495" y="2087"/>
                  </a:lnTo>
                  <a:lnTo>
                    <a:pt x="489" y="2078"/>
                  </a:lnTo>
                  <a:lnTo>
                    <a:pt x="482" y="2070"/>
                  </a:lnTo>
                  <a:lnTo>
                    <a:pt x="476" y="2062"/>
                  </a:lnTo>
                  <a:lnTo>
                    <a:pt x="468" y="2056"/>
                  </a:lnTo>
                  <a:lnTo>
                    <a:pt x="459" y="2050"/>
                  </a:lnTo>
                  <a:lnTo>
                    <a:pt x="450" y="2046"/>
                  </a:lnTo>
                  <a:lnTo>
                    <a:pt x="441" y="2042"/>
                  </a:lnTo>
                  <a:lnTo>
                    <a:pt x="431" y="2039"/>
                  </a:lnTo>
                  <a:lnTo>
                    <a:pt x="420" y="2038"/>
                  </a:lnTo>
                  <a:lnTo>
                    <a:pt x="409" y="2037"/>
                  </a:lnTo>
                  <a:lnTo>
                    <a:pt x="409" y="2037"/>
                  </a:lnTo>
                  <a:close/>
                  <a:moveTo>
                    <a:pt x="409" y="2219"/>
                  </a:moveTo>
                  <a:lnTo>
                    <a:pt x="409" y="2219"/>
                  </a:lnTo>
                  <a:lnTo>
                    <a:pt x="399" y="2218"/>
                  </a:lnTo>
                  <a:lnTo>
                    <a:pt x="390" y="2215"/>
                  </a:lnTo>
                  <a:lnTo>
                    <a:pt x="383" y="2209"/>
                  </a:lnTo>
                  <a:lnTo>
                    <a:pt x="377" y="2201"/>
                  </a:lnTo>
                  <a:lnTo>
                    <a:pt x="371" y="2192"/>
                  </a:lnTo>
                  <a:lnTo>
                    <a:pt x="367" y="2181"/>
                  </a:lnTo>
                  <a:lnTo>
                    <a:pt x="365" y="2168"/>
                  </a:lnTo>
                  <a:lnTo>
                    <a:pt x="365" y="2155"/>
                  </a:lnTo>
                  <a:lnTo>
                    <a:pt x="365" y="2155"/>
                  </a:lnTo>
                  <a:lnTo>
                    <a:pt x="365" y="2140"/>
                  </a:lnTo>
                  <a:lnTo>
                    <a:pt x="367" y="2127"/>
                  </a:lnTo>
                  <a:lnTo>
                    <a:pt x="371" y="2117"/>
                  </a:lnTo>
                  <a:lnTo>
                    <a:pt x="377" y="2107"/>
                  </a:lnTo>
                  <a:lnTo>
                    <a:pt x="383" y="2099"/>
                  </a:lnTo>
                  <a:lnTo>
                    <a:pt x="390" y="2093"/>
                  </a:lnTo>
                  <a:lnTo>
                    <a:pt x="399" y="2090"/>
                  </a:lnTo>
                  <a:lnTo>
                    <a:pt x="409" y="2089"/>
                  </a:lnTo>
                  <a:lnTo>
                    <a:pt x="409" y="2089"/>
                  </a:lnTo>
                  <a:lnTo>
                    <a:pt x="419" y="2090"/>
                  </a:lnTo>
                  <a:lnTo>
                    <a:pt x="428" y="2093"/>
                  </a:lnTo>
                  <a:lnTo>
                    <a:pt x="436" y="2099"/>
                  </a:lnTo>
                  <a:lnTo>
                    <a:pt x="442" y="2107"/>
                  </a:lnTo>
                  <a:lnTo>
                    <a:pt x="448" y="2117"/>
                  </a:lnTo>
                  <a:lnTo>
                    <a:pt x="451" y="2127"/>
                  </a:lnTo>
                  <a:lnTo>
                    <a:pt x="453" y="2140"/>
                  </a:lnTo>
                  <a:lnTo>
                    <a:pt x="455" y="2155"/>
                  </a:lnTo>
                  <a:lnTo>
                    <a:pt x="455" y="2155"/>
                  </a:lnTo>
                  <a:lnTo>
                    <a:pt x="453" y="2168"/>
                  </a:lnTo>
                  <a:lnTo>
                    <a:pt x="451" y="2181"/>
                  </a:lnTo>
                  <a:lnTo>
                    <a:pt x="448" y="2192"/>
                  </a:lnTo>
                  <a:lnTo>
                    <a:pt x="442" y="2201"/>
                  </a:lnTo>
                  <a:lnTo>
                    <a:pt x="436" y="2209"/>
                  </a:lnTo>
                  <a:lnTo>
                    <a:pt x="428" y="2215"/>
                  </a:lnTo>
                  <a:lnTo>
                    <a:pt x="419" y="2218"/>
                  </a:lnTo>
                  <a:lnTo>
                    <a:pt x="409" y="2219"/>
                  </a:lnTo>
                  <a:lnTo>
                    <a:pt x="409" y="2219"/>
                  </a:lnTo>
                  <a:close/>
                  <a:moveTo>
                    <a:pt x="2285" y="2105"/>
                  </a:moveTo>
                  <a:lnTo>
                    <a:pt x="2285" y="2105"/>
                  </a:lnTo>
                  <a:lnTo>
                    <a:pt x="2276" y="2100"/>
                  </a:lnTo>
                  <a:lnTo>
                    <a:pt x="2267" y="2096"/>
                  </a:lnTo>
                  <a:lnTo>
                    <a:pt x="2257" y="2093"/>
                  </a:lnTo>
                  <a:lnTo>
                    <a:pt x="2249" y="2092"/>
                  </a:lnTo>
                  <a:lnTo>
                    <a:pt x="2249" y="2092"/>
                  </a:lnTo>
                  <a:lnTo>
                    <a:pt x="2239" y="2093"/>
                  </a:lnTo>
                  <a:lnTo>
                    <a:pt x="2231" y="2096"/>
                  </a:lnTo>
                  <a:lnTo>
                    <a:pt x="2224" y="2100"/>
                  </a:lnTo>
                  <a:lnTo>
                    <a:pt x="2219" y="2106"/>
                  </a:lnTo>
                  <a:lnTo>
                    <a:pt x="2214" y="2112"/>
                  </a:lnTo>
                  <a:lnTo>
                    <a:pt x="2211" y="2121"/>
                  </a:lnTo>
                  <a:lnTo>
                    <a:pt x="2209" y="2132"/>
                  </a:lnTo>
                  <a:lnTo>
                    <a:pt x="2209" y="2145"/>
                  </a:lnTo>
                  <a:lnTo>
                    <a:pt x="2209" y="2266"/>
                  </a:lnTo>
                  <a:lnTo>
                    <a:pt x="2153" y="2266"/>
                  </a:lnTo>
                  <a:lnTo>
                    <a:pt x="2153" y="2042"/>
                  </a:lnTo>
                  <a:lnTo>
                    <a:pt x="2209" y="2042"/>
                  </a:lnTo>
                  <a:lnTo>
                    <a:pt x="2209" y="2061"/>
                  </a:lnTo>
                  <a:lnTo>
                    <a:pt x="2209" y="2061"/>
                  </a:lnTo>
                  <a:lnTo>
                    <a:pt x="2213" y="2056"/>
                  </a:lnTo>
                  <a:lnTo>
                    <a:pt x="2219" y="2050"/>
                  </a:lnTo>
                  <a:lnTo>
                    <a:pt x="2224" y="2047"/>
                  </a:lnTo>
                  <a:lnTo>
                    <a:pt x="2231" y="2043"/>
                  </a:lnTo>
                  <a:lnTo>
                    <a:pt x="2237" y="2040"/>
                  </a:lnTo>
                  <a:lnTo>
                    <a:pt x="2244" y="2039"/>
                  </a:lnTo>
                  <a:lnTo>
                    <a:pt x="2251" y="2038"/>
                  </a:lnTo>
                  <a:lnTo>
                    <a:pt x="2257" y="2037"/>
                  </a:lnTo>
                  <a:lnTo>
                    <a:pt x="2257" y="2037"/>
                  </a:lnTo>
                  <a:lnTo>
                    <a:pt x="2269" y="2038"/>
                  </a:lnTo>
                  <a:lnTo>
                    <a:pt x="2280" y="2041"/>
                  </a:lnTo>
                  <a:lnTo>
                    <a:pt x="2291" y="2046"/>
                  </a:lnTo>
                  <a:lnTo>
                    <a:pt x="2300" y="2051"/>
                  </a:lnTo>
                  <a:lnTo>
                    <a:pt x="2285" y="2105"/>
                  </a:lnTo>
                  <a:close/>
                  <a:moveTo>
                    <a:pt x="1850" y="2042"/>
                  </a:moveTo>
                  <a:lnTo>
                    <a:pt x="1904" y="2042"/>
                  </a:lnTo>
                  <a:lnTo>
                    <a:pt x="1841" y="2266"/>
                  </a:lnTo>
                  <a:lnTo>
                    <a:pt x="1793" y="2266"/>
                  </a:lnTo>
                  <a:lnTo>
                    <a:pt x="1768" y="2174"/>
                  </a:lnTo>
                  <a:lnTo>
                    <a:pt x="1768" y="2174"/>
                  </a:lnTo>
                  <a:lnTo>
                    <a:pt x="1756" y="2125"/>
                  </a:lnTo>
                  <a:lnTo>
                    <a:pt x="1756" y="2125"/>
                  </a:lnTo>
                  <a:lnTo>
                    <a:pt x="1751" y="2148"/>
                  </a:lnTo>
                  <a:lnTo>
                    <a:pt x="1744" y="2175"/>
                  </a:lnTo>
                  <a:lnTo>
                    <a:pt x="1720" y="2266"/>
                  </a:lnTo>
                  <a:lnTo>
                    <a:pt x="1672" y="2266"/>
                  </a:lnTo>
                  <a:lnTo>
                    <a:pt x="1671" y="2265"/>
                  </a:lnTo>
                  <a:lnTo>
                    <a:pt x="1608" y="2042"/>
                  </a:lnTo>
                  <a:lnTo>
                    <a:pt x="1665" y="2042"/>
                  </a:lnTo>
                  <a:lnTo>
                    <a:pt x="1686" y="2126"/>
                  </a:lnTo>
                  <a:lnTo>
                    <a:pt x="1686" y="2126"/>
                  </a:lnTo>
                  <a:lnTo>
                    <a:pt x="1692" y="2152"/>
                  </a:lnTo>
                  <a:lnTo>
                    <a:pt x="1697" y="2180"/>
                  </a:lnTo>
                  <a:lnTo>
                    <a:pt x="1697" y="2180"/>
                  </a:lnTo>
                  <a:lnTo>
                    <a:pt x="1703" y="2152"/>
                  </a:lnTo>
                  <a:lnTo>
                    <a:pt x="1711" y="2125"/>
                  </a:lnTo>
                  <a:lnTo>
                    <a:pt x="1734" y="2042"/>
                  </a:lnTo>
                  <a:lnTo>
                    <a:pt x="1781" y="2042"/>
                  </a:lnTo>
                  <a:lnTo>
                    <a:pt x="1804" y="2125"/>
                  </a:lnTo>
                  <a:lnTo>
                    <a:pt x="1804" y="2125"/>
                  </a:lnTo>
                  <a:lnTo>
                    <a:pt x="1811" y="2151"/>
                  </a:lnTo>
                  <a:lnTo>
                    <a:pt x="1817" y="2181"/>
                  </a:lnTo>
                  <a:lnTo>
                    <a:pt x="1817" y="2181"/>
                  </a:lnTo>
                  <a:lnTo>
                    <a:pt x="1823" y="2156"/>
                  </a:lnTo>
                  <a:lnTo>
                    <a:pt x="1830" y="2125"/>
                  </a:lnTo>
                  <a:lnTo>
                    <a:pt x="1850" y="2042"/>
                  </a:lnTo>
                  <a:close/>
                  <a:moveTo>
                    <a:pt x="2016" y="2037"/>
                  </a:moveTo>
                  <a:lnTo>
                    <a:pt x="2016" y="2037"/>
                  </a:lnTo>
                  <a:lnTo>
                    <a:pt x="2006" y="2038"/>
                  </a:lnTo>
                  <a:lnTo>
                    <a:pt x="1995" y="2039"/>
                  </a:lnTo>
                  <a:lnTo>
                    <a:pt x="1985" y="2042"/>
                  </a:lnTo>
                  <a:lnTo>
                    <a:pt x="1976" y="2046"/>
                  </a:lnTo>
                  <a:lnTo>
                    <a:pt x="1967" y="2050"/>
                  </a:lnTo>
                  <a:lnTo>
                    <a:pt x="1958" y="2057"/>
                  </a:lnTo>
                  <a:lnTo>
                    <a:pt x="1951" y="2062"/>
                  </a:lnTo>
                  <a:lnTo>
                    <a:pt x="1944" y="2070"/>
                  </a:lnTo>
                  <a:lnTo>
                    <a:pt x="1937" y="2078"/>
                  </a:lnTo>
                  <a:lnTo>
                    <a:pt x="1932" y="2087"/>
                  </a:lnTo>
                  <a:lnTo>
                    <a:pt x="1926" y="2097"/>
                  </a:lnTo>
                  <a:lnTo>
                    <a:pt x="1923" y="2107"/>
                  </a:lnTo>
                  <a:lnTo>
                    <a:pt x="1920" y="2118"/>
                  </a:lnTo>
                  <a:lnTo>
                    <a:pt x="1916" y="2130"/>
                  </a:lnTo>
                  <a:lnTo>
                    <a:pt x="1915" y="2141"/>
                  </a:lnTo>
                  <a:lnTo>
                    <a:pt x="1915" y="2155"/>
                  </a:lnTo>
                  <a:lnTo>
                    <a:pt x="1915" y="2155"/>
                  </a:lnTo>
                  <a:lnTo>
                    <a:pt x="1915" y="2167"/>
                  </a:lnTo>
                  <a:lnTo>
                    <a:pt x="1916" y="2179"/>
                  </a:lnTo>
                  <a:lnTo>
                    <a:pt x="1920" y="2190"/>
                  </a:lnTo>
                  <a:lnTo>
                    <a:pt x="1923" y="2201"/>
                  </a:lnTo>
                  <a:lnTo>
                    <a:pt x="1926" y="2211"/>
                  </a:lnTo>
                  <a:lnTo>
                    <a:pt x="1932" y="2221"/>
                  </a:lnTo>
                  <a:lnTo>
                    <a:pt x="1937" y="2230"/>
                  </a:lnTo>
                  <a:lnTo>
                    <a:pt x="1944" y="2238"/>
                  </a:lnTo>
                  <a:lnTo>
                    <a:pt x="1951" y="2246"/>
                  </a:lnTo>
                  <a:lnTo>
                    <a:pt x="1958" y="2252"/>
                  </a:lnTo>
                  <a:lnTo>
                    <a:pt x="1967" y="2258"/>
                  </a:lnTo>
                  <a:lnTo>
                    <a:pt x="1976" y="2262"/>
                  </a:lnTo>
                  <a:lnTo>
                    <a:pt x="1985" y="2266"/>
                  </a:lnTo>
                  <a:lnTo>
                    <a:pt x="1995" y="2269"/>
                  </a:lnTo>
                  <a:lnTo>
                    <a:pt x="2006" y="2270"/>
                  </a:lnTo>
                  <a:lnTo>
                    <a:pt x="2016" y="2271"/>
                  </a:lnTo>
                  <a:lnTo>
                    <a:pt x="2016" y="2271"/>
                  </a:lnTo>
                  <a:lnTo>
                    <a:pt x="2027" y="2270"/>
                  </a:lnTo>
                  <a:lnTo>
                    <a:pt x="2039" y="2269"/>
                  </a:lnTo>
                  <a:lnTo>
                    <a:pt x="2049" y="2266"/>
                  </a:lnTo>
                  <a:lnTo>
                    <a:pt x="2057" y="2262"/>
                  </a:lnTo>
                  <a:lnTo>
                    <a:pt x="2066" y="2258"/>
                  </a:lnTo>
                  <a:lnTo>
                    <a:pt x="2075" y="2252"/>
                  </a:lnTo>
                  <a:lnTo>
                    <a:pt x="2083" y="2246"/>
                  </a:lnTo>
                  <a:lnTo>
                    <a:pt x="2090" y="2238"/>
                  </a:lnTo>
                  <a:lnTo>
                    <a:pt x="2096" y="2230"/>
                  </a:lnTo>
                  <a:lnTo>
                    <a:pt x="2102" y="2221"/>
                  </a:lnTo>
                  <a:lnTo>
                    <a:pt x="2106" y="2211"/>
                  </a:lnTo>
                  <a:lnTo>
                    <a:pt x="2111" y="2201"/>
                  </a:lnTo>
                  <a:lnTo>
                    <a:pt x="2114" y="2190"/>
                  </a:lnTo>
                  <a:lnTo>
                    <a:pt x="2116" y="2179"/>
                  </a:lnTo>
                  <a:lnTo>
                    <a:pt x="2119" y="2167"/>
                  </a:lnTo>
                  <a:lnTo>
                    <a:pt x="2119" y="2155"/>
                  </a:lnTo>
                  <a:lnTo>
                    <a:pt x="2119" y="2155"/>
                  </a:lnTo>
                  <a:lnTo>
                    <a:pt x="2119" y="2141"/>
                  </a:lnTo>
                  <a:lnTo>
                    <a:pt x="2116" y="2130"/>
                  </a:lnTo>
                  <a:lnTo>
                    <a:pt x="2114" y="2118"/>
                  </a:lnTo>
                  <a:lnTo>
                    <a:pt x="2111" y="2107"/>
                  </a:lnTo>
                  <a:lnTo>
                    <a:pt x="2106" y="2097"/>
                  </a:lnTo>
                  <a:lnTo>
                    <a:pt x="2102" y="2087"/>
                  </a:lnTo>
                  <a:lnTo>
                    <a:pt x="2096" y="2078"/>
                  </a:lnTo>
                  <a:lnTo>
                    <a:pt x="2090" y="2070"/>
                  </a:lnTo>
                  <a:lnTo>
                    <a:pt x="2083" y="2062"/>
                  </a:lnTo>
                  <a:lnTo>
                    <a:pt x="2075" y="2057"/>
                  </a:lnTo>
                  <a:lnTo>
                    <a:pt x="2066" y="2050"/>
                  </a:lnTo>
                  <a:lnTo>
                    <a:pt x="2057" y="2046"/>
                  </a:lnTo>
                  <a:lnTo>
                    <a:pt x="2049" y="2042"/>
                  </a:lnTo>
                  <a:lnTo>
                    <a:pt x="2039" y="2039"/>
                  </a:lnTo>
                  <a:lnTo>
                    <a:pt x="2027" y="2038"/>
                  </a:lnTo>
                  <a:lnTo>
                    <a:pt x="2016" y="2037"/>
                  </a:lnTo>
                  <a:lnTo>
                    <a:pt x="2016" y="2037"/>
                  </a:lnTo>
                  <a:close/>
                  <a:moveTo>
                    <a:pt x="2016" y="2219"/>
                  </a:moveTo>
                  <a:lnTo>
                    <a:pt x="2016" y="2219"/>
                  </a:lnTo>
                  <a:lnTo>
                    <a:pt x="2006" y="2218"/>
                  </a:lnTo>
                  <a:lnTo>
                    <a:pt x="1998" y="2215"/>
                  </a:lnTo>
                  <a:lnTo>
                    <a:pt x="1991" y="2209"/>
                  </a:lnTo>
                  <a:lnTo>
                    <a:pt x="1984" y="2201"/>
                  </a:lnTo>
                  <a:lnTo>
                    <a:pt x="1978" y="2192"/>
                  </a:lnTo>
                  <a:lnTo>
                    <a:pt x="1974" y="2181"/>
                  </a:lnTo>
                  <a:lnTo>
                    <a:pt x="1972" y="2168"/>
                  </a:lnTo>
                  <a:lnTo>
                    <a:pt x="1972" y="2155"/>
                  </a:lnTo>
                  <a:lnTo>
                    <a:pt x="1972" y="2155"/>
                  </a:lnTo>
                  <a:lnTo>
                    <a:pt x="1972" y="2140"/>
                  </a:lnTo>
                  <a:lnTo>
                    <a:pt x="1974" y="2128"/>
                  </a:lnTo>
                  <a:lnTo>
                    <a:pt x="1978" y="2117"/>
                  </a:lnTo>
                  <a:lnTo>
                    <a:pt x="1984" y="2107"/>
                  </a:lnTo>
                  <a:lnTo>
                    <a:pt x="1991" y="2099"/>
                  </a:lnTo>
                  <a:lnTo>
                    <a:pt x="1998" y="2093"/>
                  </a:lnTo>
                  <a:lnTo>
                    <a:pt x="2006" y="2090"/>
                  </a:lnTo>
                  <a:lnTo>
                    <a:pt x="2016" y="2089"/>
                  </a:lnTo>
                  <a:lnTo>
                    <a:pt x="2016" y="2089"/>
                  </a:lnTo>
                  <a:lnTo>
                    <a:pt x="2026" y="2090"/>
                  </a:lnTo>
                  <a:lnTo>
                    <a:pt x="2035" y="2093"/>
                  </a:lnTo>
                  <a:lnTo>
                    <a:pt x="2043" y="2099"/>
                  </a:lnTo>
                  <a:lnTo>
                    <a:pt x="2050" y="2107"/>
                  </a:lnTo>
                  <a:lnTo>
                    <a:pt x="2055" y="2117"/>
                  </a:lnTo>
                  <a:lnTo>
                    <a:pt x="2059" y="2128"/>
                  </a:lnTo>
                  <a:lnTo>
                    <a:pt x="2061" y="2140"/>
                  </a:lnTo>
                  <a:lnTo>
                    <a:pt x="2062" y="2155"/>
                  </a:lnTo>
                  <a:lnTo>
                    <a:pt x="2062" y="2155"/>
                  </a:lnTo>
                  <a:lnTo>
                    <a:pt x="2061" y="2168"/>
                  </a:lnTo>
                  <a:lnTo>
                    <a:pt x="2059" y="2181"/>
                  </a:lnTo>
                  <a:lnTo>
                    <a:pt x="2055" y="2192"/>
                  </a:lnTo>
                  <a:lnTo>
                    <a:pt x="2050" y="2201"/>
                  </a:lnTo>
                  <a:lnTo>
                    <a:pt x="2043" y="2209"/>
                  </a:lnTo>
                  <a:lnTo>
                    <a:pt x="2035" y="2215"/>
                  </a:lnTo>
                  <a:lnTo>
                    <a:pt x="2026" y="2218"/>
                  </a:lnTo>
                  <a:lnTo>
                    <a:pt x="2016" y="2219"/>
                  </a:lnTo>
                  <a:lnTo>
                    <a:pt x="2016" y="2219"/>
                  </a:lnTo>
                  <a:close/>
                  <a:moveTo>
                    <a:pt x="843" y="2116"/>
                  </a:moveTo>
                  <a:lnTo>
                    <a:pt x="910" y="2266"/>
                  </a:lnTo>
                  <a:lnTo>
                    <a:pt x="849" y="2266"/>
                  </a:lnTo>
                  <a:lnTo>
                    <a:pt x="803" y="2162"/>
                  </a:lnTo>
                  <a:lnTo>
                    <a:pt x="772" y="2199"/>
                  </a:lnTo>
                  <a:lnTo>
                    <a:pt x="772" y="2266"/>
                  </a:lnTo>
                  <a:lnTo>
                    <a:pt x="718" y="2266"/>
                  </a:lnTo>
                  <a:lnTo>
                    <a:pt x="718" y="1977"/>
                  </a:lnTo>
                  <a:lnTo>
                    <a:pt x="772" y="1949"/>
                  </a:lnTo>
                  <a:lnTo>
                    <a:pt x="772" y="2128"/>
                  </a:lnTo>
                  <a:lnTo>
                    <a:pt x="772" y="2128"/>
                  </a:lnTo>
                  <a:lnTo>
                    <a:pt x="794" y="2099"/>
                  </a:lnTo>
                  <a:lnTo>
                    <a:pt x="838" y="2042"/>
                  </a:lnTo>
                  <a:lnTo>
                    <a:pt x="903" y="2042"/>
                  </a:lnTo>
                  <a:lnTo>
                    <a:pt x="843" y="2116"/>
                  </a:lnTo>
                  <a:close/>
                  <a:moveTo>
                    <a:pt x="1105" y="2266"/>
                  </a:moveTo>
                  <a:lnTo>
                    <a:pt x="1049" y="2266"/>
                  </a:lnTo>
                  <a:lnTo>
                    <a:pt x="1049" y="2042"/>
                  </a:lnTo>
                  <a:lnTo>
                    <a:pt x="1105" y="2042"/>
                  </a:lnTo>
                  <a:lnTo>
                    <a:pt x="1105" y="2061"/>
                  </a:lnTo>
                  <a:lnTo>
                    <a:pt x="1105" y="2061"/>
                  </a:lnTo>
                  <a:lnTo>
                    <a:pt x="1110" y="2056"/>
                  </a:lnTo>
                  <a:lnTo>
                    <a:pt x="1116" y="2051"/>
                  </a:lnTo>
                  <a:lnTo>
                    <a:pt x="1123" y="2047"/>
                  </a:lnTo>
                  <a:lnTo>
                    <a:pt x="1129" y="2043"/>
                  </a:lnTo>
                  <a:lnTo>
                    <a:pt x="1137" y="2041"/>
                  </a:lnTo>
                  <a:lnTo>
                    <a:pt x="1145" y="2039"/>
                  </a:lnTo>
                  <a:lnTo>
                    <a:pt x="1153" y="2038"/>
                  </a:lnTo>
                  <a:lnTo>
                    <a:pt x="1162" y="2037"/>
                  </a:lnTo>
                  <a:lnTo>
                    <a:pt x="1162" y="2037"/>
                  </a:lnTo>
                  <a:lnTo>
                    <a:pt x="1172" y="2038"/>
                  </a:lnTo>
                  <a:lnTo>
                    <a:pt x="1180" y="2039"/>
                  </a:lnTo>
                  <a:lnTo>
                    <a:pt x="1188" y="2041"/>
                  </a:lnTo>
                  <a:lnTo>
                    <a:pt x="1197" y="2043"/>
                  </a:lnTo>
                  <a:lnTo>
                    <a:pt x="1204" y="2048"/>
                  </a:lnTo>
                  <a:lnTo>
                    <a:pt x="1210" y="2052"/>
                  </a:lnTo>
                  <a:lnTo>
                    <a:pt x="1217" y="2057"/>
                  </a:lnTo>
                  <a:lnTo>
                    <a:pt x="1223" y="2063"/>
                  </a:lnTo>
                  <a:lnTo>
                    <a:pt x="1227" y="2070"/>
                  </a:lnTo>
                  <a:lnTo>
                    <a:pt x="1232" y="2078"/>
                  </a:lnTo>
                  <a:lnTo>
                    <a:pt x="1235" y="2086"/>
                  </a:lnTo>
                  <a:lnTo>
                    <a:pt x="1238" y="2096"/>
                  </a:lnTo>
                  <a:lnTo>
                    <a:pt x="1240" y="2106"/>
                  </a:lnTo>
                  <a:lnTo>
                    <a:pt x="1242" y="2116"/>
                  </a:lnTo>
                  <a:lnTo>
                    <a:pt x="1243" y="2127"/>
                  </a:lnTo>
                  <a:lnTo>
                    <a:pt x="1244" y="2139"/>
                  </a:lnTo>
                  <a:lnTo>
                    <a:pt x="1244" y="2266"/>
                  </a:lnTo>
                  <a:lnTo>
                    <a:pt x="1188" y="2266"/>
                  </a:lnTo>
                  <a:lnTo>
                    <a:pt x="1188" y="2142"/>
                  </a:lnTo>
                  <a:lnTo>
                    <a:pt x="1188" y="2142"/>
                  </a:lnTo>
                  <a:lnTo>
                    <a:pt x="1187" y="2130"/>
                  </a:lnTo>
                  <a:lnTo>
                    <a:pt x="1186" y="2118"/>
                  </a:lnTo>
                  <a:lnTo>
                    <a:pt x="1183" y="2109"/>
                  </a:lnTo>
                  <a:lnTo>
                    <a:pt x="1178" y="2101"/>
                  </a:lnTo>
                  <a:lnTo>
                    <a:pt x="1173" y="2096"/>
                  </a:lnTo>
                  <a:lnTo>
                    <a:pt x="1166" y="2091"/>
                  </a:lnTo>
                  <a:lnTo>
                    <a:pt x="1157" y="2089"/>
                  </a:lnTo>
                  <a:lnTo>
                    <a:pt x="1147" y="2088"/>
                  </a:lnTo>
                  <a:lnTo>
                    <a:pt x="1147" y="2088"/>
                  </a:lnTo>
                  <a:lnTo>
                    <a:pt x="1138" y="2089"/>
                  </a:lnTo>
                  <a:lnTo>
                    <a:pt x="1129" y="2091"/>
                  </a:lnTo>
                  <a:lnTo>
                    <a:pt x="1122" y="2096"/>
                  </a:lnTo>
                  <a:lnTo>
                    <a:pt x="1116" y="2102"/>
                  </a:lnTo>
                  <a:lnTo>
                    <a:pt x="1112" y="2109"/>
                  </a:lnTo>
                  <a:lnTo>
                    <a:pt x="1108" y="2119"/>
                  </a:lnTo>
                  <a:lnTo>
                    <a:pt x="1106" y="2130"/>
                  </a:lnTo>
                  <a:lnTo>
                    <a:pt x="1105" y="2142"/>
                  </a:lnTo>
                  <a:lnTo>
                    <a:pt x="1105" y="2266"/>
                  </a:lnTo>
                  <a:close/>
                  <a:moveTo>
                    <a:pt x="1418" y="2058"/>
                  </a:moveTo>
                  <a:lnTo>
                    <a:pt x="1418" y="2058"/>
                  </a:lnTo>
                  <a:lnTo>
                    <a:pt x="1413" y="2053"/>
                  </a:lnTo>
                  <a:lnTo>
                    <a:pt x="1407" y="2049"/>
                  </a:lnTo>
                  <a:lnTo>
                    <a:pt x="1402" y="2046"/>
                  </a:lnTo>
                  <a:lnTo>
                    <a:pt x="1395" y="2042"/>
                  </a:lnTo>
                  <a:lnTo>
                    <a:pt x="1388" y="2040"/>
                  </a:lnTo>
                  <a:lnTo>
                    <a:pt x="1382" y="2039"/>
                  </a:lnTo>
                  <a:lnTo>
                    <a:pt x="1375" y="2038"/>
                  </a:lnTo>
                  <a:lnTo>
                    <a:pt x="1368" y="2037"/>
                  </a:lnTo>
                  <a:lnTo>
                    <a:pt x="1368" y="2037"/>
                  </a:lnTo>
                  <a:lnTo>
                    <a:pt x="1358" y="2038"/>
                  </a:lnTo>
                  <a:lnTo>
                    <a:pt x="1349" y="2039"/>
                  </a:lnTo>
                  <a:lnTo>
                    <a:pt x="1340" y="2041"/>
                  </a:lnTo>
                  <a:lnTo>
                    <a:pt x="1332" y="2046"/>
                  </a:lnTo>
                  <a:lnTo>
                    <a:pt x="1324" y="2049"/>
                  </a:lnTo>
                  <a:lnTo>
                    <a:pt x="1317" y="2055"/>
                  </a:lnTo>
                  <a:lnTo>
                    <a:pt x="1310" y="2061"/>
                  </a:lnTo>
                  <a:lnTo>
                    <a:pt x="1304" y="2068"/>
                  </a:lnTo>
                  <a:lnTo>
                    <a:pt x="1298" y="2076"/>
                  </a:lnTo>
                  <a:lnTo>
                    <a:pt x="1294" y="2085"/>
                  </a:lnTo>
                  <a:lnTo>
                    <a:pt x="1289" y="2093"/>
                  </a:lnTo>
                  <a:lnTo>
                    <a:pt x="1286" y="2105"/>
                  </a:lnTo>
                  <a:lnTo>
                    <a:pt x="1284" y="2115"/>
                  </a:lnTo>
                  <a:lnTo>
                    <a:pt x="1282" y="2127"/>
                  </a:lnTo>
                  <a:lnTo>
                    <a:pt x="1280" y="2139"/>
                  </a:lnTo>
                  <a:lnTo>
                    <a:pt x="1280" y="2151"/>
                  </a:lnTo>
                  <a:lnTo>
                    <a:pt x="1280" y="2151"/>
                  </a:lnTo>
                  <a:lnTo>
                    <a:pt x="1280" y="2166"/>
                  </a:lnTo>
                  <a:lnTo>
                    <a:pt x="1282" y="2178"/>
                  </a:lnTo>
                  <a:lnTo>
                    <a:pt x="1284" y="2190"/>
                  </a:lnTo>
                  <a:lnTo>
                    <a:pt x="1286" y="2202"/>
                  </a:lnTo>
                  <a:lnTo>
                    <a:pt x="1289" y="2212"/>
                  </a:lnTo>
                  <a:lnTo>
                    <a:pt x="1294" y="2222"/>
                  </a:lnTo>
                  <a:lnTo>
                    <a:pt x="1298" y="2231"/>
                  </a:lnTo>
                  <a:lnTo>
                    <a:pt x="1304" y="2239"/>
                  </a:lnTo>
                  <a:lnTo>
                    <a:pt x="1309" y="2247"/>
                  </a:lnTo>
                  <a:lnTo>
                    <a:pt x="1316" y="2252"/>
                  </a:lnTo>
                  <a:lnTo>
                    <a:pt x="1323" y="2258"/>
                  </a:lnTo>
                  <a:lnTo>
                    <a:pt x="1330" y="2262"/>
                  </a:lnTo>
                  <a:lnTo>
                    <a:pt x="1339" y="2266"/>
                  </a:lnTo>
                  <a:lnTo>
                    <a:pt x="1348" y="2269"/>
                  </a:lnTo>
                  <a:lnTo>
                    <a:pt x="1357" y="2270"/>
                  </a:lnTo>
                  <a:lnTo>
                    <a:pt x="1367" y="2271"/>
                  </a:lnTo>
                  <a:lnTo>
                    <a:pt x="1367" y="2271"/>
                  </a:lnTo>
                  <a:lnTo>
                    <a:pt x="1374" y="2270"/>
                  </a:lnTo>
                  <a:lnTo>
                    <a:pt x="1382" y="2269"/>
                  </a:lnTo>
                  <a:lnTo>
                    <a:pt x="1388" y="2268"/>
                  </a:lnTo>
                  <a:lnTo>
                    <a:pt x="1395" y="2266"/>
                  </a:lnTo>
                  <a:lnTo>
                    <a:pt x="1401" y="2262"/>
                  </a:lnTo>
                  <a:lnTo>
                    <a:pt x="1407" y="2259"/>
                  </a:lnTo>
                  <a:lnTo>
                    <a:pt x="1413" y="2255"/>
                  </a:lnTo>
                  <a:lnTo>
                    <a:pt x="1418" y="2249"/>
                  </a:lnTo>
                  <a:lnTo>
                    <a:pt x="1418" y="2255"/>
                  </a:lnTo>
                  <a:lnTo>
                    <a:pt x="1418" y="2255"/>
                  </a:lnTo>
                  <a:lnTo>
                    <a:pt x="1418" y="2264"/>
                  </a:lnTo>
                  <a:lnTo>
                    <a:pt x="1417" y="2274"/>
                  </a:lnTo>
                  <a:lnTo>
                    <a:pt x="1414" y="2284"/>
                  </a:lnTo>
                  <a:lnTo>
                    <a:pt x="1412" y="2288"/>
                  </a:lnTo>
                  <a:lnTo>
                    <a:pt x="1409" y="2293"/>
                  </a:lnTo>
                  <a:lnTo>
                    <a:pt x="1405" y="2297"/>
                  </a:lnTo>
                  <a:lnTo>
                    <a:pt x="1401" y="2301"/>
                  </a:lnTo>
                  <a:lnTo>
                    <a:pt x="1395" y="2305"/>
                  </a:lnTo>
                  <a:lnTo>
                    <a:pt x="1388" y="2308"/>
                  </a:lnTo>
                  <a:lnTo>
                    <a:pt x="1379" y="2310"/>
                  </a:lnTo>
                  <a:lnTo>
                    <a:pt x="1370" y="2313"/>
                  </a:lnTo>
                  <a:lnTo>
                    <a:pt x="1359" y="2314"/>
                  </a:lnTo>
                  <a:lnTo>
                    <a:pt x="1346" y="2314"/>
                  </a:lnTo>
                  <a:lnTo>
                    <a:pt x="1344" y="2314"/>
                  </a:lnTo>
                  <a:lnTo>
                    <a:pt x="1364" y="2357"/>
                  </a:lnTo>
                  <a:lnTo>
                    <a:pt x="1365" y="2357"/>
                  </a:lnTo>
                  <a:lnTo>
                    <a:pt x="1365" y="2357"/>
                  </a:lnTo>
                  <a:lnTo>
                    <a:pt x="1378" y="2357"/>
                  </a:lnTo>
                  <a:lnTo>
                    <a:pt x="1390" y="2356"/>
                  </a:lnTo>
                  <a:lnTo>
                    <a:pt x="1402" y="2353"/>
                  </a:lnTo>
                  <a:lnTo>
                    <a:pt x="1413" y="2350"/>
                  </a:lnTo>
                  <a:lnTo>
                    <a:pt x="1423" y="2346"/>
                  </a:lnTo>
                  <a:lnTo>
                    <a:pt x="1432" y="2341"/>
                  </a:lnTo>
                  <a:lnTo>
                    <a:pt x="1439" y="2336"/>
                  </a:lnTo>
                  <a:lnTo>
                    <a:pt x="1446" y="2329"/>
                  </a:lnTo>
                  <a:lnTo>
                    <a:pt x="1453" y="2321"/>
                  </a:lnTo>
                  <a:lnTo>
                    <a:pt x="1458" y="2314"/>
                  </a:lnTo>
                  <a:lnTo>
                    <a:pt x="1463" y="2304"/>
                  </a:lnTo>
                  <a:lnTo>
                    <a:pt x="1466" y="2294"/>
                  </a:lnTo>
                  <a:lnTo>
                    <a:pt x="1469" y="2284"/>
                  </a:lnTo>
                  <a:lnTo>
                    <a:pt x="1472" y="2271"/>
                  </a:lnTo>
                  <a:lnTo>
                    <a:pt x="1473" y="2259"/>
                  </a:lnTo>
                  <a:lnTo>
                    <a:pt x="1473" y="2246"/>
                  </a:lnTo>
                  <a:lnTo>
                    <a:pt x="1473" y="2042"/>
                  </a:lnTo>
                  <a:lnTo>
                    <a:pt x="1418" y="2042"/>
                  </a:lnTo>
                  <a:lnTo>
                    <a:pt x="1418" y="2058"/>
                  </a:lnTo>
                  <a:close/>
                  <a:moveTo>
                    <a:pt x="1418" y="2110"/>
                  </a:moveTo>
                  <a:lnTo>
                    <a:pt x="1418" y="2198"/>
                  </a:lnTo>
                  <a:lnTo>
                    <a:pt x="1418" y="2198"/>
                  </a:lnTo>
                  <a:lnTo>
                    <a:pt x="1411" y="2206"/>
                  </a:lnTo>
                  <a:lnTo>
                    <a:pt x="1403" y="2214"/>
                  </a:lnTo>
                  <a:lnTo>
                    <a:pt x="1397" y="2216"/>
                  </a:lnTo>
                  <a:lnTo>
                    <a:pt x="1392" y="2218"/>
                  </a:lnTo>
                  <a:lnTo>
                    <a:pt x="1386" y="2219"/>
                  </a:lnTo>
                  <a:lnTo>
                    <a:pt x="1378" y="2220"/>
                  </a:lnTo>
                  <a:lnTo>
                    <a:pt x="1378" y="2220"/>
                  </a:lnTo>
                  <a:lnTo>
                    <a:pt x="1372" y="2219"/>
                  </a:lnTo>
                  <a:lnTo>
                    <a:pt x="1364" y="2217"/>
                  </a:lnTo>
                  <a:lnTo>
                    <a:pt x="1357" y="2214"/>
                  </a:lnTo>
                  <a:lnTo>
                    <a:pt x="1350" y="2207"/>
                  </a:lnTo>
                  <a:lnTo>
                    <a:pt x="1345" y="2198"/>
                  </a:lnTo>
                  <a:lnTo>
                    <a:pt x="1340" y="2186"/>
                  </a:lnTo>
                  <a:lnTo>
                    <a:pt x="1338" y="2170"/>
                  </a:lnTo>
                  <a:lnTo>
                    <a:pt x="1337" y="2150"/>
                  </a:lnTo>
                  <a:lnTo>
                    <a:pt x="1337" y="2150"/>
                  </a:lnTo>
                  <a:lnTo>
                    <a:pt x="1338" y="2133"/>
                  </a:lnTo>
                  <a:lnTo>
                    <a:pt x="1340" y="2119"/>
                  </a:lnTo>
                  <a:lnTo>
                    <a:pt x="1345" y="2108"/>
                  </a:lnTo>
                  <a:lnTo>
                    <a:pt x="1350" y="2100"/>
                  </a:lnTo>
                  <a:lnTo>
                    <a:pt x="1357" y="2095"/>
                  </a:lnTo>
                  <a:lnTo>
                    <a:pt x="1364" y="2090"/>
                  </a:lnTo>
                  <a:lnTo>
                    <a:pt x="1372" y="2089"/>
                  </a:lnTo>
                  <a:lnTo>
                    <a:pt x="1378" y="2088"/>
                  </a:lnTo>
                  <a:lnTo>
                    <a:pt x="1378" y="2088"/>
                  </a:lnTo>
                  <a:lnTo>
                    <a:pt x="1386" y="2089"/>
                  </a:lnTo>
                  <a:lnTo>
                    <a:pt x="1393" y="2090"/>
                  </a:lnTo>
                  <a:lnTo>
                    <a:pt x="1398" y="2092"/>
                  </a:lnTo>
                  <a:lnTo>
                    <a:pt x="1404" y="2096"/>
                  </a:lnTo>
                  <a:lnTo>
                    <a:pt x="1408" y="2099"/>
                  </a:lnTo>
                  <a:lnTo>
                    <a:pt x="1412" y="2102"/>
                  </a:lnTo>
                  <a:lnTo>
                    <a:pt x="1418" y="2110"/>
                  </a:lnTo>
                  <a:lnTo>
                    <a:pt x="1418" y="2110"/>
                  </a:lnTo>
                  <a:close/>
                  <a:moveTo>
                    <a:pt x="945" y="2042"/>
                  </a:moveTo>
                  <a:lnTo>
                    <a:pt x="1000" y="2042"/>
                  </a:lnTo>
                  <a:lnTo>
                    <a:pt x="1000" y="2139"/>
                  </a:lnTo>
                  <a:lnTo>
                    <a:pt x="1000" y="2266"/>
                  </a:lnTo>
                  <a:lnTo>
                    <a:pt x="945" y="2266"/>
                  </a:lnTo>
                  <a:lnTo>
                    <a:pt x="945" y="2042"/>
                  </a:lnTo>
                  <a:close/>
                  <a:moveTo>
                    <a:pt x="1000" y="1982"/>
                  </a:moveTo>
                  <a:lnTo>
                    <a:pt x="1000" y="2010"/>
                  </a:lnTo>
                  <a:lnTo>
                    <a:pt x="945" y="2010"/>
                  </a:lnTo>
                  <a:lnTo>
                    <a:pt x="945" y="1954"/>
                  </a:lnTo>
                  <a:lnTo>
                    <a:pt x="1000" y="1954"/>
                  </a:lnTo>
                  <a:lnTo>
                    <a:pt x="1000" y="1982"/>
                  </a:lnTo>
                  <a:close/>
                  <a:moveTo>
                    <a:pt x="2325" y="1977"/>
                  </a:moveTo>
                  <a:lnTo>
                    <a:pt x="2381" y="1949"/>
                  </a:lnTo>
                  <a:lnTo>
                    <a:pt x="2381" y="2144"/>
                  </a:lnTo>
                  <a:lnTo>
                    <a:pt x="2381" y="2266"/>
                  </a:lnTo>
                  <a:lnTo>
                    <a:pt x="2325" y="2266"/>
                  </a:lnTo>
                  <a:lnTo>
                    <a:pt x="2325" y="1977"/>
                  </a:lnTo>
                  <a:close/>
                  <a:moveTo>
                    <a:pt x="400" y="762"/>
                  </a:moveTo>
                  <a:lnTo>
                    <a:pt x="856" y="762"/>
                  </a:lnTo>
                  <a:lnTo>
                    <a:pt x="856" y="498"/>
                  </a:lnTo>
                  <a:lnTo>
                    <a:pt x="400" y="498"/>
                  </a:lnTo>
                  <a:lnTo>
                    <a:pt x="400" y="290"/>
                  </a:lnTo>
                  <a:lnTo>
                    <a:pt x="905" y="290"/>
                  </a:lnTo>
                  <a:lnTo>
                    <a:pt x="737" y="0"/>
                  </a:lnTo>
                  <a:lnTo>
                    <a:pt x="22" y="0"/>
                  </a:lnTo>
                  <a:lnTo>
                    <a:pt x="22" y="1261"/>
                  </a:lnTo>
                  <a:lnTo>
                    <a:pt x="1030" y="1261"/>
                  </a:lnTo>
                  <a:lnTo>
                    <a:pt x="1030" y="970"/>
                  </a:lnTo>
                  <a:lnTo>
                    <a:pt x="400" y="970"/>
                  </a:lnTo>
                  <a:lnTo>
                    <a:pt x="400" y="762"/>
                  </a:lnTo>
                  <a:close/>
                  <a:moveTo>
                    <a:pt x="1702" y="0"/>
                  </a:moveTo>
                  <a:lnTo>
                    <a:pt x="1487" y="411"/>
                  </a:lnTo>
                  <a:lnTo>
                    <a:pt x="1274" y="0"/>
                  </a:lnTo>
                  <a:lnTo>
                    <a:pt x="856" y="0"/>
                  </a:lnTo>
                  <a:lnTo>
                    <a:pt x="1296" y="762"/>
                  </a:lnTo>
                  <a:lnTo>
                    <a:pt x="1296" y="1261"/>
                  </a:lnTo>
                  <a:lnTo>
                    <a:pt x="1673" y="1261"/>
                  </a:lnTo>
                  <a:lnTo>
                    <a:pt x="1673" y="762"/>
                  </a:lnTo>
                  <a:lnTo>
                    <a:pt x="2114" y="0"/>
                  </a:lnTo>
                  <a:lnTo>
                    <a:pt x="1702"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noProof="0" dirty="0"/>
            </a:p>
          </p:txBody>
        </p:sp>
      </p:grpSp>
      <p:pic>
        <p:nvPicPr>
          <p:cNvPr id="89" name="Picture 88">
            <a:extLst>
              <a:ext uri="{FF2B5EF4-FFF2-40B4-BE49-F238E27FC236}">
                <a16:creationId xmlns:a16="http://schemas.microsoft.com/office/drawing/2014/main" id="{BEA87971-BB0B-4ED2-8AC3-71D5B1159A1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777240"/>
            <a:ext cx="6753225" cy="3400425"/>
          </a:xfrm>
          <a:prstGeom prst="rect">
            <a:avLst/>
          </a:prstGeom>
        </p:spPr>
      </p:pic>
      <p:sp>
        <p:nvSpPr>
          <p:cNvPr id="90" name="Subtitle 2">
            <a:extLst>
              <a:ext uri="{FF2B5EF4-FFF2-40B4-BE49-F238E27FC236}">
                <a16:creationId xmlns:a16="http://schemas.microsoft.com/office/drawing/2014/main" id="{D57E11BD-E2D9-41B1-9EF5-FF1EA0B8EB0D}"/>
              </a:ext>
            </a:extLst>
          </p:cNvPr>
          <p:cNvSpPr>
            <a:spLocks noGrp="1"/>
          </p:cNvSpPr>
          <p:nvPr>
            <p:ph type="subTitle" idx="1"/>
          </p:nvPr>
        </p:nvSpPr>
        <p:spPr>
          <a:xfrm>
            <a:off x="888191" y="3258529"/>
            <a:ext cx="5943432" cy="645742"/>
          </a:xfrm>
          <a:prstGeom prst="rect">
            <a:avLst/>
          </a:prstGeom>
        </p:spPr>
        <p:txBody>
          <a:bodyPr/>
          <a:lstStyle>
            <a:lvl1pPr marL="0" indent="0" algn="l">
              <a:buNone/>
              <a:defRPr sz="1600">
                <a:solidFill>
                  <a:schemeClr val="bg1"/>
                </a:solidFill>
                <a:latin typeface="EYInterstate" panose="02000503020000020004" pitchFamily="2" charset="0"/>
                <a:cs typeface="Arial" pitchFamily="34" charset="0"/>
              </a:defRPr>
            </a:lvl1pPr>
            <a:lvl2pPr marL="0" indent="0" algn="l">
              <a:buNone/>
              <a:defRPr sz="1600">
                <a:solidFill>
                  <a:srgbClr val="FFFFFF"/>
                </a:solidFill>
              </a:defRPr>
            </a:lvl2pPr>
            <a:lvl3pPr marL="0" indent="0" algn="l">
              <a:buNone/>
              <a:defRPr sz="1600">
                <a:solidFill>
                  <a:srgbClr val="FFFFFF"/>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IE" noProof="0" dirty="0"/>
              <a:t>Click to edit Master subtitle style</a:t>
            </a:r>
          </a:p>
        </p:txBody>
      </p:sp>
      <p:sp>
        <p:nvSpPr>
          <p:cNvPr id="91" name="Title 1">
            <a:extLst>
              <a:ext uri="{FF2B5EF4-FFF2-40B4-BE49-F238E27FC236}">
                <a16:creationId xmlns:a16="http://schemas.microsoft.com/office/drawing/2014/main" id="{9E850DE9-7D5E-499B-8FA1-4143F639E01E}"/>
              </a:ext>
            </a:extLst>
          </p:cNvPr>
          <p:cNvSpPr>
            <a:spLocks noGrp="1"/>
          </p:cNvSpPr>
          <p:nvPr>
            <p:ph type="ctrTitle"/>
          </p:nvPr>
        </p:nvSpPr>
        <p:spPr>
          <a:xfrm>
            <a:off x="888191" y="2288083"/>
            <a:ext cx="5943432" cy="860400"/>
          </a:xfrm>
          <a:prstGeom prst="rect">
            <a:avLst/>
          </a:prstGeom>
        </p:spPr>
        <p:txBody>
          <a:bodyPr/>
          <a:lstStyle>
            <a:lvl1pPr>
              <a:defRPr sz="3000" b="0">
                <a:solidFill>
                  <a:schemeClr val="bg1"/>
                </a:solidFill>
                <a:latin typeface="EYInterstate Light" panose="02000506000000020004" pitchFamily="2" charset="0"/>
                <a:cs typeface="Arial" pitchFamily="34" charset="0"/>
              </a:defRPr>
            </a:lvl1pPr>
          </a:lstStyle>
          <a:p>
            <a:r>
              <a:rPr lang="en-IE" noProof="0" dirty="0"/>
              <a:t>Click to edit Master title style</a:t>
            </a:r>
          </a:p>
        </p:txBody>
      </p:sp>
      <p:pic>
        <p:nvPicPr>
          <p:cNvPr id="92" name="Picture 91">
            <a:extLst>
              <a:ext uri="{FF2B5EF4-FFF2-40B4-BE49-F238E27FC236}">
                <a16:creationId xmlns:a16="http://schemas.microsoft.com/office/drawing/2014/main" id="{620AFF6A-D70F-482C-ACA4-D71330481F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 y="5914517"/>
            <a:ext cx="3780000" cy="618750"/>
          </a:xfrm>
          <a:prstGeom prst="rect">
            <a:avLst/>
          </a:prstGeom>
        </p:spPr>
      </p:pic>
    </p:spTree>
    <p:extLst>
      <p:ext uri="{BB962C8B-B14F-4D97-AF65-F5344CB8AC3E}">
        <p14:creationId xmlns:p14="http://schemas.microsoft.com/office/powerpoint/2010/main" val="4177368543"/>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400"/>
          </a:xfrm>
        </p:spPr>
        <p:txBody>
          <a:bodyPr/>
          <a:lstStyle>
            <a:lvl1pPr>
              <a:defRPr sz="2400">
                <a:solidFill>
                  <a:schemeClr val="bg1"/>
                </a:solidFill>
              </a:defRPr>
            </a:lvl1pPr>
          </a:lstStyle>
          <a:p>
            <a:r>
              <a:rPr lang="en-IE" noProof="0" dirty="0"/>
              <a:t>Click to edit Master title style</a:t>
            </a:r>
          </a:p>
        </p:txBody>
      </p:sp>
      <p:sp>
        <p:nvSpPr>
          <p:cNvPr id="8" name="Text Placeholder 2">
            <a:extLst>
              <a:ext uri="{FF2B5EF4-FFF2-40B4-BE49-F238E27FC236}">
                <a16:creationId xmlns:a16="http://schemas.microsoft.com/office/drawing/2014/main" id="{90356C28-34FC-48BD-943E-82B485EB0C49}"/>
              </a:ext>
            </a:extLst>
          </p:cNvPr>
          <p:cNvSpPr>
            <a:spLocks noGrp="1"/>
          </p:cNvSpPr>
          <p:nvPr>
            <p:ph idx="1"/>
          </p:nvPr>
        </p:nvSpPr>
        <p:spPr>
          <a:xfrm>
            <a:off x="457201" y="1137920"/>
            <a:ext cx="8229600" cy="4947920"/>
          </a:xfrm>
          <a:prstGeom prst="rect">
            <a:avLst/>
          </a:prstGeom>
        </p:spPr>
        <p:txBody>
          <a:bodyPr vert="horz" lIns="0" tIns="0" rIns="0" bIns="0" rtlCol="0" anchor="t" anchorCtr="0">
            <a:noAutofit/>
          </a:bodyPr>
          <a:lstStyle>
            <a:lvl1pPr>
              <a:defRPr sz="2000"/>
            </a:lvl1pPr>
            <a:lvl2pPr>
              <a:defRPr sz="1800"/>
            </a:lvl2pPr>
            <a:lvl3pPr>
              <a:defRPr sz="1600"/>
            </a:lvl3pPr>
            <a:lvl4pPr>
              <a:defRPr sz="1400"/>
            </a:lvl4pPr>
            <a:lvl5pPr>
              <a:defRPr sz="1200"/>
            </a:lvl5pPr>
          </a:lstStyle>
          <a:p>
            <a:pPr lvl="0"/>
            <a:r>
              <a:rPr lang="en-IE" noProof="0" dirty="0"/>
              <a:t>Edit Master text styles</a:t>
            </a:r>
          </a:p>
          <a:p>
            <a:pPr lvl="1"/>
            <a:r>
              <a:rPr lang="en-IE" noProof="0" dirty="0"/>
              <a:t>Second level</a:t>
            </a:r>
          </a:p>
          <a:p>
            <a:pPr lvl="2"/>
            <a:r>
              <a:rPr lang="en-IE" noProof="0" dirty="0"/>
              <a:t>Third level</a:t>
            </a:r>
          </a:p>
          <a:p>
            <a:pPr lvl="3"/>
            <a:r>
              <a:rPr lang="en-IE" noProof="0" dirty="0"/>
              <a:t>Fourth level</a:t>
            </a:r>
          </a:p>
          <a:p>
            <a:pPr lvl="4"/>
            <a:r>
              <a:rPr lang="en-IE" noProof="0" dirty="0"/>
              <a:t>Fifth level</a:t>
            </a:r>
          </a:p>
        </p:txBody>
      </p:sp>
      <p:sp>
        <p:nvSpPr>
          <p:cNvPr id="3" name="Date Placeholder 2">
            <a:extLst>
              <a:ext uri="{FF2B5EF4-FFF2-40B4-BE49-F238E27FC236}">
                <a16:creationId xmlns:a16="http://schemas.microsoft.com/office/drawing/2014/main" id="{48197805-0689-4503-8125-F783F9317141}"/>
              </a:ext>
            </a:extLst>
          </p:cNvPr>
          <p:cNvSpPr>
            <a:spLocks noGrp="1"/>
          </p:cNvSpPr>
          <p:nvPr>
            <p:ph type="dt" sz="half" idx="10"/>
          </p:nvPr>
        </p:nvSpPr>
        <p:spPr/>
        <p:txBody>
          <a:bodyPr/>
          <a:lstStyle/>
          <a:p>
            <a:fld id="{57BD8AAC-70C4-433E-BAA2-1A1AFBD71E3C}" type="datetime3">
              <a:rPr lang="en-IE" noProof="0" smtClean="0"/>
              <a:t>6 October 2021</a:t>
            </a:fld>
            <a:endParaRPr lang="en-IE" noProof="0" dirty="0"/>
          </a:p>
        </p:txBody>
      </p:sp>
      <p:sp>
        <p:nvSpPr>
          <p:cNvPr id="4" name="Footer Placeholder 3">
            <a:extLst>
              <a:ext uri="{FF2B5EF4-FFF2-40B4-BE49-F238E27FC236}">
                <a16:creationId xmlns:a16="http://schemas.microsoft.com/office/drawing/2014/main" id="{2D180DED-A206-48B8-8395-C38D75067DC6}"/>
              </a:ext>
            </a:extLst>
          </p:cNvPr>
          <p:cNvSpPr>
            <a:spLocks noGrp="1"/>
          </p:cNvSpPr>
          <p:nvPr>
            <p:ph type="ftr" sz="quarter" idx="11"/>
          </p:nvPr>
        </p:nvSpPr>
        <p:spPr/>
        <p:txBody>
          <a:bodyPr/>
          <a:lstStyle/>
          <a:p>
            <a:r>
              <a:rPr lang="en-IE" noProof="0" dirty="0"/>
              <a:t>Presentation title</a:t>
            </a:r>
          </a:p>
        </p:txBody>
      </p:sp>
      <p:sp>
        <p:nvSpPr>
          <p:cNvPr id="5" name="Slide Number Placeholder 4">
            <a:extLst>
              <a:ext uri="{FF2B5EF4-FFF2-40B4-BE49-F238E27FC236}">
                <a16:creationId xmlns:a16="http://schemas.microsoft.com/office/drawing/2014/main" id="{B584CBDA-5400-4C9D-A814-1CE6E3FD4F41}"/>
              </a:ext>
            </a:extLst>
          </p:cNvPr>
          <p:cNvSpPr>
            <a:spLocks noGrp="1"/>
          </p:cNvSpPr>
          <p:nvPr>
            <p:ph type="sldNum" sz="quarter" idx="12"/>
          </p:nvPr>
        </p:nvSpPr>
        <p:spPr>
          <a:xfrm>
            <a:off x="457201" y="6516456"/>
            <a:ext cx="663066" cy="180000"/>
          </a:xfrm>
        </p:spPr>
        <p:txBody>
          <a:bodyPr/>
          <a:lstStyle/>
          <a:p>
            <a:r>
              <a:rPr lang="en-IE" noProof="0" dirty="0"/>
              <a:t>Page </a:t>
            </a:r>
            <a:fld id="{F1BC30E3-FFE5-4B91-AA19-87A149EBB9EE}" type="slidenum">
              <a:rPr lang="en-IE" noProof="0" smtClean="0"/>
              <a:pPr/>
              <a:t>‹#›</a:t>
            </a:fld>
            <a:endParaRPr lang="en-IE" noProof="0" dirty="0"/>
          </a:p>
        </p:txBody>
      </p:sp>
      <p:sp>
        <p:nvSpPr>
          <p:cNvPr id="9" name="Line 10">
            <a:extLst>
              <a:ext uri="{FF2B5EF4-FFF2-40B4-BE49-F238E27FC236}">
                <a16:creationId xmlns:a16="http://schemas.microsoft.com/office/drawing/2014/main" id="{C37BF1DE-E4E1-40C4-B510-30A0AC8ABDB8}"/>
              </a:ext>
            </a:extLst>
          </p:cNvPr>
          <p:cNvSpPr>
            <a:spLocks noChangeShapeType="1"/>
          </p:cNvSpPr>
          <p:nvPr userDrawn="1"/>
        </p:nvSpPr>
        <p:spPr bwMode="auto">
          <a:xfrm>
            <a:off x="457201" y="943262"/>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E" noProof="0" dirty="0">
              <a:solidFill>
                <a:schemeClr val="bg1"/>
              </a:solidFill>
            </a:endParaRPr>
          </a:p>
        </p:txBody>
      </p:sp>
    </p:spTree>
    <p:extLst>
      <p:ext uri="{BB962C8B-B14F-4D97-AF65-F5344CB8AC3E}">
        <p14:creationId xmlns:p14="http://schemas.microsoft.com/office/powerpoint/2010/main" val="36133359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Standard slide_no first level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400"/>
          </a:xfrm>
        </p:spPr>
        <p:txBody>
          <a:bodyPr/>
          <a:lstStyle>
            <a:lvl1pPr>
              <a:defRPr>
                <a:solidFill>
                  <a:schemeClr val="bg1"/>
                </a:solidFill>
              </a:defRPr>
            </a:lvl1pPr>
          </a:lstStyle>
          <a:p>
            <a:r>
              <a:rPr lang="en-IE" noProof="0" dirty="0"/>
              <a:t>Click to edit Master title style</a:t>
            </a:r>
          </a:p>
        </p:txBody>
      </p:sp>
      <p:sp>
        <p:nvSpPr>
          <p:cNvPr id="3" name="Content Placeholder 2"/>
          <p:cNvSpPr>
            <a:spLocks noGrp="1"/>
          </p:cNvSpPr>
          <p:nvPr>
            <p:ph idx="1"/>
          </p:nvPr>
        </p:nvSpPr>
        <p:spPr>
          <a:xfrm>
            <a:off x="457200" y="1137920"/>
            <a:ext cx="8229600" cy="4834800"/>
          </a:xfrm>
        </p:spPr>
        <p:txBody>
          <a:bodyPr/>
          <a:lstStyle>
            <a:lvl1pPr marL="0" indent="0">
              <a:buNone/>
              <a:defRPr>
                <a:solidFill>
                  <a:schemeClr val="bg1"/>
                </a:solidFill>
              </a:defRPr>
            </a:lvl1pPr>
            <a:lvl2pPr marL="267319">
              <a:defRPr>
                <a:solidFill>
                  <a:schemeClr val="bg1"/>
                </a:solidFill>
              </a:defRPr>
            </a:lvl2pPr>
            <a:lvl3pPr marL="534639">
              <a:defRPr>
                <a:solidFill>
                  <a:schemeClr val="bg1"/>
                </a:solidFill>
              </a:defRPr>
            </a:lvl3pPr>
            <a:lvl4pPr marL="801958">
              <a:defRPr>
                <a:solidFill>
                  <a:schemeClr val="bg1"/>
                </a:solidFill>
              </a:defRPr>
            </a:lvl4pPr>
            <a:lvl5pPr marL="1069277">
              <a:defRPr sz="900">
                <a:solidFill>
                  <a:schemeClr val="bg1"/>
                </a:solidFill>
              </a:defRPr>
            </a:lvl5pPr>
          </a:lstStyle>
          <a:p>
            <a:pPr lvl="0"/>
            <a:r>
              <a:rPr lang="en-IE" noProof="0" dirty="0"/>
              <a:t>Edit Master text styles</a:t>
            </a:r>
          </a:p>
          <a:p>
            <a:pPr lvl="1"/>
            <a:r>
              <a:rPr lang="en-IE" noProof="0" dirty="0"/>
              <a:t>Second level</a:t>
            </a:r>
          </a:p>
          <a:p>
            <a:pPr lvl="2"/>
            <a:r>
              <a:rPr lang="en-IE" noProof="0" dirty="0"/>
              <a:t>Third level</a:t>
            </a:r>
          </a:p>
          <a:p>
            <a:pPr lvl="3"/>
            <a:r>
              <a:rPr lang="en-IE" noProof="0" dirty="0"/>
              <a:t>Fourth level</a:t>
            </a:r>
          </a:p>
          <a:p>
            <a:pPr lvl="4"/>
            <a:r>
              <a:rPr lang="en-IE" noProof="0" dirty="0"/>
              <a:t>Fifth level</a:t>
            </a:r>
          </a:p>
        </p:txBody>
      </p:sp>
      <p:sp>
        <p:nvSpPr>
          <p:cNvPr id="4" name="Date Placeholder 3">
            <a:extLst>
              <a:ext uri="{FF2B5EF4-FFF2-40B4-BE49-F238E27FC236}">
                <a16:creationId xmlns:a16="http://schemas.microsoft.com/office/drawing/2014/main" id="{3CBF0A34-C36D-461B-A015-21A5DA63B593}"/>
              </a:ext>
            </a:extLst>
          </p:cNvPr>
          <p:cNvSpPr>
            <a:spLocks noGrp="1"/>
          </p:cNvSpPr>
          <p:nvPr>
            <p:ph type="dt" sz="half" idx="10"/>
          </p:nvPr>
        </p:nvSpPr>
        <p:spPr/>
        <p:txBody>
          <a:bodyPr/>
          <a:lstStyle/>
          <a:p>
            <a:fld id="{B8860E02-1003-4EAE-8667-0F1BC9077C64}" type="datetime3">
              <a:rPr lang="en-IE" noProof="0" smtClean="0"/>
              <a:t>6 October 2021</a:t>
            </a:fld>
            <a:endParaRPr lang="en-IE" noProof="0" dirty="0"/>
          </a:p>
        </p:txBody>
      </p:sp>
      <p:sp>
        <p:nvSpPr>
          <p:cNvPr id="5" name="Footer Placeholder 4">
            <a:extLst>
              <a:ext uri="{FF2B5EF4-FFF2-40B4-BE49-F238E27FC236}">
                <a16:creationId xmlns:a16="http://schemas.microsoft.com/office/drawing/2014/main" id="{23ECF0E1-C505-48F8-AD92-7D8685FF4866}"/>
              </a:ext>
            </a:extLst>
          </p:cNvPr>
          <p:cNvSpPr>
            <a:spLocks noGrp="1"/>
          </p:cNvSpPr>
          <p:nvPr>
            <p:ph type="ftr" sz="quarter" idx="11"/>
          </p:nvPr>
        </p:nvSpPr>
        <p:spPr/>
        <p:txBody>
          <a:bodyPr/>
          <a:lstStyle/>
          <a:p>
            <a:r>
              <a:rPr lang="en-IE" noProof="0" dirty="0"/>
              <a:t>Presentation title</a:t>
            </a:r>
          </a:p>
        </p:txBody>
      </p:sp>
      <p:sp>
        <p:nvSpPr>
          <p:cNvPr id="6" name="Slide Number Placeholder 5">
            <a:extLst>
              <a:ext uri="{FF2B5EF4-FFF2-40B4-BE49-F238E27FC236}">
                <a16:creationId xmlns:a16="http://schemas.microsoft.com/office/drawing/2014/main" id="{2B682A11-B39D-4FE0-A53D-0F1661DE0519}"/>
              </a:ext>
            </a:extLst>
          </p:cNvPr>
          <p:cNvSpPr>
            <a:spLocks noGrp="1"/>
          </p:cNvSpPr>
          <p:nvPr>
            <p:ph type="sldNum" sz="quarter" idx="12"/>
          </p:nvPr>
        </p:nvSpPr>
        <p:spPr/>
        <p:txBody>
          <a:bodyPr/>
          <a:lstStyle/>
          <a:p>
            <a:r>
              <a:rPr lang="en-IE" noProof="0" dirty="0"/>
              <a:t>Page </a:t>
            </a:r>
            <a:fld id="{F1BC30E3-FFE5-4B91-AA19-87A149EBB9EE}" type="slidenum">
              <a:rPr lang="en-IE" noProof="0" smtClean="0"/>
              <a:pPr/>
              <a:t>‹#›</a:t>
            </a:fld>
            <a:endParaRPr lang="en-IE" noProof="0" dirty="0"/>
          </a:p>
        </p:txBody>
      </p:sp>
      <p:sp>
        <p:nvSpPr>
          <p:cNvPr id="8" name="Line 10">
            <a:extLst>
              <a:ext uri="{FF2B5EF4-FFF2-40B4-BE49-F238E27FC236}">
                <a16:creationId xmlns:a16="http://schemas.microsoft.com/office/drawing/2014/main" id="{C37BF1DE-E4E1-40C4-B510-30A0AC8ABDB8}"/>
              </a:ext>
            </a:extLst>
          </p:cNvPr>
          <p:cNvSpPr>
            <a:spLocks noChangeShapeType="1"/>
          </p:cNvSpPr>
          <p:nvPr userDrawn="1"/>
        </p:nvSpPr>
        <p:spPr bwMode="auto">
          <a:xfrm>
            <a:off x="457201" y="943262"/>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E" noProof="0" dirty="0">
              <a:solidFill>
                <a:schemeClr val="bg1"/>
              </a:solidFill>
            </a:endParaRPr>
          </a:p>
        </p:txBody>
      </p:sp>
    </p:spTree>
    <p:extLst>
      <p:ext uri="{BB962C8B-B14F-4D97-AF65-F5344CB8AC3E}">
        <p14:creationId xmlns:p14="http://schemas.microsoft.com/office/powerpoint/2010/main" val="25540073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400"/>
          </a:xfrm>
        </p:spPr>
        <p:txBody>
          <a:bodyPr/>
          <a:lstStyle>
            <a:lvl1pPr>
              <a:defRPr sz="2400">
                <a:solidFill>
                  <a:schemeClr val="bg1"/>
                </a:solidFill>
              </a:defRPr>
            </a:lvl1pPr>
          </a:lstStyle>
          <a:p>
            <a:r>
              <a:rPr lang="en-IE" noProof="0" dirty="0"/>
              <a:t>Click to edit Master title style</a:t>
            </a:r>
          </a:p>
        </p:txBody>
      </p:sp>
      <p:sp>
        <p:nvSpPr>
          <p:cNvPr id="3" name="Content Placeholder 2"/>
          <p:cNvSpPr>
            <a:spLocks noGrp="1"/>
          </p:cNvSpPr>
          <p:nvPr>
            <p:ph idx="1"/>
          </p:nvPr>
        </p:nvSpPr>
        <p:spPr>
          <a:xfrm>
            <a:off x="457200" y="1137919"/>
            <a:ext cx="8229600" cy="4954905"/>
          </a:xfrm>
        </p:spPr>
        <p:txBody>
          <a:bodyPr/>
          <a:lstStyle>
            <a:lvl1pPr marL="0" indent="0">
              <a:spcBef>
                <a:spcPts val="0"/>
              </a:spcBef>
              <a:buNone/>
              <a:defRPr sz="2000">
                <a:solidFill>
                  <a:schemeClr val="bg1"/>
                </a:solidFill>
              </a:defRPr>
            </a:lvl1pPr>
            <a:lvl2pPr marL="0" indent="0">
              <a:spcBef>
                <a:spcPts val="0"/>
              </a:spcBef>
              <a:buNone/>
              <a:defRPr sz="1800">
                <a:solidFill>
                  <a:schemeClr val="bg1"/>
                </a:solidFill>
              </a:defRPr>
            </a:lvl2pPr>
            <a:lvl3pPr marL="0" indent="0">
              <a:spcBef>
                <a:spcPts val="0"/>
              </a:spcBef>
              <a:buNone/>
              <a:defRPr sz="1600">
                <a:solidFill>
                  <a:schemeClr val="bg1"/>
                </a:solidFill>
              </a:defRPr>
            </a:lvl3pPr>
            <a:lvl4pPr marL="0" indent="0">
              <a:spcBef>
                <a:spcPts val="0"/>
              </a:spcBef>
              <a:buNone/>
              <a:defRPr sz="1400">
                <a:solidFill>
                  <a:schemeClr val="bg1"/>
                </a:solidFill>
              </a:defRPr>
            </a:lvl4pPr>
            <a:lvl5pPr marL="0" indent="0">
              <a:spcBef>
                <a:spcPts val="0"/>
              </a:spcBef>
              <a:buNone/>
              <a:defRPr sz="1200">
                <a:solidFill>
                  <a:schemeClr val="bg1"/>
                </a:solidFill>
              </a:defRPr>
            </a:lvl5pPr>
          </a:lstStyle>
          <a:p>
            <a:pPr lvl="0"/>
            <a:r>
              <a:rPr lang="en-IE" noProof="0" dirty="0"/>
              <a:t>Edit Master text styles</a:t>
            </a:r>
          </a:p>
          <a:p>
            <a:pPr lvl="1"/>
            <a:r>
              <a:rPr lang="en-IE" noProof="0" dirty="0"/>
              <a:t>Second level</a:t>
            </a:r>
          </a:p>
          <a:p>
            <a:pPr lvl="2"/>
            <a:r>
              <a:rPr lang="en-IE" noProof="0" dirty="0"/>
              <a:t>Third level</a:t>
            </a:r>
          </a:p>
          <a:p>
            <a:pPr lvl="3"/>
            <a:r>
              <a:rPr lang="en-IE" noProof="0" dirty="0"/>
              <a:t>Fourth level</a:t>
            </a:r>
          </a:p>
          <a:p>
            <a:pPr lvl="4"/>
            <a:r>
              <a:rPr lang="en-IE" noProof="0" dirty="0"/>
              <a:t>Fifth level</a:t>
            </a:r>
          </a:p>
        </p:txBody>
      </p:sp>
      <p:sp>
        <p:nvSpPr>
          <p:cNvPr id="4" name="Date Placeholder 3">
            <a:extLst>
              <a:ext uri="{FF2B5EF4-FFF2-40B4-BE49-F238E27FC236}">
                <a16:creationId xmlns:a16="http://schemas.microsoft.com/office/drawing/2014/main" id="{D695E81C-0962-435D-B7CC-E9E7007F1F82}"/>
              </a:ext>
            </a:extLst>
          </p:cNvPr>
          <p:cNvSpPr>
            <a:spLocks noGrp="1"/>
          </p:cNvSpPr>
          <p:nvPr>
            <p:ph type="dt" sz="half" idx="10"/>
          </p:nvPr>
        </p:nvSpPr>
        <p:spPr/>
        <p:txBody>
          <a:bodyPr/>
          <a:lstStyle/>
          <a:p>
            <a:fld id="{745F6E5F-2233-44C4-A768-9BC337F9F9CD}" type="datetime3">
              <a:rPr lang="en-IE" noProof="0" smtClean="0"/>
              <a:t>6 October 2021</a:t>
            </a:fld>
            <a:endParaRPr lang="en-IE" noProof="0" dirty="0"/>
          </a:p>
        </p:txBody>
      </p:sp>
      <p:sp>
        <p:nvSpPr>
          <p:cNvPr id="5" name="Footer Placeholder 4">
            <a:extLst>
              <a:ext uri="{FF2B5EF4-FFF2-40B4-BE49-F238E27FC236}">
                <a16:creationId xmlns:a16="http://schemas.microsoft.com/office/drawing/2014/main" id="{BBCDD1B3-89EC-47BA-A26E-D040220115C8}"/>
              </a:ext>
            </a:extLst>
          </p:cNvPr>
          <p:cNvSpPr>
            <a:spLocks noGrp="1"/>
          </p:cNvSpPr>
          <p:nvPr>
            <p:ph type="ftr" sz="quarter" idx="11"/>
          </p:nvPr>
        </p:nvSpPr>
        <p:spPr/>
        <p:txBody>
          <a:bodyPr/>
          <a:lstStyle/>
          <a:p>
            <a:r>
              <a:rPr lang="en-IE" noProof="0" dirty="0"/>
              <a:t>Presentation title</a:t>
            </a:r>
          </a:p>
        </p:txBody>
      </p:sp>
      <p:sp>
        <p:nvSpPr>
          <p:cNvPr id="6" name="Slide Number Placeholder 5">
            <a:extLst>
              <a:ext uri="{FF2B5EF4-FFF2-40B4-BE49-F238E27FC236}">
                <a16:creationId xmlns:a16="http://schemas.microsoft.com/office/drawing/2014/main" id="{1E9ACB01-FCA5-4FE1-B210-29952B46CA4F}"/>
              </a:ext>
            </a:extLst>
          </p:cNvPr>
          <p:cNvSpPr>
            <a:spLocks noGrp="1"/>
          </p:cNvSpPr>
          <p:nvPr>
            <p:ph type="sldNum" sz="quarter" idx="12"/>
          </p:nvPr>
        </p:nvSpPr>
        <p:spPr/>
        <p:txBody>
          <a:bodyPr/>
          <a:lstStyle/>
          <a:p>
            <a:r>
              <a:rPr lang="en-IE" noProof="0" dirty="0"/>
              <a:t>Page </a:t>
            </a:r>
            <a:fld id="{F1BC30E3-FFE5-4B91-AA19-87A149EBB9EE}" type="slidenum">
              <a:rPr lang="en-IE" noProof="0" smtClean="0"/>
              <a:pPr/>
              <a:t>‹#›</a:t>
            </a:fld>
            <a:endParaRPr lang="en-IE" noProof="0" dirty="0"/>
          </a:p>
        </p:txBody>
      </p:sp>
      <p:sp>
        <p:nvSpPr>
          <p:cNvPr id="8" name="Line 10">
            <a:extLst>
              <a:ext uri="{FF2B5EF4-FFF2-40B4-BE49-F238E27FC236}">
                <a16:creationId xmlns:a16="http://schemas.microsoft.com/office/drawing/2014/main" id="{C37BF1DE-E4E1-40C4-B510-30A0AC8ABDB8}"/>
              </a:ext>
            </a:extLst>
          </p:cNvPr>
          <p:cNvSpPr>
            <a:spLocks noChangeShapeType="1"/>
          </p:cNvSpPr>
          <p:nvPr userDrawn="1"/>
        </p:nvSpPr>
        <p:spPr bwMode="auto">
          <a:xfrm>
            <a:off x="457201" y="943262"/>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E" noProof="0" dirty="0">
              <a:solidFill>
                <a:schemeClr val="bg1"/>
              </a:solidFill>
            </a:endParaRPr>
          </a:p>
        </p:txBody>
      </p:sp>
    </p:spTree>
    <p:extLst>
      <p:ext uri="{BB962C8B-B14F-4D97-AF65-F5344CB8AC3E}">
        <p14:creationId xmlns:p14="http://schemas.microsoft.com/office/powerpoint/2010/main" val="38601811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lumns_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880"/>
          </a:xfrm>
        </p:spPr>
        <p:txBody>
          <a:bodyPr/>
          <a:lstStyle>
            <a:lvl1pPr>
              <a:defRPr>
                <a:solidFill>
                  <a:schemeClr val="bg1"/>
                </a:solidFill>
              </a:defRPr>
            </a:lvl1pPr>
          </a:lstStyle>
          <a:p>
            <a:r>
              <a:rPr lang="en-IE" noProof="0" dirty="0"/>
              <a:t>Click to edit Master title style</a:t>
            </a:r>
          </a:p>
        </p:txBody>
      </p:sp>
      <p:sp>
        <p:nvSpPr>
          <p:cNvPr id="3" name="Content Placeholder 2"/>
          <p:cNvSpPr>
            <a:spLocks noGrp="1"/>
          </p:cNvSpPr>
          <p:nvPr>
            <p:ph sz="half" idx="1"/>
          </p:nvPr>
        </p:nvSpPr>
        <p:spPr>
          <a:xfrm>
            <a:off x="457201" y="1137919"/>
            <a:ext cx="4038600" cy="4954906"/>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349"/>
            </a:lvl6pPr>
            <a:lvl7pPr>
              <a:defRPr sz="1349"/>
            </a:lvl7pPr>
            <a:lvl8pPr>
              <a:defRPr sz="1349"/>
            </a:lvl8pPr>
            <a:lvl9pPr>
              <a:defRPr sz="1349"/>
            </a:lvl9pPr>
          </a:lstStyle>
          <a:p>
            <a:pPr lvl="0"/>
            <a:r>
              <a:rPr lang="en-IE" noProof="0" dirty="0"/>
              <a:t>Edit Master text styles</a:t>
            </a:r>
          </a:p>
          <a:p>
            <a:pPr lvl="1"/>
            <a:r>
              <a:rPr lang="en-IE" noProof="0" dirty="0"/>
              <a:t>Second level</a:t>
            </a:r>
          </a:p>
          <a:p>
            <a:pPr lvl="2"/>
            <a:r>
              <a:rPr lang="en-IE" noProof="0" dirty="0"/>
              <a:t>Third level</a:t>
            </a:r>
          </a:p>
          <a:p>
            <a:pPr lvl="3"/>
            <a:r>
              <a:rPr lang="en-IE" noProof="0" dirty="0"/>
              <a:t>Fourth level</a:t>
            </a:r>
          </a:p>
          <a:p>
            <a:pPr lvl="4"/>
            <a:r>
              <a:rPr lang="en-IE" noProof="0" dirty="0"/>
              <a:t>Fifth level</a:t>
            </a:r>
          </a:p>
        </p:txBody>
      </p:sp>
      <p:sp>
        <p:nvSpPr>
          <p:cNvPr id="4" name="Content Placeholder 3"/>
          <p:cNvSpPr>
            <a:spLocks noGrp="1"/>
          </p:cNvSpPr>
          <p:nvPr>
            <p:ph sz="half" idx="2"/>
          </p:nvPr>
        </p:nvSpPr>
        <p:spPr>
          <a:xfrm>
            <a:off x="4648201" y="1137919"/>
            <a:ext cx="4038600" cy="4954906"/>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349"/>
            </a:lvl6pPr>
            <a:lvl7pPr>
              <a:defRPr sz="1349"/>
            </a:lvl7pPr>
            <a:lvl8pPr>
              <a:defRPr sz="1349"/>
            </a:lvl8pPr>
            <a:lvl9pPr>
              <a:defRPr sz="1349"/>
            </a:lvl9pPr>
          </a:lstStyle>
          <a:p>
            <a:pPr lvl="0"/>
            <a:r>
              <a:rPr lang="en-IE" noProof="0" dirty="0"/>
              <a:t>Edit Master text styles</a:t>
            </a:r>
          </a:p>
          <a:p>
            <a:pPr lvl="1"/>
            <a:r>
              <a:rPr lang="en-IE" noProof="0" dirty="0"/>
              <a:t>Second level</a:t>
            </a:r>
          </a:p>
          <a:p>
            <a:pPr lvl="2"/>
            <a:r>
              <a:rPr lang="en-IE" noProof="0" dirty="0"/>
              <a:t>Third level</a:t>
            </a:r>
          </a:p>
          <a:p>
            <a:pPr lvl="3"/>
            <a:r>
              <a:rPr lang="en-IE" noProof="0" dirty="0"/>
              <a:t>Fourth level</a:t>
            </a:r>
          </a:p>
          <a:p>
            <a:pPr lvl="4"/>
            <a:r>
              <a:rPr lang="en-IE" noProof="0" dirty="0"/>
              <a:t>Fifth level</a:t>
            </a:r>
          </a:p>
        </p:txBody>
      </p:sp>
      <p:sp>
        <p:nvSpPr>
          <p:cNvPr id="5" name="Date Placeholder 4">
            <a:extLst>
              <a:ext uri="{FF2B5EF4-FFF2-40B4-BE49-F238E27FC236}">
                <a16:creationId xmlns:a16="http://schemas.microsoft.com/office/drawing/2014/main" id="{2E1BDE01-7D08-4922-9259-4581BC33C3E0}"/>
              </a:ext>
            </a:extLst>
          </p:cNvPr>
          <p:cNvSpPr>
            <a:spLocks noGrp="1"/>
          </p:cNvSpPr>
          <p:nvPr>
            <p:ph type="dt" sz="half" idx="10"/>
          </p:nvPr>
        </p:nvSpPr>
        <p:spPr/>
        <p:txBody>
          <a:bodyPr/>
          <a:lstStyle/>
          <a:p>
            <a:fld id="{231F249C-FD77-4F22-A6EF-43F8DC053B7D}" type="datetime3">
              <a:rPr lang="en-IE" noProof="0" smtClean="0"/>
              <a:t>6 October 2021</a:t>
            </a:fld>
            <a:endParaRPr lang="en-IE" noProof="0" dirty="0"/>
          </a:p>
        </p:txBody>
      </p:sp>
      <p:sp>
        <p:nvSpPr>
          <p:cNvPr id="6" name="Footer Placeholder 5">
            <a:extLst>
              <a:ext uri="{FF2B5EF4-FFF2-40B4-BE49-F238E27FC236}">
                <a16:creationId xmlns:a16="http://schemas.microsoft.com/office/drawing/2014/main" id="{029C6724-47E1-45B5-B455-099BFD53BBF7}"/>
              </a:ext>
            </a:extLst>
          </p:cNvPr>
          <p:cNvSpPr>
            <a:spLocks noGrp="1"/>
          </p:cNvSpPr>
          <p:nvPr>
            <p:ph type="ftr" sz="quarter" idx="11"/>
          </p:nvPr>
        </p:nvSpPr>
        <p:spPr/>
        <p:txBody>
          <a:bodyPr/>
          <a:lstStyle/>
          <a:p>
            <a:r>
              <a:rPr lang="en-IE" noProof="0" dirty="0"/>
              <a:t>Presentation title</a:t>
            </a:r>
          </a:p>
        </p:txBody>
      </p:sp>
      <p:sp>
        <p:nvSpPr>
          <p:cNvPr id="7" name="Slide Number Placeholder 6">
            <a:extLst>
              <a:ext uri="{FF2B5EF4-FFF2-40B4-BE49-F238E27FC236}">
                <a16:creationId xmlns:a16="http://schemas.microsoft.com/office/drawing/2014/main" id="{98340A57-5875-43E6-BEEA-8CEBCDCA3097}"/>
              </a:ext>
            </a:extLst>
          </p:cNvPr>
          <p:cNvSpPr>
            <a:spLocks noGrp="1"/>
          </p:cNvSpPr>
          <p:nvPr>
            <p:ph type="sldNum" sz="quarter" idx="12"/>
          </p:nvPr>
        </p:nvSpPr>
        <p:spPr/>
        <p:txBody>
          <a:bodyPr/>
          <a:lstStyle/>
          <a:p>
            <a:r>
              <a:rPr lang="en-IE" noProof="0" dirty="0"/>
              <a:t>Page </a:t>
            </a:r>
            <a:fld id="{F1BC30E3-FFE5-4B91-AA19-87A149EBB9EE}" type="slidenum">
              <a:rPr lang="en-IE" noProof="0" smtClean="0"/>
              <a:pPr/>
              <a:t>‹#›</a:t>
            </a:fld>
            <a:endParaRPr lang="en-IE" noProof="0" dirty="0"/>
          </a:p>
        </p:txBody>
      </p:sp>
      <p:sp>
        <p:nvSpPr>
          <p:cNvPr id="9" name="Line 10">
            <a:extLst>
              <a:ext uri="{FF2B5EF4-FFF2-40B4-BE49-F238E27FC236}">
                <a16:creationId xmlns:a16="http://schemas.microsoft.com/office/drawing/2014/main" id="{C37BF1DE-E4E1-40C4-B510-30A0AC8ABDB8}"/>
              </a:ext>
            </a:extLst>
          </p:cNvPr>
          <p:cNvSpPr>
            <a:spLocks noChangeShapeType="1"/>
          </p:cNvSpPr>
          <p:nvPr userDrawn="1"/>
        </p:nvSpPr>
        <p:spPr bwMode="auto">
          <a:xfrm>
            <a:off x="457201" y="943262"/>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E" noProof="0" dirty="0">
              <a:solidFill>
                <a:schemeClr val="bg1"/>
              </a:solidFill>
            </a:endParaRPr>
          </a:p>
        </p:txBody>
      </p:sp>
    </p:spTree>
    <p:extLst>
      <p:ext uri="{BB962C8B-B14F-4D97-AF65-F5344CB8AC3E}">
        <p14:creationId xmlns:p14="http://schemas.microsoft.com/office/powerpoint/2010/main" val="3390925468"/>
      </p:ext>
    </p:extLst>
  </p:cSld>
  <p:clrMapOvr>
    <a:masterClrMapping/>
  </p:clrMapOvr>
  <p:extLst>
    <p:ext uri="{DCECCB84-F9BA-43D5-87BE-67443E8EF086}">
      <p15:sldGuideLst xmlns:p15="http://schemas.microsoft.com/office/powerpoint/2012/main">
        <p15:guide id="1" pos="2835" userDrawn="1">
          <p15:clr>
            <a:srgbClr val="FBAE40"/>
          </p15:clr>
        </p15:guide>
        <p15:guide id="2" pos="2925"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wo columns with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9247" y="1869442"/>
            <a:ext cx="4042800" cy="4223384"/>
          </a:xfrm>
        </p:spPr>
        <p:txBody>
          <a:bodyPr/>
          <a:lstStyle>
            <a:lvl1pPr>
              <a:defRPr sz="1499">
                <a:solidFill>
                  <a:schemeClr val="bg1"/>
                </a:solidFill>
              </a:defRPr>
            </a:lvl1pPr>
            <a:lvl2pPr>
              <a:defRPr sz="1349">
                <a:solidFill>
                  <a:schemeClr val="bg1"/>
                </a:solidFill>
              </a:defRPr>
            </a:lvl2pPr>
            <a:lvl3pPr>
              <a:defRPr sz="1199">
                <a:solidFill>
                  <a:schemeClr val="bg1"/>
                </a:solidFill>
              </a:defRPr>
            </a:lvl3pPr>
            <a:lvl4pPr>
              <a:defRPr sz="1049">
                <a:solidFill>
                  <a:schemeClr val="bg1"/>
                </a:solidFill>
              </a:defRPr>
            </a:lvl4pPr>
            <a:lvl5pPr>
              <a:defRPr sz="900">
                <a:solidFill>
                  <a:schemeClr val="bg1"/>
                </a:solidFill>
              </a:defRPr>
            </a:lvl5pPr>
            <a:lvl6pPr>
              <a:defRPr sz="1349"/>
            </a:lvl6pPr>
            <a:lvl7pPr>
              <a:defRPr sz="1349"/>
            </a:lvl7pPr>
            <a:lvl8pPr>
              <a:defRPr sz="1349"/>
            </a:lvl8pPr>
            <a:lvl9pPr>
              <a:defRPr sz="1349"/>
            </a:lvl9pPr>
          </a:lstStyle>
          <a:p>
            <a:pPr lvl="0"/>
            <a:r>
              <a:rPr lang="en-IE" noProof="0" dirty="0"/>
              <a:t>Edit Master text styles</a:t>
            </a:r>
          </a:p>
          <a:p>
            <a:pPr lvl="1"/>
            <a:r>
              <a:rPr lang="en-IE" noProof="0" dirty="0"/>
              <a:t>Second level</a:t>
            </a:r>
          </a:p>
          <a:p>
            <a:pPr lvl="2"/>
            <a:r>
              <a:rPr lang="en-IE" noProof="0" dirty="0"/>
              <a:t>Third level</a:t>
            </a:r>
          </a:p>
          <a:p>
            <a:pPr lvl="3"/>
            <a:r>
              <a:rPr lang="en-IE" noProof="0" dirty="0"/>
              <a:t>Fourth level</a:t>
            </a:r>
          </a:p>
          <a:p>
            <a:pPr lvl="4"/>
            <a:r>
              <a:rPr lang="en-IE" noProof="0" dirty="0"/>
              <a:t>Fifth level</a:t>
            </a:r>
          </a:p>
        </p:txBody>
      </p:sp>
      <p:sp>
        <p:nvSpPr>
          <p:cNvPr id="4" name="Content Placeholder 3"/>
          <p:cNvSpPr>
            <a:spLocks noGrp="1"/>
          </p:cNvSpPr>
          <p:nvPr>
            <p:ph sz="half" idx="2"/>
          </p:nvPr>
        </p:nvSpPr>
        <p:spPr>
          <a:xfrm>
            <a:off x="4647304" y="1869442"/>
            <a:ext cx="4042800" cy="4223384"/>
          </a:xfrm>
        </p:spPr>
        <p:txBody>
          <a:bodyPr/>
          <a:lstStyle>
            <a:lvl1pPr>
              <a:defRPr sz="1499">
                <a:solidFill>
                  <a:schemeClr val="bg1"/>
                </a:solidFill>
              </a:defRPr>
            </a:lvl1pPr>
            <a:lvl2pPr>
              <a:defRPr sz="1349">
                <a:solidFill>
                  <a:schemeClr val="bg1"/>
                </a:solidFill>
              </a:defRPr>
            </a:lvl2pPr>
            <a:lvl3pPr>
              <a:defRPr sz="1199">
                <a:solidFill>
                  <a:schemeClr val="bg1"/>
                </a:solidFill>
              </a:defRPr>
            </a:lvl3pPr>
            <a:lvl4pPr>
              <a:defRPr sz="1049">
                <a:solidFill>
                  <a:schemeClr val="bg1"/>
                </a:solidFill>
              </a:defRPr>
            </a:lvl4pPr>
            <a:lvl5pPr>
              <a:defRPr sz="900">
                <a:solidFill>
                  <a:schemeClr val="bg1"/>
                </a:solidFill>
              </a:defRPr>
            </a:lvl5pPr>
            <a:lvl6pPr>
              <a:defRPr sz="1349"/>
            </a:lvl6pPr>
            <a:lvl7pPr>
              <a:defRPr sz="1349"/>
            </a:lvl7pPr>
            <a:lvl8pPr>
              <a:defRPr sz="1349"/>
            </a:lvl8pPr>
            <a:lvl9pPr>
              <a:defRPr sz="1349"/>
            </a:lvl9pPr>
          </a:lstStyle>
          <a:p>
            <a:pPr lvl="0"/>
            <a:r>
              <a:rPr lang="en-IE" noProof="0" dirty="0"/>
              <a:t>Edit Master text styles</a:t>
            </a:r>
          </a:p>
          <a:p>
            <a:pPr lvl="1"/>
            <a:r>
              <a:rPr lang="en-IE" noProof="0" dirty="0"/>
              <a:t>Second level</a:t>
            </a:r>
          </a:p>
          <a:p>
            <a:pPr lvl="2"/>
            <a:r>
              <a:rPr lang="en-IE" noProof="0" dirty="0"/>
              <a:t>Third level</a:t>
            </a:r>
          </a:p>
          <a:p>
            <a:pPr lvl="3"/>
            <a:r>
              <a:rPr lang="en-IE" noProof="0" dirty="0"/>
              <a:t>Fourth level</a:t>
            </a:r>
          </a:p>
          <a:p>
            <a:pPr lvl="4"/>
            <a:r>
              <a:rPr lang="en-IE" noProof="0" dirty="0"/>
              <a:t>Fifth level</a:t>
            </a:r>
          </a:p>
        </p:txBody>
      </p:sp>
      <p:sp>
        <p:nvSpPr>
          <p:cNvPr id="10" name="Text Placeholder 9"/>
          <p:cNvSpPr>
            <a:spLocks noGrp="1"/>
          </p:cNvSpPr>
          <p:nvPr>
            <p:ph type="body" sz="quarter" idx="12"/>
          </p:nvPr>
        </p:nvSpPr>
        <p:spPr>
          <a:xfrm>
            <a:off x="457201" y="1137920"/>
            <a:ext cx="4042800" cy="640800"/>
          </a:xfrm>
        </p:spPr>
        <p:txBody>
          <a:bodyPr anchor="t" anchorCtr="0"/>
          <a:lstStyle>
            <a:lvl1pPr>
              <a:buNone/>
              <a:defRPr b="1">
                <a:solidFill>
                  <a:schemeClr val="bg1"/>
                </a:solidFill>
              </a:defRPr>
            </a:lvl1pPr>
          </a:lstStyle>
          <a:p>
            <a:pPr lvl="0"/>
            <a:r>
              <a:rPr lang="en-IE" noProof="0" dirty="0"/>
              <a:t>Edit Master text styles</a:t>
            </a:r>
          </a:p>
        </p:txBody>
      </p:sp>
      <p:sp>
        <p:nvSpPr>
          <p:cNvPr id="11" name="Text Placeholder 9"/>
          <p:cNvSpPr>
            <a:spLocks noGrp="1"/>
          </p:cNvSpPr>
          <p:nvPr>
            <p:ph type="body" sz="quarter" idx="13"/>
          </p:nvPr>
        </p:nvSpPr>
        <p:spPr>
          <a:xfrm>
            <a:off x="4647304" y="1137920"/>
            <a:ext cx="4042800" cy="640800"/>
          </a:xfrm>
        </p:spPr>
        <p:txBody>
          <a:bodyPr anchor="t" anchorCtr="0"/>
          <a:lstStyle>
            <a:lvl1pPr>
              <a:buNone/>
              <a:defRPr b="1">
                <a:solidFill>
                  <a:schemeClr val="bg1"/>
                </a:solidFill>
              </a:defRPr>
            </a:lvl1pPr>
          </a:lstStyle>
          <a:p>
            <a:pPr lvl="0"/>
            <a:r>
              <a:rPr lang="en-IE" noProof="0" dirty="0"/>
              <a:t>Edit Master text styles</a:t>
            </a:r>
          </a:p>
        </p:txBody>
      </p:sp>
      <p:sp>
        <p:nvSpPr>
          <p:cNvPr id="2" name="Title 1"/>
          <p:cNvSpPr>
            <a:spLocks noGrp="1"/>
          </p:cNvSpPr>
          <p:nvPr>
            <p:ph type="title"/>
          </p:nvPr>
        </p:nvSpPr>
        <p:spPr>
          <a:xfrm>
            <a:off x="457201" y="294200"/>
            <a:ext cx="8229600" cy="590880"/>
          </a:xfrm>
        </p:spPr>
        <p:txBody>
          <a:bodyPr/>
          <a:lstStyle>
            <a:lvl1pPr>
              <a:defRPr>
                <a:solidFill>
                  <a:schemeClr val="bg1"/>
                </a:solidFill>
              </a:defRPr>
            </a:lvl1pPr>
          </a:lstStyle>
          <a:p>
            <a:r>
              <a:rPr lang="en-IE" noProof="0" dirty="0"/>
              <a:t>Click to edit Master title style</a:t>
            </a:r>
          </a:p>
        </p:txBody>
      </p:sp>
      <p:sp>
        <p:nvSpPr>
          <p:cNvPr id="5" name="Date Placeholder 4">
            <a:extLst>
              <a:ext uri="{FF2B5EF4-FFF2-40B4-BE49-F238E27FC236}">
                <a16:creationId xmlns:a16="http://schemas.microsoft.com/office/drawing/2014/main" id="{BFCA5F9A-0842-4BED-A447-9C3F6915DCDD}"/>
              </a:ext>
            </a:extLst>
          </p:cNvPr>
          <p:cNvSpPr>
            <a:spLocks noGrp="1"/>
          </p:cNvSpPr>
          <p:nvPr>
            <p:ph type="dt" sz="half" idx="14"/>
          </p:nvPr>
        </p:nvSpPr>
        <p:spPr/>
        <p:txBody>
          <a:bodyPr/>
          <a:lstStyle/>
          <a:p>
            <a:fld id="{FDBF3969-7A23-4B37-9754-54A2A593BBDE}" type="datetime3">
              <a:rPr lang="en-IE" noProof="0" smtClean="0"/>
              <a:t>6 October 2021</a:t>
            </a:fld>
            <a:endParaRPr lang="en-IE" noProof="0" dirty="0"/>
          </a:p>
        </p:txBody>
      </p:sp>
      <p:sp>
        <p:nvSpPr>
          <p:cNvPr id="6" name="Footer Placeholder 5">
            <a:extLst>
              <a:ext uri="{FF2B5EF4-FFF2-40B4-BE49-F238E27FC236}">
                <a16:creationId xmlns:a16="http://schemas.microsoft.com/office/drawing/2014/main" id="{1BE8AD82-A588-4EFB-A956-62AC671AB8A4}"/>
              </a:ext>
            </a:extLst>
          </p:cNvPr>
          <p:cNvSpPr>
            <a:spLocks noGrp="1"/>
          </p:cNvSpPr>
          <p:nvPr>
            <p:ph type="ftr" sz="quarter" idx="15"/>
          </p:nvPr>
        </p:nvSpPr>
        <p:spPr/>
        <p:txBody>
          <a:bodyPr/>
          <a:lstStyle/>
          <a:p>
            <a:r>
              <a:rPr lang="en-IE" noProof="0" dirty="0"/>
              <a:t>Presentation title</a:t>
            </a:r>
          </a:p>
        </p:txBody>
      </p:sp>
      <p:sp>
        <p:nvSpPr>
          <p:cNvPr id="7" name="Slide Number Placeholder 6">
            <a:extLst>
              <a:ext uri="{FF2B5EF4-FFF2-40B4-BE49-F238E27FC236}">
                <a16:creationId xmlns:a16="http://schemas.microsoft.com/office/drawing/2014/main" id="{2F77DB56-43F3-4932-8420-FA767EBAB47B}"/>
              </a:ext>
            </a:extLst>
          </p:cNvPr>
          <p:cNvSpPr>
            <a:spLocks noGrp="1"/>
          </p:cNvSpPr>
          <p:nvPr>
            <p:ph type="sldNum" sz="quarter" idx="16"/>
          </p:nvPr>
        </p:nvSpPr>
        <p:spPr/>
        <p:txBody>
          <a:bodyPr/>
          <a:lstStyle/>
          <a:p>
            <a:r>
              <a:rPr lang="en-IE" noProof="0" dirty="0"/>
              <a:t>Page </a:t>
            </a:r>
            <a:fld id="{F1BC30E3-FFE5-4B91-AA19-87A149EBB9EE}" type="slidenum">
              <a:rPr lang="en-IE" noProof="0" smtClean="0"/>
              <a:pPr/>
              <a:t>‹#›</a:t>
            </a:fld>
            <a:endParaRPr lang="en-IE" noProof="0" dirty="0"/>
          </a:p>
        </p:txBody>
      </p:sp>
      <p:sp>
        <p:nvSpPr>
          <p:cNvPr id="12" name="Line 10">
            <a:extLst>
              <a:ext uri="{FF2B5EF4-FFF2-40B4-BE49-F238E27FC236}">
                <a16:creationId xmlns:a16="http://schemas.microsoft.com/office/drawing/2014/main" id="{C37BF1DE-E4E1-40C4-B510-30A0AC8ABDB8}"/>
              </a:ext>
            </a:extLst>
          </p:cNvPr>
          <p:cNvSpPr>
            <a:spLocks noChangeShapeType="1"/>
          </p:cNvSpPr>
          <p:nvPr userDrawn="1"/>
        </p:nvSpPr>
        <p:spPr bwMode="auto">
          <a:xfrm>
            <a:off x="457201" y="943262"/>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E" noProof="0" dirty="0">
              <a:solidFill>
                <a:schemeClr val="bg1"/>
              </a:solidFill>
            </a:endParaRPr>
          </a:p>
        </p:txBody>
      </p:sp>
    </p:spTree>
    <p:extLst>
      <p:ext uri="{BB962C8B-B14F-4D97-AF65-F5344CB8AC3E}">
        <p14:creationId xmlns:p14="http://schemas.microsoft.com/office/powerpoint/2010/main" val="874534458"/>
      </p:ext>
    </p:extLst>
  </p:cSld>
  <p:clrMapOvr>
    <a:masterClrMapping/>
  </p:clrMapOvr>
  <p:extLst>
    <p:ext uri="{DCECCB84-F9BA-43D5-87BE-67443E8EF086}">
      <p15:sldGuideLst xmlns:p15="http://schemas.microsoft.com/office/powerpoint/2012/main">
        <p15:guide id="1" pos="2835" userDrawn="1">
          <p15:clr>
            <a:srgbClr val="FBAE40"/>
          </p15:clr>
        </p15:guide>
        <p15:guide id="2" pos="2925"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Mixed layout_Agenda">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400"/>
          </a:xfrm>
        </p:spPr>
        <p:txBody>
          <a:bodyPr/>
          <a:lstStyle>
            <a:lvl1pPr>
              <a:defRPr sz="2400">
                <a:solidFill>
                  <a:schemeClr val="bg1"/>
                </a:solidFill>
              </a:defRPr>
            </a:lvl1pPr>
          </a:lstStyle>
          <a:p>
            <a:r>
              <a:rPr lang="en-IE" noProof="0" dirty="0"/>
              <a:t>Click to edit Master title style</a:t>
            </a:r>
          </a:p>
        </p:txBody>
      </p:sp>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5541864" y="3813288"/>
            <a:ext cx="2315750" cy="180000"/>
          </a:xfrm>
        </p:spPr>
        <p:txBody>
          <a:bodyPr/>
          <a:lstStyle>
            <a:lvl1pPr marL="0" indent="0">
              <a:buNone/>
              <a:defRPr sz="900">
                <a:solidFill>
                  <a:schemeClr val="bg1"/>
                </a:solidFill>
              </a:defRPr>
            </a:lvl1pPr>
          </a:lstStyle>
          <a:p>
            <a:pPr lvl="0"/>
            <a:r>
              <a:rPr lang="en-IE" noProof="0" dirty="0"/>
              <a:t>Name Surname</a:t>
            </a:r>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5541864" y="4055931"/>
            <a:ext cx="2315750" cy="180000"/>
          </a:xfrm>
        </p:spPr>
        <p:txBody>
          <a:bodyPr/>
          <a:lstStyle>
            <a:lvl1pPr marL="0" indent="0">
              <a:buNone/>
              <a:defRPr sz="900">
                <a:solidFill>
                  <a:schemeClr val="bg1"/>
                </a:solidFill>
              </a:defRPr>
            </a:lvl1pPr>
          </a:lstStyle>
          <a:p>
            <a:pPr lvl="0"/>
            <a:r>
              <a:rPr lang="en-IE" noProof="0" dirty="0"/>
              <a:t>Job Title to go here</a:t>
            </a:r>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4589864" y="3578084"/>
            <a:ext cx="777600" cy="778959"/>
          </a:xfrm>
          <a:prstGeom prst="ellipse">
            <a:avLst/>
          </a:prstGeom>
        </p:spPr>
        <p:txBody>
          <a:bodyPr anchor="ctr"/>
          <a:lstStyle>
            <a:lvl1pPr marL="0" indent="0" algn="ctr">
              <a:buNone/>
              <a:defRPr sz="675">
                <a:solidFill>
                  <a:schemeClr val="bg1"/>
                </a:solidFill>
              </a:defRPr>
            </a:lvl1pPr>
          </a:lstStyle>
          <a:p>
            <a:r>
              <a:rPr lang="en-IE" noProof="0" dirty="0"/>
              <a:t>Click icon to add picture</a:t>
            </a:r>
          </a:p>
        </p:txBody>
      </p:sp>
      <p:sp>
        <p:nvSpPr>
          <p:cNvPr id="9" name="Text Placeholder 8">
            <a:extLst>
              <a:ext uri="{FF2B5EF4-FFF2-40B4-BE49-F238E27FC236}">
                <a16:creationId xmlns:a16="http://schemas.microsoft.com/office/drawing/2014/main" id="{5DB83DAE-9FEB-4E9C-85BA-A34BD239275A}"/>
              </a:ext>
            </a:extLst>
          </p:cNvPr>
          <p:cNvSpPr>
            <a:spLocks noGrp="1"/>
          </p:cNvSpPr>
          <p:nvPr>
            <p:ph type="body" sz="quarter" idx="17" hasCustomPrompt="1"/>
          </p:nvPr>
        </p:nvSpPr>
        <p:spPr>
          <a:xfrm>
            <a:off x="4589866" y="1137921"/>
            <a:ext cx="4096935" cy="373807"/>
          </a:xfrm>
        </p:spPr>
        <p:txBody>
          <a:bodyPr/>
          <a:lstStyle>
            <a:lvl1pPr marL="0" indent="0">
              <a:buNone/>
              <a:defRPr/>
            </a:lvl1pPr>
          </a:lstStyle>
          <a:p>
            <a:pPr lvl="0"/>
            <a:r>
              <a:rPr lang="en-IE" noProof="0" dirty="0"/>
              <a:t>Key takeaways</a:t>
            </a:r>
          </a:p>
        </p:txBody>
      </p:sp>
      <p:sp>
        <p:nvSpPr>
          <p:cNvPr id="15" name="Text Placeholder 8">
            <a:extLst>
              <a:ext uri="{FF2B5EF4-FFF2-40B4-BE49-F238E27FC236}">
                <a16:creationId xmlns:a16="http://schemas.microsoft.com/office/drawing/2014/main" id="{C1ABE303-7041-4312-AD03-0E872AEF99BE}"/>
              </a:ext>
            </a:extLst>
          </p:cNvPr>
          <p:cNvSpPr>
            <a:spLocks noGrp="1"/>
          </p:cNvSpPr>
          <p:nvPr>
            <p:ph type="body" sz="quarter" idx="18" hasCustomPrompt="1"/>
          </p:nvPr>
        </p:nvSpPr>
        <p:spPr>
          <a:xfrm>
            <a:off x="4589866" y="1635009"/>
            <a:ext cx="4096935" cy="1611554"/>
          </a:xfrm>
        </p:spPr>
        <p:txBody>
          <a:bodyPr/>
          <a:lstStyle>
            <a:lvl1pPr marL="0" indent="0">
              <a:buNone/>
              <a:defRPr sz="1199"/>
            </a:lvl1pPr>
          </a:lstStyle>
          <a:p>
            <a:pPr lvl="0"/>
            <a:r>
              <a:rPr lang="en-IE" noProof="0" dirty="0"/>
              <a:t>Content EY Interstate Light, 16pt, Lorem ipsum </a:t>
            </a:r>
            <a:r>
              <a:rPr lang="en-IE" noProof="0" dirty="0" err="1"/>
              <a:t>dolor</a:t>
            </a:r>
            <a:r>
              <a:rPr lang="en-IE" noProof="0" dirty="0"/>
              <a:t>, 12pt, </a:t>
            </a:r>
            <a:r>
              <a:rPr lang="en-IE" noProof="0" dirty="0" err="1"/>
              <a:t>Utinam</a:t>
            </a:r>
            <a:r>
              <a:rPr lang="en-IE" noProof="0" dirty="0"/>
              <a:t> </a:t>
            </a:r>
            <a:r>
              <a:rPr lang="en-IE" noProof="0" dirty="0" err="1"/>
              <a:t>nonumy</a:t>
            </a:r>
            <a:r>
              <a:rPr lang="en-IE" noProof="0" dirty="0"/>
              <a:t> </a:t>
            </a:r>
            <a:r>
              <a:rPr lang="en-IE" noProof="0" dirty="0" err="1"/>
              <a:t>abhorreant</a:t>
            </a:r>
            <a:r>
              <a:rPr lang="en-IE" noProof="0" dirty="0"/>
              <a:t> </a:t>
            </a:r>
            <a:r>
              <a:rPr lang="en-IE" noProof="0" dirty="0" err="1"/>
              <a:t>sead</a:t>
            </a:r>
            <a:r>
              <a:rPr lang="en-IE" noProof="0" dirty="0"/>
              <a:t>. </a:t>
            </a:r>
            <a:r>
              <a:rPr lang="en-IE" noProof="0" dirty="0" err="1"/>
              <a:t>Putant</a:t>
            </a:r>
            <a:r>
              <a:rPr lang="en-IE" noProof="0" dirty="0"/>
              <a:t> </a:t>
            </a:r>
            <a:r>
              <a:rPr lang="en-IE" noProof="0" dirty="0" err="1"/>
              <a:t>probatus</a:t>
            </a:r>
            <a:r>
              <a:rPr lang="en-IE" noProof="0" dirty="0"/>
              <a:t> id vis, ad his </a:t>
            </a:r>
            <a:r>
              <a:rPr lang="en-IE" noProof="0" dirty="0" err="1"/>
              <a:t>meis</a:t>
            </a:r>
            <a:r>
              <a:rPr lang="en-IE" noProof="0" dirty="0"/>
              <a:t> </a:t>
            </a:r>
            <a:r>
              <a:rPr lang="en-IE" noProof="0" dirty="0" err="1"/>
              <a:t>habemus</a:t>
            </a:r>
            <a:r>
              <a:rPr lang="en-IE" noProof="0" dirty="0"/>
              <a:t> </a:t>
            </a:r>
            <a:r>
              <a:rPr lang="en-IE" noProof="0" dirty="0" err="1"/>
              <a:t>repudiare</a:t>
            </a:r>
            <a:r>
              <a:rPr lang="en-IE" noProof="0" dirty="0"/>
              <a:t>, has an </a:t>
            </a:r>
            <a:r>
              <a:rPr lang="en-IE" noProof="0" dirty="0" err="1"/>
              <a:t>pericula</a:t>
            </a:r>
            <a:r>
              <a:rPr lang="en-IE" noProof="0" dirty="0"/>
              <a:t> </a:t>
            </a:r>
            <a:r>
              <a:rPr lang="en-IE" noProof="0" dirty="0" err="1"/>
              <a:t>tractatos</a:t>
            </a:r>
            <a:r>
              <a:rPr lang="en-IE" noProof="0" dirty="0"/>
              <a:t>. </a:t>
            </a:r>
            <a:r>
              <a:rPr lang="en-IE" noProof="0" dirty="0" err="1"/>
              <a:t>Nec</a:t>
            </a:r>
            <a:r>
              <a:rPr lang="en-IE" noProof="0" dirty="0"/>
              <a:t> </a:t>
            </a:r>
            <a:r>
              <a:rPr lang="en-IE" noProof="0" dirty="0" err="1"/>
              <a:t>debitis</a:t>
            </a:r>
            <a:r>
              <a:rPr lang="en-IE" noProof="0" dirty="0"/>
              <a:t> </a:t>
            </a:r>
            <a:r>
              <a:rPr lang="en-IE" noProof="0" dirty="0" err="1"/>
              <a:t>dissentias</a:t>
            </a:r>
            <a:r>
              <a:rPr lang="en-IE" noProof="0" dirty="0"/>
              <a:t> ad. </a:t>
            </a:r>
            <a:r>
              <a:rPr lang="en-IE" noProof="0" dirty="0" err="1"/>
              <a:t>Patrioque</a:t>
            </a:r>
            <a:r>
              <a:rPr lang="en-IE" noProof="0" dirty="0"/>
              <a:t> </a:t>
            </a:r>
            <a:r>
              <a:rPr lang="en-IE" noProof="0" dirty="0" err="1"/>
              <a:t>voluptatum</a:t>
            </a:r>
            <a:r>
              <a:rPr lang="en-IE" noProof="0" dirty="0"/>
              <a:t> </a:t>
            </a:r>
            <a:r>
              <a:rPr lang="en-IE" noProof="0" dirty="0" err="1"/>
              <a:t>sed</a:t>
            </a:r>
            <a:r>
              <a:rPr lang="en-IE" noProof="0" dirty="0"/>
              <a:t> ex, id </a:t>
            </a:r>
            <a:r>
              <a:rPr lang="en-IE" noProof="0" dirty="0" err="1"/>
              <a:t>admodum</a:t>
            </a:r>
            <a:r>
              <a:rPr lang="en-IE" noProof="0" dirty="0"/>
              <a:t>.</a:t>
            </a:r>
          </a:p>
          <a:p>
            <a:pPr lvl="0"/>
            <a:endParaRPr lang="en-IE" noProof="0" dirty="0"/>
          </a:p>
        </p:txBody>
      </p:sp>
      <p:sp>
        <p:nvSpPr>
          <p:cNvPr id="16" name="Line 10">
            <a:extLst>
              <a:ext uri="{FF2B5EF4-FFF2-40B4-BE49-F238E27FC236}">
                <a16:creationId xmlns:a16="http://schemas.microsoft.com/office/drawing/2014/main" id="{C37BF1DE-E4E1-40C4-B510-30A0AC8ABDB8}"/>
              </a:ext>
            </a:extLst>
          </p:cNvPr>
          <p:cNvSpPr>
            <a:spLocks noChangeShapeType="1"/>
          </p:cNvSpPr>
          <p:nvPr userDrawn="1"/>
        </p:nvSpPr>
        <p:spPr bwMode="auto">
          <a:xfrm>
            <a:off x="457201" y="943262"/>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E" noProof="0" dirty="0">
              <a:solidFill>
                <a:schemeClr val="bg1"/>
              </a:solidFill>
            </a:endParaRPr>
          </a:p>
        </p:txBody>
      </p:sp>
      <p:sp>
        <p:nvSpPr>
          <p:cNvPr id="3" name="Date Placeholder 2">
            <a:extLst>
              <a:ext uri="{FF2B5EF4-FFF2-40B4-BE49-F238E27FC236}">
                <a16:creationId xmlns:a16="http://schemas.microsoft.com/office/drawing/2014/main" id="{5F1D44C6-2A68-4AD7-9CC8-54BCF1002719}"/>
              </a:ext>
            </a:extLst>
          </p:cNvPr>
          <p:cNvSpPr>
            <a:spLocks noGrp="1"/>
          </p:cNvSpPr>
          <p:nvPr>
            <p:ph type="dt" sz="half" idx="19"/>
          </p:nvPr>
        </p:nvSpPr>
        <p:spPr/>
        <p:txBody>
          <a:bodyPr lIns="0"/>
          <a:lstStyle/>
          <a:p>
            <a:fld id="{9664C035-6A58-4B86-A7B1-540D1C3A5C34}" type="datetime3">
              <a:rPr lang="en-IE" noProof="0" smtClean="0"/>
              <a:t>6 October 2021</a:t>
            </a:fld>
            <a:endParaRPr lang="en-IE" noProof="0" dirty="0"/>
          </a:p>
        </p:txBody>
      </p:sp>
      <p:sp>
        <p:nvSpPr>
          <p:cNvPr id="4" name="Footer Placeholder 3">
            <a:extLst>
              <a:ext uri="{FF2B5EF4-FFF2-40B4-BE49-F238E27FC236}">
                <a16:creationId xmlns:a16="http://schemas.microsoft.com/office/drawing/2014/main" id="{E62191FF-C540-403B-944B-8EC413F39BAA}"/>
              </a:ext>
            </a:extLst>
          </p:cNvPr>
          <p:cNvSpPr>
            <a:spLocks noGrp="1"/>
          </p:cNvSpPr>
          <p:nvPr>
            <p:ph type="ftr" sz="quarter" idx="20"/>
          </p:nvPr>
        </p:nvSpPr>
        <p:spPr/>
        <p:txBody>
          <a:bodyPr lIns="0"/>
          <a:lstStyle/>
          <a:p>
            <a:r>
              <a:rPr lang="en-IE" noProof="0" dirty="0"/>
              <a:t>Presentation title</a:t>
            </a:r>
          </a:p>
        </p:txBody>
      </p:sp>
      <p:sp>
        <p:nvSpPr>
          <p:cNvPr id="6" name="Slide Number Placeholder 5">
            <a:extLst>
              <a:ext uri="{FF2B5EF4-FFF2-40B4-BE49-F238E27FC236}">
                <a16:creationId xmlns:a16="http://schemas.microsoft.com/office/drawing/2014/main" id="{FC910440-F38E-4BBB-A6D3-3297528ECACE}"/>
              </a:ext>
            </a:extLst>
          </p:cNvPr>
          <p:cNvSpPr>
            <a:spLocks noGrp="1"/>
          </p:cNvSpPr>
          <p:nvPr>
            <p:ph type="sldNum" sz="quarter" idx="21"/>
          </p:nvPr>
        </p:nvSpPr>
        <p:spPr>
          <a:xfrm>
            <a:off x="457201" y="6516456"/>
            <a:ext cx="663066" cy="180000"/>
          </a:xfrm>
          <a:prstGeom prst="rect">
            <a:avLst/>
          </a:prstGeom>
        </p:spPr>
        <p:txBody>
          <a:bodyPr lIns="0"/>
          <a:lstStyle/>
          <a:p>
            <a:r>
              <a:rPr lang="en-IE" noProof="0" dirty="0"/>
              <a:t>Page </a:t>
            </a:r>
            <a:fld id="{F1BC30E3-FFE5-4B91-AA19-87A149EBB9EE}" type="slidenum">
              <a:rPr lang="en-IE" noProof="0" smtClean="0"/>
              <a:pPr/>
              <a:t>‹#›</a:t>
            </a:fld>
            <a:endParaRPr lang="en-IE" noProof="0" dirty="0"/>
          </a:p>
        </p:txBody>
      </p:sp>
      <p:sp>
        <p:nvSpPr>
          <p:cNvPr id="8" name="Content Placeholder 7"/>
          <p:cNvSpPr>
            <a:spLocks noGrp="1"/>
          </p:cNvSpPr>
          <p:nvPr>
            <p:ph sz="quarter" idx="22" hasCustomPrompt="1"/>
          </p:nvPr>
        </p:nvSpPr>
        <p:spPr>
          <a:xfrm>
            <a:off x="457200" y="1137921"/>
            <a:ext cx="3716193" cy="4267457"/>
          </a:xfrm>
        </p:spPr>
        <p:txBody>
          <a:bodyPr/>
          <a:lstStyle>
            <a:lvl1pPr>
              <a:defRPr/>
            </a:lvl1pPr>
          </a:lstStyle>
          <a:p>
            <a:pPr lvl="0"/>
            <a:r>
              <a:rPr lang="en-US" dirty="0"/>
              <a:t>Object</a:t>
            </a:r>
            <a:endParaRPr lang="en-IE" dirty="0"/>
          </a:p>
        </p:txBody>
      </p:sp>
    </p:spTree>
    <p:extLst>
      <p:ext uri="{BB962C8B-B14F-4D97-AF65-F5344CB8AC3E}">
        <p14:creationId xmlns:p14="http://schemas.microsoft.com/office/powerpoint/2010/main" val="26453236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95"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94200"/>
            <a:ext cx="8229600" cy="594360"/>
          </a:xfrm>
        </p:spPr>
        <p:txBody>
          <a:bodyPr/>
          <a:lstStyle>
            <a:lvl1pPr>
              <a:defRPr sz="2400">
                <a:solidFill>
                  <a:schemeClr val="bg1"/>
                </a:solidFill>
                <a:latin typeface="EYInterstate Light" panose="02000506000000020004" pitchFamily="2" charset="0"/>
              </a:defRPr>
            </a:lvl1pPr>
          </a:lstStyle>
          <a:p>
            <a:r>
              <a:rPr lang="en-IE" noProof="0" dirty="0"/>
              <a:t>Click to edit Master title style</a:t>
            </a:r>
          </a:p>
        </p:txBody>
      </p:sp>
      <p:sp>
        <p:nvSpPr>
          <p:cNvPr id="13" name="Table Placeholder 4">
            <a:extLst>
              <a:ext uri="{FF2B5EF4-FFF2-40B4-BE49-F238E27FC236}">
                <a16:creationId xmlns:a16="http://schemas.microsoft.com/office/drawing/2014/main" id="{C5AC4C92-885D-49C5-B704-597DE68FC006}"/>
              </a:ext>
            </a:extLst>
          </p:cNvPr>
          <p:cNvSpPr txBox="1">
            <a:spLocks/>
          </p:cNvSpPr>
          <p:nvPr userDrawn="1"/>
        </p:nvSpPr>
        <p:spPr>
          <a:xfrm>
            <a:off x="609917" y="1137920"/>
            <a:ext cx="4957505" cy="426745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EYInterstate Light" panose="02000506000000020004" pitchFamily="2" charset="0"/>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EYInterstate Light" panose="02000506000000020004" pitchFamily="2" charset="0"/>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EYInterstate Light" panose="02000506000000020004" pitchFamily="2" charset="0"/>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400" kern="1200">
                <a:solidFill>
                  <a:schemeClr val="bg1"/>
                </a:solidFill>
                <a:latin typeface="EYInterstate Light" panose="02000506000000020004" pitchFamily="2" charset="0"/>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200" kern="1200">
                <a:solidFill>
                  <a:schemeClr val="bg1"/>
                </a:solidFill>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56616" marR="0" lvl="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endParaRPr kumimoji="0" lang="en-IE" sz="2000" b="0" i="0" u="none" strike="noStrike" kern="1200" cap="none" spc="0" normalizeH="0" baseline="0" noProof="0" dirty="0">
              <a:ln>
                <a:noFill/>
              </a:ln>
              <a:solidFill>
                <a:sysClr val="window" lastClr="FFFFFF"/>
              </a:solidFill>
              <a:effectLst/>
              <a:uLnTx/>
              <a:uFillTx/>
              <a:latin typeface="EYInterstate Light" panose="02000506000000020004" pitchFamily="2" charset="0"/>
              <a:ea typeface="+mn-ea"/>
              <a:cs typeface="+mn-cs"/>
            </a:endParaRPr>
          </a:p>
        </p:txBody>
      </p:sp>
      <p:sp>
        <p:nvSpPr>
          <p:cNvPr id="5" name="Line 10">
            <a:extLst>
              <a:ext uri="{FF2B5EF4-FFF2-40B4-BE49-F238E27FC236}">
                <a16:creationId xmlns:a16="http://schemas.microsoft.com/office/drawing/2014/main" id="{04A2E968-DBA8-4BD3-8F8F-9B23825BC4DF}"/>
              </a:ext>
            </a:extLst>
          </p:cNvPr>
          <p:cNvSpPr>
            <a:spLocks noChangeShapeType="1"/>
          </p:cNvSpPr>
          <p:nvPr userDrawn="1"/>
        </p:nvSpPr>
        <p:spPr bwMode="auto">
          <a:xfrm>
            <a:off x="457201" y="943262"/>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E" noProof="0" dirty="0">
              <a:solidFill>
                <a:schemeClr val="bg1"/>
              </a:solidFill>
            </a:endParaRPr>
          </a:p>
        </p:txBody>
      </p:sp>
      <p:sp>
        <p:nvSpPr>
          <p:cNvPr id="3" name="Date Placeholder 2">
            <a:extLst>
              <a:ext uri="{FF2B5EF4-FFF2-40B4-BE49-F238E27FC236}">
                <a16:creationId xmlns:a16="http://schemas.microsoft.com/office/drawing/2014/main" id="{08218B73-555A-4F14-931F-DAE40AC25DA9}"/>
              </a:ext>
            </a:extLst>
          </p:cNvPr>
          <p:cNvSpPr>
            <a:spLocks noGrp="1"/>
          </p:cNvSpPr>
          <p:nvPr>
            <p:ph type="dt" sz="half" idx="10"/>
          </p:nvPr>
        </p:nvSpPr>
        <p:spPr/>
        <p:txBody>
          <a:bodyPr lIns="0"/>
          <a:lstStyle/>
          <a:p>
            <a:fld id="{FD647B7E-DD37-4E2B-93C7-4109DF64246E}" type="datetime3">
              <a:rPr lang="en-IE" noProof="0" smtClean="0"/>
              <a:t>6 October 2021</a:t>
            </a:fld>
            <a:endParaRPr lang="en-IE" noProof="0" dirty="0"/>
          </a:p>
        </p:txBody>
      </p:sp>
      <p:sp>
        <p:nvSpPr>
          <p:cNvPr id="4" name="Footer Placeholder 3">
            <a:extLst>
              <a:ext uri="{FF2B5EF4-FFF2-40B4-BE49-F238E27FC236}">
                <a16:creationId xmlns:a16="http://schemas.microsoft.com/office/drawing/2014/main" id="{FE7FC2ED-0BA0-4018-BDCE-AA7E8B55917D}"/>
              </a:ext>
            </a:extLst>
          </p:cNvPr>
          <p:cNvSpPr>
            <a:spLocks noGrp="1"/>
          </p:cNvSpPr>
          <p:nvPr>
            <p:ph type="ftr" sz="quarter" idx="11"/>
          </p:nvPr>
        </p:nvSpPr>
        <p:spPr/>
        <p:txBody>
          <a:bodyPr lIns="0"/>
          <a:lstStyle/>
          <a:p>
            <a:r>
              <a:rPr lang="en-IE" noProof="0" dirty="0"/>
              <a:t>Presentation title</a:t>
            </a:r>
          </a:p>
        </p:txBody>
      </p:sp>
      <p:sp>
        <p:nvSpPr>
          <p:cNvPr id="6" name="Slide Number Placeholder 5">
            <a:extLst>
              <a:ext uri="{FF2B5EF4-FFF2-40B4-BE49-F238E27FC236}">
                <a16:creationId xmlns:a16="http://schemas.microsoft.com/office/drawing/2014/main" id="{51549BB1-9F3B-419B-872D-8849B20BD1B5}"/>
              </a:ext>
            </a:extLst>
          </p:cNvPr>
          <p:cNvSpPr>
            <a:spLocks noGrp="1"/>
          </p:cNvSpPr>
          <p:nvPr>
            <p:ph type="sldNum" sz="quarter" idx="12"/>
          </p:nvPr>
        </p:nvSpPr>
        <p:spPr>
          <a:xfrm>
            <a:off x="457201" y="6516456"/>
            <a:ext cx="663066" cy="180000"/>
          </a:xfrm>
          <a:prstGeom prst="rect">
            <a:avLst/>
          </a:prstGeom>
        </p:spPr>
        <p:txBody>
          <a:bodyPr lIns="0"/>
          <a:lstStyle/>
          <a:p>
            <a:r>
              <a:rPr lang="en-IE" noProof="0" dirty="0"/>
              <a:t>Page </a:t>
            </a:r>
            <a:fld id="{F1BC30E3-FFE5-4B91-AA19-87A149EBB9EE}" type="slidenum">
              <a:rPr lang="en-IE" noProof="0" smtClean="0"/>
              <a:pPr/>
              <a:t>‹#›</a:t>
            </a:fld>
            <a:endParaRPr lang="en-IE" noProof="0" dirty="0"/>
          </a:p>
        </p:txBody>
      </p:sp>
    </p:spTree>
    <p:extLst>
      <p:ext uri="{BB962C8B-B14F-4D97-AF65-F5344CB8AC3E}">
        <p14:creationId xmlns:p14="http://schemas.microsoft.com/office/powerpoint/2010/main" val="2368345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pproved question wide">
    <p:spTree>
      <p:nvGrpSpPr>
        <p:cNvPr id="1" name=""/>
        <p:cNvGrpSpPr/>
        <p:nvPr/>
      </p:nvGrpSpPr>
      <p:grpSpPr>
        <a:xfrm>
          <a:off x="0" y="0"/>
          <a:ext cx="0" cy="0"/>
          <a:chOff x="0" y="0"/>
          <a:chExt cx="0" cy="0"/>
        </a:xfrm>
      </p:grpSpPr>
      <p:pic>
        <p:nvPicPr>
          <p:cNvPr id="146" name="Picture 145">
            <a:extLst>
              <a:ext uri="{FF2B5EF4-FFF2-40B4-BE49-F238E27FC236}">
                <a16:creationId xmlns:a16="http://schemas.microsoft.com/office/drawing/2014/main" id="{7FDAC7B4-6A01-49C4-9730-BF8572B139E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16402" b="5936"/>
          <a:stretch/>
        </p:blipFill>
        <p:spPr>
          <a:xfrm>
            <a:off x="0" y="-1"/>
            <a:ext cx="9144000" cy="6858001"/>
          </a:xfrm>
          <a:prstGeom prst="rect">
            <a:avLst/>
          </a:prstGeom>
        </p:spPr>
      </p:pic>
      <p:sp>
        <p:nvSpPr>
          <p:cNvPr id="2" name="Rectangle 1">
            <a:extLst>
              <a:ext uri="{FF2B5EF4-FFF2-40B4-BE49-F238E27FC236}">
                <a16:creationId xmlns:a16="http://schemas.microsoft.com/office/drawing/2014/main" id="{E4BCCB2E-3515-42EB-B2C6-FB7D701D1793}"/>
              </a:ext>
            </a:extLst>
          </p:cNvPr>
          <p:cNvSpPr/>
          <p:nvPr userDrawn="1"/>
        </p:nvSpPr>
        <p:spPr>
          <a:xfrm>
            <a:off x="0" y="5340096"/>
            <a:ext cx="9144000" cy="1517904"/>
          </a:xfrm>
          <a:prstGeom prst="rect">
            <a:avLst/>
          </a:prstGeom>
          <a:gradFill flip="none" rotWithShape="1">
            <a:gsLst>
              <a:gs pos="0">
                <a:schemeClr val="bg2">
                  <a:alpha val="0"/>
                </a:schemeClr>
              </a:gs>
              <a:gs pos="61000">
                <a:schemeClr val="bg2">
                  <a:alpha val="34000"/>
                </a:schemeClr>
              </a:gs>
              <a:gs pos="100000">
                <a:schemeClr val="bg2"/>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pic>
        <p:nvPicPr>
          <p:cNvPr id="84" name="Picture 83">
            <a:extLst>
              <a:ext uri="{FF2B5EF4-FFF2-40B4-BE49-F238E27FC236}">
                <a16:creationId xmlns:a16="http://schemas.microsoft.com/office/drawing/2014/main" id="{9C231702-C029-4BB5-90D1-8311DD931DF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pic>
        <p:nvPicPr>
          <p:cNvPr id="73" name="Picture 72">
            <a:extLst>
              <a:ext uri="{FF2B5EF4-FFF2-40B4-BE49-F238E27FC236}">
                <a16:creationId xmlns:a16="http://schemas.microsoft.com/office/drawing/2014/main" id="{6451607B-CAB5-4136-AB12-1BF3A1C4485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200" y="457200"/>
            <a:ext cx="4654295" cy="3930900"/>
          </a:xfrm>
          <a:prstGeom prst="rect">
            <a:avLst/>
          </a:prstGeom>
        </p:spPr>
      </p:pic>
      <p:sp>
        <p:nvSpPr>
          <p:cNvPr id="74" name="Title 1">
            <a:extLst>
              <a:ext uri="{FF2B5EF4-FFF2-40B4-BE49-F238E27FC236}">
                <a16:creationId xmlns:a16="http://schemas.microsoft.com/office/drawing/2014/main" id="{01B1427F-F1DB-442D-870C-2543A78EC303}"/>
              </a:ext>
            </a:extLst>
          </p:cNvPr>
          <p:cNvSpPr>
            <a:spLocks noGrp="1"/>
          </p:cNvSpPr>
          <p:nvPr>
            <p:ph type="ctrTitle"/>
          </p:nvPr>
        </p:nvSpPr>
        <p:spPr>
          <a:xfrm>
            <a:off x="886967" y="1799130"/>
            <a:ext cx="3766055" cy="860400"/>
          </a:xfrm>
          <a:prstGeom prst="rect">
            <a:avLst/>
          </a:prstGeom>
        </p:spPr>
        <p:txBody>
          <a:bodyPr/>
          <a:lstStyle>
            <a:lvl1pPr>
              <a:defRPr sz="3000" b="0">
                <a:solidFill>
                  <a:srgbClr val="FFFFFF"/>
                </a:solidFill>
                <a:latin typeface="EYInterstate Light" panose="02000506000000020004" pitchFamily="2" charset="0"/>
                <a:cs typeface="Arial" pitchFamily="34" charset="0"/>
              </a:defRPr>
            </a:lvl1pPr>
          </a:lstStyle>
          <a:p>
            <a:r>
              <a:rPr lang="en-US" noProof="0"/>
              <a:t>Click to edit Master title style</a:t>
            </a:r>
            <a:endParaRPr lang="en-IE" noProof="0" dirty="0"/>
          </a:p>
        </p:txBody>
      </p:sp>
      <p:sp>
        <p:nvSpPr>
          <p:cNvPr id="75" name="Subtitle 2">
            <a:extLst>
              <a:ext uri="{FF2B5EF4-FFF2-40B4-BE49-F238E27FC236}">
                <a16:creationId xmlns:a16="http://schemas.microsoft.com/office/drawing/2014/main" id="{97E0F9BC-39E2-4ADF-93B9-7358577711CD}"/>
              </a:ext>
            </a:extLst>
          </p:cNvPr>
          <p:cNvSpPr>
            <a:spLocks noGrp="1"/>
          </p:cNvSpPr>
          <p:nvPr>
            <p:ph type="subTitle" idx="1"/>
          </p:nvPr>
        </p:nvSpPr>
        <p:spPr>
          <a:xfrm>
            <a:off x="886967" y="2769576"/>
            <a:ext cx="3766055" cy="645742"/>
          </a:xfrm>
          <a:prstGeom prst="rect">
            <a:avLst/>
          </a:prstGeom>
        </p:spPr>
        <p:txBody>
          <a:bodyPr/>
          <a:lstStyle>
            <a:lvl1pPr marL="0" indent="0" algn="l">
              <a:buNone/>
              <a:defRPr sz="1600">
                <a:solidFill>
                  <a:srgbClr val="FFFFFF"/>
                </a:solidFill>
                <a:latin typeface="EYInterstate" panose="02000503020000020004" pitchFamily="2"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a:t>Click to edit Master subtitle style</a:t>
            </a:r>
            <a:endParaRPr lang="en-IE" noProof="0" dirty="0"/>
          </a:p>
        </p:txBody>
      </p:sp>
      <p:pic>
        <p:nvPicPr>
          <p:cNvPr id="145" name="Picture 144">
            <a:extLst>
              <a:ext uri="{FF2B5EF4-FFF2-40B4-BE49-F238E27FC236}">
                <a16:creationId xmlns:a16="http://schemas.microsoft.com/office/drawing/2014/main" id="{727C5A3D-F97A-4F85-9F88-240C2439860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57200" y="5914517"/>
            <a:ext cx="3780000" cy="618750"/>
          </a:xfrm>
          <a:prstGeom prst="rect">
            <a:avLst/>
          </a:prstGeom>
        </p:spPr>
      </p:pic>
      <p:sp>
        <p:nvSpPr>
          <p:cNvPr id="11" name="Rectangle 10">
            <a:extLst>
              <a:ext uri="{FF2B5EF4-FFF2-40B4-BE49-F238E27FC236}">
                <a16:creationId xmlns:a16="http://schemas.microsoft.com/office/drawing/2014/main" id="{F314F876-941A-40CD-B64C-56E5901EC54D}"/>
              </a:ext>
            </a:extLst>
          </p:cNvPr>
          <p:cNvSpPr/>
          <p:nvPr userDrawn="1"/>
        </p:nvSpPr>
        <p:spPr>
          <a:xfrm>
            <a:off x="-3274894" y="-5849"/>
            <a:ext cx="3172968" cy="2571761"/>
          </a:xfrm>
          <a:prstGeom prst="rect">
            <a:avLst/>
          </a:prstGeom>
          <a:solidFill>
            <a:srgbClr val="C4C4CD"/>
          </a:solidFill>
          <a:ln>
            <a:noFill/>
          </a:ln>
        </p:spPr>
        <p:style>
          <a:lnRef idx="2">
            <a:schemeClr val="accent1">
              <a:shade val="50000"/>
            </a:schemeClr>
          </a:lnRef>
          <a:fillRef idx="1">
            <a:schemeClr val="accent1"/>
          </a:fillRef>
          <a:effectRef idx="0">
            <a:schemeClr val="accent1"/>
          </a:effectRef>
          <a:fontRef idx="minor">
            <a:schemeClr val="lt1"/>
          </a:fontRef>
        </p:style>
        <p:txBody>
          <a:bodyPr lIns="53972" tIns="53972" rIns="53972" bIns="53972" rtlCol="0" anchor="t" anchorCtr="0"/>
          <a:lstStyle/>
          <a:p>
            <a:pPr>
              <a:spcAft>
                <a:spcPts val="150"/>
              </a:spcAft>
            </a:pPr>
            <a:r>
              <a:rPr lang="en-GB" sz="1200" b="1" dirty="0">
                <a:solidFill>
                  <a:srgbClr val="000000"/>
                </a:solidFill>
                <a:latin typeface="EYInterstate Light" panose="02000506000000020004" pitchFamily="2" charset="0"/>
              </a:rPr>
              <a:t>INSTRUCTIONS:</a:t>
            </a:r>
            <a:br>
              <a:rPr lang="en-GB" sz="1200" b="1" dirty="0">
                <a:solidFill>
                  <a:srgbClr val="000000"/>
                </a:solidFill>
                <a:latin typeface="EYInterstate Light" panose="02000506000000020004" pitchFamily="2" charset="0"/>
              </a:rPr>
            </a:br>
            <a:r>
              <a:rPr lang="en-GB" sz="1200" b="1" dirty="0">
                <a:solidFill>
                  <a:srgbClr val="000000"/>
                </a:solidFill>
                <a:latin typeface="EYInterstate Light" panose="02000506000000020004" pitchFamily="2" charset="0"/>
              </a:rPr>
              <a:t>To change image in the background</a:t>
            </a:r>
          </a:p>
          <a:p>
            <a:endParaRPr lang="en-GB" sz="1200" b="1" dirty="0">
              <a:solidFill>
                <a:srgbClr val="000000"/>
              </a:solidFill>
              <a:latin typeface="EYInterstate Light" panose="02000506000000020004" pitchFamily="2" charset="0"/>
            </a:endParaRPr>
          </a:p>
          <a:p>
            <a:pPr>
              <a:spcAft>
                <a:spcPts val="150"/>
              </a:spcAft>
            </a:pPr>
            <a:r>
              <a:rPr lang="en-GB" sz="1200" dirty="0">
                <a:solidFill>
                  <a:srgbClr val="000000"/>
                </a:solidFill>
                <a:latin typeface="EYInterstate Light" panose="02000506000000020004" pitchFamily="2" charset="0"/>
              </a:rPr>
              <a:t>&gt; On the “View” tab, click on “Slide Master”</a:t>
            </a:r>
          </a:p>
          <a:p>
            <a:pPr>
              <a:spcAft>
                <a:spcPts val="150"/>
              </a:spcAft>
            </a:pPr>
            <a:r>
              <a:rPr lang="en-GB" sz="1200" dirty="0">
                <a:solidFill>
                  <a:srgbClr val="000000"/>
                </a:solidFill>
                <a:latin typeface="EYInterstate Light" panose="02000506000000020004" pitchFamily="2" charset="0"/>
              </a:rPr>
              <a:t>&gt; Click on the image</a:t>
            </a:r>
          </a:p>
          <a:p>
            <a:pPr>
              <a:spcAft>
                <a:spcPts val="150"/>
              </a:spcAft>
            </a:pPr>
            <a:r>
              <a:rPr lang="en-GB" sz="1200" dirty="0">
                <a:solidFill>
                  <a:srgbClr val="000000"/>
                </a:solidFill>
                <a:latin typeface="EYInterstate Light" panose="02000506000000020004" pitchFamily="2" charset="0"/>
              </a:rPr>
              <a:t>&gt; </a:t>
            </a:r>
            <a:r>
              <a:rPr lang="en-GB" sz="1200" b="0" dirty="0">
                <a:solidFill>
                  <a:srgbClr val="000000"/>
                </a:solidFill>
                <a:latin typeface="EYInterstate Light" panose="02000506000000020004" pitchFamily="2" charset="0"/>
              </a:rPr>
              <a:t>Hit Delete </a:t>
            </a:r>
            <a:br>
              <a:rPr lang="en-GB" sz="1200" b="1" dirty="0">
                <a:solidFill>
                  <a:srgbClr val="000000"/>
                </a:solidFill>
                <a:latin typeface="EYInterstate Light" panose="02000506000000020004" pitchFamily="2" charset="0"/>
              </a:rPr>
            </a:br>
            <a:r>
              <a:rPr lang="en-GB" sz="1200" dirty="0">
                <a:solidFill>
                  <a:srgbClr val="000000"/>
                </a:solidFill>
                <a:latin typeface="EYInterstate Light" panose="02000506000000020004" pitchFamily="2" charset="0"/>
              </a:rPr>
              <a:t>&gt; Insert or drag your new image</a:t>
            </a:r>
          </a:p>
          <a:p>
            <a:pPr>
              <a:spcAft>
                <a:spcPts val="150"/>
              </a:spcAft>
            </a:pPr>
            <a:r>
              <a:rPr lang="en-GB" sz="1200" dirty="0">
                <a:solidFill>
                  <a:srgbClr val="000000"/>
                </a:solidFill>
                <a:latin typeface="EYInterstate Light" panose="02000506000000020004" pitchFamily="2" charset="0"/>
              </a:rPr>
              <a:t>&gt; Ensure the</a:t>
            </a:r>
            <a:r>
              <a:rPr lang="en-GB" sz="1200" baseline="0" dirty="0">
                <a:solidFill>
                  <a:srgbClr val="000000"/>
                </a:solidFill>
                <a:latin typeface="EYInterstate Light" panose="02000506000000020004" pitchFamily="2" charset="0"/>
              </a:rPr>
              <a:t> photo fills in the entire slide</a:t>
            </a:r>
          </a:p>
          <a:p>
            <a:pPr marL="0" marR="0" lvl="0" indent="0" algn="l" defTabSz="914400" rtl="0" eaLnBrk="1" fontAlgn="auto" latinLnBrk="0" hangingPunct="1">
              <a:lnSpc>
                <a:spcPct val="100000"/>
              </a:lnSpc>
              <a:spcBef>
                <a:spcPts val="0"/>
              </a:spcBef>
              <a:spcAft>
                <a:spcPts val="150"/>
              </a:spcAft>
              <a:buClrTx/>
              <a:buSzTx/>
              <a:buFontTx/>
              <a:buNone/>
              <a:tabLst/>
              <a:defRPr/>
            </a:pPr>
            <a:r>
              <a:rPr lang="en-GB" sz="1200" dirty="0">
                <a:solidFill>
                  <a:srgbClr val="000000"/>
                </a:solidFill>
                <a:latin typeface="EYInterstate Light" panose="02000506000000020004" pitchFamily="2" charset="0"/>
              </a:rPr>
              <a:t>&gt; Right click on the new image ’Send to Back’ to reveal the text</a:t>
            </a:r>
          </a:p>
          <a:p>
            <a:pPr>
              <a:spcAft>
                <a:spcPts val="150"/>
              </a:spcAft>
            </a:pPr>
            <a:r>
              <a:rPr lang="en-GB" sz="1200" dirty="0">
                <a:solidFill>
                  <a:srgbClr val="000000"/>
                </a:solidFill>
                <a:latin typeface="EYInterstate Light" panose="02000506000000020004" pitchFamily="2" charset="0"/>
              </a:rPr>
              <a:t>&gt; Ensure that</a:t>
            </a:r>
            <a:r>
              <a:rPr lang="en-GB" sz="1200" baseline="0" dirty="0">
                <a:solidFill>
                  <a:srgbClr val="000000"/>
                </a:solidFill>
                <a:latin typeface="EYInterstate Light" panose="02000506000000020004" pitchFamily="2" charset="0"/>
              </a:rPr>
              <a:t> EY logo is clearly visible</a:t>
            </a:r>
            <a:endParaRPr lang="en-GB" sz="1200" dirty="0">
              <a:solidFill>
                <a:srgbClr val="000000"/>
              </a:solidFill>
              <a:latin typeface="EYInterstate Light" panose="02000506000000020004" pitchFamily="2" charset="0"/>
            </a:endParaRPr>
          </a:p>
          <a:p>
            <a:pPr>
              <a:spcAft>
                <a:spcPts val="150"/>
              </a:spcAft>
            </a:pPr>
            <a:endParaRPr lang="en-GB" sz="1200" dirty="0">
              <a:solidFill>
                <a:srgbClr val="000000"/>
              </a:solidFill>
              <a:latin typeface="EYInterstate Light" panose="02000506000000020004" pitchFamily="2" charset="0"/>
            </a:endParaRPr>
          </a:p>
          <a:p>
            <a:pPr>
              <a:spcAft>
                <a:spcPts val="150"/>
              </a:spcAft>
            </a:pPr>
            <a:endParaRPr lang="en-GB" sz="1200" b="1" dirty="0">
              <a:solidFill>
                <a:srgbClr val="000000"/>
              </a:solidFill>
              <a:latin typeface="EYInterstate Light" panose="02000506000000020004" pitchFamily="2" charset="0"/>
            </a:endParaRPr>
          </a:p>
        </p:txBody>
      </p:sp>
      <p:sp>
        <p:nvSpPr>
          <p:cNvPr id="12" name="TextBox 11"/>
          <p:cNvSpPr txBox="1"/>
          <p:nvPr userDrawn="1"/>
        </p:nvSpPr>
        <p:spPr>
          <a:xfrm>
            <a:off x="-3274894" y="2694740"/>
            <a:ext cx="3172968" cy="592470"/>
          </a:xfrm>
          <a:prstGeom prst="rect">
            <a:avLst/>
          </a:prstGeom>
          <a:solidFill>
            <a:schemeClr val="accent5"/>
          </a:solidFill>
        </p:spPr>
        <p:txBody>
          <a:bodyPr wrap="square" lIns="36000" tIns="36000" rIns="36000" bIns="36000" rtlCol="0">
            <a:noAutofit/>
          </a:bodyPr>
          <a:lstStyle/>
          <a:p>
            <a:r>
              <a:rPr lang="en-IE" sz="1400" dirty="0">
                <a:solidFill>
                  <a:schemeClr val="bg1"/>
                </a:solidFill>
              </a:rPr>
              <a:t>The EY Frame can only include an approved better question.</a:t>
            </a:r>
            <a:endParaRPr lang="en-IE" sz="1400" b="1" dirty="0">
              <a:solidFill>
                <a:schemeClr val="bg1"/>
              </a:solidFill>
            </a:endParaRPr>
          </a:p>
        </p:txBody>
      </p:sp>
    </p:spTree>
    <p:extLst>
      <p:ext uri="{BB962C8B-B14F-4D97-AF65-F5344CB8AC3E}">
        <p14:creationId xmlns:p14="http://schemas.microsoft.com/office/powerpoint/2010/main" val="2312111317"/>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Mixed layout 2">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0" y="1"/>
            <a:ext cx="1787414" cy="6857999"/>
          </a:xfrm>
        </p:spPr>
        <p:txBody>
          <a:bodyPr/>
          <a:lstStyle/>
          <a:p>
            <a:r>
              <a:rPr lang="en-IE" noProof="0" dirty="0"/>
              <a:t>Click icon to add picture</a:t>
            </a:r>
          </a:p>
        </p:txBody>
      </p:sp>
      <p:sp>
        <p:nvSpPr>
          <p:cNvPr id="2" name="Title 1"/>
          <p:cNvSpPr>
            <a:spLocks noGrp="1"/>
          </p:cNvSpPr>
          <p:nvPr>
            <p:ph type="title"/>
          </p:nvPr>
        </p:nvSpPr>
        <p:spPr>
          <a:xfrm>
            <a:off x="2020418" y="294200"/>
            <a:ext cx="6665528" cy="590400"/>
          </a:xfrm>
        </p:spPr>
        <p:txBody>
          <a:bodyPr/>
          <a:lstStyle>
            <a:lvl1pPr>
              <a:defRPr sz="2400">
                <a:solidFill>
                  <a:schemeClr val="bg1"/>
                </a:solidFill>
              </a:defRPr>
            </a:lvl1pPr>
          </a:lstStyle>
          <a:p>
            <a:r>
              <a:rPr lang="en-IE" noProof="0" dirty="0"/>
              <a:t>Click to edit Master title style</a:t>
            </a:r>
          </a:p>
        </p:txBody>
      </p:sp>
      <p:sp>
        <p:nvSpPr>
          <p:cNvPr id="3" name="Content Placeholder 2"/>
          <p:cNvSpPr>
            <a:spLocks noGrp="1"/>
          </p:cNvSpPr>
          <p:nvPr>
            <p:ph idx="1" hasCustomPrompt="1"/>
          </p:nvPr>
        </p:nvSpPr>
        <p:spPr>
          <a:xfrm>
            <a:off x="2020417" y="1137921"/>
            <a:ext cx="2056091" cy="4954904"/>
          </a:xfrm>
        </p:spPr>
        <p:txBody>
          <a:bodyPr/>
          <a:lstStyle>
            <a:lvl1pPr marL="0" indent="0">
              <a:buNone/>
              <a:defRPr sz="1800">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IE" noProof="0"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4293076" y="1137921"/>
            <a:ext cx="2101787" cy="4954904"/>
          </a:xfrm>
        </p:spPr>
        <p:txBody>
          <a:bodyPr numCol="1"/>
          <a:lstStyle>
            <a:lvl1pPr marL="0" indent="0">
              <a:buNone/>
              <a:defRPr sz="1400">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IE" noProof="0" dirty="0"/>
              <a:t>Text</a:t>
            </a:r>
          </a:p>
        </p:txBody>
      </p:sp>
      <p:sp>
        <p:nvSpPr>
          <p:cNvPr id="23" name="Content Placeholder 2">
            <a:extLst>
              <a:ext uri="{FF2B5EF4-FFF2-40B4-BE49-F238E27FC236}">
                <a16:creationId xmlns:a16="http://schemas.microsoft.com/office/drawing/2014/main" id="{6FF4A6F8-D9C6-4FEE-9324-5200D308BB1F}"/>
              </a:ext>
            </a:extLst>
          </p:cNvPr>
          <p:cNvSpPr>
            <a:spLocks noGrp="1"/>
          </p:cNvSpPr>
          <p:nvPr>
            <p:ph idx="12" hasCustomPrompt="1"/>
          </p:nvPr>
        </p:nvSpPr>
        <p:spPr>
          <a:xfrm>
            <a:off x="6611431" y="1137922"/>
            <a:ext cx="2075369" cy="2796151"/>
          </a:xfrm>
        </p:spPr>
        <p:txBody>
          <a:bodyPr numCol="1"/>
          <a:lstStyle>
            <a:lvl1pPr marL="0" indent="0">
              <a:buNone/>
              <a:defRPr sz="1400">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IE" noProof="0" dirty="0"/>
              <a:t>Text</a:t>
            </a:r>
          </a:p>
        </p:txBody>
      </p:sp>
      <p:sp>
        <p:nvSpPr>
          <p:cNvPr id="19" name="Line 10">
            <a:extLst>
              <a:ext uri="{FF2B5EF4-FFF2-40B4-BE49-F238E27FC236}">
                <a16:creationId xmlns:a16="http://schemas.microsoft.com/office/drawing/2014/main" id="{B63A7CBA-3151-452E-BD2F-D3E65CE1595F}"/>
              </a:ext>
            </a:extLst>
          </p:cNvPr>
          <p:cNvSpPr>
            <a:spLocks noChangeShapeType="1"/>
          </p:cNvSpPr>
          <p:nvPr/>
        </p:nvSpPr>
        <p:spPr bwMode="auto">
          <a:xfrm>
            <a:off x="2020418" y="943262"/>
            <a:ext cx="6665528"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E" sz="1349" noProof="0" dirty="0">
              <a:solidFill>
                <a:schemeClr val="bg1"/>
              </a:solidFill>
            </a:endParaRPr>
          </a:p>
        </p:txBody>
      </p:sp>
      <p:sp>
        <p:nvSpPr>
          <p:cNvPr id="4" name="Date Placeholder 3">
            <a:extLst>
              <a:ext uri="{FF2B5EF4-FFF2-40B4-BE49-F238E27FC236}">
                <a16:creationId xmlns:a16="http://schemas.microsoft.com/office/drawing/2014/main" id="{50DE1076-97C0-41B2-AAE5-AD919BB2DC2E}"/>
              </a:ext>
            </a:extLst>
          </p:cNvPr>
          <p:cNvSpPr>
            <a:spLocks noGrp="1"/>
          </p:cNvSpPr>
          <p:nvPr>
            <p:ph type="dt" sz="half" idx="13"/>
          </p:nvPr>
        </p:nvSpPr>
        <p:spPr/>
        <p:txBody>
          <a:bodyPr/>
          <a:lstStyle/>
          <a:p>
            <a:fld id="{9084FAA7-3AFB-43A4-9332-55702EEFB6BB}" type="datetime3">
              <a:rPr lang="en-IE" noProof="0" smtClean="0"/>
              <a:t>6 October 2021</a:t>
            </a:fld>
            <a:endParaRPr lang="en-IE" noProof="0" dirty="0"/>
          </a:p>
        </p:txBody>
      </p:sp>
      <p:sp>
        <p:nvSpPr>
          <p:cNvPr id="6" name="Footer Placeholder 5">
            <a:extLst>
              <a:ext uri="{FF2B5EF4-FFF2-40B4-BE49-F238E27FC236}">
                <a16:creationId xmlns:a16="http://schemas.microsoft.com/office/drawing/2014/main" id="{6A40DA20-3A42-4B9D-A853-92BEABFB15B7}"/>
              </a:ext>
            </a:extLst>
          </p:cNvPr>
          <p:cNvSpPr>
            <a:spLocks noGrp="1"/>
          </p:cNvSpPr>
          <p:nvPr>
            <p:ph type="ftr" sz="quarter" idx="14"/>
          </p:nvPr>
        </p:nvSpPr>
        <p:spPr/>
        <p:txBody>
          <a:bodyPr/>
          <a:lstStyle/>
          <a:p>
            <a:r>
              <a:rPr lang="en-IE" noProof="0" dirty="0"/>
              <a:t>Presentation title</a:t>
            </a:r>
          </a:p>
        </p:txBody>
      </p:sp>
      <p:sp>
        <p:nvSpPr>
          <p:cNvPr id="7" name="Slide Number Placeholder 6">
            <a:extLst>
              <a:ext uri="{FF2B5EF4-FFF2-40B4-BE49-F238E27FC236}">
                <a16:creationId xmlns:a16="http://schemas.microsoft.com/office/drawing/2014/main" id="{E2C6E24F-B7C3-43FD-BF17-E37070A300DA}"/>
              </a:ext>
            </a:extLst>
          </p:cNvPr>
          <p:cNvSpPr>
            <a:spLocks noGrp="1"/>
          </p:cNvSpPr>
          <p:nvPr>
            <p:ph type="sldNum" sz="quarter" idx="15"/>
          </p:nvPr>
        </p:nvSpPr>
        <p:spPr/>
        <p:txBody>
          <a:bodyPr/>
          <a:lstStyle/>
          <a:p>
            <a:r>
              <a:rPr lang="en-IE" noProof="0" dirty="0"/>
              <a:t>Page </a:t>
            </a:r>
            <a:fld id="{F1BC30E3-FFE5-4B91-AA19-87A149EBB9EE}" type="slidenum">
              <a:rPr lang="en-IE" noProof="0" smtClean="0"/>
              <a:pPr/>
              <a:t>‹#›</a:t>
            </a:fld>
            <a:endParaRPr lang="en-IE" noProof="0" dirty="0"/>
          </a:p>
        </p:txBody>
      </p:sp>
    </p:spTree>
    <p:extLst>
      <p:ext uri="{BB962C8B-B14F-4D97-AF65-F5344CB8AC3E}">
        <p14:creationId xmlns:p14="http://schemas.microsoft.com/office/powerpoint/2010/main" val="3192452851"/>
      </p:ext>
    </p:extLst>
  </p:cSld>
  <p:clrMapOvr>
    <a:masterClrMapping/>
  </p:clrMapOvr>
  <p:extLst>
    <p:ext uri="{DCECCB84-F9BA-43D5-87BE-67443E8EF086}">
      <p15:sldGuideLst xmlns:p15="http://schemas.microsoft.com/office/powerpoint/2012/main">
        <p15:guide id="1" pos="1134" userDrawn="1">
          <p15:clr>
            <a:srgbClr val="FBAE40"/>
          </p15:clr>
        </p15:guide>
        <p15:guide id="2" pos="1270" userDrawn="1">
          <p15:clr>
            <a:srgbClr val="FBAE40"/>
          </p15:clr>
        </p15:guide>
        <p15:guide id="3" pos="2585" userDrawn="1">
          <p15:clr>
            <a:srgbClr val="FBAE40"/>
          </p15:clr>
        </p15:guide>
        <p15:guide id="4" pos="2699" userDrawn="1">
          <p15:clr>
            <a:srgbClr val="FBAE40"/>
          </p15:clr>
        </p15:guide>
        <p15:guide id="5" pos="4037" userDrawn="1">
          <p15:clr>
            <a:srgbClr val="FBAE40"/>
          </p15:clr>
        </p15:guide>
        <p15:guide id="6" pos="41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Mixed layout 3">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6146139" y="1"/>
            <a:ext cx="2997862" cy="6092824"/>
          </a:xfrm>
        </p:spPr>
        <p:txBody>
          <a:bodyPr/>
          <a:lstStyle/>
          <a:p>
            <a:r>
              <a:rPr lang="en-IE" noProof="0" dirty="0"/>
              <a:t>Click icon to add picture</a:t>
            </a:r>
          </a:p>
        </p:txBody>
      </p:sp>
      <p:sp>
        <p:nvSpPr>
          <p:cNvPr id="2" name="Title 1"/>
          <p:cNvSpPr>
            <a:spLocks noGrp="1"/>
          </p:cNvSpPr>
          <p:nvPr>
            <p:ph type="title"/>
          </p:nvPr>
        </p:nvSpPr>
        <p:spPr>
          <a:xfrm>
            <a:off x="457201" y="294200"/>
            <a:ext cx="5580410" cy="590400"/>
          </a:xfrm>
        </p:spPr>
        <p:txBody>
          <a:bodyPr/>
          <a:lstStyle>
            <a:lvl1pPr>
              <a:defRPr sz="2400">
                <a:solidFill>
                  <a:schemeClr val="bg1"/>
                </a:solidFill>
              </a:defRPr>
            </a:lvl1pPr>
          </a:lstStyle>
          <a:p>
            <a:r>
              <a:rPr lang="en-IE" noProof="0" dirty="0"/>
              <a:t>Click to edit Master title style</a:t>
            </a:r>
          </a:p>
        </p:txBody>
      </p:sp>
      <p:sp>
        <p:nvSpPr>
          <p:cNvPr id="3" name="Content Placeholder 2"/>
          <p:cNvSpPr>
            <a:spLocks noGrp="1"/>
          </p:cNvSpPr>
          <p:nvPr>
            <p:ph idx="1" hasCustomPrompt="1"/>
          </p:nvPr>
        </p:nvSpPr>
        <p:spPr>
          <a:xfrm>
            <a:off x="457200" y="1137921"/>
            <a:ext cx="5471882" cy="873760"/>
          </a:xfrm>
        </p:spPr>
        <p:txBody>
          <a:bodyPr/>
          <a:lstStyle>
            <a:lvl1pPr marL="0" indent="0">
              <a:buNone/>
              <a:defRPr sz="13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IE" noProof="0"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457201" y="2311401"/>
            <a:ext cx="2683690" cy="3781424"/>
          </a:xfrm>
        </p:spPr>
        <p:txBody>
          <a:bodyPr numCol="1"/>
          <a:lstStyle>
            <a:lvl1pPr marL="0" indent="0">
              <a:buNone/>
              <a:defRPr sz="10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IE" noProof="0" dirty="0"/>
              <a:t>Text</a:t>
            </a:r>
          </a:p>
        </p:txBody>
      </p:sp>
      <p:sp>
        <p:nvSpPr>
          <p:cNvPr id="12" name="Content Placeholder 2">
            <a:extLst>
              <a:ext uri="{FF2B5EF4-FFF2-40B4-BE49-F238E27FC236}">
                <a16:creationId xmlns:a16="http://schemas.microsoft.com/office/drawing/2014/main" id="{0C7BD71A-882B-40FB-A05F-48ECC69FF73D}"/>
              </a:ext>
            </a:extLst>
          </p:cNvPr>
          <p:cNvSpPr>
            <a:spLocks noGrp="1"/>
          </p:cNvSpPr>
          <p:nvPr>
            <p:ph idx="12" hasCustomPrompt="1"/>
          </p:nvPr>
        </p:nvSpPr>
        <p:spPr>
          <a:xfrm>
            <a:off x="3245392" y="2311402"/>
            <a:ext cx="2683690" cy="1254759"/>
          </a:xfrm>
        </p:spPr>
        <p:txBody>
          <a:bodyPr numCol="1"/>
          <a:lstStyle>
            <a:lvl1pPr marL="0" indent="0">
              <a:buNone/>
              <a:defRPr sz="10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IE" noProof="0" dirty="0"/>
              <a:t>Text</a:t>
            </a:r>
          </a:p>
        </p:txBody>
      </p:sp>
      <p:sp>
        <p:nvSpPr>
          <p:cNvPr id="14" name="Content Placeholder 2">
            <a:extLst>
              <a:ext uri="{FF2B5EF4-FFF2-40B4-BE49-F238E27FC236}">
                <a16:creationId xmlns:a16="http://schemas.microsoft.com/office/drawing/2014/main" id="{D87D58C8-1517-42AA-8B2A-E449A3F6F028}"/>
              </a:ext>
            </a:extLst>
          </p:cNvPr>
          <p:cNvSpPr>
            <a:spLocks noGrp="1"/>
          </p:cNvSpPr>
          <p:nvPr>
            <p:ph idx="13" hasCustomPrompt="1"/>
          </p:nvPr>
        </p:nvSpPr>
        <p:spPr>
          <a:xfrm>
            <a:off x="3245392" y="4236721"/>
            <a:ext cx="2683690" cy="1856104"/>
          </a:xfrm>
        </p:spPr>
        <p:txBody>
          <a:bodyPr numCol="1"/>
          <a:lstStyle>
            <a:lvl1pPr marL="0" indent="0">
              <a:buNone/>
              <a:defRPr sz="1349">
                <a:solidFill>
                  <a:schemeClr val="bg1"/>
                </a:solidFill>
                <a:latin typeface="Georgia" panose="02040502050405020303" pitchFamily="18" charset="0"/>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IE" noProof="0" dirty="0"/>
              <a:t>Quote</a:t>
            </a:r>
          </a:p>
        </p:txBody>
      </p:sp>
      <p:sp>
        <p:nvSpPr>
          <p:cNvPr id="23" name="Line 10">
            <a:extLst>
              <a:ext uri="{FF2B5EF4-FFF2-40B4-BE49-F238E27FC236}">
                <a16:creationId xmlns:a16="http://schemas.microsoft.com/office/drawing/2014/main" id="{E820DC59-E206-4DC0-9012-584F8EBAF730}"/>
              </a:ext>
            </a:extLst>
          </p:cNvPr>
          <p:cNvSpPr>
            <a:spLocks noChangeShapeType="1"/>
          </p:cNvSpPr>
          <p:nvPr/>
        </p:nvSpPr>
        <p:spPr bwMode="auto">
          <a:xfrm>
            <a:off x="457200" y="943262"/>
            <a:ext cx="5789875"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E" sz="1349" noProof="0" dirty="0">
              <a:solidFill>
                <a:schemeClr val="bg1"/>
              </a:solidFill>
            </a:endParaRPr>
          </a:p>
        </p:txBody>
      </p:sp>
      <p:sp>
        <p:nvSpPr>
          <p:cNvPr id="4" name="Date Placeholder 3">
            <a:extLst>
              <a:ext uri="{FF2B5EF4-FFF2-40B4-BE49-F238E27FC236}">
                <a16:creationId xmlns:a16="http://schemas.microsoft.com/office/drawing/2014/main" id="{19031161-0EF0-4994-BAAC-817AFCD5564E}"/>
              </a:ext>
            </a:extLst>
          </p:cNvPr>
          <p:cNvSpPr>
            <a:spLocks noGrp="1"/>
          </p:cNvSpPr>
          <p:nvPr>
            <p:ph type="dt" sz="half" idx="14"/>
          </p:nvPr>
        </p:nvSpPr>
        <p:spPr/>
        <p:txBody>
          <a:bodyPr/>
          <a:lstStyle/>
          <a:p>
            <a:fld id="{A98655AF-B45A-43A6-A6E4-A92B8CCFA186}" type="datetime3">
              <a:rPr lang="en-IE" noProof="0" smtClean="0"/>
              <a:t>6 October 2021</a:t>
            </a:fld>
            <a:endParaRPr lang="en-IE" noProof="0" dirty="0"/>
          </a:p>
        </p:txBody>
      </p:sp>
      <p:sp>
        <p:nvSpPr>
          <p:cNvPr id="6" name="Footer Placeholder 5">
            <a:extLst>
              <a:ext uri="{FF2B5EF4-FFF2-40B4-BE49-F238E27FC236}">
                <a16:creationId xmlns:a16="http://schemas.microsoft.com/office/drawing/2014/main" id="{C4A1A6EA-628B-40CB-AD7E-45CB0B91C2D9}"/>
              </a:ext>
            </a:extLst>
          </p:cNvPr>
          <p:cNvSpPr>
            <a:spLocks noGrp="1"/>
          </p:cNvSpPr>
          <p:nvPr>
            <p:ph type="ftr" sz="quarter" idx="15"/>
          </p:nvPr>
        </p:nvSpPr>
        <p:spPr/>
        <p:txBody>
          <a:bodyPr/>
          <a:lstStyle/>
          <a:p>
            <a:r>
              <a:rPr lang="en-IE" noProof="0" dirty="0"/>
              <a:t>Presentation title</a:t>
            </a:r>
          </a:p>
        </p:txBody>
      </p:sp>
      <p:sp>
        <p:nvSpPr>
          <p:cNvPr id="7" name="Slide Number Placeholder 6">
            <a:extLst>
              <a:ext uri="{FF2B5EF4-FFF2-40B4-BE49-F238E27FC236}">
                <a16:creationId xmlns:a16="http://schemas.microsoft.com/office/drawing/2014/main" id="{B2099134-47E0-4E77-855E-45C10B9B8B10}"/>
              </a:ext>
            </a:extLst>
          </p:cNvPr>
          <p:cNvSpPr>
            <a:spLocks noGrp="1"/>
          </p:cNvSpPr>
          <p:nvPr>
            <p:ph type="sldNum" sz="quarter" idx="16"/>
          </p:nvPr>
        </p:nvSpPr>
        <p:spPr/>
        <p:txBody>
          <a:bodyPr/>
          <a:lstStyle/>
          <a:p>
            <a:r>
              <a:rPr lang="en-IE" noProof="0" dirty="0"/>
              <a:t>Page </a:t>
            </a:r>
            <a:fld id="{F1BC30E3-FFE5-4B91-AA19-87A149EBB9EE}" type="slidenum">
              <a:rPr lang="en-IE" noProof="0" smtClean="0"/>
              <a:pPr/>
              <a:t>‹#›</a:t>
            </a:fld>
            <a:endParaRPr lang="en-IE" noProof="0" dirty="0"/>
          </a:p>
        </p:txBody>
      </p:sp>
    </p:spTree>
    <p:extLst>
      <p:ext uri="{BB962C8B-B14F-4D97-AF65-F5344CB8AC3E}">
        <p14:creationId xmlns:p14="http://schemas.microsoft.com/office/powerpoint/2010/main" val="289880264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Quotes">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607F99-5C2B-4FC6-A3DF-23E011C8426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
        <p:nvSpPr>
          <p:cNvPr id="7" name="Text Placeholder 11">
            <a:extLst>
              <a:ext uri="{FF2B5EF4-FFF2-40B4-BE49-F238E27FC236}">
                <a16:creationId xmlns:a16="http://schemas.microsoft.com/office/drawing/2014/main" id="{8FBE9395-9BF1-4306-9F29-1F8E92C9F8DB}"/>
              </a:ext>
            </a:extLst>
          </p:cNvPr>
          <p:cNvSpPr txBox="1">
            <a:spLocks/>
          </p:cNvSpPr>
          <p:nvPr userDrawn="1"/>
        </p:nvSpPr>
        <p:spPr>
          <a:xfrm>
            <a:off x="375751" y="1488927"/>
            <a:ext cx="2338388" cy="858838"/>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11200" noProof="0" dirty="0">
                <a:solidFill>
                  <a:schemeClr val="tx2"/>
                </a:solidFill>
                <a:latin typeface="Georgia" panose="02040502050405020303" pitchFamily="18" charset="0"/>
              </a:rPr>
              <a:t>“</a:t>
            </a:r>
          </a:p>
        </p:txBody>
      </p:sp>
      <p:sp>
        <p:nvSpPr>
          <p:cNvPr id="8" name="Text Placeholder 6">
            <a:extLst>
              <a:ext uri="{FF2B5EF4-FFF2-40B4-BE49-F238E27FC236}">
                <a16:creationId xmlns:a16="http://schemas.microsoft.com/office/drawing/2014/main" id="{87DD12F9-AC78-4784-A2C0-5FB6EC5AA315}"/>
              </a:ext>
            </a:extLst>
          </p:cNvPr>
          <p:cNvSpPr>
            <a:spLocks noGrp="1"/>
          </p:cNvSpPr>
          <p:nvPr>
            <p:ph type="body" sz="quarter" idx="10"/>
          </p:nvPr>
        </p:nvSpPr>
        <p:spPr>
          <a:xfrm>
            <a:off x="411750" y="2526765"/>
            <a:ext cx="5292000" cy="1800000"/>
          </a:xfrm>
        </p:spPr>
        <p:txBody>
          <a:bodyPr lIns="90000" tIns="46800" rIns="90000" bIns="46800"/>
          <a:lstStyle>
            <a:lvl1pPr marL="0" indent="0">
              <a:buNone/>
              <a:defRPr lang="en-US" sz="2800" dirty="0" smtClean="0">
                <a:latin typeface="Georgia" panose="02040502050405020303" pitchFamily="18" charset="0"/>
              </a:defRPr>
            </a:lvl1pPr>
          </a:lstStyle>
          <a:p>
            <a:pPr marL="356616" lvl="0" indent="-356616">
              <a:spcBef>
                <a:spcPts val="0"/>
              </a:spcBef>
            </a:pPr>
            <a:r>
              <a:rPr lang="en-IE" noProof="0" dirty="0"/>
              <a:t>Edit Master text styles</a:t>
            </a:r>
          </a:p>
        </p:txBody>
      </p:sp>
      <p:sp>
        <p:nvSpPr>
          <p:cNvPr id="9" name="Text Placeholder 6">
            <a:extLst>
              <a:ext uri="{FF2B5EF4-FFF2-40B4-BE49-F238E27FC236}">
                <a16:creationId xmlns:a16="http://schemas.microsoft.com/office/drawing/2014/main" id="{3BB2527F-4DCE-4CB5-A96D-2E432FD5A07B}"/>
              </a:ext>
            </a:extLst>
          </p:cNvPr>
          <p:cNvSpPr>
            <a:spLocks noGrp="1"/>
          </p:cNvSpPr>
          <p:nvPr>
            <p:ph type="body" sz="quarter" idx="11" hasCustomPrompt="1"/>
          </p:nvPr>
        </p:nvSpPr>
        <p:spPr>
          <a:xfrm>
            <a:off x="411750" y="4632765"/>
            <a:ext cx="5292000" cy="316838"/>
          </a:xfrm>
        </p:spPr>
        <p:txBody>
          <a:bodyPr lIns="90000" tIns="46800" rIns="90000" bIns="46800"/>
          <a:lstStyle>
            <a:lvl1pPr marL="0" indent="0" algn="l" defTabSz="914400" rtl="0" eaLnBrk="1" latinLnBrk="0" hangingPunct="1">
              <a:spcBef>
                <a:spcPts val="0"/>
              </a:spcBef>
              <a:spcAft>
                <a:spcPts val="600"/>
              </a:spcAft>
              <a:buClr>
                <a:schemeClr val="tx2"/>
              </a:buClr>
              <a:buSzPct val="70000"/>
              <a:buFont typeface="Arial" pitchFamily="34" charset="0"/>
              <a:buNone/>
              <a:defRPr lang="en-US" sz="1600" kern="1200" dirty="0" smtClean="0">
                <a:solidFill>
                  <a:srgbClr val="2E2E38"/>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IE" noProof="0" dirty="0"/>
              <a:t>Name Surname</a:t>
            </a:r>
          </a:p>
        </p:txBody>
      </p:sp>
      <p:sp>
        <p:nvSpPr>
          <p:cNvPr id="10" name="Text Placeholder 6">
            <a:extLst>
              <a:ext uri="{FF2B5EF4-FFF2-40B4-BE49-F238E27FC236}">
                <a16:creationId xmlns:a16="http://schemas.microsoft.com/office/drawing/2014/main" id="{47DFFB3C-E689-440E-8EDB-465853B34606}"/>
              </a:ext>
            </a:extLst>
          </p:cNvPr>
          <p:cNvSpPr>
            <a:spLocks noGrp="1"/>
          </p:cNvSpPr>
          <p:nvPr>
            <p:ph type="body" sz="quarter" idx="12" hasCustomPrompt="1"/>
          </p:nvPr>
        </p:nvSpPr>
        <p:spPr>
          <a:xfrm>
            <a:off x="411750" y="4971442"/>
            <a:ext cx="5292000" cy="316838"/>
          </a:xfrm>
        </p:spPr>
        <p:txBody>
          <a:bodyPr lIns="90000" tIns="46800" rIns="90000" bIns="46800"/>
          <a:lstStyle>
            <a:lvl1pPr marL="0" indent="0" algn="l" defTabSz="914400" rtl="0" eaLnBrk="1" latinLnBrk="0" hangingPunct="1">
              <a:spcBef>
                <a:spcPts val="0"/>
              </a:spcBef>
              <a:spcAft>
                <a:spcPts val="600"/>
              </a:spcAft>
              <a:buClr>
                <a:schemeClr val="tx2"/>
              </a:buClr>
              <a:buSzPct val="70000"/>
              <a:buFont typeface="Arial" pitchFamily="34" charset="0"/>
              <a:buNone/>
              <a:defRPr lang="en-US" sz="1600" kern="1200" dirty="0" smtClean="0">
                <a:solidFill>
                  <a:srgbClr val="2E2E38"/>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IE" noProof="0" dirty="0"/>
              <a:t>Job Title</a:t>
            </a:r>
          </a:p>
        </p:txBody>
      </p:sp>
      <p:grpSp>
        <p:nvGrpSpPr>
          <p:cNvPr id="11" name="Group 4">
            <a:extLst>
              <a:ext uri="{FF2B5EF4-FFF2-40B4-BE49-F238E27FC236}">
                <a16:creationId xmlns:a16="http://schemas.microsoft.com/office/drawing/2014/main" id="{09667CEE-F273-4416-9D45-A0E825F14911}"/>
              </a:ext>
            </a:extLst>
          </p:cNvPr>
          <p:cNvGrpSpPr>
            <a:grpSpLocks noChangeAspect="1"/>
          </p:cNvGrpSpPr>
          <p:nvPr userDrawn="1"/>
        </p:nvGrpSpPr>
        <p:grpSpPr bwMode="auto">
          <a:xfrm>
            <a:off x="8284464" y="6327648"/>
            <a:ext cx="402336" cy="412867"/>
            <a:chOff x="7110" y="4004"/>
            <a:chExt cx="191" cy="196"/>
          </a:xfrm>
        </p:grpSpPr>
        <p:sp>
          <p:nvSpPr>
            <p:cNvPr id="12" name="Freeform 5">
              <a:extLst>
                <a:ext uri="{FF2B5EF4-FFF2-40B4-BE49-F238E27FC236}">
                  <a16:creationId xmlns:a16="http://schemas.microsoft.com/office/drawing/2014/main" id="{D43F5A26-EE33-4654-ACA2-880B36B2758E}"/>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 name="Freeform 6">
              <a:extLst>
                <a:ext uri="{FF2B5EF4-FFF2-40B4-BE49-F238E27FC236}">
                  <a16:creationId xmlns:a16="http://schemas.microsoft.com/office/drawing/2014/main" id="{325D6EF1-9951-4386-9E98-24FDBF58272A}"/>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 name="Freeform 7">
              <a:extLst>
                <a:ext uri="{FF2B5EF4-FFF2-40B4-BE49-F238E27FC236}">
                  <a16:creationId xmlns:a16="http://schemas.microsoft.com/office/drawing/2014/main" id="{572CC147-C47E-4B17-9D76-D39D3C36CEF3}"/>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61505445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Quotes_Phot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607F99-5C2B-4FC6-A3DF-23E011C8426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
        <p:nvSpPr>
          <p:cNvPr id="7" name="Text Placeholder 11">
            <a:extLst>
              <a:ext uri="{FF2B5EF4-FFF2-40B4-BE49-F238E27FC236}">
                <a16:creationId xmlns:a16="http://schemas.microsoft.com/office/drawing/2014/main" id="{8FBE9395-9BF1-4306-9F29-1F8E92C9F8DB}"/>
              </a:ext>
            </a:extLst>
          </p:cNvPr>
          <p:cNvSpPr txBox="1">
            <a:spLocks/>
          </p:cNvSpPr>
          <p:nvPr userDrawn="1"/>
        </p:nvSpPr>
        <p:spPr>
          <a:xfrm>
            <a:off x="375751" y="1488927"/>
            <a:ext cx="2338388" cy="858838"/>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11200" noProof="0" dirty="0">
                <a:solidFill>
                  <a:schemeClr val="tx2"/>
                </a:solidFill>
                <a:latin typeface="Georgia" panose="02040502050405020303" pitchFamily="18" charset="0"/>
              </a:rPr>
              <a:t>“</a:t>
            </a:r>
          </a:p>
        </p:txBody>
      </p:sp>
      <p:sp>
        <p:nvSpPr>
          <p:cNvPr id="8" name="Text Placeholder 6">
            <a:extLst>
              <a:ext uri="{FF2B5EF4-FFF2-40B4-BE49-F238E27FC236}">
                <a16:creationId xmlns:a16="http://schemas.microsoft.com/office/drawing/2014/main" id="{87DD12F9-AC78-4784-A2C0-5FB6EC5AA315}"/>
              </a:ext>
            </a:extLst>
          </p:cNvPr>
          <p:cNvSpPr>
            <a:spLocks noGrp="1"/>
          </p:cNvSpPr>
          <p:nvPr>
            <p:ph type="body" sz="quarter" idx="10"/>
          </p:nvPr>
        </p:nvSpPr>
        <p:spPr>
          <a:xfrm>
            <a:off x="411750" y="2526765"/>
            <a:ext cx="5292000" cy="1800000"/>
          </a:xfrm>
        </p:spPr>
        <p:txBody>
          <a:bodyPr lIns="90000" tIns="46800" rIns="90000" bIns="46800"/>
          <a:lstStyle>
            <a:lvl1pPr marL="0" indent="0">
              <a:buNone/>
              <a:defRPr lang="en-US" sz="2800" dirty="0" smtClean="0">
                <a:solidFill>
                  <a:schemeClr val="tx1"/>
                </a:solidFill>
                <a:latin typeface="Georgia" panose="02040502050405020303" pitchFamily="18" charset="0"/>
              </a:defRPr>
            </a:lvl1pPr>
          </a:lstStyle>
          <a:p>
            <a:pPr marL="356616" lvl="0" indent="-356616">
              <a:spcBef>
                <a:spcPts val="0"/>
              </a:spcBef>
            </a:pPr>
            <a:r>
              <a:rPr lang="en-IE" noProof="0" dirty="0"/>
              <a:t>Edit Master text styles</a:t>
            </a:r>
          </a:p>
        </p:txBody>
      </p:sp>
      <p:sp>
        <p:nvSpPr>
          <p:cNvPr id="9" name="Text Placeholder 6">
            <a:extLst>
              <a:ext uri="{FF2B5EF4-FFF2-40B4-BE49-F238E27FC236}">
                <a16:creationId xmlns:a16="http://schemas.microsoft.com/office/drawing/2014/main" id="{3BB2527F-4DCE-4CB5-A96D-2E432FD5A07B}"/>
              </a:ext>
            </a:extLst>
          </p:cNvPr>
          <p:cNvSpPr>
            <a:spLocks noGrp="1"/>
          </p:cNvSpPr>
          <p:nvPr>
            <p:ph type="body" sz="quarter" idx="11" hasCustomPrompt="1"/>
          </p:nvPr>
        </p:nvSpPr>
        <p:spPr>
          <a:xfrm>
            <a:off x="411750" y="4632765"/>
            <a:ext cx="5292000" cy="316838"/>
          </a:xfrm>
        </p:spPr>
        <p:txBody>
          <a:bodyPr lIns="90000" tIns="46800" rIns="90000" bIns="46800"/>
          <a:lstStyle>
            <a:lvl1pPr marL="0" indent="0" algn="l" defTabSz="914400" rtl="0" eaLnBrk="1" latinLnBrk="0" hangingPunct="1">
              <a:spcBef>
                <a:spcPts val="0"/>
              </a:spcBef>
              <a:spcAft>
                <a:spcPts val="600"/>
              </a:spcAft>
              <a:buClr>
                <a:schemeClr val="tx2"/>
              </a:buClr>
              <a:buSzPct val="70000"/>
              <a:buFont typeface="Arial" pitchFamily="34" charset="0"/>
              <a:buNone/>
              <a:defRPr lang="en-US" sz="1600" kern="1200" dirty="0" smtClean="0">
                <a:solidFill>
                  <a:schemeClr val="tx1"/>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IE" noProof="0" dirty="0"/>
              <a:t>Name Surname</a:t>
            </a:r>
          </a:p>
        </p:txBody>
      </p:sp>
      <p:sp>
        <p:nvSpPr>
          <p:cNvPr id="10" name="Text Placeholder 6">
            <a:extLst>
              <a:ext uri="{FF2B5EF4-FFF2-40B4-BE49-F238E27FC236}">
                <a16:creationId xmlns:a16="http://schemas.microsoft.com/office/drawing/2014/main" id="{47DFFB3C-E689-440E-8EDB-465853B34606}"/>
              </a:ext>
            </a:extLst>
          </p:cNvPr>
          <p:cNvSpPr>
            <a:spLocks noGrp="1"/>
          </p:cNvSpPr>
          <p:nvPr>
            <p:ph type="body" sz="quarter" idx="12" hasCustomPrompt="1"/>
          </p:nvPr>
        </p:nvSpPr>
        <p:spPr>
          <a:xfrm>
            <a:off x="411750" y="4971442"/>
            <a:ext cx="5292000" cy="316838"/>
          </a:xfrm>
        </p:spPr>
        <p:txBody>
          <a:bodyPr lIns="90000" tIns="46800" rIns="90000" bIns="46800"/>
          <a:lstStyle>
            <a:lvl1pPr marL="0" indent="0" algn="l" defTabSz="914400" rtl="0" eaLnBrk="1" latinLnBrk="0" hangingPunct="1">
              <a:spcBef>
                <a:spcPts val="0"/>
              </a:spcBef>
              <a:spcAft>
                <a:spcPts val="600"/>
              </a:spcAft>
              <a:buClr>
                <a:schemeClr val="tx2"/>
              </a:buClr>
              <a:buSzPct val="70000"/>
              <a:buFont typeface="Arial" pitchFamily="34" charset="0"/>
              <a:buNone/>
              <a:defRPr lang="en-US" sz="1600" kern="1200" dirty="0" smtClean="0">
                <a:solidFill>
                  <a:schemeClr val="tx1"/>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IE" noProof="0" dirty="0"/>
              <a:t>Job Title</a:t>
            </a:r>
          </a:p>
        </p:txBody>
      </p:sp>
      <p:grpSp>
        <p:nvGrpSpPr>
          <p:cNvPr id="11" name="Group 4">
            <a:extLst>
              <a:ext uri="{FF2B5EF4-FFF2-40B4-BE49-F238E27FC236}">
                <a16:creationId xmlns:a16="http://schemas.microsoft.com/office/drawing/2014/main" id="{09667CEE-F273-4416-9D45-A0E825F14911}"/>
              </a:ext>
            </a:extLst>
          </p:cNvPr>
          <p:cNvGrpSpPr>
            <a:grpSpLocks noChangeAspect="1"/>
          </p:cNvGrpSpPr>
          <p:nvPr userDrawn="1"/>
        </p:nvGrpSpPr>
        <p:grpSpPr bwMode="auto">
          <a:xfrm>
            <a:off x="8284464" y="6327648"/>
            <a:ext cx="402336" cy="412867"/>
            <a:chOff x="7110" y="4004"/>
            <a:chExt cx="191" cy="196"/>
          </a:xfrm>
        </p:grpSpPr>
        <p:sp>
          <p:nvSpPr>
            <p:cNvPr id="12" name="Freeform 5">
              <a:extLst>
                <a:ext uri="{FF2B5EF4-FFF2-40B4-BE49-F238E27FC236}">
                  <a16:creationId xmlns:a16="http://schemas.microsoft.com/office/drawing/2014/main" id="{D43F5A26-EE33-4654-ACA2-880B36B2758E}"/>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 name="Freeform 6">
              <a:extLst>
                <a:ext uri="{FF2B5EF4-FFF2-40B4-BE49-F238E27FC236}">
                  <a16:creationId xmlns:a16="http://schemas.microsoft.com/office/drawing/2014/main" id="{325D6EF1-9951-4386-9E98-24FDBF58272A}"/>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 name="Freeform 7">
              <a:extLst>
                <a:ext uri="{FF2B5EF4-FFF2-40B4-BE49-F238E27FC236}">
                  <a16:creationId xmlns:a16="http://schemas.microsoft.com/office/drawing/2014/main" id="{572CC147-C47E-4B17-9D76-D39D3C36CEF3}"/>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8438740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Quotes Center">
    <p:spTree>
      <p:nvGrpSpPr>
        <p:cNvPr id="1" name=""/>
        <p:cNvGrpSpPr/>
        <p:nvPr/>
      </p:nvGrpSpPr>
      <p:grpSpPr>
        <a:xfrm>
          <a:off x="0" y="0"/>
          <a:ext cx="0" cy="0"/>
          <a:chOff x="0" y="0"/>
          <a:chExt cx="0" cy="0"/>
        </a:xfrm>
      </p:grpSpPr>
      <p:sp>
        <p:nvSpPr>
          <p:cNvPr id="3" name="Text Placeholder 6">
            <a:extLst>
              <a:ext uri="{FF2B5EF4-FFF2-40B4-BE49-F238E27FC236}">
                <a16:creationId xmlns:a16="http://schemas.microsoft.com/office/drawing/2014/main" id="{BD7B1EAA-D62E-426F-9D29-F674CEB29C31}"/>
              </a:ext>
            </a:extLst>
          </p:cNvPr>
          <p:cNvSpPr>
            <a:spLocks noGrp="1"/>
          </p:cNvSpPr>
          <p:nvPr>
            <p:ph type="body" sz="quarter" idx="10"/>
          </p:nvPr>
        </p:nvSpPr>
        <p:spPr>
          <a:xfrm>
            <a:off x="1926000" y="2060235"/>
            <a:ext cx="5292000" cy="3025522"/>
          </a:xfrm>
        </p:spPr>
        <p:txBody>
          <a:bodyPr lIns="0" tIns="0" rIns="0" bIns="0">
            <a:noAutofit/>
          </a:bodyPr>
          <a:lstStyle>
            <a:lvl1pPr marL="0" indent="0" algn="ctr">
              <a:buNone/>
              <a:defRPr lang="en-US" sz="2800" dirty="0" smtClean="0">
                <a:latin typeface="Georgia" panose="02040502050405020303" pitchFamily="18" charset="0"/>
              </a:defRPr>
            </a:lvl1pPr>
          </a:lstStyle>
          <a:p>
            <a:pPr marL="356616" lvl="0" indent="-356616" algn="ctr">
              <a:spcBef>
                <a:spcPts val="0"/>
              </a:spcBef>
            </a:pPr>
            <a:r>
              <a:rPr lang="en-IE" noProof="0" dirty="0"/>
              <a:t>Edit Master text styles</a:t>
            </a:r>
          </a:p>
        </p:txBody>
      </p:sp>
      <p:sp>
        <p:nvSpPr>
          <p:cNvPr id="5" name="Text Placeholder 6">
            <a:extLst>
              <a:ext uri="{FF2B5EF4-FFF2-40B4-BE49-F238E27FC236}">
                <a16:creationId xmlns:a16="http://schemas.microsoft.com/office/drawing/2014/main" id="{C43D8C34-69FC-4DEE-BC95-D2F629475EBD}"/>
              </a:ext>
            </a:extLst>
          </p:cNvPr>
          <p:cNvSpPr>
            <a:spLocks noGrp="1"/>
          </p:cNvSpPr>
          <p:nvPr>
            <p:ph type="body" sz="quarter" idx="11" hasCustomPrompt="1"/>
          </p:nvPr>
        </p:nvSpPr>
        <p:spPr>
          <a:xfrm>
            <a:off x="1926000" y="5516838"/>
            <a:ext cx="5292000" cy="316838"/>
          </a:xfrm>
        </p:spPr>
        <p:txBody>
          <a:bodyPr lIns="0" tIns="0" rIns="0" bIns="0">
            <a:noAutofit/>
          </a:bodyPr>
          <a:lstStyle>
            <a:lvl1pPr marL="0" indent="0" algn="ctr">
              <a:buNone/>
              <a:defRPr lang="en-US" sz="1600" dirty="0" smtClean="0">
                <a:solidFill>
                  <a:srgbClr val="2E2E38"/>
                </a:solidFill>
                <a:latin typeface="+mn-lt"/>
              </a:defRPr>
            </a:lvl1pPr>
          </a:lstStyle>
          <a:p>
            <a:pPr marL="356616" lvl="0" indent="-356616" algn="ctr">
              <a:spcBef>
                <a:spcPts val="0"/>
              </a:spcBef>
              <a:spcAft>
                <a:spcPts val="600"/>
              </a:spcAft>
            </a:pPr>
            <a:r>
              <a:rPr lang="en-IE" noProof="0" dirty="0"/>
              <a:t>Name Surname</a:t>
            </a:r>
          </a:p>
        </p:txBody>
      </p:sp>
      <p:sp>
        <p:nvSpPr>
          <p:cNvPr id="6" name="Text Placeholder 6">
            <a:extLst>
              <a:ext uri="{FF2B5EF4-FFF2-40B4-BE49-F238E27FC236}">
                <a16:creationId xmlns:a16="http://schemas.microsoft.com/office/drawing/2014/main" id="{8E78FCBB-C01D-4FF8-828E-0E27552CA9CC}"/>
              </a:ext>
            </a:extLst>
          </p:cNvPr>
          <p:cNvSpPr>
            <a:spLocks noGrp="1"/>
          </p:cNvSpPr>
          <p:nvPr>
            <p:ph type="body" sz="quarter" idx="12" hasCustomPrompt="1"/>
          </p:nvPr>
        </p:nvSpPr>
        <p:spPr>
          <a:xfrm>
            <a:off x="1926000" y="5828877"/>
            <a:ext cx="5292000" cy="316838"/>
          </a:xfrm>
        </p:spPr>
        <p:txBody>
          <a:bodyPr vert="horz" lIns="0" tIns="0" rIns="0" bIns="0" rtlCol="0" anchor="t" anchorCtr="0">
            <a:noAutofit/>
          </a:bodyPr>
          <a:lstStyle>
            <a:lvl1pPr marL="0" indent="0" algn="ctr">
              <a:buNone/>
              <a:defRPr lang="en-US" sz="1600" dirty="0" smtClean="0">
                <a:solidFill>
                  <a:srgbClr val="2E2E38"/>
                </a:solidFill>
                <a:latin typeface="+mn-lt"/>
              </a:defRPr>
            </a:lvl1pPr>
          </a:lstStyle>
          <a:p>
            <a:pPr marL="356616" lvl="0" indent="-356616" algn="ctr">
              <a:spcBef>
                <a:spcPts val="0"/>
              </a:spcBef>
              <a:spcAft>
                <a:spcPts val="600"/>
              </a:spcAft>
            </a:pPr>
            <a:r>
              <a:rPr lang="en-IE" noProof="0" dirty="0"/>
              <a:t>Job Title</a:t>
            </a:r>
          </a:p>
        </p:txBody>
      </p:sp>
      <p:sp>
        <p:nvSpPr>
          <p:cNvPr id="7" name="Text Placeholder 11">
            <a:extLst>
              <a:ext uri="{FF2B5EF4-FFF2-40B4-BE49-F238E27FC236}">
                <a16:creationId xmlns:a16="http://schemas.microsoft.com/office/drawing/2014/main" id="{0AD41D48-C813-4F78-A2C8-0758D2B7DC18}"/>
              </a:ext>
            </a:extLst>
          </p:cNvPr>
          <p:cNvSpPr txBox="1">
            <a:spLocks/>
          </p:cNvSpPr>
          <p:nvPr userDrawn="1"/>
        </p:nvSpPr>
        <p:spPr>
          <a:xfrm>
            <a:off x="3402806" y="979787"/>
            <a:ext cx="2338388" cy="882687"/>
          </a:xfrm>
          <a:prstGeom prst="rect">
            <a:avLst/>
          </a:prstGeom>
        </p:spPr>
        <p:txBody>
          <a:bodyPr lIns="0" tIns="0" rIns="0" bIns="0">
            <a:noAutofit/>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E" sz="11200" noProof="0" dirty="0">
                <a:solidFill>
                  <a:schemeClr val="tx2"/>
                </a:solidFill>
                <a:latin typeface="Georgia" panose="02040502050405020303" pitchFamily="18" charset="0"/>
              </a:rPr>
              <a:t>“ </a:t>
            </a:r>
          </a:p>
        </p:txBody>
      </p:sp>
      <p:grpSp>
        <p:nvGrpSpPr>
          <p:cNvPr id="9" name="Group 4">
            <a:extLst>
              <a:ext uri="{FF2B5EF4-FFF2-40B4-BE49-F238E27FC236}">
                <a16:creationId xmlns:a16="http://schemas.microsoft.com/office/drawing/2014/main" id="{FF60CB08-2DD7-4911-8D80-BCAC7944540B}"/>
              </a:ext>
            </a:extLst>
          </p:cNvPr>
          <p:cNvGrpSpPr>
            <a:grpSpLocks noChangeAspect="1"/>
          </p:cNvGrpSpPr>
          <p:nvPr userDrawn="1"/>
        </p:nvGrpSpPr>
        <p:grpSpPr bwMode="auto">
          <a:xfrm>
            <a:off x="8284464" y="6327648"/>
            <a:ext cx="402336" cy="412867"/>
            <a:chOff x="7110" y="4004"/>
            <a:chExt cx="191" cy="196"/>
          </a:xfrm>
        </p:grpSpPr>
        <p:sp>
          <p:nvSpPr>
            <p:cNvPr id="10" name="Freeform 5">
              <a:extLst>
                <a:ext uri="{FF2B5EF4-FFF2-40B4-BE49-F238E27FC236}">
                  <a16:creationId xmlns:a16="http://schemas.microsoft.com/office/drawing/2014/main" id="{C7E6D8E8-E311-4EB7-AFAA-50963EA7B156}"/>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Freeform 6">
              <a:extLst>
                <a:ext uri="{FF2B5EF4-FFF2-40B4-BE49-F238E27FC236}">
                  <a16:creationId xmlns:a16="http://schemas.microsoft.com/office/drawing/2014/main" id="{53EFA7D4-C8AD-4C58-A0EE-C2B70039364F}"/>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Freeform 7">
              <a:extLst>
                <a:ext uri="{FF2B5EF4-FFF2-40B4-BE49-F238E27FC236}">
                  <a16:creationId xmlns:a16="http://schemas.microsoft.com/office/drawing/2014/main" id="{E459CDB2-C2F0-4E1A-AC90-F93C856AA596}"/>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7294515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Quotes_Photo_Bio">
    <p:spTree>
      <p:nvGrpSpPr>
        <p:cNvPr id="1" name=""/>
        <p:cNvGrpSpPr/>
        <p:nvPr/>
      </p:nvGrpSpPr>
      <p:grpSpPr>
        <a:xfrm>
          <a:off x="0" y="0"/>
          <a:ext cx="0" cy="0"/>
          <a:chOff x="0" y="0"/>
          <a:chExt cx="0" cy="0"/>
        </a:xfrm>
      </p:grpSpPr>
      <p:sp>
        <p:nvSpPr>
          <p:cNvPr id="7" name="Text Placeholder 11">
            <a:extLst>
              <a:ext uri="{FF2B5EF4-FFF2-40B4-BE49-F238E27FC236}">
                <a16:creationId xmlns:a16="http://schemas.microsoft.com/office/drawing/2014/main" id="{8FBE9395-9BF1-4306-9F29-1F8E92C9F8DB}"/>
              </a:ext>
            </a:extLst>
          </p:cNvPr>
          <p:cNvSpPr txBox="1">
            <a:spLocks/>
          </p:cNvSpPr>
          <p:nvPr userDrawn="1"/>
        </p:nvSpPr>
        <p:spPr>
          <a:xfrm>
            <a:off x="375751" y="1488927"/>
            <a:ext cx="2338388" cy="858838"/>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11200" noProof="0" dirty="0">
                <a:solidFill>
                  <a:schemeClr val="tx2"/>
                </a:solidFill>
                <a:latin typeface="Georgia" panose="02040502050405020303" pitchFamily="18" charset="0"/>
              </a:rPr>
              <a:t>“</a:t>
            </a:r>
          </a:p>
        </p:txBody>
      </p:sp>
      <p:sp>
        <p:nvSpPr>
          <p:cNvPr id="8" name="Text Placeholder 6">
            <a:extLst>
              <a:ext uri="{FF2B5EF4-FFF2-40B4-BE49-F238E27FC236}">
                <a16:creationId xmlns:a16="http://schemas.microsoft.com/office/drawing/2014/main" id="{87DD12F9-AC78-4784-A2C0-5FB6EC5AA315}"/>
              </a:ext>
            </a:extLst>
          </p:cNvPr>
          <p:cNvSpPr>
            <a:spLocks noGrp="1"/>
          </p:cNvSpPr>
          <p:nvPr>
            <p:ph type="body" sz="quarter" idx="10"/>
          </p:nvPr>
        </p:nvSpPr>
        <p:spPr>
          <a:xfrm>
            <a:off x="411750" y="2526765"/>
            <a:ext cx="5292000" cy="1800000"/>
          </a:xfrm>
        </p:spPr>
        <p:txBody>
          <a:bodyPr lIns="90000" tIns="46800" rIns="90000" bIns="46800"/>
          <a:lstStyle>
            <a:lvl1pPr marL="0" indent="0">
              <a:buNone/>
              <a:defRPr lang="en-US" sz="2800" dirty="0" smtClean="0">
                <a:solidFill>
                  <a:schemeClr val="tx1"/>
                </a:solidFill>
                <a:latin typeface="Georgia" panose="02040502050405020303" pitchFamily="18" charset="0"/>
              </a:defRPr>
            </a:lvl1pPr>
          </a:lstStyle>
          <a:p>
            <a:pPr marL="356616" lvl="0" indent="-356616">
              <a:spcBef>
                <a:spcPts val="0"/>
              </a:spcBef>
            </a:pPr>
            <a:r>
              <a:rPr lang="en-IE" noProof="0" dirty="0"/>
              <a:t>Edit Master text styles</a:t>
            </a:r>
          </a:p>
        </p:txBody>
      </p:sp>
      <p:sp>
        <p:nvSpPr>
          <p:cNvPr id="9" name="Text Placeholder 6">
            <a:extLst>
              <a:ext uri="{FF2B5EF4-FFF2-40B4-BE49-F238E27FC236}">
                <a16:creationId xmlns:a16="http://schemas.microsoft.com/office/drawing/2014/main" id="{3BB2527F-4DCE-4CB5-A96D-2E432FD5A07B}"/>
              </a:ext>
            </a:extLst>
          </p:cNvPr>
          <p:cNvSpPr>
            <a:spLocks noGrp="1"/>
          </p:cNvSpPr>
          <p:nvPr>
            <p:ph type="body" sz="quarter" idx="11" hasCustomPrompt="1"/>
          </p:nvPr>
        </p:nvSpPr>
        <p:spPr>
          <a:xfrm>
            <a:off x="1112808" y="4434359"/>
            <a:ext cx="4590942" cy="180000"/>
          </a:xfrm>
        </p:spPr>
        <p:txBody>
          <a:bodyPr lIns="90000" tIns="46800" rIns="90000" bIns="46800" anchor="ctr" anchorCtr="0"/>
          <a:lstStyle>
            <a:lvl1pPr marL="0" indent="0" algn="l" defTabSz="914400" rtl="0" eaLnBrk="1" latinLnBrk="0" hangingPunct="1">
              <a:spcBef>
                <a:spcPts val="0"/>
              </a:spcBef>
              <a:spcAft>
                <a:spcPts val="0"/>
              </a:spcAft>
              <a:buClr>
                <a:schemeClr val="tx2"/>
              </a:buClr>
              <a:buSzPct val="70000"/>
              <a:buFont typeface="Arial" pitchFamily="34" charset="0"/>
              <a:buNone/>
              <a:defRPr lang="en-US" sz="1100" kern="1200" dirty="0" smtClean="0">
                <a:solidFill>
                  <a:schemeClr val="tx1"/>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IE" noProof="0" dirty="0"/>
              <a:t>Name Surname</a:t>
            </a:r>
          </a:p>
        </p:txBody>
      </p:sp>
      <p:sp>
        <p:nvSpPr>
          <p:cNvPr id="10" name="Text Placeholder 6">
            <a:extLst>
              <a:ext uri="{FF2B5EF4-FFF2-40B4-BE49-F238E27FC236}">
                <a16:creationId xmlns:a16="http://schemas.microsoft.com/office/drawing/2014/main" id="{47DFFB3C-E689-440E-8EDB-465853B34606}"/>
              </a:ext>
            </a:extLst>
          </p:cNvPr>
          <p:cNvSpPr>
            <a:spLocks noGrp="1"/>
          </p:cNvSpPr>
          <p:nvPr>
            <p:ph type="body" sz="quarter" idx="12" hasCustomPrompt="1"/>
          </p:nvPr>
        </p:nvSpPr>
        <p:spPr>
          <a:xfrm>
            <a:off x="1112808" y="4617767"/>
            <a:ext cx="4590942" cy="180000"/>
          </a:xfrm>
        </p:spPr>
        <p:txBody>
          <a:bodyPr lIns="90000" tIns="46800" rIns="90000" bIns="46800" anchor="ctr" anchorCtr="0"/>
          <a:lstStyle>
            <a:lvl1pPr marL="0" indent="0" algn="l" defTabSz="914400" rtl="0" eaLnBrk="1" latinLnBrk="0" hangingPunct="1">
              <a:spcBef>
                <a:spcPts val="0"/>
              </a:spcBef>
              <a:spcAft>
                <a:spcPts val="0"/>
              </a:spcAft>
              <a:buClr>
                <a:schemeClr val="tx2"/>
              </a:buClr>
              <a:buSzPct val="70000"/>
              <a:buFont typeface="Arial" pitchFamily="34" charset="0"/>
              <a:buNone/>
              <a:defRPr lang="en-US" sz="1100" kern="1200" dirty="0" smtClean="0">
                <a:solidFill>
                  <a:schemeClr val="tx1"/>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IE" noProof="0" dirty="0"/>
              <a:t>Job Title</a:t>
            </a:r>
          </a:p>
        </p:txBody>
      </p:sp>
      <p:grpSp>
        <p:nvGrpSpPr>
          <p:cNvPr id="14" name="Group 4">
            <a:extLst>
              <a:ext uri="{FF2B5EF4-FFF2-40B4-BE49-F238E27FC236}">
                <a16:creationId xmlns:a16="http://schemas.microsoft.com/office/drawing/2014/main" id="{070143FB-B49A-43B9-BDD0-6B34F1305A62}"/>
              </a:ext>
            </a:extLst>
          </p:cNvPr>
          <p:cNvGrpSpPr>
            <a:grpSpLocks noChangeAspect="1"/>
          </p:cNvGrpSpPr>
          <p:nvPr userDrawn="1"/>
        </p:nvGrpSpPr>
        <p:grpSpPr bwMode="auto">
          <a:xfrm>
            <a:off x="8284464" y="6327648"/>
            <a:ext cx="402336" cy="412867"/>
            <a:chOff x="7110" y="4004"/>
            <a:chExt cx="191" cy="196"/>
          </a:xfrm>
        </p:grpSpPr>
        <p:sp>
          <p:nvSpPr>
            <p:cNvPr id="15" name="Freeform 5">
              <a:extLst>
                <a:ext uri="{FF2B5EF4-FFF2-40B4-BE49-F238E27FC236}">
                  <a16:creationId xmlns:a16="http://schemas.microsoft.com/office/drawing/2014/main" id="{D9BF2560-A8D8-44C9-8115-BCB5085894F0}"/>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noProof="0" dirty="0"/>
            </a:p>
          </p:txBody>
        </p:sp>
        <p:sp>
          <p:nvSpPr>
            <p:cNvPr id="16" name="Freeform 6">
              <a:extLst>
                <a:ext uri="{FF2B5EF4-FFF2-40B4-BE49-F238E27FC236}">
                  <a16:creationId xmlns:a16="http://schemas.microsoft.com/office/drawing/2014/main" id="{56D2A493-73F6-40BA-A4BE-DAEC44F3A257}"/>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noProof="0" dirty="0"/>
            </a:p>
          </p:txBody>
        </p:sp>
        <p:sp>
          <p:nvSpPr>
            <p:cNvPr id="17" name="Freeform 7">
              <a:extLst>
                <a:ext uri="{FF2B5EF4-FFF2-40B4-BE49-F238E27FC236}">
                  <a16:creationId xmlns:a16="http://schemas.microsoft.com/office/drawing/2014/main" id="{C09A7C37-C954-457F-B80C-7BC99BEAE3BB}"/>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noProof="0" dirty="0"/>
            </a:p>
          </p:txBody>
        </p:sp>
      </p:grpSp>
    </p:spTree>
    <p:extLst>
      <p:ext uri="{BB962C8B-B14F-4D97-AF65-F5344CB8AC3E}">
        <p14:creationId xmlns:p14="http://schemas.microsoft.com/office/powerpoint/2010/main" val="76210264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9247" y="1387061"/>
            <a:ext cx="8256736" cy="624619"/>
          </a:xfrm>
        </p:spPr>
        <p:txBody>
          <a:bodyPr/>
          <a:lstStyle>
            <a:lvl1pPr marL="0" indent="0">
              <a:buNone/>
              <a:defRPr sz="1200">
                <a:solidFill>
                  <a:schemeClr val="bg1"/>
                </a:solidFill>
              </a:defRPr>
            </a:lvl1pPr>
            <a:lvl2pPr>
              <a:defRPr sz="1349">
                <a:solidFill>
                  <a:schemeClr val="bg1"/>
                </a:solidFill>
              </a:defRPr>
            </a:lvl2pPr>
            <a:lvl3pPr>
              <a:defRPr sz="1199">
                <a:solidFill>
                  <a:schemeClr val="bg1"/>
                </a:solidFill>
              </a:defRPr>
            </a:lvl3pPr>
            <a:lvl4pPr>
              <a:defRPr sz="1049">
                <a:solidFill>
                  <a:schemeClr val="bg1"/>
                </a:solidFill>
              </a:defRPr>
            </a:lvl4pPr>
            <a:lvl5pPr>
              <a:defRPr sz="900">
                <a:solidFill>
                  <a:schemeClr val="bg1"/>
                </a:solidFill>
              </a:defRPr>
            </a:lvl5pPr>
            <a:lvl6pPr>
              <a:defRPr sz="1349"/>
            </a:lvl6pPr>
            <a:lvl7pPr>
              <a:defRPr sz="1349"/>
            </a:lvl7pPr>
            <a:lvl8pPr>
              <a:defRPr sz="1349"/>
            </a:lvl8pPr>
            <a:lvl9pPr>
              <a:defRPr sz="1349"/>
            </a:lvl9pPr>
          </a:lstStyle>
          <a:p>
            <a:pPr lvl="0"/>
            <a:r>
              <a:rPr lang="en-IE" noProof="0" dirty="0"/>
              <a:t>Edit Master text styles</a:t>
            </a:r>
          </a:p>
        </p:txBody>
      </p:sp>
      <p:sp>
        <p:nvSpPr>
          <p:cNvPr id="10" name="Text Placeholder 9"/>
          <p:cNvSpPr>
            <a:spLocks noGrp="1"/>
          </p:cNvSpPr>
          <p:nvPr>
            <p:ph type="body" sz="quarter" idx="12"/>
          </p:nvPr>
        </p:nvSpPr>
        <p:spPr>
          <a:xfrm>
            <a:off x="457201" y="1137921"/>
            <a:ext cx="8229600" cy="252000"/>
          </a:xfrm>
        </p:spPr>
        <p:txBody>
          <a:bodyPr anchor="t" anchorCtr="0"/>
          <a:lstStyle>
            <a:lvl1pPr>
              <a:buNone/>
              <a:defRPr sz="1400" b="0">
                <a:solidFill>
                  <a:schemeClr val="bg1"/>
                </a:solidFill>
              </a:defRPr>
            </a:lvl1pPr>
          </a:lstStyle>
          <a:p>
            <a:pPr lvl="0"/>
            <a:r>
              <a:rPr lang="en-IE" noProof="0" dirty="0"/>
              <a:t>Edit Master text styles</a:t>
            </a:r>
          </a:p>
        </p:txBody>
      </p:sp>
      <p:sp>
        <p:nvSpPr>
          <p:cNvPr id="2" name="Title 1"/>
          <p:cNvSpPr>
            <a:spLocks noGrp="1"/>
          </p:cNvSpPr>
          <p:nvPr>
            <p:ph type="title"/>
          </p:nvPr>
        </p:nvSpPr>
        <p:spPr>
          <a:xfrm>
            <a:off x="457201" y="294200"/>
            <a:ext cx="8229600" cy="590880"/>
          </a:xfrm>
        </p:spPr>
        <p:txBody>
          <a:bodyPr/>
          <a:lstStyle>
            <a:lvl1pPr>
              <a:defRPr sz="2400">
                <a:solidFill>
                  <a:schemeClr val="bg1"/>
                </a:solidFill>
              </a:defRPr>
            </a:lvl1pPr>
          </a:lstStyle>
          <a:p>
            <a:r>
              <a:rPr lang="en-IE" noProof="0" dirty="0"/>
              <a:t>Click to edit Master title style</a:t>
            </a:r>
          </a:p>
        </p:txBody>
      </p:sp>
      <p:sp>
        <p:nvSpPr>
          <p:cNvPr id="9" name="Line 10">
            <a:extLst>
              <a:ext uri="{FF2B5EF4-FFF2-40B4-BE49-F238E27FC236}">
                <a16:creationId xmlns:a16="http://schemas.microsoft.com/office/drawing/2014/main" id="{04B06CAE-5FB1-4603-B59C-091CBDD47D42}"/>
              </a:ext>
            </a:extLst>
          </p:cNvPr>
          <p:cNvSpPr>
            <a:spLocks noChangeShapeType="1"/>
          </p:cNvSpPr>
          <p:nvPr userDrawn="1"/>
        </p:nvSpPr>
        <p:spPr bwMode="auto">
          <a:xfrm>
            <a:off x="457201" y="943262"/>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E" noProof="0" dirty="0">
              <a:solidFill>
                <a:schemeClr val="bg1"/>
              </a:solidFill>
            </a:endParaRPr>
          </a:p>
        </p:txBody>
      </p:sp>
      <p:sp>
        <p:nvSpPr>
          <p:cNvPr id="5" name="Date Placeholder 4">
            <a:extLst>
              <a:ext uri="{FF2B5EF4-FFF2-40B4-BE49-F238E27FC236}">
                <a16:creationId xmlns:a16="http://schemas.microsoft.com/office/drawing/2014/main" id="{09CF6F0C-8419-4816-9E6B-8941D50C588C}"/>
              </a:ext>
            </a:extLst>
          </p:cNvPr>
          <p:cNvSpPr>
            <a:spLocks noGrp="1"/>
          </p:cNvSpPr>
          <p:nvPr>
            <p:ph type="dt" sz="half" idx="14"/>
          </p:nvPr>
        </p:nvSpPr>
        <p:spPr/>
        <p:txBody>
          <a:bodyPr lIns="0" rIns="0"/>
          <a:lstStyle/>
          <a:p>
            <a:fld id="{732F33D8-1A24-4E39-86C5-F6B07A9A5EB7}" type="datetime3">
              <a:rPr lang="en-IE" noProof="0" smtClean="0"/>
              <a:t>6 October 2021</a:t>
            </a:fld>
            <a:endParaRPr lang="en-IE" noProof="0" dirty="0"/>
          </a:p>
        </p:txBody>
      </p:sp>
      <p:sp>
        <p:nvSpPr>
          <p:cNvPr id="6" name="Footer Placeholder 5">
            <a:extLst>
              <a:ext uri="{FF2B5EF4-FFF2-40B4-BE49-F238E27FC236}">
                <a16:creationId xmlns:a16="http://schemas.microsoft.com/office/drawing/2014/main" id="{2637EFC1-5CA0-4BFB-8363-27F8F3D2336E}"/>
              </a:ext>
            </a:extLst>
          </p:cNvPr>
          <p:cNvSpPr>
            <a:spLocks noGrp="1"/>
          </p:cNvSpPr>
          <p:nvPr>
            <p:ph type="ftr" sz="quarter" idx="15"/>
          </p:nvPr>
        </p:nvSpPr>
        <p:spPr/>
        <p:txBody>
          <a:bodyPr lIns="0" rIns="0"/>
          <a:lstStyle/>
          <a:p>
            <a:r>
              <a:rPr lang="en-IE" noProof="0" dirty="0"/>
              <a:t>Presentation title</a:t>
            </a:r>
          </a:p>
        </p:txBody>
      </p:sp>
      <p:sp>
        <p:nvSpPr>
          <p:cNvPr id="7" name="Slide Number Placeholder 6">
            <a:extLst>
              <a:ext uri="{FF2B5EF4-FFF2-40B4-BE49-F238E27FC236}">
                <a16:creationId xmlns:a16="http://schemas.microsoft.com/office/drawing/2014/main" id="{33B86835-09D6-4615-BB7C-7F8253C03FF4}"/>
              </a:ext>
            </a:extLst>
          </p:cNvPr>
          <p:cNvSpPr>
            <a:spLocks noGrp="1"/>
          </p:cNvSpPr>
          <p:nvPr>
            <p:ph type="sldNum" sz="quarter" idx="16"/>
          </p:nvPr>
        </p:nvSpPr>
        <p:spPr>
          <a:xfrm>
            <a:off x="457201" y="6516456"/>
            <a:ext cx="663066" cy="180000"/>
          </a:xfrm>
          <a:prstGeom prst="rect">
            <a:avLst/>
          </a:prstGeom>
        </p:spPr>
        <p:txBody>
          <a:bodyPr lIns="0" rIns="0"/>
          <a:lstStyle/>
          <a:p>
            <a:r>
              <a:rPr lang="en-IE" noProof="0" dirty="0"/>
              <a:t>Page </a:t>
            </a:r>
            <a:fld id="{F1BC30E3-FFE5-4B91-AA19-87A149EBB9EE}" type="slidenum">
              <a:rPr lang="en-IE" noProof="0" smtClean="0"/>
              <a:pPr/>
              <a:t>‹#›</a:t>
            </a:fld>
            <a:endParaRPr lang="en-IE" noProof="0" dirty="0"/>
          </a:p>
        </p:txBody>
      </p:sp>
    </p:spTree>
    <p:extLst>
      <p:ext uri="{BB962C8B-B14F-4D97-AF65-F5344CB8AC3E}">
        <p14:creationId xmlns:p14="http://schemas.microsoft.com/office/powerpoint/2010/main" val="19573269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hapter titl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620064" y="2504281"/>
            <a:ext cx="4417762" cy="1202318"/>
          </a:xfrm>
        </p:spPr>
        <p:txBody>
          <a:bodyPr vert="horz" lIns="0" tIns="0" rIns="0" bIns="0" rtlCol="0" anchor="ctr" anchorCtr="0">
            <a:noAutofit/>
          </a:bodyPr>
          <a:lstStyle>
            <a:lvl1pPr marL="0" indent="0">
              <a:buNone/>
              <a:defRPr kumimoji="0" lang="en-IN" sz="3600" b="0" i="0" u="none" strike="noStrike" cap="none" spc="0" normalizeH="0" baseline="0" dirty="0">
                <a:ln>
                  <a:noFill/>
                </a:ln>
                <a:solidFill>
                  <a:srgbClr val="2E2E38"/>
                </a:solidFill>
                <a:effectLst/>
                <a:uLnTx/>
                <a:uFillTx/>
                <a:latin typeface="EYInterstate Light" panose="02000506000000020004" pitchFamily="2" charset="0"/>
                <a:ea typeface="+mj-ea"/>
                <a:cs typeface="+mj-cs"/>
              </a:defRPr>
            </a:lvl1pPr>
          </a:lstStyle>
          <a:p>
            <a:pPr marL="267319" marR="0" lvl="0" indent="-267319" defTabSz="755512" fontAlgn="auto">
              <a:lnSpc>
                <a:spcPct val="100000"/>
              </a:lnSpc>
              <a:spcBef>
                <a:spcPct val="0"/>
              </a:spcBef>
              <a:spcAft>
                <a:spcPts val="0"/>
              </a:spcAft>
              <a:buClrTx/>
              <a:buSzTx/>
              <a:tabLst/>
            </a:pPr>
            <a:r>
              <a:rPr lang="en-IE" noProof="0" dirty="0"/>
              <a:t>Chapter Title</a:t>
            </a:r>
          </a:p>
        </p:txBody>
      </p:sp>
      <p:sp>
        <p:nvSpPr>
          <p:cNvPr id="2" name="Date Placeholder 1">
            <a:extLst>
              <a:ext uri="{FF2B5EF4-FFF2-40B4-BE49-F238E27FC236}">
                <a16:creationId xmlns:a16="http://schemas.microsoft.com/office/drawing/2014/main" id="{02B00D41-84A6-4D84-AAAE-0067EC8AF9C6}"/>
              </a:ext>
            </a:extLst>
          </p:cNvPr>
          <p:cNvSpPr>
            <a:spLocks noGrp="1"/>
          </p:cNvSpPr>
          <p:nvPr>
            <p:ph type="dt" sz="half" idx="11"/>
          </p:nvPr>
        </p:nvSpPr>
        <p:spPr/>
        <p:txBody>
          <a:bodyPr lIns="0"/>
          <a:lstStyle/>
          <a:p>
            <a:fld id="{F817ECCF-CBA0-4C4D-974E-7BD0CFAD7C3E}" type="datetime3">
              <a:rPr lang="en-IE" noProof="0" smtClean="0"/>
              <a:t>6 October 2021</a:t>
            </a:fld>
            <a:endParaRPr lang="en-IE" noProof="0" dirty="0"/>
          </a:p>
        </p:txBody>
      </p:sp>
      <p:sp>
        <p:nvSpPr>
          <p:cNvPr id="3" name="Footer Placeholder 2">
            <a:extLst>
              <a:ext uri="{FF2B5EF4-FFF2-40B4-BE49-F238E27FC236}">
                <a16:creationId xmlns:a16="http://schemas.microsoft.com/office/drawing/2014/main" id="{F177F6EB-21D5-4EE8-8A81-25BDB5A28BA2}"/>
              </a:ext>
            </a:extLst>
          </p:cNvPr>
          <p:cNvSpPr>
            <a:spLocks noGrp="1"/>
          </p:cNvSpPr>
          <p:nvPr>
            <p:ph type="ftr" sz="quarter" idx="12"/>
          </p:nvPr>
        </p:nvSpPr>
        <p:spPr/>
        <p:txBody>
          <a:bodyPr lIns="0"/>
          <a:lstStyle/>
          <a:p>
            <a:r>
              <a:rPr lang="en-IE" noProof="0" dirty="0"/>
              <a:t>Presentation title</a:t>
            </a:r>
          </a:p>
        </p:txBody>
      </p:sp>
      <p:sp>
        <p:nvSpPr>
          <p:cNvPr id="4" name="Slide Number Placeholder 3">
            <a:extLst>
              <a:ext uri="{FF2B5EF4-FFF2-40B4-BE49-F238E27FC236}">
                <a16:creationId xmlns:a16="http://schemas.microsoft.com/office/drawing/2014/main" id="{0AA7FF3F-46CF-4130-9246-1A95F22F2C19}"/>
              </a:ext>
            </a:extLst>
          </p:cNvPr>
          <p:cNvSpPr>
            <a:spLocks noGrp="1"/>
          </p:cNvSpPr>
          <p:nvPr>
            <p:ph type="sldNum" sz="quarter" idx="13"/>
          </p:nvPr>
        </p:nvSpPr>
        <p:spPr>
          <a:xfrm>
            <a:off x="457201" y="6516456"/>
            <a:ext cx="663066" cy="180000"/>
          </a:xfrm>
          <a:prstGeom prst="rect">
            <a:avLst/>
          </a:prstGeom>
        </p:spPr>
        <p:txBody>
          <a:bodyPr lIns="0"/>
          <a:lstStyle/>
          <a:p>
            <a:r>
              <a:rPr lang="en-IE" noProof="0" dirty="0"/>
              <a:t>Page </a:t>
            </a:r>
            <a:fld id="{F1BC30E3-FFE5-4B91-AA19-87A149EBB9EE}" type="slidenum">
              <a:rPr lang="en-IE" noProof="0" smtClean="0"/>
              <a:pPr/>
              <a:t>‹#›</a:t>
            </a:fld>
            <a:endParaRPr lang="en-IE" noProof="0" dirty="0"/>
          </a:p>
        </p:txBody>
      </p:sp>
    </p:spTree>
    <p:extLst>
      <p:ext uri="{BB962C8B-B14F-4D97-AF65-F5344CB8AC3E}">
        <p14:creationId xmlns:p14="http://schemas.microsoft.com/office/powerpoint/2010/main" val="12235822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hapter title_Photo">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620064" y="2504281"/>
            <a:ext cx="4417762" cy="1202318"/>
          </a:xfrm>
        </p:spPr>
        <p:txBody>
          <a:bodyPr vert="horz" lIns="0" tIns="0" rIns="0" bIns="0" rtlCol="0" anchor="ctr" anchorCtr="0">
            <a:noAutofit/>
          </a:bodyPr>
          <a:lstStyle>
            <a:lvl1pPr marL="0" indent="0">
              <a:buNone/>
              <a:defRPr kumimoji="0" lang="en-IN" sz="3600" b="0" i="0" u="none" strike="noStrike" cap="none" spc="0" normalizeH="0" baseline="0" dirty="0">
                <a:ln>
                  <a:noFill/>
                </a:ln>
                <a:solidFill>
                  <a:schemeClr val="tx1"/>
                </a:solidFill>
                <a:effectLst/>
                <a:uLnTx/>
                <a:uFillTx/>
                <a:latin typeface="EYInterstate Light" panose="02000506000000020004" pitchFamily="2" charset="0"/>
                <a:ea typeface="+mj-ea"/>
                <a:cs typeface="+mj-cs"/>
              </a:defRPr>
            </a:lvl1pPr>
          </a:lstStyle>
          <a:p>
            <a:pPr marL="267319" marR="0" lvl="0" indent="-267319" defTabSz="755512" fontAlgn="auto">
              <a:lnSpc>
                <a:spcPct val="100000"/>
              </a:lnSpc>
              <a:spcBef>
                <a:spcPct val="0"/>
              </a:spcBef>
              <a:spcAft>
                <a:spcPts val="0"/>
              </a:spcAft>
              <a:buClrTx/>
              <a:buSzTx/>
              <a:tabLst/>
            </a:pPr>
            <a:r>
              <a:rPr lang="en-IE" noProof="0" dirty="0"/>
              <a:t>Chapter Title</a:t>
            </a:r>
          </a:p>
        </p:txBody>
      </p:sp>
      <p:sp>
        <p:nvSpPr>
          <p:cNvPr id="2" name="Date Placeholder 1">
            <a:extLst>
              <a:ext uri="{FF2B5EF4-FFF2-40B4-BE49-F238E27FC236}">
                <a16:creationId xmlns:a16="http://schemas.microsoft.com/office/drawing/2014/main" id="{02B00D41-84A6-4D84-AAAE-0067EC8AF9C6}"/>
              </a:ext>
            </a:extLst>
          </p:cNvPr>
          <p:cNvSpPr>
            <a:spLocks noGrp="1"/>
          </p:cNvSpPr>
          <p:nvPr>
            <p:ph type="dt" sz="half" idx="11"/>
          </p:nvPr>
        </p:nvSpPr>
        <p:spPr/>
        <p:txBody>
          <a:bodyPr lIns="0"/>
          <a:lstStyle>
            <a:lvl1pPr>
              <a:defRPr>
                <a:solidFill>
                  <a:schemeClr val="tx1"/>
                </a:solidFill>
              </a:defRPr>
            </a:lvl1pPr>
          </a:lstStyle>
          <a:p>
            <a:fld id="{F817ECCF-CBA0-4C4D-974E-7BD0CFAD7C3E}" type="datetime3">
              <a:rPr lang="en-IE" smtClean="0"/>
              <a:pPr/>
              <a:t>6 October 2021</a:t>
            </a:fld>
            <a:endParaRPr lang="en-IE" dirty="0"/>
          </a:p>
        </p:txBody>
      </p:sp>
      <p:sp>
        <p:nvSpPr>
          <p:cNvPr id="3" name="Footer Placeholder 2">
            <a:extLst>
              <a:ext uri="{FF2B5EF4-FFF2-40B4-BE49-F238E27FC236}">
                <a16:creationId xmlns:a16="http://schemas.microsoft.com/office/drawing/2014/main" id="{F177F6EB-21D5-4EE8-8A81-25BDB5A28BA2}"/>
              </a:ext>
            </a:extLst>
          </p:cNvPr>
          <p:cNvSpPr>
            <a:spLocks noGrp="1"/>
          </p:cNvSpPr>
          <p:nvPr>
            <p:ph type="ftr" sz="quarter" idx="12"/>
          </p:nvPr>
        </p:nvSpPr>
        <p:spPr/>
        <p:txBody>
          <a:bodyPr lIns="0"/>
          <a:lstStyle>
            <a:lvl1pPr>
              <a:defRPr>
                <a:solidFill>
                  <a:schemeClr val="tx1"/>
                </a:solidFill>
              </a:defRPr>
            </a:lvl1pPr>
          </a:lstStyle>
          <a:p>
            <a:r>
              <a:rPr lang="en-IE"/>
              <a:t>Presentation title</a:t>
            </a:r>
            <a:endParaRPr lang="en-IE" dirty="0"/>
          </a:p>
        </p:txBody>
      </p:sp>
      <p:sp>
        <p:nvSpPr>
          <p:cNvPr id="4" name="Slide Number Placeholder 3">
            <a:extLst>
              <a:ext uri="{FF2B5EF4-FFF2-40B4-BE49-F238E27FC236}">
                <a16:creationId xmlns:a16="http://schemas.microsoft.com/office/drawing/2014/main" id="{0AA7FF3F-46CF-4130-9246-1A95F22F2C19}"/>
              </a:ext>
            </a:extLst>
          </p:cNvPr>
          <p:cNvSpPr>
            <a:spLocks noGrp="1"/>
          </p:cNvSpPr>
          <p:nvPr>
            <p:ph type="sldNum" sz="quarter" idx="13"/>
          </p:nvPr>
        </p:nvSpPr>
        <p:spPr>
          <a:xfrm>
            <a:off x="457201" y="6516456"/>
            <a:ext cx="663066" cy="180000"/>
          </a:xfrm>
          <a:prstGeom prst="rect">
            <a:avLst/>
          </a:prstGeom>
        </p:spPr>
        <p:txBody>
          <a:bodyPr lIns="0"/>
          <a:lstStyle>
            <a:lvl1pPr>
              <a:defRPr>
                <a:solidFill>
                  <a:schemeClr val="tx1"/>
                </a:solidFill>
              </a:defRPr>
            </a:lvl1pPr>
          </a:lstStyle>
          <a:p>
            <a:r>
              <a:rPr lang="en-IE"/>
              <a:t>Page </a:t>
            </a:r>
            <a:fld id="{F1BC30E3-FFE5-4B91-AA19-87A149EBB9EE}" type="slidenum">
              <a:rPr lang="en-IE" smtClean="0"/>
              <a:pPr/>
              <a:t>‹#›</a:t>
            </a:fld>
            <a:endParaRPr lang="en-IE" dirty="0"/>
          </a:p>
        </p:txBody>
      </p:sp>
    </p:spTree>
    <p:extLst>
      <p:ext uri="{BB962C8B-B14F-4D97-AF65-F5344CB8AC3E}">
        <p14:creationId xmlns:p14="http://schemas.microsoft.com/office/powerpoint/2010/main" val="273918190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hapter title_Half photo">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28F8CDB-776D-4811-AE2C-217236ECDECA}"/>
              </a:ext>
            </a:extLst>
          </p:cNvPr>
          <p:cNvSpPr>
            <a:spLocks noGrp="1"/>
          </p:cNvSpPr>
          <p:nvPr>
            <p:ph type="pic" sz="quarter" idx="12"/>
          </p:nvPr>
        </p:nvSpPr>
        <p:spPr>
          <a:xfrm>
            <a:off x="4667954" y="0"/>
            <a:ext cx="4476046" cy="6858000"/>
          </a:xfrm>
        </p:spPr>
        <p:txBody>
          <a:bodyPr/>
          <a:lstStyle/>
          <a:p>
            <a:endParaRPr lang="en-IE" noProof="0" dirty="0"/>
          </a:p>
        </p:txBody>
      </p:sp>
      <p:sp>
        <p:nvSpPr>
          <p:cNvPr id="5" name="Text Placeholder 4">
            <a:extLst>
              <a:ext uri="{FF2B5EF4-FFF2-40B4-BE49-F238E27FC236}">
                <a16:creationId xmlns:a16="http://schemas.microsoft.com/office/drawing/2014/main" id="{626E96BA-E9E4-496B-8CA5-6DA27B8AD7E4}"/>
              </a:ext>
            </a:extLst>
          </p:cNvPr>
          <p:cNvSpPr>
            <a:spLocks noGrp="1"/>
          </p:cNvSpPr>
          <p:nvPr>
            <p:ph type="body" sz="quarter" idx="10" hasCustomPrompt="1"/>
          </p:nvPr>
        </p:nvSpPr>
        <p:spPr>
          <a:xfrm>
            <a:off x="581936" y="937549"/>
            <a:ext cx="3401698" cy="1307940"/>
          </a:xfrm>
        </p:spPr>
        <p:txBody>
          <a:bodyPr/>
          <a:lstStyle>
            <a:lvl1pPr marL="0" indent="0">
              <a:buNone/>
              <a:defRPr sz="3000"/>
            </a:lvl1pPr>
          </a:lstStyle>
          <a:p>
            <a:pPr lvl="0"/>
            <a:r>
              <a:rPr lang="en-IE" noProof="0" dirty="0"/>
              <a:t>Chapter Title</a:t>
            </a:r>
          </a:p>
          <a:p>
            <a:pPr lvl="0"/>
            <a:r>
              <a:rPr lang="en-IE" noProof="0" dirty="0"/>
              <a:t>EY Interstate Light</a:t>
            </a:r>
          </a:p>
        </p:txBody>
      </p:sp>
      <p:sp>
        <p:nvSpPr>
          <p:cNvPr id="14" name="Text Placeholder 4">
            <a:extLst>
              <a:ext uri="{FF2B5EF4-FFF2-40B4-BE49-F238E27FC236}">
                <a16:creationId xmlns:a16="http://schemas.microsoft.com/office/drawing/2014/main" id="{1173C8A3-BA2F-497B-A214-45B02D73AF20}"/>
              </a:ext>
            </a:extLst>
          </p:cNvPr>
          <p:cNvSpPr>
            <a:spLocks noGrp="1"/>
          </p:cNvSpPr>
          <p:nvPr>
            <p:ph type="body" sz="quarter" idx="11" hasCustomPrompt="1"/>
          </p:nvPr>
        </p:nvSpPr>
        <p:spPr>
          <a:xfrm>
            <a:off x="581936" y="2245489"/>
            <a:ext cx="3401698" cy="2122749"/>
          </a:xfrm>
        </p:spPr>
        <p:txBody>
          <a:bodyPr/>
          <a:lstStyle>
            <a:lvl1pPr marL="0" indent="0">
              <a:spcAft>
                <a:spcPts val="600"/>
              </a:spcAft>
              <a:buNone/>
              <a:defRPr sz="1400"/>
            </a:lvl1pPr>
          </a:lstStyle>
          <a:p>
            <a:pPr lvl="0"/>
            <a:r>
              <a:rPr lang="en-IE" noProof="0" dirty="0"/>
              <a:t>text</a:t>
            </a:r>
          </a:p>
        </p:txBody>
      </p:sp>
      <p:sp>
        <p:nvSpPr>
          <p:cNvPr id="2" name="Date Placeholder 1">
            <a:extLst>
              <a:ext uri="{FF2B5EF4-FFF2-40B4-BE49-F238E27FC236}">
                <a16:creationId xmlns:a16="http://schemas.microsoft.com/office/drawing/2014/main" id="{AD5FA5F4-2C73-4B43-B1F9-ACD0523E32E1}"/>
              </a:ext>
            </a:extLst>
          </p:cNvPr>
          <p:cNvSpPr>
            <a:spLocks noGrp="1"/>
          </p:cNvSpPr>
          <p:nvPr>
            <p:ph type="dt" sz="half" idx="13"/>
          </p:nvPr>
        </p:nvSpPr>
        <p:spPr/>
        <p:txBody>
          <a:bodyPr lIns="0"/>
          <a:lstStyle/>
          <a:p>
            <a:fld id="{9D30FF40-FE04-4743-BEA8-340D9A5E0731}" type="datetime3">
              <a:rPr lang="en-IE" noProof="0" smtClean="0"/>
              <a:t>6 October 2021</a:t>
            </a:fld>
            <a:endParaRPr lang="en-IE" noProof="0" dirty="0"/>
          </a:p>
        </p:txBody>
      </p:sp>
      <p:sp>
        <p:nvSpPr>
          <p:cNvPr id="3" name="Footer Placeholder 2">
            <a:extLst>
              <a:ext uri="{FF2B5EF4-FFF2-40B4-BE49-F238E27FC236}">
                <a16:creationId xmlns:a16="http://schemas.microsoft.com/office/drawing/2014/main" id="{20F2117D-1604-45F6-B4EC-F3C188119CD6}"/>
              </a:ext>
            </a:extLst>
          </p:cNvPr>
          <p:cNvSpPr>
            <a:spLocks noGrp="1"/>
          </p:cNvSpPr>
          <p:nvPr>
            <p:ph type="ftr" sz="quarter" idx="14"/>
          </p:nvPr>
        </p:nvSpPr>
        <p:spPr/>
        <p:txBody>
          <a:bodyPr lIns="0"/>
          <a:lstStyle/>
          <a:p>
            <a:r>
              <a:rPr lang="en-IE" noProof="0" dirty="0"/>
              <a:t>Presentation title</a:t>
            </a:r>
          </a:p>
        </p:txBody>
      </p:sp>
      <p:sp>
        <p:nvSpPr>
          <p:cNvPr id="4" name="Slide Number Placeholder 3">
            <a:extLst>
              <a:ext uri="{FF2B5EF4-FFF2-40B4-BE49-F238E27FC236}">
                <a16:creationId xmlns:a16="http://schemas.microsoft.com/office/drawing/2014/main" id="{DDBCD1EA-7C3D-4424-8A2B-88892F289C7A}"/>
              </a:ext>
            </a:extLst>
          </p:cNvPr>
          <p:cNvSpPr>
            <a:spLocks noGrp="1"/>
          </p:cNvSpPr>
          <p:nvPr>
            <p:ph type="sldNum" sz="quarter" idx="15"/>
          </p:nvPr>
        </p:nvSpPr>
        <p:spPr>
          <a:xfrm>
            <a:off x="457201" y="6516456"/>
            <a:ext cx="663066" cy="180000"/>
          </a:xfrm>
          <a:prstGeom prst="rect">
            <a:avLst/>
          </a:prstGeom>
        </p:spPr>
        <p:txBody>
          <a:bodyPr lIns="0"/>
          <a:lstStyle/>
          <a:p>
            <a:r>
              <a:rPr lang="en-IE" noProof="0" dirty="0"/>
              <a:t>Page </a:t>
            </a:r>
            <a:fld id="{F1BC30E3-FFE5-4B91-AA19-87A149EBB9EE}" type="slidenum">
              <a:rPr lang="en-IE" noProof="0" smtClean="0"/>
              <a:pPr/>
              <a:t>‹#›</a:t>
            </a:fld>
            <a:endParaRPr lang="en-IE" noProof="0" dirty="0"/>
          </a:p>
        </p:txBody>
      </p:sp>
    </p:spTree>
    <p:extLst>
      <p:ext uri="{BB962C8B-B14F-4D97-AF65-F5344CB8AC3E}">
        <p14:creationId xmlns:p14="http://schemas.microsoft.com/office/powerpoint/2010/main" val="380302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pproved question tall">
    <p:spTree>
      <p:nvGrpSpPr>
        <p:cNvPr id="1" name=""/>
        <p:cNvGrpSpPr/>
        <p:nvPr/>
      </p:nvGrpSpPr>
      <p:grpSpPr>
        <a:xfrm>
          <a:off x="0" y="0"/>
          <a:ext cx="0" cy="0"/>
          <a:chOff x="0" y="0"/>
          <a:chExt cx="0" cy="0"/>
        </a:xfrm>
      </p:grpSpPr>
      <p:pic>
        <p:nvPicPr>
          <p:cNvPr id="78" name="Picture 77">
            <a:extLst>
              <a:ext uri="{FF2B5EF4-FFF2-40B4-BE49-F238E27FC236}">
                <a16:creationId xmlns:a16="http://schemas.microsoft.com/office/drawing/2014/main" id="{581C513F-D0C9-46EE-93E2-83D51283194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pic>
        <p:nvPicPr>
          <p:cNvPr id="74" name="Picture 73">
            <a:extLst>
              <a:ext uri="{FF2B5EF4-FFF2-40B4-BE49-F238E27FC236}">
                <a16:creationId xmlns:a16="http://schemas.microsoft.com/office/drawing/2014/main" id="{7204B28E-7010-45B1-9A81-2C543F9490F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200" y="777240"/>
            <a:ext cx="6753225" cy="3400425"/>
          </a:xfrm>
          <a:prstGeom prst="rect">
            <a:avLst/>
          </a:prstGeom>
        </p:spPr>
      </p:pic>
      <p:sp>
        <p:nvSpPr>
          <p:cNvPr id="75" name="Subtitle 2">
            <a:extLst>
              <a:ext uri="{FF2B5EF4-FFF2-40B4-BE49-F238E27FC236}">
                <a16:creationId xmlns:a16="http://schemas.microsoft.com/office/drawing/2014/main" id="{24F2EA79-0822-4B81-90D8-1FA02CFB98DD}"/>
              </a:ext>
            </a:extLst>
          </p:cNvPr>
          <p:cNvSpPr>
            <a:spLocks noGrp="1"/>
          </p:cNvSpPr>
          <p:nvPr>
            <p:ph type="subTitle" idx="1"/>
          </p:nvPr>
        </p:nvSpPr>
        <p:spPr>
          <a:xfrm>
            <a:off x="888191" y="3258529"/>
            <a:ext cx="5943432" cy="645742"/>
          </a:xfrm>
          <a:prstGeom prst="rect">
            <a:avLst/>
          </a:prstGeom>
        </p:spPr>
        <p:txBody>
          <a:bodyPr/>
          <a:lstStyle>
            <a:lvl1pPr marL="0" indent="0" algn="l">
              <a:buNone/>
              <a:defRPr sz="1600">
                <a:solidFill>
                  <a:srgbClr val="FFFFFF"/>
                </a:solidFill>
                <a:latin typeface="EYInterstate" panose="02000503020000020004" pitchFamily="2" charset="0"/>
                <a:cs typeface="Arial" pitchFamily="34" charset="0"/>
              </a:defRPr>
            </a:lvl1pPr>
            <a:lvl2pPr marL="0" indent="0" algn="l">
              <a:buNone/>
              <a:defRPr sz="1600">
                <a:solidFill>
                  <a:srgbClr val="FFFFFF"/>
                </a:solidFill>
              </a:defRPr>
            </a:lvl2pPr>
            <a:lvl3pPr marL="0" indent="0" algn="l">
              <a:buNone/>
              <a:defRPr sz="1600">
                <a:solidFill>
                  <a:srgbClr val="FFFFFF"/>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a:t>Click to edit Master subtitle style</a:t>
            </a:r>
            <a:endParaRPr lang="en-IE" noProof="0" dirty="0"/>
          </a:p>
        </p:txBody>
      </p:sp>
      <p:sp>
        <p:nvSpPr>
          <p:cNvPr id="76" name="Title 1">
            <a:extLst>
              <a:ext uri="{FF2B5EF4-FFF2-40B4-BE49-F238E27FC236}">
                <a16:creationId xmlns:a16="http://schemas.microsoft.com/office/drawing/2014/main" id="{EC2B6F8E-BD78-40B0-B08A-973D853594C1}"/>
              </a:ext>
            </a:extLst>
          </p:cNvPr>
          <p:cNvSpPr>
            <a:spLocks noGrp="1"/>
          </p:cNvSpPr>
          <p:nvPr>
            <p:ph type="ctrTitle"/>
          </p:nvPr>
        </p:nvSpPr>
        <p:spPr>
          <a:xfrm>
            <a:off x="888191" y="2288083"/>
            <a:ext cx="5943432" cy="860400"/>
          </a:xfrm>
          <a:prstGeom prst="rect">
            <a:avLst/>
          </a:prstGeom>
        </p:spPr>
        <p:txBody>
          <a:bodyPr/>
          <a:lstStyle>
            <a:lvl1pPr>
              <a:defRPr sz="3000" b="0">
                <a:solidFill>
                  <a:srgbClr val="FFFFFF"/>
                </a:solidFill>
                <a:latin typeface="EYInterstate Light" panose="02000506000000020004" pitchFamily="2" charset="0"/>
                <a:cs typeface="Arial" pitchFamily="34" charset="0"/>
              </a:defRPr>
            </a:lvl1pPr>
          </a:lstStyle>
          <a:p>
            <a:r>
              <a:rPr lang="en-US" noProof="0"/>
              <a:t>Click to edit Master title style</a:t>
            </a:r>
            <a:endParaRPr lang="en-IE" noProof="0" dirty="0"/>
          </a:p>
        </p:txBody>
      </p:sp>
      <p:pic>
        <p:nvPicPr>
          <p:cNvPr id="279" name="Picture 278">
            <a:extLst>
              <a:ext uri="{FF2B5EF4-FFF2-40B4-BE49-F238E27FC236}">
                <a16:creationId xmlns:a16="http://schemas.microsoft.com/office/drawing/2014/main" id="{5A33645C-A5C8-4EA5-A3D8-D74C0FE66CD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200" y="5914517"/>
            <a:ext cx="3780000" cy="618750"/>
          </a:xfrm>
          <a:prstGeom prst="rect">
            <a:avLst/>
          </a:prstGeom>
        </p:spPr>
      </p:pic>
      <p:sp>
        <p:nvSpPr>
          <p:cNvPr id="7" name="TextBox 6"/>
          <p:cNvSpPr txBox="1"/>
          <p:nvPr userDrawn="1"/>
        </p:nvSpPr>
        <p:spPr>
          <a:xfrm>
            <a:off x="-3274894" y="2694740"/>
            <a:ext cx="3172968" cy="592470"/>
          </a:xfrm>
          <a:prstGeom prst="rect">
            <a:avLst/>
          </a:prstGeom>
          <a:solidFill>
            <a:schemeClr val="accent5"/>
          </a:solidFill>
        </p:spPr>
        <p:txBody>
          <a:bodyPr wrap="square" lIns="36000" tIns="36000" rIns="36000" bIns="36000" rtlCol="0">
            <a:noAutofit/>
          </a:bodyPr>
          <a:lstStyle/>
          <a:p>
            <a:r>
              <a:rPr lang="en-IE" sz="1400" dirty="0">
                <a:solidFill>
                  <a:schemeClr val="bg1"/>
                </a:solidFill>
              </a:rPr>
              <a:t>The EY Frame can only include an approved better question.</a:t>
            </a:r>
            <a:endParaRPr lang="en-IE" sz="1400" b="1" dirty="0">
              <a:solidFill>
                <a:schemeClr val="bg1"/>
              </a:solidFill>
            </a:endParaRPr>
          </a:p>
        </p:txBody>
      </p:sp>
    </p:spTree>
    <p:extLst>
      <p:ext uri="{BB962C8B-B14F-4D97-AF65-F5344CB8AC3E}">
        <p14:creationId xmlns:p14="http://schemas.microsoft.com/office/powerpoint/2010/main" val="3250339418"/>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Key statem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7E8263-DCF1-4C67-90D8-C34A99A7A0B6}"/>
              </a:ext>
            </a:extLst>
          </p:cNvPr>
          <p:cNvSpPr>
            <a:spLocks noGrp="1"/>
          </p:cNvSpPr>
          <p:nvPr>
            <p:ph type="dt" sz="half" idx="10"/>
          </p:nvPr>
        </p:nvSpPr>
        <p:spPr/>
        <p:txBody>
          <a:bodyPr lIns="0"/>
          <a:lstStyle/>
          <a:p>
            <a:fld id="{8A8D4BB7-1E72-4EB8-993C-631EDB973C7A}" type="datetime3">
              <a:rPr lang="en-IE" noProof="0" smtClean="0"/>
              <a:t>6 October 2021</a:t>
            </a:fld>
            <a:endParaRPr lang="en-IE" noProof="0" dirty="0"/>
          </a:p>
        </p:txBody>
      </p:sp>
      <p:sp>
        <p:nvSpPr>
          <p:cNvPr id="3" name="Footer Placeholder 2">
            <a:extLst>
              <a:ext uri="{FF2B5EF4-FFF2-40B4-BE49-F238E27FC236}">
                <a16:creationId xmlns:a16="http://schemas.microsoft.com/office/drawing/2014/main" id="{CEE39A50-9EF9-4531-9496-997ED3A26DD2}"/>
              </a:ext>
            </a:extLst>
          </p:cNvPr>
          <p:cNvSpPr>
            <a:spLocks noGrp="1"/>
          </p:cNvSpPr>
          <p:nvPr>
            <p:ph type="ftr" sz="quarter" idx="11"/>
          </p:nvPr>
        </p:nvSpPr>
        <p:spPr/>
        <p:txBody>
          <a:bodyPr lIns="0"/>
          <a:lstStyle/>
          <a:p>
            <a:r>
              <a:rPr lang="en-IE" noProof="0" dirty="0"/>
              <a:t>Presentation title</a:t>
            </a:r>
          </a:p>
        </p:txBody>
      </p:sp>
      <p:sp>
        <p:nvSpPr>
          <p:cNvPr id="4" name="Slide Number Placeholder 3">
            <a:extLst>
              <a:ext uri="{FF2B5EF4-FFF2-40B4-BE49-F238E27FC236}">
                <a16:creationId xmlns:a16="http://schemas.microsoft.com/office/drawing/2014/main" id="{B6CA5048-1D32-4032-B513-417B769802F2}"/>
              </a:ext>
            </a:extLst>
          </p:cNvPr>
          <p:cNvSpPr>
            <a:spLocks noGrp="1"/>
          </p:cNvSpPr>
          <p:nvPr>
            <p:ph type="sldNum" sz="quarter" idx="12"/>
          </p:nvPr>
        </p:nvSpPr>
        <p:spPr>
          <a:xfrm>
            <a:off x="457201" y="6516456"/>
            <a:ext cx="663066" cy="180000"/>
          </a:xfrm>
          <a:prstGeom prst="rect">
            <a:avLst/>
          </a:prstGeom>
        </p:spPr>
        <p:txBody>
          <a:bodyPr lIns="0"/>
          <a:lstStyle/>
          <a:p>
            <a:r>
              <a:rPr lang="en-IE" noProof="0" dirty="0"/>
              <a:t>Page </a:t>
            </a:r>
            <a:fld id="{F1BC30E3-FFE5-4B91-AA19-87A149EBB9EE}" type="slidenum">
              <a:rPr lang="en-IE" noProof="0" smtClean="0"/>
              <a:pPr/>
              <a:t>‹#›</a:t>
            </a:fld>
            <a:endParaRPr lang="en-IE" noProof="0" dirty="0"/>
          </a:p>
        </p:txBody>
      </p:sp>
      <p:sp>
        <p:nvSpPr>
          <p:cNvPr id="8" name="Text Placeholder 7"/>
          <p:cNvSpPr>
            <a:spLocks noGrp="1"/>
          </p:cNvSpPr>
          <p:nvPr>
            <p:ph type="body" sz="quarter" idx="13" hasCustomPrompt="1"/>
          </p:nvPr>
        </p:nvSpPr>
        <p:spPr>
          <a:xfrm>
            <a:off x="942391" y="2936607"/>
            <a:ext cx="7259219" cy="539719"/>
          </a:xfrm>
        </p:spPr>
        <p:txBody>
          <a:bodyPr/>
          <a:lstStyle>
            <a:lvl1pPr marL="0" indent="0" algn="ctr">
              <a:buFontTx/>
              <a:buNone/>
              <a:defRPr sz="3200"/>
            </a:lvl1pPr>
          </a:lstStyle>
          <a:p>
            <a:pPr lvl="0"/>
            <a:r>
              <a:rPr lang="en-IE" dirty="0"/>
              <a:t>Statement 32pt, EY Interstate Light</a:t>
            </a:r>
            <a:endParaRPr lang="en-US" dirty="0"/>
          </a:p>
        </p:txBody>
      </p:sp>
      <p:sp>
        <p:nvSpPr>
          <p:cNvPr id="10" name="Text Placeholder 7"/>
          <p:cNvSpPr>
            <a:spLocks noGrp="1"/>
          </p:cNvSpPr>
          <p:nvPr>
            <p:ph type="body" sz="quarter" idx="14" hasCustomPrompt="1"/>
          </p:nvPr>
        </p:nvSpPr>
        <p:spPr>
          <a:xfrm>
            <a:off x="2535788" y="3596558"/>
            <a:ext cx="4072425" cy="1304246"/>
          </a:xfrm>
        </p:spPr>
        <p:txBody>
          <a:bodyPr/>
          <a:lstStyle>
            <a:lvl1pPr marL="0" indent="0" algn="ctr">
              <a:buFontTx/>
              <a:buNone/>
              <a:defRPr sz="1800"/>
            </a:lvl1pPr>
          </a:lstStyle>
          <a:p>
            <a:pPr lvl="0"/>
            <a:r>
              <a:rPr lang="en-IE" dirty="0"/>
              <a:t>Description 18pt, </a:t>
            </a:r>
            <a:r>
              <a:rPr lang="en-IE" dirty="0" err="1"/>
              <a:t>EYInterstate</a:t>
            </a:r>
            <a:r>
              <a:rPr lang="en-IE" dirty="0"/>
              <a:t> Light ipsum </a:t>
            </a:r>
            <a:r>
              <a:rPr lang="en-IE" dirty="0" err="1"/>
              <a:t>dolor</a:t>
            </a:r>
            <a:r>
              <a:rPr lang="en-IE" dirty="0"/>
              <a:t> sit </a:t>
            </a:r>
            <a:r>
              <a:rPr lang="en-IE" dirty="0" err="1"/>
              <a:t>amet</a:t>
            </a:r>
            <a:r>
              <a:rPr lang="en-IE" dirty="0"/>
              <a:t>, </a:t>
            </a:r>
            <a:r>
              <a:rPr lang="en-IE" dirty="0" err="1"/>
              <a:t>quas</a:t>
            </a:r>
            <a:r>
              <a:rPr lang="en-IE" dirty="0"/>
              <a:t> </a:t>
            </a:r>
            <a:r>
              <a:rPr lang="en-IE" dirty="0" err="1"/>
              <a:t>nostru</a:t>
            </a:r>
            <a:r>
              <a:rPr lang="en-IE" dirty="0"/>
              <a:t> </a:t>
            </a:r>
            <a:r>
              <a:rPr lang="en-IE" dirty="0" err="1"/>
              <a:t>xgfc</a:t>
            </a:r>
            <a:r>
              <a:rPr lang="en-IE" dirty="0"/>
              <a:t> </a:t>
            </a:r>
            <a:r>
              <a:rPr lang="en-IE" dirty="0" err="1"/>
              <a:t>laoreet</a:t>
            </a:r>
            <a:r>
              <a:rPr lang="en-IE" dirty="0"/>
              <a:t> per.</a:t>
            </a:r>
          </a:p>
        </p:txBody>
      </p:sp>
    </p:spTree>
    <p:extLst>
      <p:ext uri="{BB962C8B-B14F-4D97-AF65-F5344CB8AC3E}">
        <p14:creationId xmlns:p14="http://schemas.microsoft.com/office/powerpoint/2010/main" val="422745017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Key statement_Phot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7E8263-DCF1-4C67-90D8-C34A99A7A0B6}"/>
              </a:ext>
            </a:extLst>
          </p:cNvPr>
          <p:cNvSpPr>
            <a:spLocks noGrp="1"/>
          </p:cNvSpPr>
          <p:nvPr>
            <p:ph type="dt" sz="half" idx="10"/>
          </p:nvPr>
        </p:nvSpPr>
        <p:spPr/>
        <p:txBody>
          <a:bodyPr lIns="0"/>
          <a:lstStyle>
            <a:lvl1pPr>
              <a:defRPr>
                <a:solidFill>
                  <a:schemeClr val="tx1"/>
                </a:solidFill>
              </a:defRPr>
            </a:lvl1pPr>
          </a:lstStyle>
          <a:p>
            <a:fld id="{8A8D4BB7-1E72-4EB8-993C-631EDB973C7A}" type="datetime3">
              <a:rPr lang="en-IE" smtClean="0"/>
              <a:pPr/>
              <a:t>6 October 2021</a:t>
            </a:fld>
            <a:endParaRPr lang="en-IE" dirty="0"/>
          </a:p>
        </p:txBody>
      </p:sp>
      <p:sp>
        <p:nvSpPr>
          <p:cNvPr id="3" name="Footer Placeholder 2">
            <a:extLst>
              <a:ext uri="{FF2B5EF4-FFF2-40B4-BE49-F238E27FC236}">
                <a16:creationId xmlns:a16="http://schemas.microsoft.com/office/drawing/2014/main" id="{CEE39A50-9EF9-4531-9496-997ED3A26DD2}"/>
              </a:ext>
            </a:extLst>
          </p:cNvPr>
          <p:cNvSpPr>
            <a:spLocks noGrp="1"/>
          </p:cNvSpPr>
          <p:nvPr>
            <p:ph type="ftr" sz="quarter" idx="11"/>
          </p:nvPr>
        </p:nvSpPr>
        <p:spPr/>
        <p:txBody>
          <a:bodyPr lIns="0"/>
          <a:lstStyle>
            <a:lvl1pPr>
              <a:defRPr>
                <a:solidFill>
                  <a:schemeClr val="tx1"/>
                </a:solidFill>
              </a:defRPr>
            </a:lvl1pPr>
          </a:lstStyle>
          <a:p>
            <a:r>
              <a:rPr lang="en-IE"/>
              <a:t>Presentation title</a:t>
            </a:r>
            <a:endParaRPr lang="en-IE" dirty="0"/>
          </a:p>
        </p:txBody>
      </p:sp>
      <p:sp>
        <p:nvSpPr>
          <p:cNvPr id="4" name="Slide Number Placeholder 3">
            <a:extLst>
              <a:ext uri="{FF2B5EF4-FFF2-40B4-BE49-F238E27FC236}">
                <a16:creationId xmlns:a16="http://schemas.microsoft.com/office/drawing/2014/main" id="{B6CA5048-1D32-4032-B513-417B769802F2}"/>
              </a:ext>
            </a:extLst>
          </p:cNvPr>
          <p:cNvSpPr>
            <a:spLocks noGrp="1"/>
          </p:cNvSpPr>
          <p:nvPr>
            <p:ph type="sldNum" sz="quarter" idx="12"/>
          </p:nvPr>
        </p:nvSpPr>
        <p:spPr>
          <a:xfrm>
            <a:off x="457201" y="6516456"/>
            <a:ext cx="663066" cy="180000"/>
          </a:xfrm>
          <a:prstGeom prst="rect">
            <a:avLst/>
          </a:prstGeom>
        </p:spPr>
        <p:txBody>
          <a:bodyPr lIns="0"/>
          <a:lstStyle>
            <a:lvl1pPr>
              <a:defRPr>
                <a:solidFill>
                  <a:schemeClr val="tx1"/>
                </a:solidFill>
              </a:defRPr>
            </a:lvl1pPr>
          </a:lstStyle>
          <a:p>
            <a:r>
              <a:rPr lang="en-IE"/>
              <a:t>Page </a:t>
            </a:r>
            <a:fld id="{F1BC30E3-FFE5-4B91-AA19-87A149EBB9EE}" type="slidenum">
              <a:rPr lang="en-IE" smtClean="0"/>
              <a:pPr/>
              <a:t>‹#›</a:t>
            </a:fld>
            <a:endParaRPr lang="en-IE" dirty="0"/>
          </a:p>
        </p:txBody>
      </p:sp>
      <p:sp>
        <p:nvSpPr>
          <p:cNvPr id="8" name="Text Placeholder 7"/>
          <p:cNvSpPr>
            <a:spLocks noGrp="1"/>
          </p:cNvSpPr>
          <p:nvPr>
            <p:ph type="body" sz="quarter" idx="13" hasCustomPrompt="1"/>
          </p:nvPr>
        </p:nvSpPr>
        <p:spPr>
          <a:xfrm>
            <a:off x="942391" y="2936607"/>
            <a:ext cx="7259219" cy="539719"/>
          </a:xfrm>
        </p:spPr>
        <p:txBody>
          <a:bodyPr/>
          <a:lstStyle>
            <a:lvl1pPr marL="0" indent="0" algn="ctr">
              <a:buFontTx/>
              <a:buNone/>
              <a:defRPr sz="3200">
                <a:solidFill>
                  <a:schemeClr val="tx1"/>
                </a:solidFill>
              </a:defRPr>
            </a:lvl1pPr>
          </a:lstStyle>
          <a:p>
            <a:pPr lvl="0"/>
            <a:r>
              <a:rPr lang="en-IE" dirty="0"/>
              <a:t>Statement 32pt, EY Interstate Light</a:t>
            </a:r>
            <a:endParaRPr lang="en-US" dirty="0"/>
          </a:p>
        </p:txBody>
      </p:sp>
      <p:sp>
        <p:nvSpPr>
          <p:cNvPr id="10" name="Text Placeholder 7"/>
          <p:cNvSpPr>
            <a:spLocks noGrp="1"/>
          </p:cNvSpPr>
          <p:nvPr>
            <p:ph type="body" sz="quarter" idx="14" hasCustomPrompt="1"/>
          </p:nvPr>
        </p:nvSpPr>
        <p:spPr>
          <a:xfrm>
            <a:off x="2535788" y="3596558"/>
            <a:ext cx="4072425" cy="1304246"/>
          </a:xfrm>
        </p:spPr>
        <p:txBody>
          <a:bodyPr/>
          <a:lstStyle>
            <a:lvl1pPr marL="0" indent="0" algn="ctr">
              <a:buFontTx/>
              <a:buNone/>
              <a:defRPr sz="1800">
                <a:solidFill>
                  <a:schemeClr val="tx1"/>
                </a:solidFill>
              </a:defRPr>
            </a:lvl1pPr>
          </a:lstStyle>
          <a:p>
            <a:pPr lvl="0"/>
            <a:r>
              <a:rPr lang="en-IE" dirty="0"/>
              <a:t>Description 18pt, </a:t>
            </a:r>
            <a:r>
              <a:rPr lang="en-IE" dirty="0" err="1"/>
              <a:t>EYInterstate</a:t>
            </a:r>
            <a:r>
              <a:rPr lang="en-IE" dirty="0"/>
              <a:t> Light ipsum </a:t>
            </a:r>
            <a:r>
              <a:rPr lang="en-IE" dirty="0" err="1"/>
              <a:t>dolor</a:t>
            </a:r>
            <a:r>
              <a:rPr lang="en-IE" dirty="0"/>
              <a:t> sit </a:t>
            </a:r>
            <a:r>
              <a:rPr lang="en-IE" dirty="0" err="1"/>
              <a:t>amet</a:t>
            </a:r>
            <a:r>
              <a:rPr lang="en-IE" dirty="0"/>
              <a:t>, </a:t>
            </a:r>
            <a:r>
              <a:rPr lang="en-IE" dirty="0" err="1"/>
              <a:t>quas</a:t>
            </a:r>
            <a:r>
              <a:rPr lang="en-IE" dirty="0"/>
              <a:t> </a:t>
            </a:r>
            <a:r>
              <a:rPr lang="en-IE" dirty="0" err="1"/>
              <a:t>nostru</a:t>
            </a:r>
            <a:r>
              <a:rPr lang="en-IE" dirty="0"/>
              <a:t> </a:t>
            </a:r>
            <a:r>
              <a:rPr lang="en-IE" dirty="0" err="1"/>
              <a:t>xgfc</a:t>
            </a:r>
            <a:r>
              <a:rPr lang="en-IE" dirty="0"/>
              <a:t> </a:t>
            </a:r>
            <a:r>
              <a:rPr lang="en-IE" dirty="0" err="1"/>
              <a:t>laoreet</a:t>
            </a:r>
            <a:r>
              <a:rPr lang="en-IE" dirty="0"/>
              <a:t> per.</a:t>
            </a:r>
          </a:p>
        </p:txBody>
      </p:sp>
    </p:spTree>
    <p:extLst>
      <p:ext uri="{BB962C8B-B14F-4D97-AF65-F5344CB8AC3E}">
        <p14:creationId xmlns:p14="http://schemas.microsoft.com/office/powerpoint/2010/main" val="358568992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Divider 1">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8F035323-7C4A-4F1C-9DE0-8F00C50A28BE}"/>
              </a:ext>
            </a:extLst>
          </p:cNvPr>
          <p:cNvSpPr>
            <a:spLocks/>
          </p:cNvSpPr>
          <p:nvPr userDrawn="1"/>
        </p:nvSpPr>
        <p:spPr bwMode="gray">
          <a:xfrm>
            <a:off x="-1" y="-5011"/>
            <a:ext cx="5298907" cy="4692758"/>
          </a:xfrm>
          <a:custGeom>
            <a:avLst/>
            <a:gdLst>
              <a:gd name="connsiteX0" fmla="*/ 0 w 10000"/>
              <a:gd name="connsiteY0" fmla="*/ 0 h 10000"/>
              <a:gd name="connsiteX1" fmla="*/ 10000 w 10000"/>
              <a:gd name="connsiteY1" fmla="*/ 0 h 10000"/>
              <a:gd name="connsiteX2" fmla="*/ 10000 w 10000"/>
              <a:gd name="connsiteY2" fmla="*/ 8019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10000" y="8019"/>
                </a:lnTo>
                <a:lnTo>
                  <a:pt x="0" y="10000"/>
                </a:lnTo>
                <a:lnTo>
                  <a:pt x="0" y="0"/>
                </a:lnTo>
                <a:close/>
              </a:path>
            </a:pathLst>
          </a:custGeom>
          <a:solidFill>
            <a:schemeClr val="tx2"/>
          </a:solidFill>
          <a:ln w="9525">
            <a:noFill/>
            <a:round/>
            <a:headEnd/>
            <a:tailEnd/>
          </a:ln>
          <a:effectLst/>
        </p:spPr>
        <p:txBody>
          <a:bodyPr vert="horz" wrap="square" lIns="91440" tIns="45720" rIns="91440" bIns="45720" numCol="1" anchor="t" anchorCtr="0" compatLnSpc="1">
            <a:prstTxWarp prst="textNoShape">
              <a:avLst/>
            </a:prstTxWarp>
          </a:bodyPr>
          <a:lstStyle/>
          <a:p>
            <a:endParaRPr lang="en-IE" dirty="0">
              <a:solidFill>
                <a:schemeClr val="bg1"/>
              </a:solidFill>
            </a:endParaRPr>
          </a:p>
        </p:txBody>
      </p:sp>
      <p:sp>
        <p:nvSpPr>
          <p:cNvPr id="2" name="Date Placeholder 1">
            <a:extLst>
              <a:ext uri="{FF2B5EF4-FFF2-40B4-BE49-F238E27FC236}">
                <a16:creationId xmlns:a16="http://schemas.microsoft.com/office/drawing/2014/main" id="{C1794857-4245-4B70-83AF-69EE8341292D}"/>
              </a:ext>
            </a:extLst>
          </p:cNvPr>
          <p:cNvSpPr>
            <a:spLocks noGrp="1"/>
          </p:cNvSpPr>
          <p:nvPr>
            <p:ph type="dt" sz="half" idx="10"/>
          </p:nvPr>
        </p:nvSpPr>
        <p:spPr/>
        <p:txBody>
          <a:bodyPr lIns="0"/>
          <a:lstStyle/>
          <a:p>
            <a:fld id="{19A29DBD-335A-435A-8745-2F341A9AAC4E}" type="datetime3">
              <a:rPr lang="en-IE" noProof="0" smtClean="0"/>
              <a:t>6 October 2021</a:t>
            </a:fld>
            <a:endParaRPr lang="en-IE" noProof="0" dirty="0"/>
          </a:p>
        </p:txBody>
      </p:sp>
      <p:sp>
        <p:nvSpPr>
          <p:cNvPr id="3" name="Footer Placeholder 2">
            <a:extLst>
              <a:ext uri="{FF2B5EF4-FFF2-40B4-BE49-F238E27FC236}">
                <a16:creationId xmlns:a16="http://schemas.microsoft.com/office/drawing/2014/main" id="{5716D39F-AAFD-4EAB-BBF7-D94D820E8FB1}"/>
              </a:ext>
            </a:extLst>
          </p:cNvPr>
          <p:cNvSpPr>
            <a:spLocks noGrp="1"/>
          </p:cNvSpPr>
          <p:nvPr>
            <p:ph type="ftr" sz="quarter" idx="11"/>
          </p:nvPr>
        </p:nvSpPr>
        <p:spPr/>
        <p:txBody>
          <a:bodyPr lIns="0"/>
          <a:lstStyle/>
          <a:p>
            <a:r>
              <a:rPr lang="en-IE" noProof="0" dirty="0"/>
              <a:t>Presentation title</a:t>
            </a:r>
          </a:p>
        </p:txBody>
      </p:sp>
      <p:sp>
        <p:nvSpPr>
          <p:cNvPr id="4" name="Slide Number Placeholder 3">
            <a:extLst>
              <a:ext uri="{FF2B5EF4-FFF2-40B4-BE49-F238E27FC236}">
                <a16:creationId xmlns:a16="http://schemas.microsoft.com/office/drawing/2014/main" id="{81C8219F-D640-4BE4-BEBF-30B96F2AF625}"/>
              </a:ext>
            </a:extLst>
          </p:cNvPr>
          <p:cNvSpPr>
            <a:spLocks noGrp="1"/>
          </p:cNvSpPr>
          <p:nvPr>
            <p:ph type="sldNum" sz="quarter" idx="12"/>
          </p:nvPr>
        </p:nvSpPr>
        <p:spPr>
          <a:xfrm>
            <a:off x="457201" y="6516456"/>
            <a:ext cx="663066" cy="180000"/>
          </a:xfrm>
          <a:prstGeom prst="rect">
            <a:avLst/>
          </a:prstGeom>
        </p:spPr>
        <p:txBody>
          <a:bodyPr lIns="0"/>
          <a:lstStyle/>
          <a:p>
            <a:r>
              <a:rPr lang="en-IE" noProof="0" dirty="0"/>
              <a:t>Page </a:t>
            </a:r>
            <a:fld id="{F1BC30E3-FFE5-4B91-AA19-87A149EBB9EE}" type="slidenum">
              <a:rPr lang="en-IE" noProof="0" smtClean="0"/>
              <a:pPr/>
              <a:t>‹#›</a:t>
            </a:fld>
            <a:endParaRPr lang="en-IE" noProof="0" dirty="0"/>
          </a:p>
        </p:txBody>
      </p:sp>
      <p:sp>
        <p:nvSpPr>
          <p:cNvPr id="8" name="Text Placeholder 7"/>
          <p:cNvSpPr>
            <a:spLocks noGrp="1"/>
          </p:cNvSpPr>
          <p:nvPr>
            <p:ph type="body" sz="quarter" idx="13" hasCustomPrompt="1"/>
          </p:nvPr>
        </p:nvSpPr>
        <p:spPr>
          <a:xfrm>
            <a:off x="437042" y="1065096"/>
            <a:ext cx="4239129" cy="1678104"/>
          </a:xfrm>
        </p:spPr>
        <p:txBody>
          <a:bodyPr lIns="90000" tIns="46800" rIns="90000" bIns="46800"/>
          <a:lstStyle>
            <a:lvl1pPr marL="0" indent="0">
              <a:lnSpc>
                <a:spcPct val="85000"/>
              </a:lnSpc>
              <a:buFontTx/>
              <a:buNone/>
              <a:defRPr sz="3000">
                <a:solidFill>
                  <a:srgbClr val="2E2E38"/>
                </a:solidFill>
              </a:defRPr>
            </a:lvl1pPr>
          </a:lstStyle>
          <a:p>
            <a:pPr lvl="0"/>
            <a:r>
              <a:rPr lang="en-IE" dirty="0"/>
              <a:t>Section divider over two lines or three lines</a:t>
            </a:r>
          </a:p>
        </p:txBody>
      </p:sp>
    </p:spTree>
    <p:extLst>
      <p:ext uri="{BB962C8B-B14F-4D97-AF65-F5344CB8AC3E}">
        <p14:creationId xmlns:p14="http://schemas.microsoft.com/office/powerpoint/2010/main" val="397452477"/>
      </p:ext>
    </p:extLst>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Divider 1_Photo">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8F035323-7C4A-4F1C-9DE0-8F00C50A28BE}"/>
              </a:ext>
            </a:extLst>
          </p:cNvPr>
          <p:cNvSpPr>
            <a:spLocks/>
          </p:cNvSpPr>
          <p:nvPr userDrawn="1"/>
        </p:nvSpPr>
        <p:spPr bwMode="gray">
          <a:xfrm>
            <a:off x="-1" y="-5011"/>
            <a:ext cx="5298907" cy="4692758"/>
          </a:xfrm>
          <a:custGeom>
            <a:avLst/>
            <a:gdLst>
              <a:gd name="connsiteX0" fmla="*/ 0 w 10000"/>
              <a:gd name="connsiteY0" fmla="*/ 0 h 10000"/>
              <a:gd name="connsiteX1" fmla="*/ 10000 w 10000"/>
              <a:gd name="connsiteY1" fmla="*/ 0 h 10000"/>
              <a:gd name="connsiteX2" fmla="*/ 10000 w 10000"/>
              <a:gd name="connsiteY2" fmla="*/ 8019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10000" y="8019"/>
                </a:lnTo>
                <a:lnTo>
                  <a:pt x="0" y="10000"/>
                </a:lnTo>
                <a:lnTo>
                  <a:pt x="0" y="0"/>
                </a:lnTo>
                <a:close/>
              </a:path>
            </a:pathLst>
          </a:custGeom>
          <a:solidFill>
            <a:schemeClr val="tx2"/>
          </a:solidFill>
          <a:ln w="9525">
            <a:noFill/>
            <a:round/>
            <a:headEnd/>
            <a:tailEnd/>
          </a:ln>
          <a:effectLst/>
        </p:spPr>
        <p:txBody>
          <a:bodyPr vert="horz" wrap="square" lIns="91440" tIns="45720" rIns="91440" bIns="45720" numCol="1" anchor="t" anchorCtr="0" compatLnSpc="1">
            <a:prstTxWarp prst="textNoShape">
              <a:avLst/>
            </a:prstTxWarp>
          </a:bodyPr>
          <a:lstStyle/>
          <a:p>
            <a:endParaRPr lang="en-IE" dirty="0">
              <a:solidFill>
                <a:schemeClr val="bg1"/>
              </a:solidFill>
            </a:endParaRPr>
          </a:p>
        </p:txBody>
      </p:sp>
      <p:sp>
        <p:nvSpPr>
          <p:cNvPr id="2" name="Date Placeholder 1">
            <a:extLst>
              <a:ext uri="{FF2B5EF4-FFF2-40B4-BE49-F238E27FC236}">
                <a16:creationId xmlns:a16="http://schemas.microsoft.com/office/drawing/2014/main" id="{C1794857-4245-4B70-83AF-69EE8341292D}"/>
              </a:ext>
            </a:extLst>
          </p:cNvPr>
          <p:cNvSpPr>
            <a:spLocks noGrp="1"/>
          </p:cNvSpPr>
          <p:nvPr>
            <p:ph type="dt" sz="half" idx="10"/>
          </p:nvPr>
        </p:nvSpPr>
        <p:spPr/>
        <p:txBody>
          <a:bodyPr lIns="0"/>
          <a:lstStyle>
            <a:lvl1pPr>
              <a:defRPr>
                <a:solidFill>
                  <a:schemeClr val="tx1"/>
                </a:solidFill>
              </a:defRPr>
            </a:lvl1pPr>
          </a:lstStyle>
          <a:p>
            <a:fld id="{19A29DBD-335A-435A-8745-2F341A9AAC4E}" type="datetime3">
              <a:rPr lang="en-IE" smtClean="0"/>
              <a:pPr/>
              <a:t>6 October 2021</a:t>
            </a:fld>
            <a:endParaRPr lang="en-IE" dirty="0"/>
          </a:p>
        </p:txBody>
      </p:sp>
      <p:sp>
        <p:nvSpPr>
          <p:cNvPr id="3" name="Footer Placeholder 2">
            <a:extLst>
              <a:ext uri="{FF2B5EF4-FFF2-40B4-BE49-F238E27FC236}">
                <a16:creationId xmlns:a16="http://schemas.microsoft.com/office/drawing/2014/main" id="{5716D39F-AAFD-4EAB-BBF7-D94D820E8FB1}"/>
              </a:ext>
            </a:extLst>
          </p:cNvPr>
          <p:cNvSpPr>
            <a:spLocks noGrp="1"/>
          </p:cNvSpPr>
          <p:nvPr>
            <p:ph type="ftr" sz="quarter" idx="11"/>
          </p:nvPr>
        </p:nvSpPr>
        <p:spPr/>
        <p:txBody>
          <a:bodyPr lIns="0"/>
          <a:lstStyle>
            <a:lvl1pPr>
              <a:defRPr>
                <a:solidFill>
                  <a:schemeClr val="tx1"/>
                </a:solidFill>
              </a:defRPr>
            </a:lvl1pPr>
          </a:lstStyle>
          <a:p>
            <a:r>
              <a:rPr lang="en-IE"/>
              <a:t>Presentation title</a:t>
            </a:r>
            <a:endParaRPr lang="en-IE" dirty="0"/>
          </a:p>
        </p:txBody>
      </p:sp>
      <p:sp>
        <p:nvSpPr>
          <p:cNvPr id="4" name="Slide Number Placeholder 3">
            <a:extLst>
              <a:ext uri="{FF2B5EF4-FFF2-40B4-BE49-F238E27FC236}">
                <a16:creationId xmlns:a16="http://schemas.microsoft.com/office/drawing/2014/main" id="{81C8219F-D640-4BE4-BEBF-30B96F2AF625}"/>
              </a:ext>
            </a:extLst>
          </p:cNvPr>
          <p:cNvSpPr>
            <a:spLocks noGrp="1"/>
          </p:cNvSpPr>
          <p:nvPr>
            <p:ph type="sldNum" sz="quarter" idx="12"/>
          </p:nvPr>
        </p:nvSpPr>
        <p:spPr>
          <a:xfrm>
            <a:off x="457201" y="6516456"/>
            <a:ext cx="663066" cy="180000"/>
          </a:xfrm>
          <a:prstGeom prst="rect">
            <a:avLst/>
          </a:prstGeom>
        </p:spPr>
        <p:txBody>
          <a:bodyPr lIns="0"/>
          <a:lstStyle>
            <a:lvl1pPr>
              <a:defRPr>
                <a:solidFill>
                  <a:schemeClr val="tx1"/>
                </a:solidFill>
              </a:defRPr>
            </a:lvl1pPr>
          </a:lstStyle>
          <a:p>
            <a:r>
              <a:rPr lang="en-IE"/>
              <a:t>Page </a:t>
            </a:r>
            <a:fld id="{F1BC30E3-FFE5-4B91-AA19-87A149EBB9EE}" type="slidenum">
              <a:rPr lang="en-IE" smtClean="0"/>
              <a:pPr/>
              <a:t>‹#›</a:t>
            </a:fld>
            <a:endParaRPr lang="en-IE" dirty="0"/>
          </a:p>
        </p:txBody>
      </p:sp>
      <p:sp>
        <p:nvSpPr>
          <p:cNvPr id="8" name="Text Placeholder 7"/>
          <p:cNvSpPr>
            <a:spLocks noGrp="1"/>
          </p:cNvSpPr>
          <p:nvPr>
            <p:ph type="body" sz="quarter" idx="13" hasCustomPrompt="1"/>
          </p:nvPr>
        </p:nvSpPr>
        <p:spPr>
          <a:xfrm>
            <a:off x="437042" y="1065096"/>
            <a:ext cx="4239129" cy="1678104"/>
          </a:xfrm>
        </p:spPr>
        <p:txBody>
          <a:bodyPr lIns="90000" tIns="46800" rIns="90000" bIns="46800"/>
          <a:lstStyle>
            <a:lvl1pPr marL="0" indent="0">
              <a:lnSpc>
                <a:spcPct val="85000"/>
              </a:lnSpc>
              <a:buFontTx/>
              <a:buNone/>
              <a:defRPr sz="3000">
                <a:solidFill>
                  <a:srgbClr val="2E2E38"/>
                </a:solidFill>
              </a:defRPr>
            </a:lvl1pPr>
          </a:lstStyle>
          <a:p>
            <a:pPr lvl="0"/>
            <a:r>
              <a:rPr lang="en-IE" dirty="0"/>
              <a:t>Section divider over two lines or three lines</a:t>
            </a:r>
          </a:p>
        </p:txBody>
      </p:sp>
      <p:pic>
        <p:nvPicPr>
          <p:cNvPr id="9" name="Picture 8">
            <a:extLst>
              <a:ext uri="{FF2B5EF4-FFF2-40B4-BE49-F238E27FC236}">
                <a16:creationId xmlns:a16="http://schemas.microsoft.com/office/drawing/2014/main" id="{FF607F99-5C2B-4FC6-A3DF-23E011C8426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Tree>
    <p:extLst>
      <p:ext uri="{BB962C8B-B14F-4D97-AF65-F5344CB8AC3E}">
        <p14:creationId xmlns:p14="http://schemas.microsoft.com/office/powerpoint/2010/main" val="1189325915"/>
      </p:ext>
    </p:extLst>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Divider 2">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794857-4245-4B70-83AF-69EE8341292D}"/>
              </a:ext>
            </a:extLst>
          </p:cNvPr>
          <p:cNvSpPr>
            <a:spLocks noGrp="1"/>
          </p:cNvSpPr>
          <p:nvPr>
            <p:ph type="dt" sz="half" idx="10"/>
          </p:nvPr>
        </p:nvSpPr>
        <p:spPr/>
        <p:txBody>
          <a:bodyPr lIns="0"/>
          <a:lstStyle/>
          <a:p>
            <a:fld id="{19A29DBD-335A-435A-8745-2F341A9AAC4E}" type="datetime3">
              <a:rPr lang="en-IE" noProof="0" smtClean="0"/>
              <a:t>6 October 2021</a:t>
            </a:fld>
            <a:endParaRPr lang="en-IE" noProof="0" dirty="0"/>
          </a:p>
        </p:txBody>
      </p:sp>
      <p:sp>
        <p:nvSpPr>
          <p:cNvPr id="3" name="Footer Placeholder 2">
            <a:extLst>
              <a:ext uri="{FF2B5EF4-FFF2-40B4-BE49-F238E27FC236}">
                <a16:creationId xmlns:a16="http://schemas.microsoft.com/office/drawing/2014/main" id="{5716D39F-AAFD-4EAB-BBF7-D94D820E8FB1}"/>
              </a:ext>
            </a:extLst>
          </p:cNvPr>
          <p:cNvSpPr>
            <a:spLocks noGrp="1"/>
          </p:cNvSpPr>
          <p:nvPr>
            <p:ph type="ftr" sz="quarter" idx="11"/>
          </p:nvPr>
        </p:nvSpPr>
        <p:spPr/>
        <p:txBody>
          <a:bodyPr lIns="0"/>
          <a:lstStyle/>
          <a:p>
            <a:r>
              <a:rPr lang="en-IE" noProof="0" dirty="0"/>
              <a:t>Presentation title</a:t>
            </a:r>
          </a:p>
        </p:txBody>
      </p:sp>
      <p:sp>
        <p:nvSpPr>
          <p:cNvPr id="4" name="Slide Number Placeholder 3">
            <a:extLst>
              <a:ext uri="{FF2B5EF4-FFF2-40B4-BE49-F238E27FC236}">
                <a16:creationId xmlns:a16="http://schemas.microsoft.com/office/drawing/2014/main" id="{81C8219F-D640-4BE4-BEBF-30B96F2AF625}"/>
              </a:ext>
            </a:extLst>
          </p:cNvPr>
          <p:cNvSpPr>
            <a:spLocks noGrp="1"/>
          </p:cNvSpPr>
          <p:nvPr>
            <p:ph type="sldNum" sz="quarter" idx="12"/>
          </p:nvPr>
        </p:nvSpPr>
        <p:spPr>
          <a:xfrm>
            <a:off x="457201" y="6516456"/>
            <a:ext cx="663066" cy="180000"/>
          </a:xfrm>
          <a:prstGeom prst="rect">
            <a:avLst/>
          </a:prstGeom>
        </p:spPr>
        <p:txBody>
          <a:bodyPr lIns="0"/>
          <a:lstStyle/>
          <a:p>
            <a:r>
              <a:rPr lang="en-IE" noProof="0" dirty="0"/>
              <a:t>Page </a:t>
            </a:r>
            <a:fld id="{F1BC30E3-FFE5-4B91-AA19-87A149EBB9EE}" type="slidenum">
              <a:rPr lang="en-IE" noProof="0" smtClean="0"/>
              <a:pPr/>
              <a:t>‹#›</a:t>
            </a:fld>
            <a:endParaRPr lang="en-IE" noProof="0" dirty="0"/>
          </a:p>
        </p:txBody>
      </p:sp>
      <p:sp>
        <p:nvSpPr>
          <p:cNvPr id="9" name="Freeform 8">
            <a:extLst>
              <a:ext uri="{FF2B5EF4-FFF2-40B4-BE49-F238E27FC236}">
                <a16:creationId xmlns:a16="http://schemas.microsoft.com/office/drawing/2014/main" id="{8F035323-7C4A-4F1C-9DE0-8F00C50A28BE}"/>
              </a:ext>
            </a:extLst>
          </p:cNvPr>
          <p:cNvSpPr>
            <a:spLocks/>
          </p:cNvSpPr>
          <p:nvPr userDrawn="1"/>
        </p:nvSpPr>
        <p:spPr bwMode="gray">
          <a:xfrm>
            <a:off x="223519" y="107454"/>
            <a:ext cx="5298907" cy="4692758"/>
          </a:xfrm>
          <a:custGeom>
            <a:avLst/>
            <a:gdLst>
              <a:gd name="connsiteX0" fmla="*/ 0 w 10000"/>
              <a:gd name="connsiteY0" fmla="*/ 0 h 10000"/>
              <a:gd name="connsiteX1" fmla="*/ 10000 w 10000"/>
              <a:gd name="connsiteY1" fmla="*/ 0 h 10000"/>
              <a:gd name="connsiteX2" fmla="*/ 10000 w 10000"/>
              <a:gd name="connsiteY2" fmla="*/ 8019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10000" y="8019"/>
                </a:lnTo>
                <a:lnTo>
                  <a:pt x="0" y="10000"/>
                </a:lnTo>
                <a:lnTo>
                  <a:pt x="0" y="0"/>
                </a:lnTo>
                <a:close/>
              </a:path>
            </a:pathLst>
          </a:custGeom>
          <a:solidFill>
            <a:schemeClr val="tx2"/>
          </a:solidFill>
          <a:ln w="9525">
            <a:noFill/>
            <a:round/>
            <a:headEnd/>
            <a:tailEnd/>
          </a:ln>
          <a:effectLst/>
        </p:spPr>
        <p:txBody>
          <a:bodyPr vert="horz" wrap="square" lIns="91440" tIns="45720" rIns="91440" bIns="45720" numCol="1" anchor="t" anchorCtr="0" compatLnSpc="1">
            <a:prstTxWarp prst="textNoShape">
              <a:avLst/>
            </a:prstTxWarp>
          </a:bodyPr>
          <a:lstStyle/>
          <a:p>
            <a:endParaRPr lang="en-IE" dirty="0">
              <a:solidFill>
                <a:schemeClr val="bg1"/>
              </a:solidFill>
            </a:endParaRPr>
          </a:p>
        </p:txBody>
      </p:sp>
      <p:sp>
        <p:nvSpPr>
          <p:cNvPr id="11" name="Text Placeholder 7"/>
          <p:cNvSpPr>
            <a:spLocks noGrp="1"/>
          </p:cNvSpPr>
          <p:nvPr>
            <p:ph type="body" sz="quarter" idx="13" hasCustomPrompt="1"/>
          </p:nvPr>
        </p:nvSpPr>
        <p:spPr>
          <a:xfrm>
            <a:off x="437042" y="1065096"/>
            <a:ext cx="4239129" cy="1678104"/>
          </a:xfrm>
        </p:spPr>
        <p:txBody>
          <a:bodyPr lIns="90000" tIns="46800" rIns="90000" bIns="46800"/>
          <a:lstStyle>
            <a:lvl1pPr marL="0" indent="0">
              <a:lnSpc>
                <a:spcPct val="85000"/>
              </a:lnSpc>
              <a:buFontTx/>
              <a:buNone/>
              <a:defRPr sz="3000">
                <a:solidFill>
                  <a:srgbClr val="2E2E38"/>
                </a:solidFill>
              </a:defRPr>
            </a:lvl1pPr>
          </a:lstStyle>
          <a:p>
            <a:pPr lvl="0"/>
            <a:r>
              <a:rPr lang="en-IE" dirty="0"/>
              <a:t>Section divider over two lines or three lines</a:t>
            </a:r>
          </a:p>
        </p:txBody>
      </p:sp>
    </p:spTree>
    <p:extLst>
      <p:ext uri="{BB962C8B-B14F-4D97-AF65-F5344CB8AC3E}">
        <p14:creationId xmlns:p14="http://schemas.microsoft.com/office/powerpoint/2010/main" val="3824308530"/>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ivider 2_Phot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794857-4245-4B70-83AF-69EE8341292D}"/>
              </a:ext>
            </a:extLst>
          </p:cNvPr>
          <p:cNvSpPr>
            <a:spLocks noGrp="1"/>
          </p:cNvSpPr>
          <p:nvPr>
            <p:ph type="dt" sz="half" idx="10"/>
          </p:nvPr>
        </p:nvSpPr>
        <p:spPr/>
        <p:txBody>
          <a:bodyPr lIns="0"/>
          <a:lstStyle>
            <a:lvl1pPr>
              <a:defRPr>
                <a:solidFill>
                  <a:schemeClr val="tx1"/>
                </a:solidFill>
              </a:defRPr>
            </a:lvl1pPr>
          </a:lstStyle>
          <a:p>
            <a:fld id="{19A29DBD-335A-435A-8745-2F341A9AAC4E}" type="datetime3">
              <a:rPr lang="en-IE" smtClean="0"/>
              <a:pPr/>
              <a:t>6 October 2021</a:t>
            </a:fld>
            <a:endParaRPr lang="en-IE" dirty="0"/>
          </a:p>
        </p:txBody>
      </p:sp>
      <p:sp>
        <p:nvSpPr>
          <p:cNvPr id="3" name="Footer Placeholder 2">
            <a:extLst>
              <a:ext uri="{FF2B5EF4-FFF2-40B4-BE49-F238E27FC236}">
                <a16:creationId xmlns:a16="http://schemas.microsoft.com/office/drawing/2014/main" id="{5716D39F-AAFD-4EAB-BBF7-D94D820E8FB1}"/>
              </a:ext>
            </a:extLst>
          </p:cNvPr>
          <p:cNvSpPr>
            <a:spLocks noGrp="1"/>
          </p:cNvSpPr>
          <p:nvPr>
            <p:ph type="ftr" sz="quarter" idx="11"/>
          </p:nvPr>
        </p:nvSpPr>
        <p:spPr/>
        <p:txBody>
          <a:bodyPr lIns="0"/>
          <a:lstStyle>
            <a:lvl1pPr>
              <a:defRPr>
                <a:solidFill>
                  <a:schemeClr val="tx1"/>
                </a:solidFill>
              </a:defRPr>
            </a:lvl1pPr>
          </a:lstStyle>
          <a:p>
            <a:r>
              <a:rPr lang="en-IE"/>
              <a:t>Presentation title</a:t>
            </a:r>
            <a:endParaRPr lang="en-IE" dirty="0"/>
          </a:p>
        </p:txBody>
      </p:sp>
      <p:sp>
        <p:nvSpPr>
          <p:cNvPr id="4" name="Slide Number Placeholder 3">
            <a:extLst>
              <a:ext uri="{FF2B5EF4-FFF2-40B4-BE49-F238E27FC236}">
                <a16:creationId xmlns:a16="http://schemas.microsoft.com/office/drawing/2014/main" id="{81C8219F-D640-4BE4-BEBF-30B96F2AF625}"/>
              </a:ext>
            </a:extLst>
          </p:cNvPr>
          <p:cNvSpPr>
            <a:spLocks noGrp="1"/>
          </p:cNvSpPr>
          <p:nvPr>
            <p:ph type="sldNum" sz="quarter" idx="12"/>
          </p:nvPr>
        </p:nvSpPr>
        <p:spPr>
          <a:xfrm>
            <a:off x="457201" y="6516456"/>
            <a:ext cx="663066" cy="180000"/>
          </a:xfrm>
          <a:prstGeom prst="rect">
            <a:avLst/>
          </a:prstGeom>
        </p:spPr>
        <p:txBody>
          <a:bodyPr lIns="0"/>
          <a:lstStyle>
            <a:lvl1pPr>
              <a:defRPr>
                <a:solidFill>
                  <a:schemeClr val="tx1"/>
                </a:solidFill>
              </a:defRPr>
            </a:lvl1pPr>
          </a:lstStyle>
          <a:p>
            <a:r>
              <a:rPr lang="en-IE"/>
              <a:t>Page </a:t>
            </a:r>
            <a:fld id="{F1BC30E3-FFE5-4B91-AA19-87A149EBB9EE}" type="slidenum">
              <a:rPr lang="en-IE" smtClean="0"/>
              <a:pPr/>
              <a:t>‹#›</a:t>
            </a:fld>
            <a:endParaRPr lang="en-IE" dirty="0"/>
          </a:p>
        </p:txBody>
      </p:sp>
      <p:sp>
        <p:nvSpPr>
          <p:cNvPr id="9" name="Freeform 8">
            <a:extLst>
              <a:ext uri="{FF2B5EF4-FFF2-40B4-BE49-F238E27FC236}">
                <a16:creationId xmlns:a16="http://schemas.microsoft.com/office/drawing/2014/main" id="{8F035323-7C4A-4F1C-9DE0-8F00C50A28BE}"/>
              </a:ext>
            </a:extLst>
          </p:cNvPr>
          <p:cNvSpPr>
            <a:spLocks/>
          </p:cNvSpPr>
          <p:nvPr userDrawn="1"/>
        </p:nvSpPr>
        <p:spPr bwMode="gray">
          <a:xfrm>
            <a:off x="223519" y="107454"/>
            <a:ext cx="5298907" cy="4692758"/>
          </a:xfrm>
          <a:custGeom>
            <a:avLst/>
            <a:gdLst>
              <a:gd name="connsiteX0" fmla="*/ 0 w 10000"/>
              <a:gd name="connsiteY0" fmla="*/ 0 h 10000"/>
              <a:gd name="connsiteX1" fmla="*/ 10000 w 10000"/>
              <a:gd name="connsiteY1" fmla="*/ 0 h 10000"/>
              <a:gd name="connsiteX2" fmla="*/ 10000 w 10000"/>
              <a:gd name="connsiteY2" fmla="*/ 8019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10000" y="8019"/>
                </a:lnTo>
                <a:lnTo>
                  <a:pt x="0" y="10000"/>
                </a:lnTo>
                <a:lnTo>
                  <a:pt x="0" y="0"/>
                </a:lnTo>
                <a:close/>
              </a:path>
            </a:pathLst>
          </a:custGeom>
          <a:solidFill>
            <a:schemeClr val="tx2"/>
          </a:solidFill>
          <a:ln w="9525">
            <a:noFill/>
            <a:round/>
            <a:headEnd/>
            <a:tailEnd/>
          </a:ln>
          <a:effectLst/>
        </p:spPr>
        <p:txBody>
          <a:bodyPr vert="horz" wrap="square" lIns="91440" tIns="45720" rIns="91440" bIns="45720" numCol="1" anchor="t" anchorCtr="0" compatLnSpc="1">
            <a:prstTxWarp prst="textNoShape">
              <a:avLst/>
            </a:prstTxWarp>
          </a:bodyPr>
          <a:lstStyle/>
          <a:p>
            <a:endParaRPr lang="en-IE" dirty="0">
              <a:solidFill>
                <a:schemeClr val="bg1"/>
              </a:solidFill>
            </a:endParaRPr>
          </a:p>
        </p:txBody>
      </p:sp>
      <p:sp>
        <p:nvSpPr>
          <p:cNvPr id="11" name="Text Placeholder 7"/>
          <p:cNvSpPr>
            <a:spLocks noGrp="1"/>
          </p:cNvSpPr>
          <p:nvPr>
            <p:ph type="body" sz="quarter" idx="13" hasCustomPrompt="1"/>
          </p:nvPr>
        </p:nvSpPr>
        <p:spPr>
          <a:xfrm>
            <a:off x="437042" y="1065096"/>
            <a:ext cx="4239129" cy="1678104"/>
          </a:xfrm>
        </p:spPr>
        <p:txBody>
          <a:bodyPr lIns="90000" tIns="46800" rIns="90000" bIns="46800"/>
          <a:lstStyle>
            <a:lvl1pPr marL="0" indent="0">
              <a:lnSpc>
                <a:spcPct val="85000"/>
              </a:lnSpc>
              <a:buFontTx/>
              <a:buNone/>
              <a:defRPr sz="3000">
                <a:solidFill>
                  <a:srgbClr val="2E2E38"/>
                </a:solidFill>
              </a:defRPr>
            </a:lvl1pPr>
          </a:lstStyle>
          <a:p>
            <a:pPr lvl="0"/>
            <a:r>
              <a:rPr lang="en-IE" dirty="0"/>
              <a:t>Section divider over two lines or three lines</a:t>
            </a:r>
          </a:p>
        </p:txBody>
      </p:sp>
      <p:pic>
        <p:nvPicPr>
          <p:cNvPr id="12" name="Picture 11">
            <a:extLst>
              <a:ext uri="{FF2B5EF4-FFF2-40B4-BE49-F238E27FC236}">
                <a16:creationId xmlns:a16="http://schemas.microsoft.com/office/drawing/2014/main" id="{FF607F99-5C2B-4FC6-A3DF-23E011C8426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Tree>
    <p:extLst>
      <p:ext uri="{BB962C8B-B14F-4D97-AF65-F5344CB8AC3E}">
        <p14:creationId xmlns:p14="http://schemas.microsoft.com/office/powerpoint/2010/main" val="3453783685"/>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Empty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22666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0052CFA6-7CF5-41BD-9D94-2D0DAE108428}"/>
              </a:ext>
            </a:extLst>
          </p:cNvPr>
          <p:cNvSpPr>
            <a:spLocks noGrp="1"/>
          </p:cNvSpPr>
          <p:nvPr>
            <p:ph type="media" sz="quarter" idx="10" hasCustomPrompt="1"/>
          </p:nvPr>
        </p:nvSpPr>
        <p:spPr>
          <a:xfrm>
            <a:off x="0" y="0"/>
            <a:ext cx="9144000" cy="6858000"/>
          </a:xfrm>
        </p:spPr>
        <p:txBody>
          <a:bodyPr anchor="ctr"/>
          <a:lstStyle>
            <a:lvl1pPr marL="0" indent="0" algn="ctr">
              <a:buNone/>
              <a:defRPr/>
            </a:lvl1pPr>
          </a:lstStyle>
          <a:p>
            <a:r>
              <a:rPr lang="en-IN" dirty="0"/>
              <a:t>Video</a:t>
            </a:r>
          </a:p>
        </p:txBody>
      </p:sp>
      <p:sp>
        <p:nvSpPr>
          <p:cNvPr id="2" name="Date Placeholder 1">
            <a:extLst>
              <a:ext uri="{FF2B5EF4-FFF2-40B4-BE49-F238E27FC236}">
                <a16:creationId xmlns:a16="http://schemas.microsoft.com/office/drawing/2014/main" id="{7BECDA38-9A54-405F-83FD-C2C8A8B87B30}"/>
              </a:ext>
            </a:extLst>
          </p:cNvPr>
          <p:cNvSpPr>
            <a:spLocks noGrp="1"/>
          </p:cNvSpPr>
          <p:nvPr>
            <p:ph type="dt" sz="half" idx="11"/>
          </p:nvPr>
        </p:nvSpPr>
        <p:spPr/>
        <p:txBody>
          <a:bodyPr lIns="0"/>
          <a:lstStyle/>
          <a:p>
            <a:fld id="{9B05771F-985B-43A3-B810-16E3E1851D68}" type="datetime3">
              <a:rPr lang="en-IE" noProof="0" smtClean="0"/>
              <a:t>6 October 2021</a:t>
            </a:fld>
            <a:endParaRPr lang="en-IE" noProof="0" dirty="0"/>
          </a:p>
        </p:txBody>
      </p:sp>
      <p:sp>
        <p:nvSpPr>
          <p:cNvPr id="4" name="Footer Placeholder 3">
            <a:extLst>
              <a:ext uri="{FF2B5EF4-FFF2-40B4-BE49-F238E27FC236}">
                <a16:creationId xmlns:a16="http://schemas.microsoft.com/office/drawing/2014/main" id="{7A94A337-C481-46B0-A487-BEEC61FC34F2}"/>
              </a:ext>
            </a:extLst>
          </p:cNvPr>
          <p:cNvSpPr>
            <a:spLocks noGrp="1"/>
          </p:cNvSpPr>
          <p:nvPr>
            <p:ph type="ftr" sz="quarter" idx="12"/>
          </p:nvPr>
        </p:nvSpPr>
        <p:spPr/>
        <p:txBody>
          <a:bodyPr lIns="0"/>
          <a:lstStyle/>
          <a:p>
            <a:r>
              <a:rPr lang="en-IE" noProof="0" dirty="0"/>
              <a:t>Presentation title</a:t>
            </a:r>
          </a:p>
        </p:txBody>
      </p:sp>
      <p:sp>
        <p:nvSpPr>
          <p:cNvPr id="5" name="Slide Number Placeholder 4">
            <a:extLst>
              <a:ext uri="{FF2B5EF4-FFF2-40B4-BE49-F238E27FC236}">
                <a16:creationId xmlns:a16="http://schemas.microsoft.com/office/drawing/2014/main" id="{CD6212A2-9F1E-4808-9F79-71FEE70E5DB3}"/>
              </a:ext>
            </a:extLst>
          </p:cNvPr>
          <p:cNvSpPr>
            <a:spLocks noGrp="1"/>
          </p:cNvSpPr>
          <p:nvPr>
            <p:ph type="sldNum" sz="quarter" idx="13"/>
          </p:nvPr>
        </p:nvSpPr>
        <p:spPr>
          <a:xfrm>
            <a:off x="457201" y="6516456"/>
            <a:ext cx="663066" cy="180000"/>
          </a:xfrm>
          <a:prstGeom prst="rect">
            <a:avLst/>
          </a:prstGeom>
        </p:spPr>
        <p:txBody>
          <a:bodyPr lIns="0"/>
          <a:lstStyle/>
          <a:p>
            <a:r>
              <a:rPr lang="en-IE" noProof="0" dirty="0"/>
              <a:t>Page </a:t>
            </a:r>
            <a:fld id="{F1BC30E3-FFE5-4B91-AA19-87A149EBB9EE}" type="slidenum">
              <a:rPr lang="en-IE" noProof="0" smtClean="0"/>
              <a:pPr/>
              <a:t>‹#›</a:t>
            </a:fld>
            <a:endParaRPr lang="en-IE" noProof="0" dirty="0"/>
          </a:p>
        </p:txBody>
      </p:sp>
    </p:spTree>
    <p:extLst>
      <p:ext uri="{BB962C8B-B14F-4D97-AF65-F5344CB8AC3E}">
        <p14:creationId xmlns:p14="http://schemas.microsoft.com/office/powerpoint/2010/main" val="129542555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7E8263-DCF1-4C67-90D8-C34A99A7A0B6}"/>
              </a:ext>
            </a:extLst>
          </p:cNvPr>
          <p:cNvSpPr>
            <a:spLocks noGrp="1"/>
          </p:cNvSpPr>
          <p:nvPr>
            <p:ph type="dt" sz="half" idx="10"/>
          </p:nvPr>
        </p:nvSpPr>
        <p:spPr/>
        <p:txBody>
          <a:bodyPr lIns="0"/>
          <a:lstStyle/>
          <a:p>
            <a:fld id="{8A8D4BB7-1E72-4EB8-993C-631EDB973C7A}" type="datetime3">
              <a:rPr lang="en-IE" noProof="0" smtClean="0"/>
              <a:t>6 October 2021</a:t>
            </a:fld>
            <a:endParaRPr lang="en-IE" noProof="0" dirty="0"/>
          </a:p>
        </p:txBody>
      </p:sp>
      <p:sp>
        <p:nvSpPr>
          <p:cNvPr id="3" name="Footer Placeholder 2">
            <a:extLst>
              <a:ext uri="{FF2B5EF4-FFF2-40B4-BE49-F238E27FC236}">
                <a16:creationId xmlns:a16="http://schemas.microsoft.com/office/drawing/2014/main" id="{CEE39A50-9EF9-4531-9496-997ED3A26DD2}"/>
              </a:ext>
            </a:extLst>
          </p:cNvPr>
          <p:cNvSpPr>
            <a:spLocks noGrp="1"/>
          </p:cNvSpPr>
          <p:nvPr>
            <p:ph type="ftr" sz="quarter" idx="11"/>
          </p:nvPr>
        </p:nvSpPr>
        <p:spPr/>
        <p:txBody>
          <a:bodyPr lIns="0"/>
          <a:lstStyle/>
          <a:p>
            <a:r>
              <a:rPr lang="en-IE" noProof="0" dirty="0"/>
              <a:t>Presentation title</a:t>
            </a:r>
          </a:p>
        </p:txBody>
      </p:sp>
      <p:sp>
        <p:nvSpPr>
          <p:cNvPr id="4" name="Slide Number Placeholder 3">
            <a:extLst>
              <a:ext uri="{FF2B5EF4-FFF2-40B4-BE49-F238E27FC236}">
                <a16:creationId xmlns:a16="http://schemas.microsoft.com/office/drawing/2014/main" id="{B6CA5048-1D32-4032-B513-417B769802F2}"/>
              </a:ext>
            </a:extLst>
          </p:cNvPr>
          <p:cNvSpPr>
            <a:spLocks noGrp="1"/>
          </p:cNvSpPr>
          <p:nvPr>
            <p:ph type="sldNum" sz="quarter" idx="12"/>
          </p:nvPr>
        </p:nvSpPr>
        <p:spPr>
          <a:xfrm>
            <a:off x="457201" y="6516456"/>
            <a:ext cx="663066" cy="180000"/>
          </a:xfrm>
          <a:prstGeom prst="rect">
            <a:avLst/>
          </a:prstGeom>
        </p:spPr>
        <p:txBody>
          <a:bodyPr lIns="0"/>
          <a:lstStyle/>
          <a:p>
            <a:r>
              <a:rPr lang="en-IE" noProof="0" dirty="0"/>
              <a:t>Page </a:t>
            </a:r>
            <a:fld id="{F1BC30E3-FFE5-4B91-AA19-87A149EBB9EE}" type="slidenum">
              <a:rPr lang="en-IE" noProof="0" smtClean="0"/>
              <a:pPr/>
              <a:t>‹#›</a:t>
            </a:fld>
            <a:endParaRPr lang="en-IE" noProof="0" dirty="0"/>
          </a:p>
        </p:txBody>
      </p:sp>
    </p:spTree>
    <p:extLst>
      <p:ext uri="{BB962C8B-B14F-4D97-AF65-F5344CB8AC3E}">
        <p14:creationId xmlns:p14="http://schemas.microsoft.com/office/powerpoint/2010/main" val="341185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2C72D4-8941-4841-A1D6-780403604C5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500" r="12500"/>
          <a:stretch/>
        </p:blipFill>
        <p:spPr>
          <a:xfrm>
            <a:off x="0" y="0"/>
            <a:ext cx="9144000" cy="6858000"/>
          </a:xfrm>
          <a:prstGeom prst="rect">
            <a:avLst/>
          </a:prstGeom>
        </p:spPr>
      </p:pic>
      <p:sp>
        <p:nvSpPr>
          <p:cNvPr id="4" name="TextBox 3">
            <a:extLst>
              <a:ext uri="{FF2B5EF4-FFF2-40B4-BE49-F238E27FC236}">
                <a16:creationId xmlns:a16="http://schemas.microsoft.com/office/drawing/2014/main" id="{57BC22C7-0010-4CFA-907B-A694263A052D}"/>
              </a:ext>
            </a:extLst>
          </p:cNvPr>
          <p:cNvSpPr txBox="1"/>
          <p:nvPr userDrawn="1"/>
        </p:nvSpPr>
        <p:spPr>
          <a:xfrm>
            <a:off x="607797" y="719139"/>
            <a:ext cx="4320000" cy="3668697"/>
          </a:xfrm>
          <a:prstGeom prst="rect">
            <a:avLst/>
          </a:prstGeom>
          <a:noFill/>
        </p:spPr>
        <p:txBody>
          <a:bodyPr wrap="square" lIns="0" tIns="36576" rIns="0" bIns="0" rtlCol="0">
            <a:spAutoFit/>
          </a:bodyPr>
          <a:lstStyle/>
          <a:p>
            <a:pPr marL="0" marR="0" lvl="0" indent="0" algn="l" defTabSz="1043056" rtl="0" eaLnBrk="1" fontAlgn="auto" latinLnBrk="0" hangingPunct="1">
              <a:lnSpc>
                <a:spcPct val="100000"/>
              </a:lnSpc>
              <a:spcBef>
                <a:spcPts val="0"/>
              </a:spcBef>
              <a:spcAft>
                <a:spcPts val="1200"/>
              </a:spcAft>
              <a:buClrTx/>
              <a:buSzTx/>
              <a:buFont typeface="Arial" pitchFamily="34" charset="0"/>
              <a:buNone/>
              <a:tabLst/>
              <a:defRPr/>
            </a:pPr>
            <a:r>
              <a:rPr kumimoji="0" lang="en-IE" sz="1200" b="0" i="0" u="none" strike="noStrike" kern="1200" cap="none" spc="0" normalizeH="0" baseline="0" noProof="0" dirty="0">
                <a:ln>
                  <a:noFill/>
                </a:ln>
                <a:solidFill>
                  <a:schemeClr val="tx1"/>
                </a:solidFill>
                <a:effectLst/>
                <a:uLnTx/>
                <a:uFillTx/>
                <a:latin typeface="EYInterstate" pitchFamily="2" charset="0"/>
                <a:ea typeface="+mn-ea"/>
                <a:cs typeface="+mn-cs"/>
              </a:rPr>
              <a:t>EY</a:t>
            </a:r>
            <a:r>
              <a:rPr kumimoji="0" lang="en-IE" sz="1200" b="0" i="0" u="none" strike="noStrike" kern="1200" cap="none" spc="0" normalizeH="0" baseline="0" noProof="0" dirty="0">
                <a:ln>
                  <a:noFill/>
                </a:ln>
                <a:solidFill>
                  <a:schemeClr val="tx1"/>
                </a:solidFill>
                <a:effectLst/>
                <a:uLnTx/>
                <a:uFillTx/>
                <a:latin typeface="EYInterstate Light" pitchFamily="2" charset="0"/>
                <a:ea typeface="+mn-ea"/>
                <a:cs typeface="+mn-cs"/>
              </a:rPr>
              <a:t> | Assurance | Tax | Strategy and Transactions | Consulting</a:t>
            </a:r>
          </a:p>
          <a:p>
            <a:pPr marL="0" marR="0" lvl="0" indent="0" algn="l" defTabSz="1043056" rtl="0" eaLnBrk="1" fontAlgn="auto" latinLnBrk="0" hangingPunct="1">
              <a:lnSpc>
                <a:spcPct val="100000"/>
              </a:lnSpc>
              <a:spcBef>
                <a:spcPts val="0"/>
              </a:spcBef>
              <a:spcAft>
                <a:spcPts val="600"/>
              </a:spcAft>
              <a:buClrTx/>
              <a:buSzTx/>
              <a:buFont typeface="Arial" pitchFamily="34" charset="0"/>
              <a:buNone/>
              <a:tabLst/>
              <a:defRPr/>
            </a:pPr>
            <a:r>
              <a:rPr kumimoji="0" lang="en-IE" sz="800" b="1" i="0" u="none" strike="noStrike" kern="1200" cap="none" spc="0" normalizeH="0" baseline="0" noProof="0" dirty="0">
                <a:ln>
                  <a:noFill/>
                </a:ln>
                <a:solidFill>
                  <a:schemeClr val="tx1"/>
                </a:solidFill>
                <a:effectLst/>
                <a:uLnTx/>
                <a:uFillTx/>
                <a:latin typeface="EYInterstate Light" pitchFamily="2" charset="0"/>
                <a:ea typeface="+mn-ea"/>
                <a:cs typeface="+mn-cs"/>
              </a:rPr>
              <a:t>About EY</a:t>
            </a:r>
            <a:br>
              <a:rPr kumimoji="0" lang="en-IE" sz="800" b="0" i="0" u="none" strike="noStrike" kern="1200" cap="none" spc="0" normalizeH="0" baseline="0" noProof="0" dirty="0">
                <a:ln>
                  <a:noFill/>
                </a:ln>
                <a:solidFill>
                  <a:schemeClr val="tx1"/>
                </a:solidFill>
                <a:effectLst/>
                <a:uLnTx/>
                <a:uFillTx/>
                <a:latin typeface="EYInterstate Light" pitchFamily="2" charset="0"/>
                <a:ea typeface="+mn-ea"/>
                <a:cs typeface="+mn-cs"/>
              </a:rPr>
            </a:br>
            <a:r>
              <a:rPr kumimoji="0" lang="en-IE" sz="800" b="0" i="0" u="none" strike="noStrike" kern="1200" cap="none" spc="0" normalizeH="0" baseline="0" noProof="0" dirty="0" err="1">
                <a:ln>
                  <a:noFill/>
                </a:ln>
                <a:solidFill>
                  <a:schemeClr val="tx1"/>
                </a:solidFill>
                <a:effectLst/>
                <a:uLnTx/>
                <a:uFillTx/>
                <a:latin typeface="EYInterstate Light" pitchFamily="2" charset="0"/>
                <a:ea typeface="+mn-ea"/>
                <a:cs typeface="+mn-cs"/>
              </a:rPr>
              <a:t>EY</a:t>
            </a:r>
            <a:r>
              <a:rPr kumimoji="0" lang="en-IE" sz="800" b="0" i="0" u="none" strike="noStrike" kern="1200" cap="none" spc="0" normalizeH="0" baseline="0" noProof="0" dirty="0">
                <a:ln>
                  <a:noFill/>
                </a:ln>
                <a:solidFill>
                  <a:schemeClr val="tx1"/>
                </a:solidFill>
                <a:effectLst/>
                <a:uLnTx/>
                <a:uFillTx/>
                <a:latin typeface="EYInterstate Light" pitchFamily="2" charset="0"/>
                <a:ea typeface="+mn-ea"/>
                <a:cs typeface="+mn-cs"/>
              </a:rPr>
              <a:t> is a global leader in assurance, tax, strategy, transaction and consulting services. The insights and quality services we deliver help build trust and confidence in the capital markets and in economies the world over. We develop outstanding leaders who team to deliver on our promises to all of our stakeholders. In so doing, we play a critical role in building a better working world for our people, for our clients and for our communities.</a:t>
            </a:r>
          </a:p>
          <a:p>
            <a:pPr marL="0" marR="0" lvl="0" indent="0" algn="l" defTabSz="1043056" rtl="0" eaLnBrk="1" fontAlgn="auto" latinLnBrk="0" hangingPunct="1">
              <a:lnSpc>
                <a:spcPct val="100000"/>
              </a:lnSpc>
              <a:spcBef>
                <a:spcPts val="0"/>
              </a:spcBef>
              <a:spcAft>
                <a:spcPts val="600"/>
              </a:spcAft>
              <a:buClrTx/>
              <a:buSzTx/>
              <a:buFont typeface="Arial" pitchFamily="34" charset="0"/>
              <a:buNone/>
              <a:tabLst/>
              <a:defRPr/>
            </a:pPr>
            <a:r>
              <a:rPr kumimoji="0" lang="en-IE" sz="800" b="0" i="0" u="none" strike="noStrike" kern="1200" cap="none" spc="0" normalizeH="0" baseline="0" noProof="0" dirty="0">
                <a:ln>
                  <a:noFill/>
                </a:ln>
                <a:solidFill>
                  <a:schemeClr val="tx1"/>
                </a:solidFill>
                <a:effectLst/>
                <a:uLnTx/>
                <a:uFillTx/>
                <a:latin typeface="EYInterstate Light" pitchFamily="2" charset="0"/>
                <a:ea typeface="+mn-ea"/>
                <a:cs typeface="+mn-cs"/>
              </a:rPr>
              <a:t>EY refers to the global organization, and may refer to one or more, of the member firms of Ernst &amp; Young Global Limited, each of which is a separate legal entity. Ernst &amp; Young Global Limited, a UK company limited by guarantee, does not provide services to clients. Information about how EY collects and uses personal data and a description of the rights individuals have under data protection legislation are available via ey.com/privacy. For more information about our organization, please visit ey.com.</a:t>
            </a:r>
          </a:p>
          <a:p>
            <a:pPr marL="0" marR="0" lvl="0" indent="0" algn="l" defTabSz="1043056" rtl="0" eaLnBrk="1" fontAlgn="auto" latinLnBrk="0" hangingPunct="1">
              <a:lnSpc>
                <a:spcPct val="100000"/>
              </a:lnSpc>
              <a:spcBef>
                <a:spcPts val="0"/>
              </a:spcBef>
              <a:spcAft>
                <a:spcPts val="600"/>
              </a:spcAft>
              <a:buClrTx/>
              <a:buSzTx/>
              <a:buFont typeface="Arial" pitchFamily="34" charset="0"/>
              <a:buNone/>
              <a:tabLst/>
              <a:defRPr/>
            </a:pPr>
            <a:r>
              <a:rPr kumimoji="0" lang="en-IE" sz="800" b="0" i="0" u="none" strike="noStrike" kern="1200" cap="none" spc="0" normalizeH="0" baseline="0" noProof="0" dirty="0">
                <a:ln>
                  <a:noFill/>
                </a:ln>
                <a:solidFill>
                  <a:schemeClr val="tx1"/>
                </a:solidFill>
                <a:effectLst/>
                <a:uLnTx/>
                <a:uFillTx/>
                <a:latin typeface="EYInterstate Light" pitchFamily="2" charset="0"/>
                <a:ea typeface="+mn-ea"/>
                <a:cs typeface="+mn-cs"/>
              </a:rPr>
              <a:t>© 2020 Ernst &amp; Young. Published in Ireland. All Rights Reserved.</a:t>
            </a:r>
          </a:p>
          <a:p>
            <a:pPr marL="0" marR="0" lvl="0" indent="0" algn="l" defTabSz="1043056" rtl="0" eaLnBrk="1" fontAlgn="auto" latinLnBrk="0" hangingPunct="1">
              <a:lnSpc>
                <a:spcPct val="100000"/>
              </a:lnSpc>
              <a:spcBef>
                <a:spcPts val="0"/>
              </a:spcBef>
              <a:spcAft>
                <a:spcPts val="600"/>
              </a:spcAft>
              <a:buClrTx/>
              <a:buSzTx/>
              <a:buFont typeface="Arial" pitchFamily="34" charset="0"/>
              <a:buNone/>
              <a:tabLst/>
              <a:defRPr/>
            </a:pPr>
            <a:r>
              <a:rPr kumimoji="0" lang="en-IE" sz="800" b="0" i="0" u="none" strike="noStrike" kern="1200" cap="none" spc="0" normalizeH="0" baseline="0" noProof="0" dirty="0">
                <a:ln>
                  <a:noFill/>
                </a:ln>
                <a:solidFill>
                  <a:schemeClr val="tx1"/>
                </a:solidFill>
                <a:effectLst/>
                <a:uLnTx/>
                <a:uFillTx/>
                <a:latin typeface="EYInterstate Light" pitchFamily="2" charset="0"/>
                <a:ea typeface="+mn-ea"/>
                <a:cs typeface="+mn-cs"/>
              </a:rPr>
              <a:t>The Irish firm Ernst &amp; Young is a member practice of Ernst &amp; Young Global Limited. It is authorised by the Institute of Chartered Accountants in Ireland to carry on investment business in the Republic of Ireland.</a:t>
            </a:r>
          </a:p>
          <a:p>
            <a:pPr marL="0" marR="0" lvl="0" indent="0" algn="l" defTabSz="1043056" rtl="0" eaLnBrk="1" fontAlgn="auto" latinLnBrk="0" hangingPunct="1">
              <a:lnSpc>
                <a:spcPct val="100000"/>
              </a:lnSpc>
              <a:spcBef>
                <a:spcPts val="0"/>
              </a:spcBef>
              <a:spcAft>
                <a:spcPts val="600"/>
              </a:spcAft>
              <a:buClrTx/>
              <a:buSzTx/>
              <a:buFont typeface="Arial" pitchFamily="34" charset="0"/>
              <a:buNone/>
              <a:tabLst/>
              <a:defRPr/>
            </a:pPr>
            <a:r>
              <a:rPr kumimoji="0" lang="en-IE" sz="800" b="0" i="0" u="none" strike="noStrike" kern="1200" cap="none" spc="0" normalizeH="0" baseline="0" noProof="0" dirty="0">
                <a:ln>
                  <a:noFill/>
                </a:ln>
                <a:solidFill>
                  <a:schemeClr val="tx1"/>
                </a:solidFill>
                <a:effectLst/>
                <a:uLnTx/>
                <a:uFillTx/>
                <a:latin typeface="EYInterstate Light" pitchFamily="2" charset="0"/>
                <a:ea typeface="+mn-ea"/>
                <a:cs typeface="+mn-cs"/>
              </a:rPr>
              <a:t>Ernst &amp; Young, Harcourt Centre, Harcourt Street, Dublin 2, Ireland.</a:t>
            </a:r>
          </a:p>
          <a:p>
            <a:pPr marL="0" marR="0" lvl="0" indent="0" algn="l" defTabSz="1043056" rtl="0" eaLnBrk="1" fontAlgn="auto" latinLnBrk="0" hangingPunct="1">
              <a:lnSpc>
                <a:spcPct val="100000"/>
              </a:lnSpc>
              <a:spcBef>
                <a:spcPts val="0"/>
              </a:spcBef>
              <a:spcAft>
                <a:spcPts val="600"/>
              </a:spcAft>
              <a:buClrTx/>
              <a:buSzTx/>
              <a:buFont typeface="Arial" pitchFamily="34" charset="0"/>
              <a:buNone/>
              <a:tabLst/>
              <a:defRPr/>
            </a:pPr>
            <a:r>
              <a:rPr kumimoji="0" lang="en-IE" sz="800" b="0" i="0" u="none" strike="noStrike" kern="1200" cap="none" spc="0" normalizeH="0" baseline="0" noProof="0" dirty="0">
                <a:ln>
                  <a:noFill/>
                </a:ln>
                <a:solidFill>
                  <a:schemeClr val="tx1"/>
                </a:solidFill>
                <a:effectLst/>
                <a:uLnTx/>
                <a:uFillTx/>
                <a:latin typeface="EYInterstate Light" pitchFamily="2" charset="0"/>
                <a:ea typeface="+mn-ea"/>
                <a:cs typeface="+mn-cs"/>
              </a:rPr>
              <a:t>Information in this publication is intended to provide only a general outline of the subjects covered. It should neither be regarded as comprehensive nor sufficient for making decisions, nor should it be used in place of professional advice. Ernst &amp; Young accepts no responsibility for any loss arising from any action taken or not taken by anyone using this material</a:t>
            </a:r>
            <a:r>
              <a:rPr kumimoji="0" lang="en-IE" sz="1000" b="0" i="0" u="none" strike="noStrike" kern="1200" cap="none" spc="0" normalizeH="0" baseline="0" noProof="0" dirty="0">
                <a:ln>
                  <a:noFill/>
                </a:ln>
                <a:solidFill>
                  <a:schemeClr val="tx1"/>
                </a:solidFill>
                <a:effectLst/>
                <a:uLnTx/>
                <a:uFillTx/>
                <a:latin typeface="EYInterstate Light" pitchFamily="2" charset="0"/>
                <a:ea typeface="+mn-ea"/>
                <a:cs typeface="+mn-cs"/>
              </a:rPr>
              <a:t>.</a:t>
            </a:r>
          </a:p>
          <a:p>
            <a:pPr marL="0" marR="0" lvl="0" indent="0" algn="l" defTabSz="1043056" rtl="0" eaLnBrk="1" fontAlgn="auto" latinLnBrk="0" hangingPunct="1">
              <a:lnSpc>
                <a:spcPct val="100000"/>
              </a:lnSpc>
              <a:spcBef>
                <a:spcPts val="0"/>
              </a:spcBef>
              <a:spcAft>
                <a:spcPts val="1200"/>
              </a:spcAft>
              <a:buClrTx/>
              <a:buSzTx/>
              <a:buFont typeface="Arial" pitchFamily="34" charset="0"/>
              <a:buNone/>
              <a:tabLst/>
              <a:defRPr/>
            </a:pPr>
            <a:r>
              <a:rPr kumimoji="0" lang="en-IE" sz="1400" b="0" i="0" u="none" strike="noStrike" kern="1200" cap="none" spc="0" normalizeH="0" baseline="0" noProof="0" dirty="0">
                <a:ln>
                  <a:noFill/>
                </a:ln>
                <a:solidFill>
                  <a:schemeClr val="tx1"/>
                </a:solidFill>
                <a:effectLst/>
                <a:uLnTx/>
                <a:uFillTx/>
                <a:latin typeface="EYInterstate Light" pitchFamily="2" charset="0"/>
                <a:ea typeface="+mn-ea"/>
                <a:cs typeface="+mn-cs"/>
              </a:rPr>
              <a:t>ey.com</a:t>
            </a:r>
          </a:p>
        </p:txBody>
      </p:sp>
      <p:sp>
        <p:nvSpPr>
          <p:cNvPr id="5" name="TextBox 4"/>
          <p:cNvSpPr txBox="1"/>
          <p:nvPr userDrawn="1"/>
        </p:nvSpPr>
        <p:spPr>
          <a:xfrm>
            <a:off x="-3229337" y="0"/>
            <a:ext cx="2916821" cy="2688804"/>
          </a:xfrm>
          <a:prstGeom prst="rect">
            <a:avLst/>
          </a:prstGeom>
          <a:solidFill>
            <a:schemeClr val="accent5"/>
          </a:solidFill>
        </p:spPr>
        <p:txBody>
          <a:bodyPr wrap="square" lIns="36000" tIns="36000" rIns="36000" bIns="36000" rtlCol="0">
            <a:spAutoFit/>
          </a:bodyPr>
          <a:lstStyle/>
          <a:p>
            <a:pPr>
              <a:spcBef>
                <a:spcPts val="600"/>
              </a:spcBef>
              <a:spcAft>
                <a:spcPts val="600"/>
              </a:spcAft>
            </a:pPr>
            <a:r>
              <a:rPr lang="en-IE" sz="1400" b="1" dirty="0">
                <a:solidFill>
                  <a:schemeClr val="tx1"/>
                </a:solidFill>
              </a:rPr>
              <a:t>Important:</a:t>
            </a:r>
          </a:p>
          <a:p>
            <a:pPr>
              <a:spcBef>
                <a:spcPts val="600"/>
              </a:spcBef>
              <a:spcAft>
                <a:spcPts val="600"/>
              </a:spcAft>
            </a:pPr>
            <a:r>
              <a:rPr lang="en-IE" sz="1400" b="1" dirty="0">
                <a:solidFill>
                  <a:schemeClr val="tx1"/>
                </a:solidFill>
              </a:rPr>
              <a:t>Do not delete this slide </a:t>
            </a:r>
          </a:p>
          <a:p>
            <a:pPr>
              <a:spcBef>
                <a:spcPts val="600"/>
              </a:spcBef>
              <a:spcAft>
                <a:spcPts val="600"/>
              </a:spcAft>
            </a:pPr>
            <a:r>
              <a:rPr lang="en-IE" sz="1400" dirty="0">
                <a:solidFill>
                  <a:schemeClr val="tx1"/>
                </a:solidFill>
              </a:rPr>
              <a:t>The image of the globe</a:t>
            </a:r>
            <a:r>
              <a:rPr lang="en-IE" sz="1400" baseline="0" dirty="0">
                <a:solidFill>
                  <a:schemeClr val="tx1"/>
                </a:solidFill>
              </a:rPr>
              <a:t> is required in presentations.</a:t>
            </a:r>
          </a:p>
          <a:p>
            <a:pPr>
              <a:spcBef>
                <a:spcPts val="600"/>
              </a:spcBef>
              <a:spcAft>
                <a:spcPts val="600"/>
              </a:spcAft>
            </a:pPr>
            <a:r>
              <a:rPr lang="en-IE" sz="1400" baseline="0" dirty="0">
                <a:solidFill>
                  <a:schemeClr val="tx1"/>
                </a:solidFill>
              </a:rPr>
              <a:t>T</a:t>
            </a:r>
            <a:r>
              <a:rPr lang="en-IE" sz="1400" dirty="0">
                <a:solidFill>
                  <a:schemeClr val="tx1"/>
                </a:solidFill>
              </a:rPr>
              <a:t>his slide will only appear when the deck is printed; it will not appear during on-screen presentations.  It is a legal requirement of the firm that all printed documents contain this updated boiler text.</a:t>
            </a:r>
            <a:endParaRPr lang="en-GB" sz="1400" dirty="0">
              <a:solidFill>
                <a:schemeClr val="tx1"/>
              </a:solidFill>
            </a:endParaRPr>
          </a:p>
        </p:txBody>
      </p:sp>
    </p:spTree>
    <p:extLst>
      <p:ext uri="{BB962C8B-B14F-4D97-AF65-F5344CB8AC3E}">
        <p14:creationId xmlns:p14="http://schemas.microsoft.com/office/powerpoint/2010/main" val="3682914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400"/>
          </a:xfrm>
        </p:spPr>
        <p:txBody>
          <a:bodyPr/>
          <a:lstStyle>
            <a:lvl1pPr>
              <a:defRPr sz="2400">
                <a:solidFill>
                  <a:schemeClr val="bg1"/>
                </a:solidFill>
              </a:defRPr>
            </a:lvl1pPr>
          </a:lstStyle>
          <a:p>
            <a:r>
              <a:rPr lang="en-US" noProof="0"/>
              <a:t>Click to edit Master title style</a:t>
            </a:r>
            <a:endParaRPr lang="en-IE" noProof="0" dirty="0"/>
          </a:p>
        </p:txBody>
      </p:sp>
      <p:sp>
        <p:nvSpPr>
          <p:cNvPr id="4" name="Date Placeholder 3">
            <a:extLst>
              <a:ext uri="{FF2B5EF4-FFF2-40B4-BE49-F238E27FC236}">
                <a16:creationId xmlns:a16="http://schemas.microsoft.com/office/drawing/2014/main" id="{ECE7A319-28F8-4E6B-8249-40111354BC6F}"/>
              </a:ext>
            </a:extLst>
          </p:cNvPr>
          <p:cNvSpPr>
            <a:spLocks noGrp="1"/>
          </p:cNvSpPr>
          <p:nvPr>
            <p:ph type="dt" sz="half" idx="10"/>
          </p:nvPr>
        </p:nvSpPr>
        <p:spPr/>
        <p:txBody>
          <a:bodyPr/>
          <a:lstStyle/>
          <a:p>
            <a:fld id="{565D5F12-9236-45E8-96D1-F6A2C4A63F39}" type="datetime3">
              <a:rPr lang="en-IE" noProof="0" smtClean="0"/>
              <a:t>6 October 2021</a:t>
            </a:fld>
            <a:endParaRPr lang="en-IE" noProof="0" dirty="0"/>
          </a:p>
        </p:txBody>
      </p:sp>
      <p:sp>
        <p:nvSpPr>
          <p:cNvPr id="5" name="Footer Placeholder 4">
            <a:extLst>
              <a:ext uri="{FF2B5EF4-FFF2-40B4-BE49-F238E27FC236}">
                <a16:creationId xmlns:a16="http://schemas.microsoft.com/office/drawing/2014/main" id="{F2B3A21D-493F-4B42-85B4-BCE5E8F9299D}"/>
              </a:ext>
            </a:extLst>
          </p:cNvPr>
          <p:cNvSpPr>
            <a:spLocks noGrp="1"/>
          </p:cNvSpPr>
          <p:nvPr>
            <p:ph type="ftr" sz="quarter" idx="11"/>
          </p:nvPr>
        </p:nvSpPr>
        <p:spPr/>
        <p:txBody>
          <a:bodyPr/>
          <a:lstStyle/>
          <a:p>
            <a:r>
              <a:rPr lang="en-IE" noProof="0" dirty="0"/>
              <a:t>Presentation title</a:t>
            </a:r>
          </a:p>
        </p:txBody>
      </p:sp>
      <p:sp>
        <p:nvSpPr>
          <p:cNvPr id="7" name="Slide Number Placeholder 6">
            <a:extLst>
              <a:ext uri="{FF2B5EF4-FFF2-40B4-BE49-F238E27FC236}">
                <a16:creationId xmlns:a16="http://schemas.microsoft.com/office/drawing/2014/main" id="{DC0E1552-BF13-453D-A76C-3B49D9C85708}"/>
              </a:ext>
            </a:extLst>
          </p:cNvPr>
          <p:cNvSpPr>
            <a:spLocks noGrp="1"/>
          </p:cNvSpPr>
          <p:nvPr>
            <p:ph type="sldNum" sz="quarter" idx="12"/>
          </p:nvPr>
        </p:nvSpPr>
        <p:spPr>
          <a:xfrm>
            <a:off x="457201" y="6516456"/>
            <a:ext cx="663066" cy="180000"/>
          </a:xfrm>
          <a:prstGeom prst="rect">
            <a:avLst/>
          </a:prstGeom>
        </p:spPr>
        <p:txBody>
          <a:bodyPr/>
          <a:lstStyle/>
          <a:p>
            <a:r>
              <a:rPr lang="en-IE" noProof="0" dirty="0"/>
              <a:t>Page </a:t>
            </a:r>
            <a:fld id="{F1BC30E3-FFE5-4B91-AA19-87A149EBB9EE}" type="slidenum">
              <a:rPr lang="en-IE" noProof="0" smtClean="0"/>
              <a:pPr/>
              <a:t>‹#›</a:t>
            </a:fld>
            <a:endParaRPr lang="en-IE" noProof="0" dirty="0"/>
          </a:p>
        </p:txBody>
      </p:sp>
      <p:sp>
        <p:nvSpPr>
          <p:cNvPr id="8" name="Text Placeholder 2">
            <a:extLst>
              <a:ext uri="{FF2B5EF4-FFF2-40B4-BE49-F238E27FC236}">
                <a16:creationId xmlns:a16="http://schemas.microsoft.com/office/drawing/2014/main" id="{0FC3EC46-D295-425C-8ED2-70D3C94626A0}"/>
              </a:ext>
            </a:extLst>
          </p:cNvPr>
          <p:cNvSpPr>
            <a:spLocks noGrp="1"/>
          </p:cNvSpPr>
          <p:nvPr>
            <p:ph idx="1"/>
          </p:nvPr>
        </p:nvSpPr>
        <p:spPr>
          <a:xfrm>
            <a:off x="457201" y="1137920"/>
            <a:ext cx="8229600" cy="4947920"/>
          </a:xfrm>
          <a:prstGeom prst="rect">
            <a:avLst/>
          </a:prstGeom>
        </p:spPr>
        <p:txBody>
          <a:bodyPr vert="horz" lIns="0" tIns="0" rIns="0" bIns="0" rtlCol="0" anchor="t" anchorCtr="0">
            <a:noAutofit/>
          </a:bodyPr>
          <a:lstStyle>
            <a:lvl1pPr>
              <a:defRPr sz="2000"/>
            </a:lvl1pPr>
            <a:lvl2pPr>
              <a:defRPr sz="1800"/>
            </a:lvl2pPr>
            <a:lvl3pPr>
              <a:defRPr sz="1600"/>
            </a:lvl3pPr>
            <a:lvl4pPr>
              <a:defRPr sz="14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E" noProof="0" dirty="0"/>
          </a:p>
        </p:txBody>
      </p:sp>
      <p:sp>
        <p:nvSpPr>
          <p:cNvPr id="9" name="Line 10">
            <a:extLst>
              <a:ext uri="{FF2B5EF4-FFF2-40B4-BE49-F238E27FC236}">
                <a16:creationId xmlns:a16="http://schemas.microsoft.com/office/drawing/2014/main" id="{C37BF1DE-E4E1-40C4-B510-30A0AC8ABDB8}"/>
              </a:ext>
            </a:extLst>
          </p:cNvPr>
          <p:cNvSpPr>
            <a:spLocks noChangeShapeType="1"/>
          </p:cNvSpPr>
          <p:nvPr userDrawn="1"/>
        </p:nvSpPr>
        <p:spPr bwMode="auto">
          <a:xfrm>
            <a:off x="457201" y="943262"/>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E" noProof="0" dirty="0">
              <a:solidFill>
                <a:schemeClr val="bg1"/>
              </a:solidFill>
            </a:endParaRPr>
          </a:p>
        </p:txBody>
      </p:sp>
    </p:spTree>
    <p:extLst>
      <p:ext uri="{BB962C8B-B14F-4D97-AF65-F5344CB8AC3E}">
        <p14:creationId xmlns:p14="http://schemas.microsoft.com/office/powerpoint/2010/main" val="1688612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slide_no first level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400"/>
          </a:xfrm>
        </p:spPr>
        <p:txBody>
          <a:bodyPr/>
          <a:lstStyle>
            <a:lvl1pPr>
              <a:defRPr sz="2400">
                <a:solidFill>
                  <a:schemeClr val="bg1"/>
                </a:solidFill>
              </a:defRPr>
            </a:lvl1pPr>
          </a:lstStyle>
          <a:p>
            <a:r>
              <a:rPr lang="en-US" noProof="0"/>
              <a:t>Click to edit Master title style</a:t>
            </a:r>
            <a:endParaRPr lang="en-IE" noProof="0" dirty="0"/>
          </a:p>
        </p:txBody>
      </p:sp>
      <p:sp>
        <p:nvSpPr>
          <p:cNvPr id="4" name="Date Placeholder 3">
            <a:extLst>
              <a:ext uri="{FF2B5EF4-FFF2-40B4-BE49-F238E27FC236}">
                <a16:creationId xmlns:a16="http://schemas.microsoft.com/office/drawing/2014/main" id="{ECE7A319-28F8-4E6B-8249-40111354BC6F}"/>
              </a:ext>
            </a:extLst>
          </p:cNvPr>
          <p:cNvSpPr>
            <a:spLocks noGrp="1"/>
          </p:cNvSpPr>
          <p:nvPr>
            <p:ph type="dt" sz="half" idx="10"/>
          </p:nvPr>
        </p:nvSpPr>
        <p:spPr/>
        <p:txBody>
          <a:bodyPr/>
          <a:lstStyle/>
          <a:p>
            <a:fld id="{565D5F12-9236-45E8-96D1-F6A2C4A63F39}" type="datetime3">
              <a:rPr lang="en-IE" noProof="0" smtClean="0"/>
              <a:t>6 October 2021</a:t>
            </a:fld>
            <a:endParaRPr lang="en-IE" noProof="0" dirty="0"/>
          </a:p>
        </p:txBody>
      </p:sp>
      <p:sp>
        <p:nvSpPr>
          <p:cNvPr id="5" name="Footer Placeholder 4">
            <a:extLst>
              <a:ext uri="{FF2B5EF4-FFF2-40B4-BE49-F238E27FC236}">
                <a16:creationId xmlns:a16="http://schemas.microsoft.com/office/drawing/2014/main" id="{F2B3A21D-493F-4B42-85B4-BCE5E8F9299D}"/>
              </a:ext>
            </a:extLst>
          </p:cNvPr>
          <p:cNvSpPr>
            <a:spLocks noGrp="1"/>
          </p:cNvSpPr>
          <p:nvPr>
            <p:ph type="ftr" sz="quarter" idx="11"/>
          </p:nvPr>
        </p:nvSpPr>
        <p:spPr/>
        <p:txBody>
          <a:bodyPr/>
          <a:lstStyle/>
          <a:p>
            <a:r>
              <a:rPr lang="en-IE" noProof="0" dirty="0"/>
              <a:t>Presentation title</a:t>
            </a:r>
          </a:p>
        </p:txBody>
      </p:sp>
      <p:sp>
        <p:nvSpPr>
          <p:cNvPr id="7" name="Slide Number Placeholder 6">
            <a:extLst>
              <a:ext uri="{FF2B5EF4-FFF2-40B4-BE49-F238E27FC236}">
                <a16:creationId xmlns:a16="http://schemas.microsoft.com/office/drawing/2014/main" id="{DC0E1552-BF13-453D-A76C-3B49D9C85708}"/>
              </a:ext>
            </a:extLst>
          </p:cNvPr>
          <p:cNvSpPr>
            <a:spLocks noGrp="1"/>
          </p:cNvSpPr>
          <p:nvPr>
            <p:ph type="sldNum" sz="quarter" idx="12"/>
          </p:nvPr>
        </p:nvSpPr>
        <p:spPr>
          <a:xfrm>
            <a:off x="457201" y="6516456"/>
            <a:ext cx="663066" cy="180000"/>
          </a:xfrm>
          <a:prstGeom prst="rect">
            <a:avLst/>
          </a:prstGeom>
        </p:spPr>
        <p:txBody>
          <a:bodyPr/>
          <a:lstStyle/>
          <a:p>
            <a:r>
              <a:rPr lang="en-IE" noProof="0" dirty="0"/>
              <a:t>Page </a:t>
            </a:r>
            <a:fld id="{F1BC30E3-FFE5-4B91-AA19-87A149EBB9EE}" type="slidenum">
              <a:rPr lang="en-IE" noProof="0" smtClean="0"/>
              <a:pPr/>
              <a:t>‹#›</a:t>
            </a:fld>
            <a:endParaRPr lang="en-IE" noProof="0" dirty="0"/>
          </a:p>
        </p:txBody>
      </p:sp>
      <p:sp>
        <p:nvSpPr>
          <p:cNvPr id="8" name="Text Placeholder 2">
            <a:extLst>
              <a:ext uri="{FF2B5EF4-FFF2-40B4-BE49-F238E27FC236}">
                <a16:creationId xmlns:a16="http://schemas.microsoft.com/office/drawing/2014/main" id="{0FC3EC46-D295-425C-8ED2-70D3C94626A0}"/>
              </a:ext>
            </a:extLst>
          </p:cNvPr>
          <p:cNvSpPr>
            <a:spLocks noGrp="1"/>
          </p:cNvSpPr>
          <p:nvPr>
            <p:ph idx="1"/>
          </p:nvPr>
        </p:nvSpPr>
        <p:spPr>
          <a:xfrm>
            <a:off x="457201" y="1137920"/>
            <a:ext cx="8229600" cy="4947920"/>
          </a:xfrm>
          <a:prstGeom prst="rect">
            <a:avLst/>
          </a:prstGeom>
        </p:spPr>
        <p:txBody>
          <a:bodyPr vert="horz" lIns="0" tIns="0" rIns="0" bIns="0" rtlCol="0" anchor="t" anchorCtr="0">
            <a:noAutofit/>
          </a:bodyPr>
          <a:lstStyle>
            <a:lvl1pPr marL="0" indent="0">
              <a:buFontTx/>
              <a:buNone/>
              <a:defRPr sz="2000"/>
            </a:lvl1pPr>
            <a:lvl2pPr marL="266700" indent="-266700">
              <a:defRPr sz="1800"/>
            </a:lvl2pPr>
            <a:lvl3pPr marL="541338" indent="-266700">
              <a:defRPr sz="1600"/>
            </a:lvl3pPr>
            <a:lvl4pPr marL="808038" indent="-266700">
              <a:defRPr sz="1400"/>
            </a:lvl4pPr>
            <a:lvl5pPr marL="1074738" indent="-266700">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E" noProof="0" dirty="0"/>
          </a:p>
        </p:txBody>
      </p:sp>
      <p:sp>
        <p:nvSpPr>
          <p:cNvPr id="9" name="Line 10">
            <a:extLst>
              <a:ext uri="{FF2B5EF4-FFF2-40B4-BE49-F238E27FC236}">
                <a16:creationId xmlns:a16="http://schemas.microsoft.com/office/drawing/2014/main" id="{C37BF1DE-E4E1-40C4-B510-30A0AC8ABDB8}"/>
              </a:ext>
            </a:extLst>
          </p:cNvPr>
          <p:cNvSpPr>
            <a:spLocks noChangeShapeType="1"/>
          </p:cNvSpPr>
          <p:nvPr userDrawn="1"/>
        </p:nvSpPr>
        <p:spPr bwMode="auto">
          <a:xfrm>
            <a:off x="457201" y="943262"/>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E" noProof="0" dirty="0">
              <a:solidFill>
                <a:schemeClr val="bg1"/>
              </a:solidFill>
            </a:endParaRPr>
          </a:p>
        </p:txBody>
      </p:sp>
    </p:spTree>
    <p:extLst>
      <p:ext uri="{BB962C8B-B14F-4D97-AF65-F5344CB8AC3E}">
        <p14:creationId xmlns:p14="http://schemas.microsoft.com/office/powerpoint/2010/main" val="24961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400"/>
          </a:xfrm>
        </p:spPr>
        <p:txBody>
          <a:bodyPr/>
          <a:lstStyle>
            <a:lvl1pPr>
              <a:defRPr sz="2400">
                <a:solidFill>
                  <a:schemeClr val="bg1"/>
                </a:solidFill>
              </a:defRPr>
            </a:lvl1pPr>
          </a:lstStyle>
          <a:p>
            <a:r>
              <a:rPr lang="en-US" noProof="0"/>
              <a:t>Click to edit Master title style</a:t>
            </a:r>
            <a:endParaRPr lang="en-IE" noProof="0" dirty="0"/>
          </a:p>
        </p:txBody>
      </p:sp>
      <p:sp>
        <p:nvSpPr>
          <p:cNvPr id="3" name="Content Placeholder 2"/>
          <p:cNvSpPr>
            <a:spLocks noGrp="1"/>
          </p:cNvSpPr>
          <p:nvPr>
            <p:ph idx="1"/>
          </p:nvPr>
        </p:nvSpPr>
        <p:spPr>
          <a:xfrm>
            <a:off x="457201" y="1137919"/>
            <a:ext cx="8229600" cy="4954905"/>
          </a:xfrm>
        </p:spPr>
        <p:txBody>
          <a:bodyPr/>
          <a:lstStyle>
            <a:lvl1pPr marL="0" indent="0">
              <a:spcBef>
                <a:spcPts val="360"/>
              </a:spcBef>
              <a:buNone/>
              <a:defRPr>
                <a:solidFill>
                  <a:schemeClr val="bg1"/>
                </a:solidFill>
              </a:defRPr>
            </a:lvl1pPr>
            <a:lvl2pPr marL="0" indent="0">
              <a:spcBef>
                <a:spcPts val="360"/>
              </a:spcBef>
              <a:buNone/>
              <a:defRPr sz="1349">
                <a:solidFill>
                  <a:schemeClr val="bg1"/>
                </a:solidFill>
              </a:defRPr>
            </a:lvl2pPr>
            <a:lvl3pPr marL="0" indent="0">
              <a:spcBef>
                <a:spcPts val="360"/>
              </a:spcBef>
              <a:buNone/>
              <a:defRPr sz="1199">
                <a:solidFill>
                  <a:schemeClr val="bg1"/>
                </a:solidFill>
              </a:defRPr>
            </a:lvl3pPr>
            <a:lvl4pPr marL="0" indent="0">
              <a:spcBef>
                <a:spcPts val="360"/>
              </a:spcBef>
              <a:buNone/>
              <a:defRPr sz="1049">
                <a:solidFill>
                  <a:schemeClr val="bg1"/>
                </a:solidFill>
              </a:defRPr>
            </a:lvl4pPr>
            <a:lvl5pPr marL="0" indent="0">
              <a:spcBef>
                <a:spcPts val="360"/>
              </a:spcBef>
              <a:buNone/>
              <a:defRPr sz="9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E" noProof="0" dirty="0"/>
          </a:p>
        </p:txBody>
      </p:sp>
      <p:sp>
        <p:nvSpPr>
          <p:cNvPr id="4" name="Date Placeholder 3">
            <a:extLst>
              <a:ext uri="{FF2B5EF4-FFF2-40B4-BE49-F238E27FC236}">
                <a16:creationId xmlns:a16="http://schemas.microsoft.com/office/drawing/2014/main" id="{BED3198B-8C42-45EB-99DF-C3F1A2ABCB7C}"/>
              </a:ext>
            </a:extLst>
          </p:cNvPr>
          <p:cNvSpPr>
            <a:spLocks noGrp="1"/>
          </p:cNvSpPr>
          <p:nvPr>
            <p:ph type="dt" sz="half" idx="10"/>
          </p:nvPr>
        </p:nvSpPr>
        <p:spPr/>
        <p:txBody>
          <a:bodyPr/>
          <a:lstStyle/>
          <a:p>
            <a:fld id="{E7845ABC-A91F-4289-9C66-23D8A5B14269}" type="datetime3">
              <a:rPr lang="en-IE" noProof="0" smtClean="0"/>
              <a:t>6 October 2021</a:t>
            </a:fld>
            <a:endParaRPr lang="en-IE" noProof="0" dirty="0"/>
          </a:p>
        </p:txBody>
      </p:sp>
      <p:sp>
        <p:nvSpPr>
          <p:cNvPr id="5" name="Footer Placeholder 4">
            <a:extLst>
              <a:ext uri="{FF2B5EF4-FFF2-40B4-BE49-F238E27FC236}">
                <a16:creationId xmlns:a16="http://schemas.microsoft.com/office/drawing/2014/main" id="{655268C3-3843-40FF-9263-125A8E57D4B7}"/>
              </a:ext>
            </a:extLst>
          </p:cNvPr>
          <p:cNvSpPr>
            <a:spLocks noGrp="1"/>
          </p:cNvSpPr>
          <p:nvPr>
            <p:ph type="ftr" sz="quarter" idx="11"/>
          </p:nvPr>
        </p:nvSpPr>
        <p:spPr/>
        <p:txBody>
          <a:bodyPr/>
          <a:lstStyle/>
          <a:p>
            <a:r>
              <a:rPr lang="en-IE" noProof="0" dirty="0"/>
              <a:t>Presentation title</a:t>
            </a:r>
          </a:p>
        </p:txBody>
      </p:sp>
      <p:sp>
        <p:nvSpPr>
          <p:cNvPr id="7" name="Slide Number Placeholder 6">
            <a:extLst>
              <a:ext uri="{FF2B5EF4-FFF2-40B4-BE49-F238E27FC236}">
                <a16:creationId xmlns:a16="http://schemas.microsoft.com/office/drawing/2014/main" id="{E43DE6C9-5E0D-49AD-8BBE-CFF57149B3D1}"/>
              </a:ext>
            </a:extLst>
          </p:cNvPr>
          <p:cNvSpPr>
            <a:spLocks noGrp="1"/>
          </p:cNvSpPr>
          <p:nvPr>
            <p:ph type="sldNum" sz="quarter" idx="12"/>
          </p:nvPr>
        </p:nvSpPr>
        <p:spPr>
          <a:xfrm>
            <a:off x="457201" y="6516456"/>
            <a:ext cx="663066" cy="180000"/>
          </a:xfrm>
          <a:prstGeom prst="rect">
            <a:avLst/>
          </a:prstGeom>
        </p:spPr>
        <p:txBody>
          <a:bodyPr/>
          <a:lstStyle/>
          <a:p>
            <a:r>
              <a:rPr lang="en-IE" noProof="0" dirty="0"/>
              <a:t>Page </a:t>
            </a:r>
            <a:fld id="{F1BC30E3-FFE5-4B91-AA19-87A149EBB9EE}" type="slidenum">
              <a:rPr lang="en-IE" noProof="0" smtClean="0"/>
              <a:pPr/>
              <a:t>‹#›</a:t>
            </a:fld>
            <a:endParaRPr lang="en-IE" noProof="0" dirty="0"/>
          </a:p>
        </p:txBody>
      </p:sp>
      <p:sp>
        <p:nvSpPr>
          <p:cNvPr id="8" name="Line 10">
            <a:extLst>
              <a:ext uri="{FF2B5EF4-FFF2-40B4-BE49-F238E27FC236}">
                <a16:creationId xmlns:a16="http://schemas.microsoft.com/office/drawing/2014/main" id="{C37BF1DE-E4E1-40C4-B510-30A0AC8ABDB8}"/>
              </a:ext>
            </a:extLst>
          </p:cNvPr>
          <p:cNvSpPr>
            <a:spLocks noChangeShapeType="1"/>
          </p:cNvSpPr>
          <p:nvPr userDrawn="1"/>
        </p:nvSpPr>
        <p:spPr bwMode="auto">
          <a:xfrm>
            <a:off x="457201" y="943262"/>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E" noProof="0" dirty="0">
              <a:solidFill>
                <a:schemeClr val="bg1"/>
              </a:solidFill>
            </a:endParaRPr>
          </a:p>
        </p:txBody>
      </p:sp>
    </p:spTree>
    <p:extLst>
      <p:ext uri="{BB962C8B-B14F-4D97-AF65-F5344CB8AC3E}">
        <p14:creationId xmlns:p14="http://schemas.microsoft.com/office/powerpoint/2010/main" val="3539203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lumns_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880"/>
          </a:xfrm>
        </p:spPr>
        <p:txBody>
          <a:bodyPr/>
          <a:lstStyle>
            <a:lvl1pPr>
              <a:defRPr sz="2400">
                <a:solidFill>
                  <a:schemeClr val="bg1"/>
                </a:solidFill>
              </a:defRPr>
            </a:lvl1pPr>
          </a:lstStyle>
          <a:p>
            <a:r>
              <a:rPr lang="en-US" noProof="0"/>
              <a:t>Click to edit Master title style</a:t>
            </a:r>
            <a:endParaRPr lang="en-IE" noProof="0" dirty="0"/>
          </a:p>
        </p:txBody>
      </p:sp>
      <p:sp>
        <p:nvSpPr>
          <p:cNvPr id="3" name="Content Placeholder 2"/>
          <p:cNvSpPr>
            <a:spLocks noGrp="1"/>
          </p:cNvSpPr>
          <p:nvPr>
            <p:ph sz="half" idx="1"/>
          </p:nvPr>
        </p:nvSpPr>
        <p:spPr>
          <a:xfrm>
            <a:off x="457201" y="1137919"/>
            <a:ext cx="4038600" cy="4954906"/>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349"/>
            </a:lvl6pPr>
            <a:lvl7pPr>
              <a:defRPr sz="1349"/>
            </a:lvl7pPr>
            <a:lvl8pPr>
              <a:defRPr sz="1349"/>
            </a:lvl8pPr>
            <a:lvl9pPr>
              <a:defRPr sz="1349"/>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E" noProof="0" dirty="0"/>
          </a:p>
        </p:txBody>
      </p:sp>
      <p:sp>
        <p:nvSpPr>
          <p:cNvPr id="4" name="Content Placeholder 3"/>
          <p:cNvSpPr>
            <a:spLocks noGrp="1"/>
          </p:cNvSpPr>
          <p:nvPr>
            <p:ph sz="half" idx="2"/>
          </p:nvPr>
        </p:nvSpPr>
        <p:spPr>
          <a:xfrm>
            <a:off x="4648201" y="1137919"/>
            <a:ext cx="4038600" cy="4954906"/>
          </a:xfrm>
        </p:spPr>
        <p:txBody>
          <a:bodyPr/>
          <a:lstStyle>
            <a:lvl1pPr>
              <a:defRPr sz="2000">
                <a:solidFill>
                  <a:schemeClr val="bg1"/>
                </a:solidFill>
              </a:defRPr>
            </a:lvl1pPr>
            <a:lvl2pPr>
              <a:defRPr sz="1800">
                <a:solidFill>
                  <a:schemeClr val="bg1"/>
                </a:solidFill>
              </a:defRPr>
            </a:lvl2pPr>
            <a:lvl3pPr>
              <a:defRPr sz="1400">
                <a:solidFill>
                  <a:schemeClr val="bg1"/>
                </a:solidFill>
              </a:defRPr>
            </a:lvl3pPr>
            <a:lvl4pPr>
              <a:defRPr sz="1600">
                <a:solidFill>
                  <a:schemeClr val="bg1"/>
                </a:solidFill>
              </a:defRPr>
            </a:lvl4pPr>
            <a:lvl5pPr>
              <a:defRPr sz="1200">
                <a:solidFill>
                  <a:schemeClr val="bg1"/>
                </a:solidFill>
              </a:defRPr>
            </a:lvl5pPr>
            <a:lvl6pPr>
              <a:defRPr sz="1349"/>
            </a:lvl6pPr>
            <a:lvl7pPr>
              <a:defRPr sz="1349"/>
            </a:lvl7pPr>
            <a:lvl8pPr>
              <a:defRPr sz="1349"/>
            </a:lvl8pPr>
            <a:lvl9pPr>
              <a:defRPr sz="1349"/>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E" noProof="0" dirty="0"/>
          </a:p>
        </p:txBody>
      </p:sp>
      <p:sp>
        <p:nvSpPr>
          <p:cNvPr id="5" name="Date Placeholder 4">
            <a:extLst>
              <a:ext uri="{FF2B5EF4-FFF2-40B4-BE49-F238E27FC236}">
                <a16:creationId xmlns:a16="http://schemas.microsoft.com/office/drawing/2014/main" id="{60AD8D47-C5CC-46B5-80A6-DC3E17F40E3D}"/>
              </a:ext>
            </a:extLst>
          </p:cNvPr>
          <p:cNvSpPr>
            <a:spLocks noGrp="1"/>
          </p:cNvSpPr>
          <p:nvPr>
            <p:ph type="dt" sz="half" idx="10"/>
          </p:nvPr>
        </p:nvSpPr>
        <p:spPr/>
        <p:txBody>
          <a:bodyPr/>
          <a:lstStyle/>
          <a:p>
            <a:fld id="{A513D75D-FE2A-4AE4-84E8-26A2D7A851BF}" type="datetime3">
              <a:rPr lang="en-IE" noProof="0" smtClean="0"/>
              <a:t>6 October 2021</a:t>
            </a:fld>
            <a:endParaRPr lang="en-IE" noProof="0" dirty="0"/>
          </a:p>
        </p:txBody>
      </p:sp>
      <p:sp>
        <p:nvSpPr>
          <p:cNvPr id="6" name="Footer Placeholder 5">
            <a:extLst>
              <a:ext uri="{FF2B5EF4-FFF2-40B4-BE49-F238E27FC236}">
                <a16:creationId xmlns:a16="http://schemas.microsoft.com/office/drawing/2014/main" id="{24B2D722-DDE7-4179-BC15-25906CAE0302}"/>
              </a:ext>
            </a:extLst>
          </p:cNvPr>
          <p:cNvSpPr>
            <a:spLocks noGrp="1"/>
          </p:cNvSpPr>
          <p:nvPr>
            <p:ph type="ftr" sz="quarter" idx="11"/>
          </p:nvPr>
        </p:nvSpPr>
        <p:spPr/>
        <p:txBody>
          <a:bodyPr/>
          <a:lstStyle/>
          <a:p>
            <a:r>
              <a:rPr lang="en-IE" noProof="0" dirty="0"/>
              <a:t>Presentation title</a:t>
            </a:r>
          </a:p>
        </p:txBody>
      </p:sp>
      <p:sp>
        <p:nvSpPr>
          <p:cNvPr id="8" name="Slide Number Placeholder 7">
            <a:extLst>
              <a:ext uri="{FF2B5EF4-FFF2-40B4-BE49-F238E27FC236}">
                <a16:creationId xmlns:a16="http://schemas.microsoft.com/office/drawing/2014/main" id="{54756507-1FEF-43F0-A228-A0F4A38D3C99}"/>
              </a:ext>
            </a:extLst>
          </p:cNvPr>
          <p:cNvSpPr>
            <a:spLocks noGrp="1"/>
          </p:cNvSpPr>
          <p:nvPr>
            <p:ph type="sldNum" sz="quarter" idx="12"/>
          </p:nvPr>
        </p:nvSpPr>
        <p:spPr>
          <a:xfrm>
            <a:off x="457201" y="6516456"/>
            <a:ext cx="663066" cy="180000"/>
          </a:xfrm>
          <a:prstGeom prst="rect">
            <a:avLst/>
          </a:prstGeom>
        </p:spPr>
        <p:txBody>
          <a:bodyPr/>
          <a:lstStyle/>
          <a:p>
            <a:r>
              <a:rPr lang="en-IE" noProof="0" dirty="0"/>
              <a:t>Page </a:t>
            </a:r>
            <a:fld id="{F1BC30E3-FFE5-4B91-AA19-87A149EBB9EE}" type="slidenum">
              <a:rPr lang="en-IE" noProof="0" smtClean="0"/>
              <a:pPr/>
              <a:t>‹#›</a:t>
            </a:fld>
            <a:endParaRPr lang="en-IE" noProof="0" dirty="0"/>
          </a:p>
        </p:txBody>
      </p:sp>
      <p:sp>
        <p:nvSpPr>
          <p:cNvPr id="9" name="Line 10">
            <a:extLst>
              <a:ext uri="{FF2B5EF4-FFF2-40B4-BE49-F238E27FC236}">
                <a16:creationId xmlns:a16="http://schemas.microsoft.com/office/drawing/2014/main" id="{C37BF1DE-E4E1-40C4-B510-30A0AC8ABDB8}"/>
              </a:ext>
            </a:extLst>
          </p:cNvPr>
          <p:cNvSpPr>
            <a:spLocks noChangeShapeType="1"/>
          </p:cNvSpPr>
          <p:nvPr userDrawn="1"/>
        </p:nvSpPr>
        <p:spPr bwMode="auto">
          <a:xfrm>
            <a:off x="457201" y="943262"/>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E" noProof="0" dirty="0">
              <a:solidFill>
                <a:schemeClr val="bg1"/>
              </a:solidFill>
            </a:endParaRPr>
          </a:p>
        </p:txBody>
      </p:sp>
    </p:spTree>
    <p:extLst>
      <p:ext uri="{BB962C8B-B14F-4D97-AF65-F5344CB8AC3E}">
        <p14:creationId xmlns:p14="http://schemas.microsoft.com/office/powerpoint/2010/main" val="85967541"/>
      </p:ext>
    </p:extLst>
  </p:cSld>
  <p:clrMapOvr>
    <a:masterClrMapping/>
  </p:clrMapOvr>
  <p:extLst>
    <p:ext uri="{DCECCB84-F9BA-43D5-87BE-67443E8EF086}">
      <p15:sldGuideLst xmlns:p15="http://schemas.microsoft.com/office/powerpoint/2012/main">
        <p15:guide id="1" pos="2835" userDrawn="1">
          <p15:clr>
            <a:srgbClr val="FBAE40"/>
          </p15:clr>
        </p15:guide>
        <p15:guide id="2" pos="292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theme" Target="../theme/theme2.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294200"/>
            <a:ext cx="8229600" cy="590880"/>
          </a:xfrm>
          <a:prstGeom prst="rect">
            <a:avLst/>
          </a:prstGeom>
        </p:spPr>
        <p:txBody>
          <a:bodyPr vert="horz" lIns="0" tIns="0" rIns="0" bIns="0" rtlCol="0" anchor="t" anchorCtr="0">
            <a:noAutofit/>
          </a:bodyPr>
          <a:lstStyle/>
          <a:p>
            <a:r>
              <a:rPr lang="en-US" noProof="0"/>
              <a:t>Click to edit Master title style</a:t>
            </a:r>
            <a:endParaRPr lang="en-IE" noProof="0" dirty="0"/>
          </a:p>
        </p:txBody>
      </p:sp>
      <p:sp>
        <p:nvSpPr>
          <p:cNvPr id="3" name="Text Placeholder 2"/>
          <p:cNvSpPr>
            <a:spLocks noGrp="1"/>
          </p:cNvSpPr>
          <p:nvPr>
            <p:ph type="body" idx="1"/>
          </p:nvPr>
        </p:nvSpPr>
        <p:spPr>
          <a:xfrm>
            <a:off x="457201" y="1137920"/>
            <a:ext cx="8229600" cy="4947920"/>
          </a:xfrm>
          <a:prstGeom prst="rect">
            <a:avLst/>
          </a:prstGeom>
        </p:spPr>
        <p:txBody>
          <a:bodyPr vert="horz" lIns="0" tIns="0" rIns="0" bIns="0" rtlCol="0" anchor="t" anchorCtr="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E" noProof="0" dirty="0"/>
          </a:p>
        </p:txBody>
      </p:sp>
      <p:pic>
        <p:nvPicPr>
          <p:cNvPr id="17" name="Picture 16">
            <a:extLst>
              <a:ext uri="{FF2B5EF4-FFF2-40B4-BE49-F238E27FC236}">
                <a16:creationId xmlns:a16="http://schemas.microsoft.com/office/drawing/2014/main" id="{63A56E9B-FDEB-4900-88BD-F0B34334DB41}"/>
              </a:ext>
            </a:extLst>
          </p:cNvPr>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
        <p:nvSpPr>
          <p:cNvPr id="4" name="Date Placeholder 3">
            <a:extLst>
              <a:ext uri="{FF2B5EF4-FFF2-40B4-BE49-F238E27FC236}">
                <a16:creationId xmlns:a16="http://schemas.microsoft.com/office/drawing/2014/main" id="{DE69E1F1-58AD-46F1-B809-9D59D36060CB}"/>
              </a:ext>
            </a:extLst>
          </p:cNvPr>
          <p:cNvSpPr>
            <a:spLocks noGrp="1"/>
          </p:cNvSpPr>
          <p:nvPr>
            <p:ph type="dt" sz="half" idx="2"/>
          </p:nvPr>
        </p:nvSpPr>
        <p:spPr>
          <a:xfrm>
            <a:off x="2008048" y="6516456"/>
            <a:ext cx="1191258" cy="180000"/>
          </a:xfrm>
          <a:prstGeom prst="rect">
            <a:avLst/>
          </a:prstGeom>
        </p:spPr>
        <p:txBody>
          <a:bodyPr vert="horz" lIns="0" tIns="0" rIns="0" bIns="0" rtlCol="0" anchor="ctr"/>
          <a:lstStyle>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stStyle>
          <a:p>
            <a:fld id="{BB8231F0-3B52-46BE-9F1F-CD1AA9613C52}" type="datetime3">
              <a:rPr lang="en-IE" noProof="0" smtClean="0"/>
              <a:t>6 October 2021</a:t>
            </a:fld>
            <a:endParaRPr lang="en-IE" noProof="0" dirty="0"/>
          </a:p>
        </p:txBody>
      </p:sp>
      <p:sp>
        <p:nvSpPr>
          <p:cNvPr id="5" name="Footer Placeholder 4">
            <a:extLst>
              <a:ext uri="{FF2B5EF4-FFF2-40B4-BE49-F238E27FC236}">
                <a16:creationId xmlns:a16="http://schemas.microsoft.com/office/drawing/2014/main" id="{D6E0BE3A-850C-4403-A5AC-24F2FB2AC93A}"/>
              </a:ext>
            </a:extLst>
          </p:cNvPr>
          <p:cNvSpPr>
            <a:spLocks noGrp="1"/>
          </p:cNvSpPr>
          <p:nvPr>
            <p:ph type="ftr" sz="quarter" idx="3"/>
          </p:nvPr>
        </p:nvSpPr>
        <p:spPr>
          <a:xfrm>
            <a:off x="3437308" y="6516456"/>
            <a:ext cx="3600000" cy="180000"/>
          </a:xfrm>
          <a:prstGeom prst="rect">
            <a:avLst/>
          </a:prstGeom>
        </p:spPr>
        <p:txBody>
          <a:bodyPr vert="horz" lIns="0" tIns="0" rIns="0" bIns="0" rtlCol="0" anchor="ctr"/>
          <a:lstStyle>
            <a:lvl1pPr marL="0" algn="l" defTabSz="914400" rtl="0" eaLnBrk="1" latinLnBrk="0" hangingPunct="1">
              <a:defRPr lang="en-IN" sz="800" kern="1200" dirty="0">
                <a:solidFill>
                  <a:schemeClr val="bg1"/>
                </a:solidFill>
                <a:latin typeface="EYInterstate" panose="02000503020000020004" pitchFamily="2" charset="0"/>
                <a:ea typeface="+mn-ea"/>
                <a:cs typeface="+mn-cs"/>
              </a:defRPr>
            </a:lvl1pPr>
          </a:lstStyle>
          <a:p>
            <a:r>
              <a:rPr lang="en-IE" noProof="0" dirty="0"/>
              <a:t>Presentation title</a:t>
            </a:r>
          </a:p>
        </p:txBody>
      </p:sp>
      <p:sp>
        <p:nvSpPr>
          <p:cNvPr id="6" name="Slide Number Placeholder 5">
            <a:extLst>
              <a:ext uri="{FF2B5EF4-FFF2-40B4-BE49-F238E27FC236}">
                <a16:creationId xmlns:a16="http://schemas.microsoft.com/office/drawing/2014/main" id="{8B1FFE43-22D2-44DE-9910-040934A9AD6B}"/>
              </a:ext>
            </a:extLst>
          </p:cNvPr>
          <p:cNvSpPr>
            <a:spLocks noGrp="1"/>
          </p:cNvSpPr>
          <p:nvPr>
            <p:ph type="sldNum" sz="quarter" idx="4"/>
          </p:nvPr>
        </p:nvSpPr>
        <p:spPr>
          <a:xfrm>
            <a:off x="457201" y="6516456"/>
            <a:ext cx="663066" cy="180000"/>
          </a:xfrm>
          <a:prstGeom prst="rect">
            <a:avLst/>
          </a:prstGeom>
        </p:spPr>
        <p:txBody>
          <a:bodyPr vert="horz" lIns="0" tIns="0" rIns="0" bIns="0" rtlCol="0" anchor="ctr"/>
          <a:lstStyle>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stStyle>
          <a:p>
            <a:r>
              <a:rPr lang="en-IE" noProof="0" dirty="0"/>
              <a:t>Page </a:t>
            </a:r>
            <a:fld id="{F1BC30E3-FFE5-4B91-AA19-87A149EBB9EE}" type="slidenum">
              <a:rPr lang="en-IE" noProof="0" smtClean="0"/>
              <a:pPr/>
              <a:t>‹#›</a:t>
            </a:fld>
            <a:endParaRPr lang="en-IE" noProof="0" dirty="0"/>
          </a:p>
        </p:txBody>
      </p:sp>
    </p:spTree>
    <p:extLst>
      <p:ext uri="{BB962C8B-B14F-4D97-AF65-F5344CB8AC3E}">
        <p14:creationId xmlns:p14="http://schemas.microsoft.com/office/powerpoint/2010/main" val="3861427869"/>
      </p:ext>
    </p:extLst>
  </p:cSld>
  <p:clrMap bg1="lt1" tx1="dk1" bg2="lt2" tx2="dk2" accent1="accent1" accent2="accent2" accent3="accent3" accent4="accent4" accent5="accent5" accent6="accent6" hlink="hlink" folHlink="folHlink"/>
  <p:sldLayoutIdLst>
    <p:sldLayoutId id="2147483819" r:id="rId1"/>
    <p:sldLayoutId id="2147483894" r:id="rId2"/>
    <p:sldLayoutId id="2147483935" r:id="rId3"/>
    <p:sldLayoutId id="2147483820" r:id="rId4"/>
    <p:sldLayoutId id="2147483821" r:id="rId5"/>
    <p:sldLayoutId id="2147483822" r:id="rId6"/>
    <p:sldLayoutId id="2147483950" r:id="rId7"/>
    <p:sldLayoutId id="2147483826" r:id="rId8"/>
    <p:sldLayoutId id="2147483833" r:id="rId9"/>
    <p:sldLayoutId id="2147483834" r:id="rId10"/>
    <p:sldLayoutId id="2147483829" r:id="rId11"/>
    <p:sldLayoutId id="2147483846" r:id="rId12"/>
    <p:sldLayoutId id="2147483824" r:id="rId13"/>
    <p:sldLayoutId id="2147483883" r:id="rId14"/>
    <p:sldLayoutId id="2147483939" r:id="rId15"/>
    <p:sldLayoutId id="2147483885" r:id="rId16"/>
    <p:sldLayoutId id="2147483904" r:id="rId17"/>
    <p:sldLayoutId id="2147483903" r:id="rId18"/>
    <p:sldLayoutId id="2147483941" r:id="rId19"/>
    <p:sldLayoutId id="2147483835" r:id="rId20"/>
    <p:sldLayoutId id="2147483943" r:id="rId21"/>
    <p:sldLayoutId id="2147483905" r:id="rId22"/>
    <p:sldLayoutId id="2147483944" r:id="rId23"/>
    <p:sldLayoutId id="2147483839" r:id="rId24"/>
    <p:sldLayoutId id="2147483840" r:id="rId25"/>
    <p:sldLayoutId id="2147483907" r:id="rId26"/>
    <p:sldLayoutId id="2147483893" r:id="rId27"/>
  </p:sldLayoutIdLst>
  <p:hf hdr="0"/>
  <p:txStyles>
    <p:titleStyle>
      <a:lvl1pPr algn="l" defTabSz="685434" rtl="0" eaLnBrk="1" latinLnBrk="0" hangingPunct="1">
        <a:lnSpc>
          <a:spcPct val="85000"/>
        </a:lnSpc>
        <a:spcBef>
          <a:spcPct val="0"/>
        </a:spcBef>
        <a:buNone/>
        <a:defRPr sz="2400" b="0" kern="1200">
          <a:solidFill>
            <a:schemeClr val="bg1"/>
          </a:solidFill>
          <a:latin typeface="EYInterstate Light" panose="02000506000000020004" pitchFamily="2" charset="0"/>
          <a:ea typeface="+mj-ea"/>
          <a:cs typeface="Arial" pitchFamily="34" charset="0"/>
        </a:defRPr>
      </a:lvl1pPr>
    </p:titleStyle>
    <p:bodyStyle>
      <a:lvl1pPr marL="267319" indent="-267319" algn="l" defTabSz="685434" rtl="0" eaLnBrk="1" latinLnBrk="0" hangingPunct="1">
        <a:spcBef>
          <a:spcPct val="20000"/>
        </a:spcBef>
        <a:buClr>
          <a:schemeClr val="tx2"/>
        </a:buClr>
        <a:buSzPct val="110000"/>
        <a:buFont typeface="EYInterstate Light" panose="02000506000000020004" pitchFamily="2" charset="0"/>
        <a:buChar char="•"/>
        <a:defRPr sz="2000" kern="1200">
          <a:solidFill>
            <a:schemeClr val="bg1"/>
          </a:solidFill>
          <a:latin typeface="EYInterstate Light" panose="02000506000000020004" pitchFamily="2" charset="0"/>
          <a:ea typeface="+mn-ea"/>
          <a:cs typeface="+mn-cs"/>
        </a:defRPr>
      </a:lvl1pPr>
      <a:lvl2pPr marL="534639" indent="-267319" algn="l" defTabSz="685434" rtl="0" eaLnBrk="1" latinLnBrk="0" hangingPunct="1">
        <a:spcBef>
          <a:spcPct val="20000"/>
        </a:spcBef>
        <a:buClr>
          <a:schemeClr val="tx2"/>
        </a:buClr>
        <a:buSzPct val="110000"/>
        <a:buFont typeface="EYInterstate Light" panose="02000506000000020004" pitchFamily="2" charset="0"/>
        <a:buChar char="•"/>
        <a:defRPr sz="1800" kern="1200">
          <a:solidFill>
            <a:schemeClr val="bg1"/>
          </a:solidFill>
          <a:latin typeface="EYInterstate Light" panose="02000506000000020004" pitchFamily="2" charset="0"/>
          <a:ea typeface="+mn-ea"/>
          <a:cs typeface="+mn-cs"/>
        </a:defRPr>
      </a:lvl2pPr>
      <a:lvl3pPr marL="801958" indent="-267319" algn="l" defTabSz="685434" rtl="0" eaLnBrk="1" latinLnBrk="0" hangingPunct="1">
        <a:spcBef>
          <a:spcPct val="20000"/>
        </a:spcBef>
        <a:buClr>
          <a:schemeClr val="tx2"/>
        </a:buClr>
        <a:buSzPct val="110000"/>
        <a:buFont typeface="EYInterstate Light" panose="02000506000000020004" pitchFamily="2" charset="0"/>
        <a:buChar char="•"/>
        <a:defRPr sz="1600" kern="1200">
          <a:solidFill>
            <a:schemeClr val="bg1"/>
          </a:solidFill>
          <a:latin typeface="EYInterstate Light" panose="02000506000000020004" pitchFamily="2" charset="0"/>
          <a:ea typeface="+mn-ea"/>
          <a:cs typeface="+mn-cs"/>
        </a:defRPr>
      </a:lvl3pPr>
      <a:lvl4pPr marL="1069277" indent="-267319" algn="l" defTabSz="685434" rtl="0" eaLnBrk="1" latinLnBrk="0" hangingPunct="1">
        <a:spcBef>
          <a:spcPct val="20000"/>
        </a:spcBef>
        <a:buClr>
          <a:schemeClr val="tx2"/>
        </a:buClr>
        <a:buSzPct val="110000"/>
        <a:buFont typeface="EYInterstate Light" panose="02000506000000020004" pitchFamily="2" charset="0"/>
        <a:buChar char="•"/>
        <a:defRPr sz="1400" kern="1200">
          <a:solidFill>
            <a:schemeClr val="bg1"/>
          </a:solidFill>
          <a:latin typeface="EYInterstate Light" panose="02000506000000020004" pitchFamily="2" charset="0"/>
          <a:ea typeface="+mn-ea"/>
          <a:cs typeface="+mn-cs"/>
        </a:defRPr>
      </a:lvl4pPr>
      <a:lvl5pPr marL="1336597" indent="-267319" algn="l" defTabSz="685434" rtl="0" eaLnBrk="1" latinLnBrk="0" hangingPunct="1">
        <a:spcBef>
          <a:spcPct val="20000"/>
        </a:spcBef>
        <a:buClr>
          <a:schemeClr val="tx2"/>
        </a:buClr>
        <a:buSzPct val="110000"/>
        <a:buFont typeface="EYInterstate Light" panose="02000506000000020004" pitchFamily="2" charset="0"/>
        <a:buChar char="•"/>
        <a:defRPr sz="1200" kern="1200">
          <a:solidFill>
            <a:schemeClr val="bg1"/>
          </a:solidFill>
          <a:latin typeface="EYInterstate Light" panose="02000506000000020004" pitchFamily="2" charset="0"/>
          <a:ea typeface="+mn-ea"/>
          <a:cs typeface="+mn-cs"/>
        </a:defRPr>
      </a:lvl5pPr>
      <a:lvl6pPr marL="1884944"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6pPr>
      <a:lvl7pPr marL="2227661"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7pPr>
      <a:lvl8pPr marL="2570378"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8pPr>
      <a:lvl9pPr marL="2913096"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9pPr>
    </p:bodyStyle>
    <p:otherStyle>
      <a:defPPr>
        <a:defRPr lang="en-US"/>
      </a:defPPr>
      <a:lvl1pPr marL="0" algn="l" defTabSz="685434" rtl="0" eaLnBrk="1" latinLnBrk="0" hangingPunct="1">
        <a:defRPr sz="1349" kern="1200">
          <a:solidFill>
            <a:schemeClr val="tx1"/>
          </a:solidFill>
          <a:latin typeface="+mn-lt"/>
          <a:ea typeface="+mn-ea"/>
          <a:cs typeface="+mn-cs"/>
        </a:defRPr>
      </a:lvl1pPr>
      <a:lvl2pPr marL="342717" algn="l" defTabSz="685434" rtl="0" eaLnBrk="1" latinLnBrk="0" hangingPunct="1">
        <a:defRPr sz="1349" kern="1200">
          <a:solidFill>
            <a:schemeClr val="tx1"/>
          </a:solidFill>
          <a:latin typeface="+mn-lt"/>
          <a:ea typeface="+mn-ea"/>
          <a:cs typeface="+mn-cs"/>
        </a:defRPr>
      </a:lvl2pPr>
      <a:lvl3pPr marL="685434" algn="l" defTabSz="685434" rtl="0" eaLnBrk="1" latinLnBrk="0" hangingPunct="1">
        <a:defRPr sz="1349" kern="1200">
          <a:solidFill>
            <a:schemeClr val="tx1"/>
          </a:solidFill>
          <a:latin typeface="+mn-lt"/>
          <a:ea typeface="+mn-ea"/>
          <a:cs typeface="+mn-cs"/>
        </a:defRPr>
      </a:lvl3pPr>
      <a:lvl4pPr marL="1028151" algn="l" defTabSz="685434" rtl="0" eaLnBrk="1" latinLnBrk="0" hangingPunct="1">
        <a:defRPr sz="1349" kern="1200">
          <a:solidFill>
            <a:schemeClr val="tx1"/>
          </a:solidFill>
          <a:latin typeface="+mn-lt"/>
          <a:ea typeface="+mn-ea"/>
          <a:cs typeface="+mn-cs"/>
        </a:defRPr>
      </a:lvl4pPr>
      <a:lvl5pPr marL="1370868" algn="l" defTabSz="685434" rtl="0" eaLnBrk="1" latinLnBrk="0" hangingPunct="1">
        <a:defRPr sz="1349" kern="1200">
          <a:solidFill>
            <a:schemeClr val="tx1"/>
          </a:solidFill>
          <a:latin typeface="+mn-lt"/>
          <a:ea typeface="+mn-ea"/>
          <a:cs typeface="+mn-cs"/>
        </a:defRPr>
      </a:lvl5pPr>
      <a:lvl6pPr marL="1713586" algn="l" defTabSz="685434" rtl="0" eaLnBrk="1" latinLnBrk="0" hangingPunct="1">
        <a:defRPr sz="1349" kern="1200">
          <a:solidFill>
            <a:schemeClr val="tx1"/>
          </a:solidFill>
          <a:latin typeface="+mn-lt"/>
          <a:ea typeface="+mn-ea"/>
          <a:cs typeface="+mn-cs"/>
        </a:defRPr>
      </a:lvl6pPr>
      <a:lvl7pPr marL="2056303" algn="l" defTabSz="685434" rtl="0" eaLnBrk="1" latinLnBrk="0" hangingPunct="1">
        <a:defRPr sz="1349" kern="1200">
          <a:solidFill>
            <a:schemeClr val="tx1"/>
          </a:solidFill>
          <a:latin typeface="+mn-lt"/>
          <a:ea typeface="+mn-ea"/>
          <a:cs typeface="+mn-cs"/>
        </a:defRPr>
      </a:lvl7pPr>
      <a:lvl8pPr marL="2399020" algn="l" defTabSz="685434" rtl="0" eaLnBrk="1" latinLnBrk="0" hangingPunct="1">
        <a:defRPr sz="1349" kern="1200">
          <a:solidFill>
            <a:schemeClr val="tx1"/>
          </a:solidFill>
          <a:latin typeface="+mn-lt"/>
          <a:ea typeface="+mn-ea"/>
          <a:cs typeface="+mn-cs"/>
        </a:defRPr>
      </a:lvl8pPr>
      <a:lvl9pPr marL="2741737" algn="l" defTabSz="685434" rtl="0" eaLnBrk="1" latinLnBrk="0" hangingPunct="1">
        <a:defRPr sz="134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2" userDrawn="1">
          <p15:clr>
            <a:srgbClr val="F26B43"/>
          </p15:clr>
        </p15:guide>
        <p15:guide id="2" orient="horz" pos="709" userDrawn="1">
          <p15:clr>
            <a:srgbClr val="F26B43"/>
          </p15:clr>
        </p15:guide>
        <p15:guide id="3" pos="5488" userDrawn="1">
          <p15:clr>
            <a:srgbClr val="F26B43"/>
          </p15:clr>
        </p15:guide>
        <p15:guide id="4" orient="horz" pos="383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294200"/>
            <a:ext cx="8229600" cy="590880"/>
          </a:xfrm>
          <a:prstGeom prst="rect">
            <a:avLst/>
          </a:prstGeom>
        </p:spPr>
        <p:txBody>
          <a:bodyPr vert="horz" lIns="0" tIns="0" rIns="0" bIns="0" rtlCol="0" anchor="t" anchorCtr="0">
            <a:noAutofit/>
          </a:bodyPr>
          <a:lstStyle/>
          <a:p>
            <a:r>
              <a:rPr lang="en-IE" noProof="0" dirty="0"/>
              <a:t>Click to edit Master title style</a:t>
            </a:r>
          </a:p>
        </p:txBody>
      </p:sp>
      <p:sp>
        <p:nvSpPr>
          <p:cNvPr id="3" name="Text Placeholder 2"/>
          <p:cNvSpPr>
            <a:spLocks noGrp="1"/>
          </p:cNvSpPr>
          <p:nvPr>
            <p:ph type="body" idx="1"/>
          </p:nvPr>
        </p:nvSpPr>
        <p:spPr>
          <a:xfrm>
            <a:off x="457201" y="1137920"/>
            <a:ext cx="8229600" cy="4947920"/>
          </a:xfrm>
          <a:prstGeom prst="rect">
            <a:avLst/>
          </a:prstGeom>
        </p:spPr>
        <p:txBody>
          <a:bodyPr vert="horz" lIns="0" tIns="0" rIns="0" bIns="0" rtlCol="0" anchor="t" anchorCtr="0">
            <a:noAutofit/>
          </a:bodyPr>
          <a:lstStyle/>
          <a:p>
            <a:pPr lvl="0"/>
            <a:r>
              <a:rPr lang="en-IE" noProof="0" dirty="0"/>
              <a:t>Edit Master text styles</a:t>
            </a:r>
          </a:p>
          <a:p>
            <a:pPr lvl="1"/>
            <a:r>
              <a:rPr lang="en-IE" noProof="0" dirty="0"/>
              <a:t>Second level</a:t>
            </a:r>
          </a:p>
          <a:p>
            <a:pPr lvl="2"/>
            <a:r>
              <a:rPr lang="en-IE" noProof="0" dirty="0"/>
              <a:t>Third level</a:t>
            </a:r>
          </a:p>
          <a:p>
            <a:pPr lvl="3"/>
            <a:r>
              <a:rPr lang="en-IE" noProof="0" dirty="0"/>
              <a:t>Fourth level</a:t>
            </a:r>
          </a:p>
          <a:p>
            <a:pPr lvl="4"/>
            <a:r>
              <a:rPr lang="en-IE" noProof="0" dirty="0"/>
              <a:t>Fifth level</a:t>
            </a:r>
          </a:p>
        </p:txBody>
      </p:sp>
      <p:grpSp>
        <p:nvGrpSpPr>
          <p:cNvPr id="21" name="Group 4">
            <a:extLst>
              <a:ext uri="{FF2B5EF4-FFF2-40B4-BE49-F238E27FC236}">
                <a16:creationId xmlns:a16="http://schemas.microsoft.com/office/drawing/2014/main" id="{070143FB-B49A-43B9-BDD0-6B34F1305A62}"/>
              </a:ext>
            </a:extLst>
          </p:cNvPr>
          <p:cNvGrpSpPr>
            <a:grpSpLocks noChangeAspect="1"/>
          </p:cNvGrpSpPr>
          <p:nvPr userDrawn="1"/>
        </p:nvGrpSpPr>
        <p:grpSpPr bwMode="auto">
          <a:xfrm>
            <a:off x="8284464" y="6327648"/>
            <a:ext cx="402336" cy="412867"/>
            <a:chOff x="7110" y="4004"/>
            <a:chExt cx="191" cy="196"/>
          </a:xfrm>
        </p:grpSpPr>
        <p:sp>
          <p:nvSpPr>
            <p:cNvPr id="22" name="Freeform 5">
              <a:extLst>
                <a:ext uri="{FF2B5EF4-FFF2-40B4-BE49-F238E27FC236}">
                  <a16:creationId xmlns:a16="http://schemas.microsoft.com/office/drawing/2014/main" id="{D9BF2560-A8D8-44C9-8115-BCB5085894F0}"/>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noProof="0" dirty="0"/>
            </a:p>
          </p:txBody>
        </p:sp>
        <p:sp>
          <p:nvSpPr>
            <p:cNvPr id="23" name="Freeform 6">
              <a:extLst>
                <a:ext uri="{FF2B5EF4-FFF2-40B4-BE49-F238E27FC236}">
                  <a16:creationId xmlns:a16="http://schemas.microsoft.com/office/drawing/2014/main" id="{56D2A493-73F6-40BA-A4BE-DAEC44F3A257}"/>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noProof="0" dirty="0"/>
            </a:p>
          </p:txBody>
        </p:sp>
        <p:sp>
          <p:nvSpPr>
            <p:cNvPr id="24" name="Freeform 7">
              <a:extLst>
                <a:ext uri="{FF2B5EF4-FFF2-40B4-BE49-F238E27FC236}">
                  <a16:creationId xmlns:a16="http://schemas.microsoft.com/office/drawing/2014/main" id="{C09A7C37-C954-457F-B80C-7BC99BEAE3BB}"/>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noProof="0" dirty="0"/>
            </a:p>
          </p:txBody>
        </p:sp>
      </p:grpSp>
      <p:sp>
        <p:nvSpPr>
          <p:cNvPr id="16" name="Date Placeholder 3">
            <a:extLst>
              <a:ext uri="{FF2B5EF4-FFF2-40B4-BE49-F238E27FC236}">
                <a16:creationId xmlns:a16="http://schemas.microsoft.com/office/drawing/2014/main" id="{1CDCB3BA-A513-4554-9E26-04ABDDC121E6}"/>
              </a:ext>
            </a:extLst>
          </p:cNvPr>
          <p:cNvSpPr>
            <a:spLocks noGrp="1"/>
          </p:cNvSpPr>
          <p:nvPr>
            <p:ph type="dt" sz="half" idx="2"/>
          </p:nvPr>
        </p:nvSpPr>
        <p:spPr>
          <a:xfrm>
            <a:off x="1996476" y="6516456"/>
            <a:ext cx="1191258" cy="180000"/>
          </a:xfrm>
          <a:prstGeom prst="rect">
            <a:avLst/>
          </a:prstGeom>
        </p:spPr>
        <p:txBody>
          <a:bodyPr vert="horz" lIns="0" tIns="45720" rIns="0" bIns="45720" rtlCol="0" anchor="ctr"/>
          <a:lstStyle>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stStyle>
          <a:p>
            <a:fld id="{AC60616C-F738-4195-9CBC-57322DFDB528}" type="datetime3">
              <a:rPr lang="en-IE" noProof="0" smtClean="0"/>
              <a:t>6 October 2021</a:t>
            </a:fld>
            <a:endParaRPr lang="en-IE" noProof="0" dirty="0"/>
          </a:p>
        </p:txBody>
      </p:sp>
      <p:sp>
        <p:nvSpPr>
          <p:cNvPr id="17" name="Footer Placeholder 4">
            <a:extLst>
              <a:ext uri="{FF2B5EF4-FFF2-40B4-BE49-F238E27FC236}">
                <a16:creationId xmlns:a16="http://schemas.microsoft.com/office/drawing/2014/main" id="{658F79CF-3FBE-4C25-8F3A-14054DB240E1}"/>
              </a:ext>
            </a:extLst>
          </p:cNvPr>
          <p:cNvSpPr>
            <a:spLocks noGrp="1"/>
          </p:cNvSpPr>
          <p:nvPr>
            <p:ph type="ftr" sz="quarter" idx="3"/>
          </p:nvPr>
        </p:nvSpPr>
        <p:spPr>
          <a:xfrm>
            <a:off x="3437311" y="6516456"/>
            <a:ext cx="3600000" cy="180000"/>
          </a:xfrm>
          <a:prstGeom prst="rect">
            <a:avLst/>
          </a:prstGeom>
        </p:spPr>
        <p:txBody>
          <a:bodyPr vert="horz" lIns="0" tIns="45720" rIns="0" bIns="45720" rtlCol="0" anchor="ctr"/>
          <a:lstStyle>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stStyle>
          <a:p>
            <a:r>
              <a:rPr lang="en-IE" noProof="0" dirty="0"/>
              <a:t>Presentation title</a:t>
            </a:r>
          </a:p>
        </p:txBody>
      </p:sp>
      <p:sp>
        <p:nvSpPr>
          <p:cNvPr id="18" name="Slide Number Placeholder 5">
            <a:extLst>
              <a:ext uri="{FF2B5EF4-FFF2-40B4-BE49-F238E27FC236}">
                <a16:creationId xmlns:a16="http://schemas.microsoft.com/office/drawing/2014/main" id="{0896A04B-A040-4017-99D1-DD33A2934ACB}"/>
              </a:ext>
            </a:extLst>
          </p:cNvPr>
          <p:cNvSpPr>
            <a:spLocks noGrp="1"/>
          </p:cNvSpPr>
          <p:nvPr>
            <p:ph type="sldNum" sz="quarter" idx="4"/>
          </p:nvPr>
        </p:nvSpPr>
        <p:spPr>
          <a:xfrm>
            <a:off x="457201" y="6516456"/>
            <a:ext cx="663066" cy="180000"/>
          </a:xfrm>
          <a:prstGeom prst="rect">
            <a:avLst/>
          </a:prstGeom>
        </p:spPr>
        <p:txBody>
          <a:bodyPr vert="horz" lIns="0" tIns="45720" rIns="0" bIns="45720" rtlCol="0" anchor="ctr"/>
          <a:lstStyle>
            <a:lvl1pPr marL="0" algn="l" defTabSz="914400" rtl="0" eaLnBrk="1" latinLnBrk="0" hangingPunct="1">
              <a:defRPr lang="en-GB" sz="800" kern="1200" smtClean="0">
                <a:solidFill>
                  <a:schemeClr val="bg1"/>
                </a:solidFill>
                <a:latin typeface="EYInterstate" panose="02000503020000020004" pitchFamily="2" charset="0"/>
                <a:ea typeface="+mn-ea"/>
                <a:cs typeface="+mn-cs"/>
              </a:defRPr>
            </a:lvl1pPr>
          </a:lstStyle>
          <a:p>
            <a:r>
              <a:rPr lang="en-IE" noProof="0" dirty="0"/>
              <a:t>Page </a:t>
            </a:r>
            <a:fld id="{F1BC30E3-FFE5-4B91-AA19-87A149EBB9EE}" type="slidenum">
              <a:rPr lang="en-IE" noProof="0" smtClean="0"/>
              <a:pPr/>
              <a:t>‹#›</a:t>
            </a:fld>
            <a:endParaRPr lang="en-IE" noProof="0" dirty="0"/>
          </a:p>
        </p:txBody>
      </p:sp>
    </p:spTree>
    <p:extLst>
      <p:ext uri="{BB962C8B-B14F-4D97-AF65-F5344CB8AC3E}">
        <p14:creationId xmlns:p14="http://schemas.microsoft.com/office/powerpoint/2010/main" val="3366597544"/>
      </p:ext>
    </p:extLst>
  </p:cSld>
  <p:clrMap bg1="lt1" tx1="dk1" bg2="lt2" tx2="dk2" accent1="accent1" accent2="accent2" accent3="accent3" accent4="accent4" accent5="accent5" accent6="accent6" hlink="hlink" folHlink="folHlink"/>
  <p:sldLayoutIdLst>
    <p:sldLayoutId id="2147483906" r:id="rId1"/>
    <p:sldLayoutId id="2147483929" r:id="rId2"/>
    <p:sldLayoutId id="2147483851" r:id="rId3"/>
    <p:sldLayoutId id="2147483853" r:id="rId4"/>
    <p:sldLayoutId id="2147483854" r:id="rId5"/>
    <p:sldLayoutId id="2147483855" r:id="rId6"/>
    <p:sldLayoutId id="2147483865" r:id="rId7"/>
    <p:sldLayoutId id="2147483859" r:id="rId8"/>
    <p:sldLayoutId id="2147483867" r:id="rId9"/>
    <p:sldLayoutId id="2147483868" r:id="rId10"/>
    <p:sldLayoutId id="2147483910" r:id="rId11"/>
    <p:sldLayoutId id="2147483951" r:id="rId12"/>
    <p:sldLayoutId id="2147483858" r:id="rId13"/>
    <p:sldLayoutId id="2147483857" r:id="rId14"/>
    <p:sldLayoutId id="2147483884" r:id="rId15"/>
    <p:sldLayoutId id="2147483940" r:id="rId16"/>
    <p:sldLayoutId id="2147483886" r:id="rId17"/>
    <p:sldLayoutId id="2147483952" r:id="rId18"/>
    <p:sldLayoutId id="2147483953" r:id="rId19"/>
    <p:sldLayoutId id="2147483954" r:id="rId20"/>
    <p:sldLayoutId id="2147483955" r:id="rId21"/>
    <p:sldLayoutId id="2147483956" r:id="rId22"/>
    <p:sldLayoutId id="2147483917" r:id="rId23"/>
    <p:sldLayoutId id="2147483918" r:id="rId24"/>
    <p:sldLayoutId id="2147483924" r:id="rId25"/>
    <p:sldLayoutId id="2147483946" r:id="rId26"/>
    <p:sldLayoutId id="2147483925" r:id="rId27"/>
    <p:sldLayoutId id="2147483945" r:id="rId28"/>
    <p:sldLayoutId id="2147483876" r:id="rId29"/>
    <p:sldLayoutId id="2147483916" r:id="rId30"/>
    <p:sldLayoutId id="2147483919" r:id="rId31"/>
    <p:sldLayoutId id="2147483891" r:id="rId32"/>
  </p:sldLayoutIdLst>
  <p:hf hdr="0"/>
  <p:txStyles>
    <p:titleStyle>
      <a:lvl1pPr algn="l" defTabSz="685434" rtl="0" eaLnBrk="1" latinLnBrk="0" hangingPunct="1">
        <a:lnSpc>
          <a:spcPct val="85000"/>
        </a:lnSpc>
        <a:spcBef>
          <a:spcPct val="0"/>
        </a:spcBef>
        <a:buNone/>
        <a:defRPr sz="2400" b="0" kern="1200">
          <a:solidFill>
            <a:schemeClr val="bg1"/>
          </a:solidFill>
          <a:latin typeface="EYInterstate Light" panose="02000506000000020004" pitchFamily="2" charset="0"/>
          <a:ea typeface="+mj-ea"/>
          <a:cs typeface="Arial" pitchFamily="34" charset="0"/>
        </a:defRPr>
      </a:lvl1pPr>
    </p:titleStyle>
    <p:bodyStyle>
      <a:lvl1pPr marL="267319" indent="-267319" algn="l" defTabSz="685434" rtl="0" eaLnBrk="1" latinLnBrk="0" hangingPunct="1">
        <a:spcBef>
          <a:spcPct val="20000"/>
        </a:spcBef>
        <a:buClr>
          <a:schemeClr val="tx2"/>
        </a:buClr>
        <a:buSzPct val="110000"/>
        <a:buFont typeface="EYInterstate Light" panose="02000506000000020004" pitchFamily="2" charset="0"/>
        <a:buChar char="•"/>
        <a:defRPr sz="2000" kern="1200">
          <a:solidFill>
            <a:schemeClr val="bg1"/>
          </a:solidFill>
          <a:latin typeface="EYInterstate Light" panose="02000506000000020004" pitchFamily="2" charset="0"/>
          <a:ea typeface="+mn-ea"/>
          <a:cs typeface="+mn-cs"/>
        </a:defRPr>
      </a:lvl1pPr>
      <a:lvl2pPr marL="534639" indent="-267319" algn="l" defTabSz="685434" rtl="0" eaLnBrk="1" latinLnBrk="0" hangingPunct="1">
        <a:spcBef>
          <a:spcPct val="20000"/>
        </a:spcBef>
        <a:buClr>
          <a:schemeClr val="tx2"/>
        </a:buClr>
        <a:buSzPct val="110000"/>
        <a:buFont typeface="EYInterstate Light" panose="02000506000000020004" pitchFamily="2" charset="0"/>
        <a:buChar char="•"/>
        <a:defRPr sz="1800" kern="1200">
          <a:solidFill>
            <a:schemeClr val="bg1"/>
          </a:solidFill>
          <a:latin typeface="EYInterstate Light" panose="02000506000000020004" pitchFamily="2" charset="0"/>
          <a:ea typeface="+mn-ea"/>
          <a:cs typeface="+mn-cs"/>
        </a:defRPr>
      </a:lvl2pPr>
      <a:lvl3pPr marL="801958" indent="-267319" algn="l" defTabSz="685434" rtl="0" eaLnBrk="1" latinLnBrk="0" hangingPunct="1">
        <a:spcBef>
          <a:spcPct val="20000"/>
        </a:spcBef>
        <a:buClr>
          <a:schemeClr val="tx2"/>
        </a:buClr>
        <a:buSzPct val="110000"/>
        <a:buFont typeface="EYInterstate Light" panose="02000506000000020004" pitchFamily="2" charset="0"/>
        <a:buChar char="•"/>
        <a:defRPr sz="1600" kern="1200">
          <a:solidFill>
            <a:schemeClr val="bg1"/>
          </a:solidFill>
          <a:latin typeface="EYInterstate Light" panose="02000506000000020004" pitchFamily="2" charset="0"/>
          <a:ea typeface="+mn-ea"/>
          <a:cs typeface="+mn-cs"/>
        </a:defRPr>
      </a:lvl3pPr>
      <a:lvl4pPr marL="1069277" indent="-267319" algn="l" defTabSz="685434" rtl="0" eaLnBrk="1" latinLnBrk="0" hangingPunct="1">
        <a:spcBef>
          <a:spcPct val="20000"/>
        </a:spcBef>
        <a:buClr>
          <a:schemeClr val="tx2"/>
        </a:buClr>
        <a:buSzPct val="110000"/>
        <a:buFont typeface="EYInterstate Light" panose="02000506000000020004" pitchFamily="2" charset="0"/>
        <a:buChar char="•"/>
        <a:defRPr sz="1400" kern="1200">
          <a:solidFill>
            <a:schemeClr val="bg1"/>
          </a:solidFill>
          <a:latin typeface="EYInterstate Light" panose="02000506000000020004" pitchFamily="2" charset="0"/>
          <a:ea typeface="+mn-ea"/>
          <a:cs typeface="+mn-cs"/>
        </a:defRPr>
      </a:lvl4pPr>
      <a:lvl5pPr marL="1336597" indent="-267319" algn="l" defTabSz="685434" rtl="0" eaLnBrk="1" latinLnBrk="0" hangingPunct="1">
        <a:spcBef>
          <a:spcPct val="20000"/>
        </a:spcBef>
        <a:buClr>
          <a:schemeClr val="tx2"/>
        </a:buClr>
        <a:buSzPct val="110000"/>
        <a:buFont typeface="EYInterstate Light" panose="02000506000000020004" pitchFamily="2" charset="0"/>
        <a:buChar char="•"/>
        <a:defRPr sz="1200" kern="1200">
          <a:solidFill>
            <a:schemeClr val="bg1"/>
          </a:solidFill>
          <a:latin typeface="EYInterstate Light" panose="02000506000000020004" pitchFamily="2" charset="0"/>
          <a:ea typeface="+mn-ea"/>
          <a:cs typeface="+mn-cs"/>
        </a:defRPr>
      </a:lvl5pPr>
      <a:lvl6pPr marL="1884944"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6pPr>
      <a:lvl7pPr marL="2227661"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7pPr>
      <a:lvl8pPr marL="2570378"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8pPr>
      <a:lvl9pPr marL="2913096"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9pPr>
    </p:bodyStyle>
    <p:otherStyle>
      <a:defPPr>
        <a:defRPr lang="en-US"/>
      </a:defPPr>
      <a:lvl1pPr marL="0" algn="l" defTabSz="685434" rtl="0" eaLnBrk="1" latinLnBrk="0" hangingPunct="1">
        <a:defRPr sz="1349" kern="1200">
          <a:solidFill>
            <a:schemeClr val="tx1"/>
          </a:solidFill>
          <a:latin typeface="+mn-lt"/>
          <a:ea typeface="+mn-ea"/>
          <a:cs typeface="+mn-cs"/>
        </a:defRPr>
      </a:lvl1pPr>
      <a:lvl2pPr marL="342717" algn="l" defTabSz="685434" rtl="0" eaLnBrk="1" latinLnBrk="0" hangingPunct="1">
        <a:defRPr sz="1349" kern="1200">
          <a:solidFill>
            <a:schemeClr val="tx1"/>
          </a:solidFill>
          <a:latin typeface="+mn-lt"/>
          <a:ea typeface="+mn-ea"/>
          <a:cs typeface="+mn-cs"/>
        </a:defRPr>
      </a:lvl2pPr>
      <a:lvl3pPr marL="685434" algn="l" defTabSz="685434" rtl="0" eaLnBrk="1" latinLnBrk="0" hangingPunct="1">
        <a:defRPr sz="1349" kern="1200">
          <a:solidFill>
            <a:schemeClr val="tx1"/>
          </a:solidFill>
          <a:latin typeface="+mn-lt"/>
          <a:ea typeface="+mn-ea"/>
          <a:cs typeface="+mn-cs"/>
        </a:defRPr>
      </a:lvl3pPr>
      <a:lvl4pPr marL="1028151" algn="l" defTabSz="685434" rtl="0" eaLnBrk="1" latinLnBrk="0" hangingPunct="1">
        <a:defRPr sz="1349" kern="1200">
          <a:solidFill>
            <a:schemeClr val="tx1"/>
          </a:solidFill>
          <a:latin typeface="+mn-lt"/>
          <a:ea typeface="+mn-ea"/>
          <a:cs typeface="+mn-cs"/>
        </a:defRPr>
      </a:lvl4pPr>
      <a:lvl5pPr marL="1370868" algn="l" defTabSz="685434" rtl="0" eaLnBrk="1" latinLnBrk="0" hangingPunct="1">
        <a:defRPr sz="1349" kern="1200">
          <a:solidFill>
            <a:schemeClr val="tx1"/>
          </a:solidFill>
          <a:latin typeface="+mn-lt"/>
          <a:ea typeface="+mn-ea"/>
          <a:cs typeface="+mn-cs"/>
        </a:defRPr>
      </a:lvl5pPr>
      <a:lvl6pPr marL="1713586" algn="l" defTabSz="685434" rtl="0" eaLnBrk="1" latinLnBrk="0" hangingPunct="1">
        <a:defRPr sz="1349" kern="1200">
          <a:solidFill>
            <a:schemeClr val="tx1"/>
          </a:solidFill>
          <a:latin typeface="+mn-lt"/>
          <a:ea typeface="+mn-ea"/>
          <a:cs typeface="+mn-cs"/>
        </a:defRPr>
      </a:lvl6pPr>
      <a:lvl7pPr marL="2056303" algn="l" defTabSz="685434" rtl="0" eaLnBrk="1" latinLnBrk="0" hangingPunct="1">
        <a:defRPr sz="1349" kern="1200">
          <a:solidFill>
            <a:schemeClr val="tx1"/>
          </a:solidFill>
          <a:latin typeface="+mn-lt"/>
          <a:ea typeface="+mn-ea"/>
          <a:cs typeface="+mn-cs"/>
        </a:defRPr>
      </a:lvl7pPr>
      <a:lvl8pPr marL="2399020" algn="l" defTabSz="685434" rtl="0" eaLnBrk="1" latinLnBrk="0" hangingPunct="1">
        <a:defRPr sz="1349" kern="1200">
          <a:solidFill>
            <a:schemeClr val="tx1"/>
          </a:solidFill>
          <a:latin typeface="+mn-lt"/>
          <a:ea typeface="+mn-ea"/>
          <a:cs typeface="+mn-cs"/>
        </a:defRPr>
      </a:lvl8pPr>
      <a:lvl9pPr marL="2741737" algn="l" defTabSz="685434" rtl="0" eaLnBrk="1" latinLnBrk="0" hangingPunct="1">
        <a:defRPr sz="134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2" userDrawn="1">
          <p15:clr>
            <a:srgbClr val="F26B43"/>
          </p15:clr>
        </p15:guide>
        <p15:guide id="2" orient="horz" pos="709" userDrawn="1">
          <p15:clr>
            <a:srgbClr val="F26B43"/>
          </p15:clr>
        </p15:guide>
        <p15:guide id="3" pos="5488" userDrawn="1">
          <p15:clr>
            <a:srgbClr val="F26B43"/>
          </p15:clr>
        </p15:guide>
        <p15:guide id="4" orient="horz" pos="383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15">
            <a:extLst>
              <a:ext uri="{FF2B5EF4-FFF2-40B4-BE49-F238E27FC236}">
                <a16:creationId xmlns:a16="http://schemas.microsoft.com/office/drawing/2014/main" id="{FDC6F0B6-D928-41FE-AE01-46AE8186012D}"/>
              </a:ext>
            </a:extLst>
          </p:cNvPr>
          <p:cNvSpPr/>
          <p:nvPr/>
        </p:nvSpPr>
        <p:spPr>
          <a:xfrm rot="10800000">
            <a:off x="6636830" y="4731985"/>
            <a:ext cx="2075370" cy="1707137"/>
          </a:xfrm>
          <a:custGeom>
            <a:avLst/>
            <a:gdLst>
              <a:gd name="connsiteX0" fmla="*/ 2075370 w 2075370"/>
              <a:gd name="connsiteY0" fmla="*/ 1707137 h 1707137"/>
              <a:gd name="connsiteX1" fmla="*/ 0 w 2075370"/>
              <a:gd name="connsiteY1" fmla="*/ 1707137 h 1707137"/>
              <a:gd name="connsiteX2" fmla="*/ 0 w 2075370"/>
              <a:gd name="connsiteY2" fmla="*/ 1507563 h 1707137"/>
              <a:gd name="connsiteX3" fmla="*/ 0 w 2075370"/>
              <a:gd name="connsiteY3" fmla="*/ 563860 h 1707137"/>
              <a:gd name="connsiteX4" fmla="*/ 0 w 2075370"/>
              <a:gd name="connsiteY4" fmla="*/ 364286 h 1707137"/>
              <a:gd name="connsiteX5" fmla="*/ 2065968 w 2075370"/>
              <a:gd name="connsiteY5" fmla="*/ 0 h 1707137"/>
              <a:gd name="connsiteX6" fmla="*/ 2075370 w 2075370"/>
              <a:gd name="connsiteY6" fmla="*/ 0 h 1707137"/>
              <a:gd name="connsiteX7" fmla="*/ 2075370 w 2075370"/>
              <a:gd name="connsiteY7" fmla="*/ 199574 h 1707137"/>
              <a:gd name="connsiteX8" fmla="*/ 2075370 w 2075370"/>
              <a:gd name="connsiteY8" fmla="*/ 1507563 h 1707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5370" h="1707137">
                <a:moveTo>
                  <a:pt x="2075370" y="1707137"/>
                </a:moveTo>
                <a:lnTo>
                  <a:pt x="0" y="1707137"/>
                </a:lnTo>
                <a:lnTo>
                  <a:pt x="0" y="1507563"/>
                </a:lnTo>
                <a:lnTo>
                  <a:pt x="0" y="563860"/>
                </a:lnTo>
                <a:lnTo>
                  <a:pt x="0" y="364286"/>
                </a:lnTo>
                <a:lnTo>
                  <a:pt x="2065968" y="0"/>
                </a:lnTo>
                <a:lnTo>
                  <a:pt x="2075370" y="0"/>
                </a:lnTo>
                <a:lnTo>
                  <a:pt x="2075370" y="199574"/>
                </a:lnTo>
                <a:lnTo>
                  <a:pt x="2075370" y="1507563"/>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E" sz="1349" dirty="0">
              <a:latin typeface="EYInterstate Light" panose="02000506000000020004" pitchFamily="2" charset="0"/>
            </a:endParaRPr>
          </a:p>
        </p:txBody>
      </p:sp>
      <p:sp>
        <p:nvSpPr>
          <p:cNvPr id="2" name="Title 1"/>
          <p:cNvSpPr>
            <a:spLocks noGrp="1"/>
          </p:cNvSpPr>
          <p:nvPr>
            <p:ph type="title"/>
          </p:nvPr>
        </p:nvSpPr>
        <p:spPr/>
        <p:txBody>
          <a:bodyPr/>
          <a:lstStyle/>
          <a:p>
            <a:r>
              <a:rPr lang="en-IE" dirty="0"/>
              <a:t>Tech Consulting New Joiner Postcard</a:t>
            </a:r>
          </a:p>
        </p:txBody>
      </p:sp>
      <p:sp>
        <p:nvSpPr>
          <p:cNvPr id="9" name="Rectangle 8">
            <a:extLst>
              <a:ext uri="{FF2B5EF4-FFF2-40B4-BE49-F238E27FC236}">
                <a16:creationId xmlns:a16="http://schemas.microsoft.com/office/drawing/2014/main" id="{9C249174-9755-40E4-9577-DDD4A7030A94}"/>
              </a:ext>
            </a:extLst>
          </p:cNvPr>
          <p:cNvSpPr/>
          <p:nvPr/>
        </p:nvSpPr>
        <p:spPr>
          <a:xfrm>
            <a:off x="6663736" y="5124091"/>
            <a:ext cx="2017302" cy="830997"/>
          </a:xfrm>
          <a:prstGeom prst="rect">
            <a:avLst/>
          </a:prstGeom>
        </p:spPr>
        <p:txBody>
          <a:bodyPr wrap="square">
            <a:spAutoFit/>
          </a:bodyPr>
          <a:lstStyle/>
          <a:p>
            <a:pPr lvl="0">
              <a:spcBef>
                <a:spcPct val="20000"/>
              </a:spcBef>
              <a:buClr>
                <a:srgbClr val="FFE600"/>
              </a:buClr>
              <a:buSzPct val="70000"/>
            </a:pPr>
            <a:r>
              <a:rPr lang="en-IE" sz="1200" dirty="0">
                <a:solidFill>
                  <a:srgbClr val="2E2E38"/>
                </a:solidFill>
                <a:latin typeface="EYInterstate Light" panose="02000506000000020004" pitchFamily="2" charset="0"/>
              </a:rPr>
              <a:t>“In the end, it’s not the years in your life that count. It’s the life in your years.” – Abraham Lincoln</a:t>
            </a:r>
          </a:p>
        </p:txBody>
      </p:sp>
      <p:sp>
        <p:nvSpPr>
          <p:cNvPr id="3" name="Rectangle 2">
            <a:extLst>
              <a:ext uri="{FF2B5EF4-FFF2-40B4-BE49-F238E27FC236}">
                <a16:creationId xmlns:a16="http://schemas.microsoft.com/office/drawing/2014/main" id="{553E840B-B179-41B3-B3BE-51140A970A7A}"/>
              </a:ext>
            </a:extLst>
          </p:cNvPr>
          <p:cNvSpPr/>
          <p:nvPr/>
        </p:nvSpPr>
        <p:spPr>
          <a:xfrm>
            <a:off x="81212" y="294201"/>
            <a:ext cx="1803849" cy="2780440"/>
          </a:xfrm>
          <a:prstGeom prst="rect">
            <a:avLst/>
          </a:prstGeom>
          <a:solidFill>
            <a:schemeClr val="bg1">
              <a:lumMod val="95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E" sz="1200" dirty="0">
              <a:solidFill>
                <a:schemeClr val="tx1"/>
              </a:solidFill>
            </a:endParaRPr>
          </a:p>
        </p:txBody>
      </p:sp>
      <p:sp>
        <p:nvSpPr>
          <p:cNvPr id="4" name="Rectangle 3">
            <a:extLst>
              <a:ext uri="{FF2B5EF4-FFF2-40B4-BE49-F238E27FC236}">
                <a16:creationId xmlns:a16="http://schemas.microsoft.com/office/drawing/2014/main" id="{7BDF9D18-4145-4143-A582-28ED716D3497}"/>
              </a:ext>
            </a:extLst>
          </p:cNvPr>
          <p:cNvSpPr/>
          <p:nvPr/>
        </p:nvSpPr>
        <p:spPr>
          <a:xfrm>
            <a:off x="2020418" y="1138167"/>
            <a:ext cx="1785477" cy="3338543"/>
          </a:xfrm>
          <a:prstGeom prst="rect">
            <a:avLst/>
          </a:prstGeom>
        </p:spPr>
        <p:txBody>
          <a:bodyPr wrap="square">
            <a:spAutoFit/>
          </a:bodyPr>
          <a:lstStyle/>
          <a:p>
            <a:pPr fontAlgn="base">
              <a:lnSpc>
                <a:spcPts val="1050"/>
              </a:lnSpc>
              <a:spcBef>
                <a:spcPct val="0"/>
              </a:spcBef>
              <a:spcAft>
                <a:spcPct val="0"/>
              </a:spcAft>
            </a:pPr>
            <a:r>
              <a:rPr lang="en-GB" sz="1200" b="1" dirty="0">
                <a:solidFill>
                  <a:schemeClr val="tx2"/>
                </a:solidFill>
                <a:latin typeface="EYInterstate"/>
              </a:rPr>
              <a:t>Name: Abhishek Danalakota</a:t>
            </a:r>
          </a:p>
          <a:p>
            <a:pPr fontAlgn="base">
              <a:lnSpc>
                <a:spcPts val="1050"/>
              </a:lnSpc>
              <a:spcBef>
                <a:spcPct val="0"/>
              </a:spcBef>
              <a:spcAft>
                <a:spcPct val="0"/>
              </a:spcAft>
            </a:pPr>
            <a:endParaRPr lang="en-GB" sz="1200" b="1" dirty="0">
              <a:solidFill>
                <a:schemeClr val="tx2"/>
              </a:solidFill>
              <a:latin typeface="EYInterstate"/>
            </a:endParaRPr>
          </a:p>
          <a:p>
            <a:pPr fontAlgn="base">
              <a:lnSpc>
                <a:spcPts val="1050"/>
              </a:lnSpc>
              <a:spcBef>
                <a:spcPct val="0"/>
              </a:spcBef>
              <a:spcAft>
                <a:spcPct val="0"/>
              </a:spcAft>
            </a:pPr>
            <a:endParaRPr lang="en-GB" sz="1200" b="1" dirty="0">
              <a:solidFill>
                <a:schemeClr val="tx2"/>
              </a:solidFill>
              <a:latin typeface="EYInterstate"/>
            </a:endParaRPr>
          </a:p>
          <a:p>
            <a:pPr fontAlgn="base">
              <a:lnSpc>
                <a:spcPts val="1050"/>
              </a:lnSpc>
              <a:spcBef>
                <a:spcPct val="0"/>
              </a:spcBef>
              <a:spcAft>
                <a:spcPct val="0"/>
              </a:spcAft>
            </a:pPr>
            <a:r>
              <a:rPr lang="en-GB" sz="1200" b="1" dirty="0">
                <a:solidFill>
                  <a:schemeClr val="tx2"/>
                </a:solidFill>
                <a:latin typeface="EYInterstate"/>
              </a:rPr>
              <a:t> </a:t>
            </a:r>
          </a:p>
          <a:p>
            <a:pPr fontAlgn="base">
              <a:lnSpc>
                <a:spcPts val="1050"/>
              </a:lnSpc>
              <a:spcBef>
                <a:spcPct val="0"/>
              </a:spcBef>
              <a:spcAft>
                <a:spcPct val="0"/>
              </a:spcAft>
            </a:pPr>
            <a:r>
              <a:rPr lang="en-GB" sz="1200" b="1" dirty="0">
                <a:solidFill>
                  <a:schemeClr val="tx2"/>
                </a:solidFill>
                <a:latin typeface="EYInterstate"/>
              </a:rPr>
              <a:t>My buddy:  Alina Calistru(She is in parenting leaves now, so not sure who will be my next buddy)</a:t>
            </a:r>
          </a:p>
          <a:p>
            <a:pPr fontAlgn="base">
              <a:lnSpc>
                <a:spcPts val="1050"/>
              </a:lnSpc>
              <a:spcBef>
                <a:spcPct val="0"/>
              </a:spcBef>
              <a:spcAft>
                <a:spcPct val="0"/>
              </a:spcAft>
            </a:pPr>
            <a:endParaRPr lang="en-GB" sz="1200" b="1" dirty="0">
              <a:solidFill>
                <a:schemeClr val="tx2"/>
              </a:solidFill>
              <a:latin typeface="EYInterstate"/>
            </a:endParaRPr>
          </a:p>
          <a:p>
            <a:pPr fontAlgn="base">
              <a:lnSpc>
                <a:spcPts val="1050"/>
              </a:lnSpc>
              <a:spcBef>
                <a:spcPct val="0"/>
              </a:spcBef>
              <a:spcAft>
                <a:spcPct val="0"/>
              </a:spcAft>
            </a:pPr>
            <a:endParaRPr lang="en-GB" sz="1200" b="1" dirty="0">
              <a:solidFill>
                <a:schemeClr val="tx2"/>
              </a:solidFill>
              <a:latin typeface="EYInterstate"/>
            </a:endParaRPr>
          </a:p>
          <a:p>
            <a:pPr fontAlgn="base">
              <a:lnSpc>
                <a:spcPts val="1050"/>
              </a:lnSpc>
              <a:spcBef>
                <a:spcPct val="0"/>
              </a:spcBef>
              <a:spcAft>
                <a:spcPct val="0"/>
              </a:spcAft>
            </a:pPr>
            <a:endParaRPr lang="en-GB" sz="1200" b="1" dirty="0">
              <a:solidFill>
                <a:schemeClr val="tx2"/>
              </a:solidFill>
              <a:latin typeface="EYInterstate"/>
            </a:endParaRPr>
          </a:p>
          <a:p>
            <a:pPr fontAlgn="base">
              <a:lnSpc>
                <a:spcPts val="1050"/>
              </a:lnSpc>
              <a:spcBef>
                <a:spcPct val="0"/>
              </a:spcBef>
              <a:spcAft>
                <a:spcPct val="0"/>
              </a:spcAft>
            </a:pPr>
            <a:r>
              <a:rPr lang="en-GB" sz="1200" b="1" dirty="0">
                <a:solidFill>
                  <a:schemeClr val="tx2"/>
                </a:solidFill>
                <a:latin typeface="EYInterstate"/>
              </a:rPr>
              <a:t>My counsellor: Brian Bambrick</a:t>
            </a:r>
          </a:p>
          <a:p>
            <a:pPr fontAlgn="base">
              <a:lnSpc>
                <a:spcPts val="1050"/>
              </a:lnSpc>
              <a:spcBef>
                <a:spcPct val="0"/>
              </a:spcBef>
              <a:spcAft>
                <a:spcPct val="0"/>
              </a:spcAft>
            </a:pPr>
            <a:endParaRPr lang="en-GB" sz="1200" b="1" dirty="0">
              <a:solidFill>
                <a:schemeClr val="tx2"/>
              </a:solidFill>
              <a:latin typeface="EYInterstate"/>
            </a:endParaRPr>
          </a:p>
          <a:p>
            <a:pPr fontAlgn="base">
              <a:lnSpc>
                <a:spcPts val="1050"/>
              </a:lnSpc>
              <a:spcBef>
                <a:spcPct val="0"/>
              </a:spcBef>
              <a:spcAft>
                <a:spcPct val="0"/>
              </a:spcAft>
            </a:pPr>
            <a:endParaRPr lang="en-GB" sz="1200" b="1" dirty="0">
              <a:solidFill>
                <a:schemeClr val="tx2"/>
              </a:solidFill>
              <a:latin typeface="EYInterstate"/>
            </a:endParaRPr>
          </a:p>
          <a:p>
            <a:pPr fontAlgn="base">
              <a:lnSpc>
                <a:spcPts val="1050"/>
              </a:lnSpc>
              <a:spcBef>
                <a:spcPct val="0"/>
              </a:spcBef>
              <a:spcAft>
                <a:spcPct val="0"/>
              </a:spcAft>
            </a:pPr>
            <a:endParaRPr lang="en-GB" sz="1200" b="1" dirty="0">
              <a:solidFill>
                <a:schemeClr val="tx2"/>
              </a:solidFill>
              <a:latin typeface="EYInterstate"/>
            </a:endParaRPr>
          </a:p>
          <a:p>
            <a:pPr fontAlgn="base">
              <a:lnSpc>
                <a:spcPts val="1050"/>
              </a:lnSpc>
              <a:spcBef>
                <a:spcPct val="0"/>
              </a:spcBef>
              <a:spcAft>
                <a:spcPct val="0"/>
              </a:spcAft>
            </a:pPr>
            <a:r>
              <a:rPr lang="en-GB" sz="1200" b="1" dirty="0">
                <a:solidFill>
                  <a:schemeClr val="tx2"/>
                </a:solidFill>
                <a:latin typeface="EYInterstate"/>
              </a:rPr>
              <a:t>Sub Service Line: Microsoft</a:t>
            </a:r>
            <a:endParaRPr lang="en-GB" sz="1400" b="1" dirty="0">
              <a:solidFill>
                <a:schemeClr val="tx2"/>
              </a:solidFill>
              <a:latin typeface="EYInterstate"/>
            </a:endParaRPr>
          </a:p>
          <a:p>
            <a:pPr fontAlgn="base">
              <a:lnSpc>
                <a:spcPts val="1050"/>
              </a:lnSpc>
              <a:spcBef>
                <a:spcPct val="0"/>
              </a:spcBef>
              <a:spcAft>
                <a:spcPct val="0"/>
              </a:spcAft>
            </a:pPr>
            <a:endParaRPr lang="en-GB" sz="1400" b="1" dirty="0">
              <a:solidFill>
                <a:schemeClr val="tx2"/>
              </a:solidFill>
              <a:latin typeface="EYInterstate"/>
            </a:endParaRPr>
          </a:p>
          <a:p>
            <a:pPr fontAlgn="base">
              <a:lnSpc>
                <a:spcPts val="1050"/>
              </a:lnSpc>
              <a:spcBef>
                <a:spcPct val="0"/>
              </a:spcBef>
              <a:spcAft>
                <a:spcPct val="0"/>
              </a:spcAft>
            </a:pPr>
            <a:endParaRPr lang="en-GB" sz="1400" b="1" dirty="0">
              <a:solidFill>
                <a:schemeClr val="tx2"/>
              </a:solidFill>
              <a:latin typeface="EYInterstate"/>
            </a:endParaRPr>
          </a:p>
          <a:p>
            <a:pPr fontAlgn="base">
              <a:lnSpc>
                <a:spcPts val="1050"/>
              </a:lnSpc>
              <a:spcBef>
                <a:spcPct val="0"/>
              </a:spcBef>
              <a:spcAft>
                <a:spcPct val="0"/>
              </a:spcAft>
            </a:pPr>
            <a:endParaRPr lang="en-GB" sz="1200" b="1" dirty="0">
              <a:solidFill>
                <a:schemeClr val="tx2"/>
              </a:solidFill>
              <a:latin typeface="EYInterstate"/>
            </a:endParaRPr>
          </a:p>
        </p:txBody>
      </p:sp>
      <p:sp>
        <p:nvSpPr>
          <p:cNvPr id="15" name="Rectangle 9">
            <a:extLst>
              <a:ext uri="{FF2B5EF4-FFF2-40B4-BE49-F238E27FC236}">
                <a16:creationId xmlns:a16="http://schemas.microsoft.com/office/drawing/2014/main" id="{C3772BF2-1A8C-42C4-9627-D1179E839AAC}"/>
              </a:ext>
            </a:extLst>
          </p:cNvPr>
          <p:cNvSpPr>
            <a:spLocks noChangeArrowheads="1"/>
          </p:cNvSpPr>
          <p:nvPr/>
        </p:nvSpPr>
        <p:spPr bwMode="auto">
          <a:xfrm>
            <a:off x="4149190" y="1137097"/>
            <a:ext cx="2095640" cy="2167658"/>
          </a:xfrm>
          <a:prstGeom prst="rect">
            <a:avLst/>
          </a:prstGeom>
          <a:noFill/>
          <a:ln w="12700" algn="ctr">
            <a:noFill/>
            <a:miter lim="800000"/>
            <a:headEnd/>
            <a:tailEnd/>
          </a:ln>
          <a:effectLst/>
        </p:spPr>
        <p:txBody>
          <a:bodyPr wrap="square" lIns="40500" tIns="40500" rIns="40500" bIns="40500" anchor="t" anchorCtr="0"/>
          <a:lstStyle/>
          <a:p>
            <a:pPr fontAlgn="base">
              <a:lnSpc>
                <a:spcPts val="1050"/>
              </a:lnSpc>
              <a:spcBef>
                <a:spcPct val="0"/>
              </a:spcBef>
              <a:spcAft>
                <a:spcPct val="0"/>
              </a:spcAft>
            </a:pPr>
            <a:r>
              <a:rPr lang="en-GB" sz="1200" b="1" dirty="0">
                <a:solidFill>
                  <a:schemeClr val="tx2"/>
                </a:solidFill>
                <a:latin typeface="EYInterstate"/>
              </a:rPr>
              <a:t>My key skills/background: 2.5 years of professional IT experience </a:t>
            </a:r>
          </a:p>
          <a:p>
            <a:pPr marL="134541" lvl="1" indent="-171450" fontAlgn="base">
              <a:lnSpc>
                <a:spcPts val="1050"/>
              </a:lnSpc>
              <a:spcBef>
                <a:spcPct val="0"/>
              </a:spcBef>
              <a:spcAft>
                <a:spcPct val="0"/>
              </a:spcAft>
              <a:buFontTx/>
              <a:buChar char="•"/>
            </a:pPr>
            <a:endParaRPr lang="en-GB" sz="1200" b="1" dirty="0">
              <a:solidFill>
                <a:schemeClr val="tx2"/>
              </a:solidFill>
              <a:latin typeface="EYInterstate"/>
            </a:endParaRPr>
          </a:p>
          <a:p>
            <a:pPr marL="134541" lvl="1" indent="-171450" fontAlgn="base">
              <a:lnSpc>
                <a:spcPts val="1050"/>
              </a:lnSpc>
              <a:spcBef>
                <a:spcPct val="0"/>
              </a:spcBef>
              <a:spcAft>
                <a:spcPct val="0"/>
              </a:spcAft>
              <a:buFontTx/>
              <a:buChar char="•"/>
            </a:pPr>
            <a:endParaRPr lang="en-GB" sz="1200" b="1" dirty="0">
              <a:solidFill>
                <a:schemeClr val="tx2"/>
              </a:solidFill>
              <a:latin typeface="EYInterstate"/>
            </a:endParaRPr>
          </a:p>
          <a:p>
            <a:pPr fontAlgn="base">
              <a:lnSpc>
                <a:spcPts val="1050"/>
              </a:lnSpc>
              <a:spcBef>
                <a:spcPct val="0"/>
              </a:spcBef>
              <a:spcAft>
                <a:spcPct val="0"/>
              </a:spcAft>
            </a:pPr>
            <a:r>
              <a:rPr lang="en-GB" sz="1200" b="1" dirty="0">
                <a:solidFill>
                  <a:schemeClr val="tx2"/>
                </a:solidFill>
                <a:latin typeface="EYInterstate"/>
              </a:rPr>
              <a:t>  </a:t>
            </a:r>
          </a:p>
          <a:p>
            <a:pPr fontAlgn="base">
              <a:lnSpc>
                <a:spcPts val="1050"/>
              </a:lnSpc>
              <a:spcBef>
                <a:spcPct val="0"/>
              </a:spcBef>
              <a:spcAft>
                <a:spcPct val="0"/>
              </a:spcAft>
            </a:pPr>
            <a:r>
              <a:rPr lang="en-GB" sz="1200" b="1" dirty="0">
                <a:solidFill>
                  <a:schemeClr val="tx2"/>
                </a:solidFill>
                <a:latin typeface="EYInterstate"/>
              </a:rPr>
              <a:t>My sector experience: IT Administrations, Cloud and API’s</a:t>
            </a:r>
          </a:p>
          <a:p>
            <a:pPr marL="134541" indent="-171450" fontAlgn="base">
              <a:lnSpc>
                <a:spcPts val="1050"/>
              </a:lnSpc>
              <a:spcBef>
                <a:spcPct val="0"/>
              </a:spcBef>
              <a:spcAft>
                <a:spcPct val="0"/>
              </a:spcAft>
              <a:buFontTx/>
              <a:buChar char="•"/>
            </a:pPr>
            <a:endParaRPr lang="en-GB" sz="1200" b="1" dirty="0">
              <a:solidFill>
                <a:schemeClr val="tx2"/>
              </a:solidFill>
              <a:latin typeface="EYInterstate"/>
            </a:endParaRPr>
          </a:p>
          <a:p>
            <a:pPr marL="134541" indent="-171450" fontAlgn="base">
              <a:lnSpc>
                <a:spcPts val="1050"/>
              </a:lnSpc>
              <a:spcBef>
                <a:spcPct val="0"/>
              </a:spcBef>
              <a:spcAft>
                <a:spcPct val="0"/>
              </a:spcAft>
              <a:buFontTx/>
              <a:buChar char="•"/>
            </a:pPr>
            <a:endParaRPr lang="en-GB" sz="1200" b="1" dirty="0">
              <a:solidFill>
                <a:schemeClr val="tx2"/>
              </a:solidFill>
              <a:latin typeface="EYInterstate"/>
            </a:endParaRPr>
          </a:p>
          <a:p>
            <a:pPr fontAlgn="base">
              <a:lnSpc>
                <a:spcPts val="1050"/>
              </a:lnSpc>
              <a:spcBef>
                <a:spcPct val="0"/>
              </a:spcBef>
              <a:spcAft>
                <a:spcPct val="0"/>
              </a:spcAft>
            </a:pPr>
            <a:endParaRPr lang="en-GB" sz="1200" b="1" dirty="0">
              <a:solidFill>
                <a:schemeClr val="tx2"/>
              </a:solidFill>
              <a:latin typeface="EYInterstate"/>
            </a:endParaRPr>
          </a:p>
          <a:p>
            <a:pPr fontAlgn="base">
              <a:lnSpc>
                <a:spcPts val="1050"/>
              </a:lnSpc>
              <a:spcBef>
                <a:spcPct val="0"/>
              </a:spcBef>
              <a:spcAft>
                <a:spcPct val="0"/>
              </a:spcAft>
            </a:pPr>
            <a:r>
              <a:rPr lang="en-GB" sz="1200" b="1" dirty="0">
                <a:solidFill>
                  <a:schemeClr val="tx2"/>
                </a:solidFill>
                <a:latin typeface="EYInterstate"/>
              </a:rPr>
              <a:t>Useful methodologies/tools I know:  Azure, terraform, </a:t>
            </a:r>
            <a:r>
              <a:rPr lang="en-GB" sz="1200" b="1">
                <a:solidFill>
                  <a:schemeClr val="tx2"/>
                </a:solidFill>
                <a:latin typeface="EYInterstate"/>
              </a:rPr>
              <a:t>Agile scrum, ITIL v3.0 </a:t>
            </a:r>
            <a:r>
              <a:rPr lang="en-GB" sz="1200" b="1" dirty="0">
                <a:solidFill>
                  <a:schemeClr val="tx2"/>
                </a:solidFill>
                <a:latin typeface="EYInterstate"/>
              </a:rPr>
              <a:t>and Lean six sigma green belt</a:t>
            </a:r>
          </a:p>
          <a:p>
            <a:pPr marL="134541" indent="-171450" fontAlgn="base">
              <a:lnSpc>
                <a:spcPts val="1050"/>
              </a:lnSpc>
              <a:spcBef>
                <a:spcPct val="0"/>
              </a:spcBef>
              <a:spcAft>
                <a:spcPct val="0"/>
              </a:spcAft>
              <a:buFontTx/>
              <a:buChar char="•"/>
            </a:pPr>
            <a:endParaRPr lang="en-GB" sz="1200" b="1" dirty="0">
              <a:solidFill>
                <a:schemeClr val="tx2"/>
              </a:solidFill>
              <a:latin typeface="EYInterstate"/>
            </a:endParaRPr>
          </a:p>
          <a:p>
            <a:pPr marL="134541" indent="-171450" fontAlgn="base">
              <a:lnSpc>
                <a:spcPts val="1050"/>
              </a:lnSpc>
              <a:spcBef>
                <a:spcPct val="0"/>
              </a:spcBef>
              <a:spcAft>
                <a:spcPct val="0"/>
              </a:spcAft>
              <a:buFontTx/>
              <a:buChar char="•"/>
            </a:pPr>
            <a:endParaRPr lang="en-GB" sz="1200" b="1" dirty="0">
              <a:solidFill>
                <a:schemeClr val="tx2"/>
              </a:solidFill>
              <a:latin typeface="EYInterstate"/>
            </a:endParaRPr>
          </a:p>
          <a:p>
            <a:pPr fontAlgn="base">
              <a:lnSpc>
                <a:spcPts val="1050"/>
              </a:lnSpc>
              <a:spcBef>
                <a:spcPct val="0"/>
              </a:spcBef>
              <a:spcAft>
                <a:spcPct val="0"/>
              </a:spcAft>
            </a:pPr>
            <a:endParaRPr lang="en-GB" sz="1200" b="1" dirty="0">
              <a:solidFill>
                <a:schemeClr val="tx2"/>
              </a:solidFill>
              <a:latin typeface="EYInterstate"/>
            </a:endParaRPr>
          </a:p>
          <a:p>
            <a:pPr fontAlgn="base">
              <a:lnSpc>
                <a:spcPts val="1050"/>
              </a:lnSpc>
              <a:spcBef>
                <a:spcPct val="0"/>
              </a:spcBef>
              <a:spcAft>
                <a:spcPct val="0"/>
              </a:spcAft>
            </a:pPr>
            <a:r>
              <a:rPr lang="en-GB" sz="1200" b="1" dirty="0">
                <a:solidFill>
                  <a:schemeClr val="tx2"/>
                </a:solidFill>
                <a:latin typeface="EYInterstate"/>
              </a:rPr>
              <a:t>Any other work information</a:t>
            </a:r>
          </a:p>
          <a:p>
            <a:pPr marL="134541" indent="-171450" fontAlgn="base">
              <a:lnSpc>
                <a:spcPts val="1050"/>
              </a:lnSpc>
              <a:spcBef>
                <a:spcPct val="0"/>
              </a:spcBef>
              <a:spcAft>
                <a:spcPct val="0"/>
              </a:spcAft>
              <a:buFontTx/>
              <a:buChar char="•"/>
            </a:pPr>
            <a:endParaRPr lang="en-GB" sz="1200" b="1" dirty="0">
              <a:solidFill>
                <a:schemeClr val="tx2"/>
              </a:solidFill>
              <a:latin typeface="EYInterstate"/>
            </a:endParaRPr>
          </a:p>
          <a:p>
            <a:pPr marL="134541" indent="-171450" fontAlgn="base">
              <a:lnSpc>
                <a:spcPts val="1050"/>
              </a:lnSpc>
              <a:spcBef>
                <a:spcPct val="0"/>
              </a:spcBef>
              <a:spcAft>
                <a:spcPct val="0"/>
              </a:spcAft>
              <a:buFontTx/>
              <a:buChar char="•"/>
            </a:pPr>
            <a:endParaRPr lang="en-GB" sz="1200" b="1" dirty="0">
              <a:solidFill>
                <a:schemeClr val="tx2"/>
              </a:solidFill>
              <a:latin typeface="EYInterstate"/>
            </a:endParaRPr>
          </a:p>
          <a:p>
            <a:pPr fontAlgn="base">
              <a:lnSpc>
                <a:spcPts val="1050"/>
              </a:lnSpc>
              <a:spcBef>
                <a:spcPct val="0"/>
              </a:spcBef>
              <a:spcAft>
                <a:spcPct val="0"/>
              </a:spcAft>
            </a:pPr>
            <a:endParaRPr lang="en-GB" sz="1200" b="1" dirty="0">
              <a:solidFill>
                <a:schemeClr val="tx2"/>
              </a:solidFill>
              <a:latin typeface="EYInterstate"/>
            </a:endParaRPr>
          </a:p>
          <a:p>
            <a:pPr marL="134541" indent="-171450" fontAlgn="base">
              <a:lnSpc>
                <a:spcPts val="1050"/>
              </a:lnSpc>
              <a:spcBef>
                <a:spcPct val="0"/>
              </a:spcBef>
              <a:spcAft>
                <a:spcPct val="0"/>
              </a:spcAft>
              <a:buFontTx/>
              <a:buChar char="•"/>
            </a:pPr>
            <a:endParaRPr lang="en-GB" sz="1200" b="1" dirty="0">
              <a:solidFill>
                <a:schemeClr val="tx2"/>
              </a:solidFill>
              <a:latin typeface="EYInterstate"/>
            </a:endParaRPr>
          </a:p>
          <a:p>
            <a:pPr fontAlgn="base">
              <a:lnSpc>
                <a:spcPts val="1050"/>
              </a:lnSpc>
              <a:spcBef>
                <a:spcPct val="0"/>
              </a:spcBef>
              <a:spcAft>
                <a:spcPct val="0"/>
              </a:spcAft>
            </a:pPr>
            <a:r>
              <a:rPr lang="en-GB" sz="1200" b="1" dirty="0">
                <a:solidFill>
                  <a:schemeClr val="tx2"/>
                </a:solidFill>
                <a:latin typeface="EYInterstate"/>
              </a:rPr>
              <a:t> </a:t>
            </a:r>
          </a:p>
        </p:txBody>
      </p:sp>
      <p:sp>
        <p:nvSpPr>
          <p:cNvPr id="22" name="Rectangle 9">
            <a:extLst>
              <a:ext uri="{FF2B5EF4-FFF2-40B4-BE49-F238E27FC236}">
                <a16:creationId xmlns:a16="http://schemas.microsoft.com/office/drawing/2014/main" id="{EB581A9B-AB31-49F4-9341-64CD2B83E65D}"/>
              </a:ext>
            </a:extLst>
          </p:cNvPr>
          <p:cNvSpPr>
            <a:spLocks noChangeArrowheads="1"/>
          </p:cNvSpPr>
          <p:nvPr/>
        </p:nvSpPr>
        <p:spPr bwMode="auto">
          <a:xfrm>
            <a:off x="6588125" y="1148777"/>
            <a:ext cx="2124075" cy="2167658"/>
          </a:xfrm>
          <a:prstGeom prst="rect">
            <a:avLst/>
          </a:prstGeom>
          <a:noFill/>
          <a:ln w="12700" algn="ctr">
            <a:noFill/>
            <a:miter lim="800000"/>
            <a:headEnd/>
            <a:tailEnd/>
          </a:ln>
          <a:effectLst/>
        </p:spPr>
        <p:txBody>
          <a:bodyPr wrap="square" lIns="40500" tIns="40500" rIns="40500" bIns="40500" anchor="t" anchorCtr="0"/>
          <a:lstStyle/>
          <a:p>
            <a:pPr fontAlgn="base">
              <a:lnSpc>
                <a:spcPts val="1050"/>
              </a:lnSpc>
              <a:spcBef>
                <a:spcPct val="0"/>
              </a:spcBef>
              <a:spcAft>
                <a:spcPct val="0"/>
              </a:spcAft>
            </a:pPr>
            <a:r>
              <a:rPr lang="en-GB" sz="1200" b="1" dirty="0">
                <a:solidFill>
                  <a:schemeClr val="tx2"/>
                </a:solidFill>
                <a:latin typeface="EYInterstate"/>
              </a:rPr>
              <a:t>3 words to describe me… : Enthusiastic, motivated and hard working</a:t>
            </a:r>
          </a:p>
          <a:p>
            <a:pPr fontAlgn="base">
              <a:lnSpc>
                <a:spcPts val="1050"/>
              </a:lnSpc>
              <a:spcBef>
                <a:spcPct val="0"/>
              </a:spcBef>
              <a:spcAft>
                <a:spcPct val="0"/>
              </a:spcAft>
            </a:pPr>
            <a:endParaRPr lang="en-GB" sz="1200" b="1" dirty="0">
              <a:solidFill>
                <a:schemeClr val="tx2"/>
              </a:solidFill>
              <a:latin typeface="EYInterstate"/>
            </a:endParaRPr>
          </a:p>
          <a:p>
            <a:pPr fontAlgn="base">
              <a:lnSpc>
                <a:spcPts val="1050"/>
              </a:lnSpc>
              <a:spcBef>
                <a:spcPct val="0"/>
              </a:spcBef>
              <a:spcAft>
                <a:spcPct val="0"/>
              </a:spcAft>
            </a:pPr>
            <a:endParaRPr lang="en-GB" sz="1200" b="1" dirty="0">
              <a:solidFill>
                <a:schemeClr val="tx2"/>
              </a:solidFill>
              <a:latin typeface="EYInterstate"/>
            </a:endParaRPr>
          </a:p>
          <a:p>
            <a:pPr fontAlgn="base">
              <a:lnSpc>
                <a:spcPts val="1050"/>
              </a:lnSpc>
              <a:spcBef>
                <a:spcPct val="0"/>
              </a:spcBef>
              <a:spcAft>
                <a:spcPct val="0"/>
              </a:spcAft>
            </a:pPr>
            <a:r>
              <a:rPr lang="en-GB" sz="1200" b="1" dirty="0">
                <a:solidFill>
                  <a:schemeClr val="tx2"/>
                </a:solidFill>
                <a:latin typeface="EYInterstate"/>
              </a:rPr>
              <a:t>In my free time I enjoy… : Watching movies and stay on bed all the time.</a:t>
            </a:r>
          </a:p>
          <a:p>
            <a:pPr marL="134541" indent="-171450" fontAlgn="base">
              <a:lnSpc>
                <a:spcPts val="1050"/>
              </a:lnSpc>
              <a:spcBef>
                <a:spcPct val="0"/>
              </a:spcBef>
              <a:spcAft>
                <a:spcPct val="0"/>
              </a:spcAft>
              <a:buFontTx/>
              <a:buChar char="•"/>
            </a:pPr>
            <a:endParaRPr lang="en-GB" sz="1200" b="1" dirty="0">
              <a:solidFill>
                <a:schemeClr val="tx2"/>
              </a:solidFill>
              <a:latin typeface="EYInterstate"/>
            </a:endParaRPr>
          </a:p>
          <a:p>
            <a:pPr marL="134541" indent="-171450" fontAlgn="base">
              <a:lnSpc>
                <a:spcPts val="1050"/>
              </a:lnSpc>
              <a:spcBef>
                <a:spcPct val="0"/>
              </a:spcBef>
              <a:spcAft>
                <a:spcPct val="0"/>
              </a:spcAft>
              <a:buFontTx/>
              <a:buChar char="•"/>
            </a:pPr>
            <a:endParaRPr lang="en-GB" sz="1200" b="1" dirty="0">
              <a:solidFill>
                <a:schemeClr val="tx2"/>
              </a:solidFill>
              <a:latin typeface="EYInterstate"/>
            </a:endParaRPr>
          </a:p>
          <a:p>
            <a:pPr fontAlgn="base">
              <a:lnSpc>
                <a:spcPts val="1050"/>
              </a:lnSpc>
              <a:spcBef>
                <a:spcPct val="0"/>
              </a:spcBef>
              <a:spcAft>
                <a:spcPct val="0"/>
              </a:spcAft>
            </a:pPr>
            <a:endParaRPr lang="en-GB" sz="1200" b="1" dirty="0">
              <a:solidFill>
                <a:schemeClr val="tx2"/>
              </a:solidFill>
              <a:latin typeface="EYInterstate"/>
            </a:endParaRPr>
          </a:p>
          <a:p>
            <a:pPr fontAlgn="base">
              <a:lnSpc>
                <a:spcPts val="1050"/>
              </a:lnSpc>
              <a:spcBef>
                <a:spcPct val="0"/>
              </a:spcBef>
              <a:spcAft>
                <a:spcPct val="0"/>
              </a:spcAft>
            </a:pPr>
            <a:r>
              <a:rPr lang="en-GB" sz="1200" b="1" dirty="0">
                <a:solidFill>
                  <a:schemeClr val="tx2"/>
                </a:solidFill>
                <a:latin typeface="EYInterstate"/>
              </a:rPr>
              <a:t>One interesting fact about me… : I will cook very good</a:t>
            </a:r>
          </a:p>
          <a:p>
            <a:pPr marL="134541" indent="-171450" fontAlgn="base">
              <a:lnSpc>
                <a:spcPts val="1050"/>
              </a:lnSpc>
              <a:spcBef>
                <a:spcPct val="0"/>
              </a:spcBef>
              <a:spcAft>
                <a:spcPct val="0"/>
              </a:spcAft>
              <a:buFontTx/>
              <a:buChar char="•"/>
            </a:pPr>
            <a:endParaRPr lang="en-GB" sz="1200" b="1" dirty="0">
              <a:solidFill>
                <a:schemeClr val="tx2"/>
              </a:solidFill>
              <a:latin typeface="EYInterstate"/>
            </a:endParaRPr>
          </a:p>
          <a:p>
            <a:pPr marL="134541" indent="-171450" fontAlgn="base">
              <a:lnSpc>
                <a:spcPts val="1050"/>
              </a:lnSpc>
              <a:spcBef>
                <a:spcPct val="0"/>
              </a:spcBef>
              <a:spcAft>
                <a:spcPct val="0"/>
              </a:spcAft>
              <a:buFontTx/>
              <a:buChar char="•"/>
            </a:pPr>
            <a:endParaRPr lang="en-GB" sz="1200" b="1" dirty="0">
              <a:solidFill>
                <a:schemeClr val="tx2"/>
              </a:solidFill>
              <a:latin typeface="EYInterstate"/>
            </a:endParaRPr>
          </a:p>
          <a:p>
            <a:pPr fontAlgn="base">
              <a:lnSpc>
                <a:spcPts val="1050"/>
              </a:lnSpc>
              <a:spcBef>
                <a:spcPct val="0"/>
              </a:spcBef>
              <a:spcAft>
                <a:spcPct val="0"/>
              </a:spcAft>
            </a:pPr>
            <a:endParaRPr lang="en-GB" sz="1200" b="1" dirty="0">
              <a:solidFill>
                <a:schemeClr val="tx2"/>
              </a:solidFill>
              <a:latin typeface="EYInterstate"/>
            </a:endParaRPr>
          </a:p>
          <a:p>
            <a:pPr fontAlgn="base">
              <a:lnSpc>
                <a:spcPts val="1050"/>
              </a:lnSpc>
              <a:spcBef>
                <a:spcPct val="0"/>
              </a:spcBef>
              <a:spcAft>
                <a:spcPct val="0"/>
              </a:spcAft>
            </a:pPr>
            <a:r>
              <a:rPr lang="en-GB" sz="1200" b="1" dirty="0">
                <a:solidFill>
                  <a:schemeClr val="tx2"/>
                </a:solidFill>
                <a:latin typeface="EYInterstate"/>
              </a:rPr>
              <a:t>Top of my bucket list… : Want to work in USA</a:t>
            </a:r>
          </a:p>
          <a:p>
            <a:pPr marL="134541" indent="-171450" fontAlgn="base">
              <a:lnSpc>
                <a:spcPts val="1050"/>
              </a:lnSpc>
              <a:spcBef>
                <a:spcPct val="0"/>
              </a:spcBef>
              <a:spcAft>
                <a:spcPct val="0"/>
              </a:spcAft>
              <a:buFontTx/>
              <a:buChar char="•"/>
            </a:pPr>
            <a:endParaRPr lang="en-GB" sz="1200" b="1" dirty="0">
              <a:solidFill>
                <a:schemeClr val="tx2"/>
              </a:solidFill>
              <a:latin typeface="EYInterstate"/>
            </a:endParaRPr>
          </a:p>
          <a:p>
            <a:pPr marL="134541" indent="-171450" fontAlgn="base">
              <a:lnSpc>
                <a:spcPts val="1050"/>
              </a:lnSpc>
              <a:spcBef>
                <a:spcPct val="0"/>
              </a:spcBef>
              <a:spcAft>
                <a:spcPct val="0"/>
              </a:spcAft>
              <a:buFontTx/>
              <a:buChar char="•"/>
            </a:pPr>
            <a:endParaRPr lang="en-GB" sz="1200" b="1" dirty="0">
              <a:solidFill>
                <a:schemeClr val="tx2"/>
              </a:solidFill>
              <a:latin typeface="EYInterstate"/>
            </a:endParaRPr>
          </a:p>
          <a:p>
            <a:pPr fontAlgn="base">
              <a:lnSpc>
                <a:spcPts val="1050"/>
              </a:lnSpc>
              <a:spcBef>
                <a:spcPct val="0"/>
              </a:spcBef>
              <a:spcAft>
                <a:spcPct val="0"/>
              </a:spcAft>
            </a:pPr>
            <a:endParaRPr lang="en-GB" sz="1200" b="1" dirty="0">
              <a:solidFill>
                <a:schemeClr val="tx2"/>
              </a:solidFill>
              <a:latin typeface="EYInterstate"/>
            </a:endParaRPr>
          </a:p>
          <a:p>
            <a:pPr fontAlgn="base">
              <a:lnSpc>
                <a:spcPts val="1050"/>
              </a:lnSpc>
              <a:spcBef>
                <a:spcPct val="0"/>
              </a:spcBef>
              <a:spcAft>
                <a:spcPct val="0"/>
              </a:spcAft>
            </a:pPr>
            <a:r>
              <a:rPr lang="en-GB" sz="1200" b="1" dirty="0">
                <a:solidFill>
                  <a:schemeClr val="tx2"/>
                </a:solidFill>
                <a:latin typeface="EYInterstate"/>
              </a:rPr>
              <a:t>Top tip for working with me… : Easy going and team work</a:t>
            </a:r>
          </a:p>
          <a:p>
            <a:pPr marL="134541" indent="-171450" fontAlgn="base">
              <a:lnSpc>
                <a:spcPts val="1050"/>
              </a:lnSpc>
              <a:spcBef>
                <a:spcPct val="0"/>
              </a:spcBef>
              <a:spcAft>
                <a:spcPct val="0"/>
              </a:spcAft>
              <a:buFontTx/>
              <a:buChar char="•"/>
            </a:pPr>
            <a:endParaRPr lang="en-GB" sz="1200" b="1" dirty="0">
              <a:solidFill>
                <a:schemeClr val="tx2"/>
              </a:solidFill>
              <a:latin typeface="EYInterstate"/>
            </a:endParaRPr>
          </a:p>
          <a:p>
            <a:pPr marL="134541" indent="-171450" fontAlgn="base">
              <a:lnSpc>
                <a:spcPts val="1050"/>
              </a:lnSpc>
              <a:spcBef>
                <a:spcPct val="0"/>
              </a:spcBef>
              <a:spcAft>
                <a:spcPct val="0"/>
              </a:spcAft>
              <a:buFontTx/>
              <a:buChar char="•"/>
            </a:pPr>
            <a:endParaRPr lang="en-GB" sz="1200" b="1" dirty="0">
              <a:solidFill>
                <a:schemeClr val="tx2"/>
              </a:solidFill>
              <a:latin typeface="EYInterstate"/>
            </a:endParaRPr>
          </a:p>
          <a:p>
            <a:pPr fontAlgn="base">
              <a:lnSpc>
                <a:spcPts val="1050"/>
              </a:lnSpc>
              <a:spcBef>
                <a:spcPct val="0"/>
              </a:spcBef>
              <a:spcAft>
                <a:spcPct val="0"/>
              </a:spcAft>
            </a:pPr>
            <a:endParaRPr lang="en-GB" sz="1200" b="1" dirty="0">
              <a:solidFill>
                <a:schemeClr val="tx2"/>
              </a:solidFill>
              <a:latin typeface="EYInterstate"/>
            </a:endParaRPr>
          </a:p>
          <a:p>
            <a:pPr fontAlgn="base">
              <a:lnSpc>
                <a:spcPts val="1050"/>
              </a:lnSpc>
              <a:spcBef>
                <a:spcPct val="0"/>
              </a:spcBef>
              <a:spcAft>
                <a:spcPct val="0"/>
              </a:spcAft>
            </a:pPr>
            <a:endParaRPr lang="en-GB" sz="1200" b="1" dirty="0">
              <a:solidFill>
                <a:schemeClr val="tx2"/>
              </a:solidFill>
              <a:latin typeface="EYInterstate"/>
            </a:endParaRPr>
          </a:p>
          <a:p>
            <a:pPr marL="134541" fontAlgn="base">
              <a:lnSpc>
                <a:spcPts val="1050"/>
              </a:lnSpc>
              <a:spcBef>
                <a:spcPct val="0"/>
              </a:spcBef>
              <a:spcAft>
                <a:spcPct val="0"/>
              </a:spcAft>
            </a:pPr>
            <a:endParaRPr lang="en-GB" sz="825" dirty="0">
              <a:solidFill>
                <a:srgbClr val="7F7E82"/>
              </a:solidFill>
              <a:latin typeface="EYInterstate Regular" pitchFamily="1" charset="0"/>
            </a:endParaRPr>
          </a:p>
        </p:txBody>
      </p:sp>
      <p:sp>
        <p:nvSpPr>
          <p:cNvPr id="23" name="Rectangle 22">
            <a:extLst>
              <a:ext uri="{FF2B5EF4-FFF2-40B4-BE49-F238E27FC236}">
                <a16:creationId xmlns:a16="http://schemas.microsoft.com/office/drawing/2014/main" id="{60B3736D-42B6-4CC6-AC70-FDDD499FC0C4}"/>
              </a:ext>
            </a:extLst>
          </p:cNvPr>
          <p:cNvSpPr/>
          <p:nvPr/>
        </p:nvSpPr>
        <p:spPr>
          <a:xfrm>
            <a:off x="81212" y="3302037"/>
            <a:ext cx="1785478" cy="2780441"/>
          </a:xfrm>
          <a:prstGeom prst="rect">
            <a:avLst/>
          </a:prstGeom>
          <a:solidFill>
            <a:schemeClr val="bg1">
              <a:lumMod val="95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E" sz="1200" dirty="0">
                <a:solidFill>
                  <a:schemeClr val="tx1"/>
                </a:solidFill>
              </a:rPr>
              <a:t>Insert a second, more casual Picture here – Please use high resolution and use up all of the space available in this box</a:t>
            </a:r>
          </a:p>
        </p:txBody>
      </p:sp>
      <p:sp>
        <p:nvSpPr>
          <p:cNvPr id="19" name="Rectangle 18">
            <a:extLst>
              <a:ext uri="{FF2B5EF4-FFF2-40B4-BE49-F238E27FC236}">
                <a16:creationId xmlns:a16="http://schemas.microsoft.com/office/drawing/2014/main" id="{149A1450-10D7-4CE2-BD6A-9B5C868E7E5F}"/>
              </a:ext>
            </a:extLst>
          </p:cNvPr>
          <p:cNvSpPr/>
          <p:nvPr/>
        </p:nvSpPr>
        <p:spPr>
          <a:xfrm>
            <a:off x="6594484" y="4476716"/>
            <a:ext cx="689612" cy="1569660"/>
          </a:xfrm>
          <a:prstGeom prst="rect">
            <a:avLst/>
          </a:prstGeom>
        </p:spPr>
        <p:txBody>
          <a:bodyPr wrap="none">
            <a:spAutoFit/>
          </a:bodyPr>
          <a:lstStyle/>
          <a:p>
            <a:r>
              <a:rPr lang="en-IE" sz="9600" dirty="0">
                <a:latin typeface="Georgia" panose="02040502050405020303" pitchFamily="18" charset="0"/>
              </a:rPr>
              <a:t>“</a:t>
            </a:r>
          </a:p>
        </p:txBody>
      </p:sp>
      <p:grpSp>
        <p:nvGrpSpPr>
          <p:cNvPr id="25" name="Group 33">
            <a:extLst>
              <a:ext uri="{FF2B5EF4-FFF2-40B4-BE49-F238E27FC236}">
                <a16:creationId xmlns:a16="http://schemas.microsoft.com/office/drawing/2014/main" id="{C10E17D3-34D2-4D4C-A01A-687181F75E87}"/>
              </a:ext>
            </a:extLst>
          </p:cNvPr>
          <p:cNvGrpSpPr>
            <a:grpSpLocks noChangeAspect="1"/>
          </p:cNvGrpSpPr>
          <p:nvPr/>
        </p:nvGrpSpPr>
        <p:grpSpPr bwMode="auto">
          <a:xfrm>
            <a:off x="4853647" y="4988591"/>
            <a:ext cx="995694" cy="1079600"/>
            <a:chOff x="4039" y="1810"/>
            <a:chExt cx="712" cy="772"/>
          </a:xfrm>
          <a:solidFill>
            <a:schemeClr val="bg1"/>
          </a:solidFill>
        </p:grpSpPr>
        <p:sp>
          <p:nvSpPr>
            <p:cNvPr id="26" name="Freeform 34">
              <a:extLst>
                <a:ext uri="{FF2B5EF4-FFF2-40B4-BE49-F238E27FC236}">
                  <a16:creationId xmlns:a16="http://schemas.microsoft.com/office/drawing/2014/main" id="{48094665-22C4-4F92-A02F-46F0C4768F07}"/>
                </a:ext>
              </a:extLst>
            </p:cNvPr>
            <p:cNvSpPr>
              <a:spLocks/>
            </p:cNvSpPr>
            <p:nvPr/>
          </p:nvSpPr>
          <p:spPr bwMode="auto">
            <a:xfrm>
              <a:off x="4039" y="1810"/>
              <a:ext cx="574" cy="772"/>
            </a:xfrm>
            <a:custGeom>
              <a:avLst/>
              <a:gdLst>
                <a:gd name="T0" fmla="*/ 574 w 574"/>
                <a:gd name="T1" fmla="*/ 772 h 772"/>
                <a:gd name="T2" fmla="*/ 0 w 574"/>
                <a:gd name="T3" fmla="*/ 772 h 772"/>
                <a:gd name="T4" fmla="*/ 0 w 574"/>
                <a:gd name="T5" fmla="*/ 48 h 772"/>
                <a:gd name="T6" fmla="*/ 230 w 574"/>
                <a:gd name="T7" fmla="*/ 48 h 772"/>
                <a:gd name="T8" fmla="*/ 230 w 574"/>
                <a:gd name="T9" fmla="*/ 48 h 772"/>
                <a:gd name="T10" fmla="*/ 232 w 574"/>
                <a:gd name="T11" fmla="*/ 38 h 772"/>
                <a:gd name="T12" fmla="*/ 236 w 574"/>
                <a:gd name="T13" fmla="*/ 28 h 772"/>
                <a:gd name="T14" fmla="*/ 242 w 574"/>
                <a:gd name="T15" fmla="*/ 20 h 772"/>
                <a:gd name="T16" fmla="*/ 250 w 574"/>
                <a:gd name="T17" fmla="*/ 12 h 772"/>
                <a:gd name="T18" fmla="*/ 258 w 574"/>
                <a:gd name="T19" fmla="*/ 8 h 772"/>
                <a:gd name="T20" fmla="*/ 266 w 574"/>
                <a:gd name="T21" fmla="*/ 2 h 772"/>
                <a:gd name="T22" fmla="*/ 276 w 574"/>
                <a:gd name="T23" fmla="*/ 0 h 772"/>
                <a:gd name="T24" fmla="*/ 286 w 574"/>
                <a:gd name="T25" fmla="*/ 0 h 772"/>
                <a:gd name="T26" fmla="*/ 286 w 574"/>
                <a:gd name="T27" fmla="*/ 0 h 772"/>
                <a:gd name="T28" fmla="*/ 298 w 574"/>
                <a:gd name="T29" fmla="*/ 0 h 772"/>
                <a:gd name="T30" fmla="*/ 306 w 574"/>
                <a:gd name="T31" fmla="*/ 2 h 772"/>
                <a:gd name="T32" fmla="*/ 316 w 574"/>
                <a:gd name="T33" fmla="*/ 8 h 772"/>
                <a:gd name="T34" fmla="*/ 324 w 574"/>
                <a:gd name="T35" fmla="*/ 12 h 772"/>
                <a:gd name="T36" fmla="*/ 330 w 574"/>
                <a:gd name="T37" fmla="*/ 20 h 772"/>
                <a:gd name="T38" fmla="*/ 336 w 574"/>
                <a:gd name="T39" fmla="*/ 28 h 772"/>
                <a:gd name="T40" fmla="*/ 340 w 574"/>
                <a:gd name="T41" fmla="*/ 38 h 772"/>
                <a:gd name="T42" fmla="*/ 344 w 574"/>
                <a:gd name="T43" fmla="*/ 48 h 772"/>
                <a:gd name="T44" fmla="*/ 574 w 574"/>
                <a:gd name="T45" fmla="*/ 48 h 772"/>
                <a:gd name="T46" fmla="*/ 574 w 574"/>
                <a:gd name="T47" fmla="*/ 246 h 772"/>
                <a:gd name="T48" fmla="*/ 556 w 574"/>
                <a:gd name="T49" fmla="*/ 246 h 772"/>
                <a:gd name="T50" fmla="*/ 556 w 574"/>
                <a:gd name="T51" fmla="*/ 66 h 772"/>
                <a:gd name="T52" fmla="*/ 326 w 574"/>
                <a:gd name="T53" fmla="*/ 66 h 772"/>
                <a:gd name="T54" fmla="*/ 326 w 574"/>
                <a:gd name="T55" fmla="*/ 56 h 772"/>
                <a:gd name="T56" fmla="*/ 326 w 574"/>
                <a:gd name="T57" fmla="*/ 56 h 772"/>
                <a:gd name="T58" fmla="*/ 326 w 574"/>
                <a:gd name="T59" fmla="*/ 48 h 772"/>
                <a:gd name="T60" fmla="*/ 322 w 574"/>
                <a:gd name="T61" fmla="*/ 40 h 772"/>
                <a:gd name="T62" fmla="*/ 320 w 574"/>
                <a:gd name="T63" fmla="*/ 34 h 772"/>
                <a:gd name="T64" fmla="*/ 314 w 574"/>
                <a:gd name="T65" fmla="*/ 28 h 772"/>
                <a:gd name="T66" fmla="*/ 308 w 574"/>
                <a:gd name="T67" fmla="*/ 24 h 772"/>
                <a:gd name="T68" fmla="*/ 302 w 574"/>
                <a:gd name="T69" fmla="*/ 20 h 772"/>
                <a:gd name="T70" fmla="*/ 294 w 574"/>
                <a:gd name="T71" fmla="*/ 18 h 772"/>
                <a:gd name="T72" fmla="*/ 286 w 574"/>
                <a:gd name="T73" fmla="*/ 18 h 772"/>
                <a:gd name="T74" fmla="*/ 286 w 574"/>
                <a:gd name="T75" fmla="*/ 18 h 772"/>
                <a:gd name="T76" fmla="*/ 278 w 574"/>
                <a:gd name="T77" fmla="*/ 18 h 772"/>
                <a:gd name="T78" fmla="*/ 272 w 574"/>
                <a:gd name="T79" fmla="*/ 20 h 772"/>
                <a:gd name="T80" fmla="*/ 264 w 574"/>
                <a:gd name="T81" fmla="*/ 24 h 772"/>
                <a:gd name="T82" fmla="*/ 258 w 574"/>
                <a:gd name="T83" fmla="*/ 28 h 772"/>
                <a:gd name="T84" fmla="*/ 254 w 574"/>
                <a:gd name="T85" fmla="*/ 34 h 772"/>
                <a:gd name="T86" fmla="*/ 250 w 574"/>
                <a:gd name="T87" fmla="*/ 40 h 772"/>
                <a:gd name="T88" fmla="*/ 248 w 574"/>
                <a:gd name="T89" fmla="*/ 48 h 772"/>
                <a:gd name="T90" fmla="*/ 248 w 574"/>
                <a:gd name="T91" fmla="*/ 56 h 772"/>
                <a:gd name="T92" fmla="*/ 248 w 574"/>
                <a:gd name="T93" fmla="*/ 66 h 772"/>
                <a:gd name="T94" fmla="*/ 18 w 574"/>
                <a:gd name="T95" fmla="*/ 66 h 772"/>
                <a:gd name="T96" fmla="*/ 18 w 574"/>
                <a:gd name="T97" fmla="*/ 754 h 772"/>
                <a:gd name="T98" fmla="*/ 556 w 574"/>
                <a:gd name="T99" fmla="*/ 754 h 772"/>
                <a:gd name="T100" fmla="*/ 556 w 574"/>
                <a:gd name="T101" fmla="*/ 644 h 772"/>
                <a:gd name="T102" fmla="*/ 574 w 574"/>
                <a:gd name="T103" fmla="*/ 644 h 772"/>
                <a:gd name="T104" fmla="*/ 574 w 574"/>
                <a:gd name="T105" fmla="*/ 772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4" h="772">
                  <a:moveTo>
                    <a:pt x="574" y="772"/>
                  </a:moveTo>
                  <a:lnTo>
                    <a:pt x="0" y="772"/>
                  </a:lnTo>
                  <a:lnTo>
                    <a:pt x="0" y="48"/>
                  </a:lnTo>
                  <a:lnTo>
                    <a:pt x="230" y="48"/>
                  </a:lnTo>
                  <a:lnTo>
                    <a:pt x="230" y="48"/>
                  </a:lnTo>
                  <a:lnTo>
                    <a:pt x="232" y="38"/>
                  </a:lnTo>
                  <a:lnTo>
                    <a:pt x="236" y="28"/>
                  </a:lnTo>
                  <a:lnTo>
                    <a:pt x="242" y="20"/>
                  </a:lnTo>
                  <a:lnTo>
                    <a:pt x="250" y="12"/>
                  </a:lnTo>
                  <a:lnTo>
                    <a:pt x="258" y="8"/>
                  </a:lnTo>
                  <a:lnTo>
                    <a:pt x="266" y="2"/>
                  </a:lnTo>
                  <a:lnTo>
                    <a:pt x="276" y="0"/>
                  </a:lnTo>
                  <a:lnTo>
                    <a:pt x="286" y="0"/>
                  </a:lnTo>
                  <a:lnTo>
                    <a:pt x="286" y="0"/>
                  </a:lnTo>
                  <a:lnTo>
                    <a:pt x="298" y="0"/>
                  </a:lnTo>
                  <a:lnTo>
                    <a:pt x="306" y="2"/>
                  </a:lnTo>
                  <a:lnTo>
                    <a:pt x="316" y="8"/>
                  </a:lnTo>
                  <a:lnTo>
                    <a:pt x="324" y="12"/>
                  </a:lnTo>
                  <a:lnTo>
                    <a:pt x="330" y="20"/>
                  </a:lnTo>
                  <a:lnTo>
                    <a:pt x="336" y="28"/>
                  </a:lnTo>
                  <a:lnTo>
                    <a:pt x="340" y="38"/>
                  </a:lnTo>
                  <a:lnTo>
                    <a:pt x="344" y="48"/>
                  </a:lnTo>
                  <a:lnTo>
                    <a:pt x="574" y="48"/>
                  </a:lnTo>
                  <a:lnTo>
                    <a:pt x="574" y="246"/>
                  </a:lnTo>
                  <a:lnTo>
                    <a:pt x="556" y="246"/>
                  </a:lnTo>
                  <a:lnTo>
                    <a:pt x="556" y="66"/>
                  </a:lnTo>
                  <a:lnTo>
                    <a:pt x="326" y="66"/>
                  </a:lnTo>
                  <a:lnTo>
                    <a:pt x="326" y="56"/>
                  </a:lnTo>
                  <a:lnTo>
                    <a:pt x="326" y="56"/>
                  </a:lnTo>
                  <a:lnTo>
                    <a:pt x="326" y="48"/>
                  </a:lnTo>
                  <a:lnTo>
                    <a:pt x="322" y="40"/>
                  </a:lnTo>
                  <a:lnTo>
                    <a:pt x="320" y="34"/>
                  </a:lnTo>
                  <a:lnTo>
                    <a:pt x="314" y="28"/>
                  </a:lnTo>
                  <a:lnTo>
                    <a:pt x="308" y="24"/>
                  </a:lnTo>
                  <a:lnTo>
                    <a:pt x="302" y="20"/>
                  </a:lnTo>
                  <a:lnTo>
                    <a:pt x="294" y="18"/>
                  </a:lnTo>
                  <a:lnTo>
                    <a:pt x="286" y="18"/>
                  </a:lnTo>
                  <a:lnTo>
                    <a:pt x="286" y="18"/>
                  </a:lnTo>
                  <a:lnTo>
                    <a:pt x="278" y="18"/>
                  </a:lnTo>
                  <a:lnTo>
                    <a:pt x="272" y="20"/>
                  </a:lnTo>
                  <a:lnTo>
                    <a:pt x="264" y="24"/>
                  </a:lnTo>
                  <a:lnTo>
                    <a:pt x="258" y="28"/>
                  </a:lnTo>
                  <a:lnTo>
                    <a:pt x="254" y="34"/>
                  </a:lnTo>
                  <a:lnTo>
                    <a:pt x="250" y="40"/>
                  </a:lnTo>
                  <a:lnTo>
                    <a:pt x="248" y="48"/>
                  </a:lnTo>
                  <a:lnTo>
                    <a:pt x="248" y="56"/>
                  </a:lnTo>
                  <a:lnTo>
                    <a:pt x="248" y="66"/>
                  </a:lnTo>
                  <a:lnTo>
                    <a:pt x="18" y="66"/>
                  </a:lnTo>
                  <a:lnTo>
                    <a:pt x="18" y="754"/>
                  </a:lnTo>
                  <a:lnTo>
                    <a:pt x="556" y="754"/>
                  </a:lnTo>
                  <a:lnTo>
                    <a:pt x="556" y="644"/>
                  </a:lnTo>
                  <a:lnTo>
                    <a:pt x="574" y="644"/>
                  </a:lnTo>
                  <a:lnTo>
                    <a:pt x="574" y="7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44" tIns="34272" rIns="68544" bIns="34272" numCol="1" anchor="t" anchorCtr="0" compatLnSpc="1">
              <a:prstTxWarp prst="textNoShape">
                <a:avLst/>
              </a:prstTxWarp>
            </a:bodyPr>
            <a:lstStyle/>
            <a:p>
              <a:endParaRPr lang="en-IE" sz="1349" dirty="0">
                <a:latin typeface="EYInterstate Light" panose="02000506000000020004" pitchFamily="2" charset="0"/>
              </a:endParaRPr>
            </a:p>
          </p:txBody>
        </p:sp>
        <p:sp>
          <p:nvSpPr>
            <p:cNvPr id="27" name="Freeform 35">
              <a:extLst>
                <a:ext uri="{FF2B5EF4-FFF2-40B4-BE49-F238E27FC236}">
                  <a16:creationId xmlns:a16="http://schemas.microsoft.com/office/drawing/2014/main" id="{6C8068D4-BD67-4334-A686-99A7DBF5E383}"/>
                </a:ext>
              </a:extLst>
            </p:cNvPr>
            <p:cNvSpPr>
              <a:spLocks/>
            </p:cNvSpPr>
            <p:nvPr/>
          </p:nvSpPr>
          <p:spPr bwMode="auto">
            <a:xfrm>
              <a:off x="4207" y="1858"/>
              <a:ext cx="236" cy="128"/>
            </a:xfrm>
            <a:custGeom>
              <a:avLst/>
              <a:gdLst>
                <a:gd name="T0" fmla="*/ 236 w 236"/>
                <a:gd name="T1" fmla="*/ 128 h 128"/>
                <a:gd name="T2" fmla="*/ 0 w 236"/>
                <a:gd name="T3" fmla="*/ 128 h 128"/>
                <a:gd name="T4" fmla="*/ 0 w 236"/>
                <a:gd name="T5" fmla="*/ 0 h 128"/>
                <a:gd name="T6" fmla="*/ 18 w 236"/>
                <a:gd name="T7" fmla="*/ 0 h 128"/>
                <a:gd name="T8" fmla="*/ 18 w 236"/>
                <a:gd name="T9" fmla="*/ 110 h 128"/>
                <a:gd name="T10" fmla="*/ 218 w 236"/>
                <a:gd name="T11" fmla="*/ 110 h 128"/>
                <a:gd name="T12" fmla="*/ 218 w 236"/>
                <a:gd name="T13" fmla="*/ 0 h 128"/>
                <a:gd name="T14" fmla="*/ 236 w 236"/>
                <a:gd name="T15" fmla="*/ 0 h 128"/>
                <a:gd name="T16" fmla="*/ 236 w 236"/>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128">
                  <a:moveTo>
                    <a:pt x="236" y="128"/>
                  </a:moveTo>
                  <a:lnTo>
                    <a:pt x="0" y="128"/>
                  </a:lnTo>
                  <a:lnTo>
                    <a:pt x="0" y="0"/>
                  </a:lnTo>
                  <a:lnTo>
                    <a:pt x="18" y="0"/>
                  </a:lnTo>
                  <a:lnTo>
                    <a:pt x="18" y="110"/>
                  </a:lnTo>
                  <a:lnTo>
                    <a:pt x="218" y="110"/>
                  </a:lnTo>
                  <a:lnTo>
                    <a:pt x="218" y="0"/>
                  </a:lnTo>
                  <a:lnTo>
                    <a:pt x="236" y="0"/>
                  </a:lnTo>
                  <a:lnTo>
                    <a:pt x="236"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44" tIns="34272" rIns="68544" bIns="34272" numCol="1" anchor="t" anchorCtr="0" compatLnSpc="1">
              <a:prstTxWarp prst="textNoShape">
                <a:avLst/>
              </a:prstTxWarp>
            </a:bodyPr>
            <a:lstStyle/>
            <a:p>
              <a:endParaRPr lang="en-IE" sz="1349" dirty="0">
                <a:latin typeface="EYInterstate Light" panose="02000506000000020004" pitchFamily="2" charset="0"/>
              </a:endParaRPr>
            </a:p>
          </p:txBody>
        </p:sp>
        <p:sp>
          <p:nvSpPr>
            <p:cNvPr id="28" name="Rectangle 36">
              <a:extLst>
                <a:ext uri="{FF2B5EF4-FFF2-40B4-BE49-F238E27FC236}">
                  <a16:creationId xmlns:a16="http://schemas.microsoft.com/office/drawing/2014/main" id="{4546CD6D-4147-42C5-9DC1-FBFD26D1CE3C}"/>
                </a:ext>
              </a:extLst>
            </p:cNvPr>
            <p:cNvSpPr>
              <a:spLocks noChangeArrowheads="1"/>
            </p:cNvSpPr>
            <p:nvPr/>
          </p:nvSpPr>
          <p:spPr bwMode="auto">
            <a:xfrm>
              <a:off x="4263" y="1912"/>
              <a:ext cx="126"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44" tIns="34272" rIns="68544" bIns="34272" numCol="1" anchor="t" anchorCtr="0" compatLnSpc="1">
              <a:prstTxWarp prst="textNoShape">
                <a:avLst/>
              </a:prstTxWarp>
            </a:bodyPr>
            <a:lstStyle/>
            <a:p>
              <a:endParaRPr lang="en-IE" sz="1349" dirty="0">
                <a:latin typeface="EYInterstate Light" panose="02000506000000020004" pitchFamily="2" charset="0"/>
              </a:endParaRPr>
            </a:p>
          </p:txBody>
        </p:sp>
        <p:sp>
          <p:nvSpPr>
            <p:cNvPr id="30" name="Freeform 37">
              <a:extLst>
                <a:ext uri="{FF2B5EF4-FFF2-40B4-BE49-F238E27FC236}">
                  <a16:creationId xmlns:a16="http://schemas.microsoft.com/office/drawing/2014/main" id="{E49EFCDD-040D-44F2-8368-12A85517C5F6}"/>
                </a:ext>
              </a:extLst>
            </p:cNvPr>
            <p:cNvSpPr>
              <a:spLocks noEditPoints="1"/>
            </p:cNvSpPr>
            <p:nvPr/>
          </p:nvSpPr>
          <p:spPr bwMode="auto">
            <a:xfrm>
              <a:off x="4159" y="2038"/>
              <a:ext cx="80" cy="80"/>
            </a:xfrm>
            <a:custGeom>
              <a:avLst/>
              <a:gdLst>
                <a:gd name="T0" fmla="*/ 80 w 80"/>
                <a:gd name="T1" fmla="*/ 80 h 80"/>
                <a:gd name="T2" fmla="*/ 0 w 80"/>
                <a:gd name="T3" fmla="*/ 80 h 80"/>
                <a:gd name="T4" fmla="*/ 0 w 80"/>
                <a:gd name="T5" fmla="*/ 0 h 80"/>
                <a:gd name="T6" fmla="*/ 80 w 80"/>
                <a:gd name="T7" fmla="*/ 0 h 80"/>
                <a:gd name="T8" fmla="*/ 80 w 80"/>
                <a:gd name="T9" fmla="*/ 80 h 80"/>
                <a:gd name="T10" fmla="*/ 18 w 80"/>
                <a:gd name="T11" fmla="*/ 62 h 80"/>
                <a:gd name="T12" fmla="*/ 62 w 80"/>
                <a:gd name="T13" fmla="*/ 62 h 80"/>
                <a:gd name="T14" fmla="*/ 62 w 80"/>
                <a:gd name="T15" fmla="*/ 18 h 80"/>
                <a:gd name="T16" fmla="*/ 18 w 80"/>
                <a:gd name="T17" fmla="*/ 18 h 80"/>
                <a:gd name="T18" fmla="*/ 18 w 80"/>
                <a:gd name="T19" fmla="*/ 6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80" y="80"/>
                  </a:moveTo>
                  <a:lnTo>
                    <a:pt x="0" y="80"/>
                  </a:lnTo>
                  <a:lnTo>
                    <a:pt x="0" y="0"/>
                  </a:lnTo>
                  <a:lnTo>
                    <a:pt x="80" y="0"/>
                  </a:lnTo>
                  <a:lnTo>
                    <a:pt x="80" y="80"/>
                  </a:lnTo>
                  <a:close/>
                  <a:moveTo>
                    <a:pt x="18" y="62"/>
                  </a:moveTo>
                  <a:lnTo>
                    <a:pt x="62" y="62"/>
                  </a:lnTo>
                  <a:lnTo>
                    <a:pt x="62" y="18"/>
                  </a:lnTo>
                  <a:lnTo>
                    <a:pt x="18" y="18"/>
                  </a:lnTo>
                  <a:lnTo>
                    <a:pt x="18"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44" tIns="34272" rIns="68544" bIns="34272" numCol="1" anchor="t" anchorCtr="0" compatLnSpc="1">
              <a:prstTxWarp prst="textNoShape">
                <a:avLst/>
              </a:prstTxWarp>
            </a:bodyPr>
            <a:lstStyle/>
            <a:p>
              <a:endParaRPr lang="en-IE" sz="1349" dirty="0">
                <a:latin typeface="EYInterstate Light" panose="02000506000000020004" pitchFamily="2" charset="0"/>
              </a:endParaRPr>
            </a:p>
          </p:txBody>
        </p:sp>
        <p:sp>
          <p:nvSpPr>
            <p:cNvPr id="33" name="Freeform 38">
              <a:extLst>
                <a:ext uri="{FF2B5EF4-FFF2-40B4-BE49-F238E27FC236}">
                  <a16:creationId xmlns:a16="http://schemas.microsoft.com/office/drawing/2014/main" id="{DD9F77B3-55FF-4E64-9AD3-6E0E1FB49232}"/>
                </a:ext>
              </a:extLst>
            </p:cNvPr>
            <p:cNvSpPr>
              <a:spLocks noEditPoints="1"/>
            </p:cNvSpPr>
            <p:nvPr/>
          </p:nvSpPr>
          <p:spPr bwMode="auto">
            <a:xfrm>
              <a:off x="4159" y="2156"/>
              <a:ext cx="80" cy="80"/>
            </a:xfrm>
            <a:custGeom>
              <a:avLst/>
              <a:gdLst>
                <a:gd name="T0" fmla="*/ 80 w 80"/>
                <a:gd name="T1" fmla="*/ 80 h 80"/>
                <a:gd name="T2" fmla="*/ 0 w 80"/>
                <a:gd name="T3" fmla="*/ 80 h 80"/>
                <a:gd name="T4" fmla="*/ 0 w 80"/>
                <a:gd name="T5" fmla="*/ 0 h 80"/>
                <a:gd name="T6" fmla="*/ 80 w 80"/>
                <a:gd name="T7" fmla="*/ 0 h 80"/>
                <a:gd name="T8" fmla="*/ 80 w 80"/>
                <a:gd name="T9" fmla="*/ 80 h 80"/>
                <a:gd name="T10" fmla="*/ 18 w 80"/>
                <a:gd name="T11" fmla="*/ 62 h 80"/>
                <a:gd name="T12" fmla="*/ 62 w 80"/>
                <a:gd name="T13" fmla="*/ 62 h 80"/>
                <a:gd name="T14" fmla="*/ 62 w 80"/>
                <a:gd name="T15" fmla="*/ 18 h 80"/>
                <a:gd name="T16" fmla="*/ 18 w 80"/>
                <a:gd name="T17" fmla="*/ 18 h 80"/>
                <a:gd name="T18" fmla="*/ 18 w 80"/>
                <a:gd name="T19" fmla="*/ 6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80" y="80"/>
                  </a:moveTo>
                  <a:lnTo>
                    <a:pt x="0" y="80"/>
                  </a:lnTo>
                  <a:lnTo>
                    <a:pt x="0" y="0"/>
                  </a:lnTo>
                  <a:lnTo>
                    <a:pt x="80" y="0"/>
                  </a:lnTo>
                  <a:lnTo>
                    <a:pt x="80" y="80"/>
                  </a:lnTo>
                  <a:close/>
                  <a:moveTo>
                    <a:pt x="18" y="62"/>
                  </a:moveTo>
                  <a:lnTo>
                    <a:pt x="62" y="62"/>
                  </a:lnTo>
                  <a:lnTo>
                    <a:pt x="62" y="18"/>
                  </a:lnTo>
                  <a:lnTo>
                    <a:pt x="18" y="18"/>
                  </a:lnTo>
                  <a:lnTo>
                    <a:pt x="18"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44" tIns="34272" rIns="68544" bIns="34272" numCol="1" anchor="t" anchorCtr="0" compatLnSpc="1">
              <a:prstTxWarp prst="textNoShape">
                <a:avLst/>
              </a:prstTxWarp>
            </a:bodyPr>
            <a:lstStyle/>
            <a:p>
              <a:endParaRPr lang="en-IE" sz="1349" dirty="0">
                <a:latin typeface="EYInterstate Light" panose="02000506000000020004" pitchFamily="2" charset="0"/>
              </a:endParaRPr>
            </a:p>
          </p:txBody>
        </p:sp>
        <p:sp>
          <p:nvSpPr>
            <p:cNvPr id="34" name="Freeform 39">
              <a:extLst>
                <a:ext uri="{FF2B5EF4-FFF2-40B4-BE49-F238E27FC236}">
                  <a16:creationId xmlns:a16="http://schemas.microsoft.com/office/drawing/2014/main" id="{8A3EDE39-1752-4011-831E-DEF18B2FBF3A}"/>
                </a:ext>
              </a:extLst>
            </p:cNvPr>
            <p:cNvSpPr>
              <a:spLocks noEditPoints="1"/>
            </p:cNvSpPr>
            <p:nvPr/>
          </p:nvSpPr>
          <p:spPr bwMode="auto">
            <a:xfrm>
              <a:off x="4159" y="2272"/>
              <a:ext cx="80" cy="82"/>
            </a:xfrm>
            <a:custGeom>
              <a:avLst/>
              <a:gdLst>
                <a:gd name="T0" fmla="*/ 80 w 80"/>
                <a:gd name="T1" fmla="*/ 82 h 82"/>
                <a:gd name="T2" fmla="*/ 0 w 80"/>
                <a:gd name="T3" fmla="*/ 82 h 82"/>
                <a:gd name="T4" fmla="*/ 0 w 80"/>
                <a:gd name="T5" fmla="*/ 0 h 82"/>
                <a:gd name="T6" fmla="*/ 80 w 80"/>
                <a:gd name="T7" fmla="*/ 0 h 82"/>
                <a:gd name="T8" fmla="*/ 80 w 80"/>
                <a:gd name="T9" fmla="*/ 82 h 82"/>
                <a:gd name="T10" fmla="*/ 18 w 80"/>
                <a:gd name="T11" fmla="*/ 64 h 82"/>
                <a:gd name="T12" fmla="*/ 62 w 80"/>
                <a:gd name="T13" fmla="*/ 64 h 82"/>
                <a:gd name="T14" fmla="*/ 62 w 80"/>
                <a:gd name="T15" fmla="*/ 18 h 82"/>
                <a:gd name="T16" fmla="*/ 18 w 80"/>
                <a:gd name="T17" fmla="*/ 18 h 82"/>
                <a:gd name="T18" fmla="*/ 18 w 80"/>
                <a:gd name="T19" fmla="*/ 6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2">
                  <a:moveTo>
                    <a:pt x="80" y="82"/>
                  </a:moveTo>
                  <a:lnTo>
                    <a:pt x="0" y="82"/>
                  </a:lnTo>
                  <a:lnTo>
                    <a:pt x="0" y="0"/>
                  </a:lnTo>
                  <a:lnTo>
                    <a:pt x="80" y="0"/>
                  </a:lnTo>
                  <a:lnTo>
                    <a:pt x="80" y="82"/>
                  </a:lnTo>
                  <a:close/>
                  <a:moveTo>
                    <a:pt x="18" y="64"/>
                  </a:moveTo>
                  <a:lnTo>
                    <a:pt x="62" y="64"/>
                  </a:lnTo>
                  <a:lnTo>
                    <a:pt x="62" y="18"/>
                  </a:lnTo>
                  <a:lnTo>
                    <a:pt x="18" y="18"/>
                  </a:lnTo>
                  <a:lnTo>
                    <a:pt x="18"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44" tIns="34272" rIns="68544" bIns="34272" numCol="1" anchor="t" anchorCtr="0" compatLnSpc="1">
              <a:prstTxWarp prst="textNoShape">
                <a:avLst/>
              </a:prstTxWarp>
            </a:bodyPr>
            <a:lstStyle/>
            <a:p>
              <a:endParaRPr lang="en-IE" sz="1349" dirty="0">
                <a:latin typeface="EYInterstate Light" panose="02000506000000020004" pitchFamily="2" charset="0"/>
              </a:endParaRPr>
            </a:p>
          </p:txBody>
        </p:sp>
        <p:sp>
          <p:nvSpPr>
            <p:cNvPr id="35" name="Rectangle 40">
              <a:extLst>
                <a:ext uri="{FF2B5EF4-FFF2-40B4-BE49-F238E27FC236}">
                  <a16:creationId xmlns:a16="http://schemas.microsoft.com/office/drawing/2014/main" id="{92A856B9-5F18-406E-A0F8-2D973FD4006D}"/>
                </a:ext>
              </a:extLst>
            </p:cNvPr>
            <p:cNvSpPr>
              <a:spLocks noChangeArrowheads="1"/>
            </p:cNvSpPr>
            <p:nvPr/>
          </p:nvSpPr>
          <p:spPr bwMode="auto">
            <a:xfrm>
              <a:off x="4293" y="2068"/>
              <a:ext cx="200"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44" tIns="34272" rIns="68544" bIns="34272" numCol="1" anchor="t" anchorCtr="0" compatLnSpc="1">
              <a:prstTxWarp prst="textNoShape">
                <a:avLst/>
              </a:prstTxWarp>
            </a:bodyPr>
            <a:lstStyle/>
            <a:p>
              <a:endParaRPr lang="en-IE" sz="1349" dirty="0">
                <a:latin typeface="EYInterstate Light" panose="02000506000000020004" pitchFamily="2" charset="0"/>
              </a:endParaRPr>
            </a:p>
          </p:txBody>
        </p:sp>
        <p:sp>
          <p:nvSpPr>
            <p:cNvPr id="36" name="Rectangle 41">
              <a:extLst>
                <a:ext uri="{FF2B5EF4-FFF2-40B4-BE49-F238E27FC236}">
                  <a16:creationId xmlns:a16="http://schemas.microsoft.com/office/drawing/2014/main" id="{7C0A8C46-6D83-4940-81DD-E0CEDBBD42F8}"/>
                </a:ext>
              </a:extLst>
            </p:cNvPr>
            <p:cNvSpPr>
              <a:spLocks noChangeArrowheads="1"/>
            </p:cNvSpPr>
            <p:nvPr/>
          </p:nvSpPr>
          <p:spPr bwMode="auto">
            <a:xfrm>
              <a:off x="4293" y="2186"/>
              <a:ext cx="10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44" tIns="34272" rIns="68544" bIns="34272" numCol="1" anchor="t" anchorCtr="0" compatLnSpc="1">
              <a:prstTxWarp prst="textNoShape">
                <a:avLst/>
              </a:prstTxWarp>
            </a:bodyPr>
            <a:lstStyle/>
            <a:p>
              <a:endParaRPr lang="en-IE" sz="1349" dirty="0">
                <a:latin typeface="EYInterstate Light" panose="02000506000000020004" pitchFamily="2" charset="0"/>
              </a:endParaRPr>
            </a:p>
          </p:txBody>
        </p:sp>
        <p:sp>
          <p:nvSpPr>
            <p:cNvPr id="37" name="Rectangle 42">
              <a:extLst>
                <a:ext uri="{FF2B5EF4-FFF2-40B4-BE49-F238E27FC236}">
                  <a16:creationId xmlns:a16="http://schemas.microsoft.com/office/drawing/2014/main" id="{1C450687-B5A1-4FB0-9F48-C5592E5F9546}"/>
                </a:ext>
              </a:extLst>
            </p:cNvPr>
            <p:cNvSpPr>
              <a:spLocks noChangeArrowheads="1"/>
            </p:cNvSpPr>
            <p:nvPr/>
          </p:nvSpPr>
          <p:spPr bwMode="auto">
            <a:xfrm>
              <a:off x="4293" y="2304"/>
              <a:ext cx="10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44" tIns="34272" rIns="68544" bIns="34272" numCol="1" anchor="t" anchorCtr="0" compatLnSpc="1">
              <a:prstTxWarp prst="textNoShape">
                <a:avLst/>
              </a:prstTxWarp>
            </a:bodyPr>
            <a:lstStyle/>
            <a:p>
              <a:endParaRPr lang="en-IE" sz="1349" dirty="0">
                <a:latin typeface="EYInterstate Light" panose="02000506000000020004" pitchFamily="2" charset="0"/>
              </a:endParaRPr>
            </a:p>
          </p:txBody>
        </p:sp>
        <p:sp>
          <p:nvSpPr>
            <p:cNvPr id="38" name="Freeform 43">
              <a:extLst>
                <a:ext uri="{FF2B5EF4-FFF2-40B4-BE49-F238E27FC236}">
                  <a16:creationId xmlns:a16="http://schemas.microsoft.com/office/drawing/2014/main" id="{509E09BF-6294-4174-A696-E661EAD0CD55}"/>
                </a:ext>
              </a:extLst>
            </p:cNvPr>
            <p:cNvSpPr>
              <a:spLocks noEditPoints="1"/>
            </p:cNvSpPr>
            <p:nvPr/>
          </p:nvSpPr>
          <p:spPr bwMode="auto">
            <a:xfrm>
              <a:off x="4159" y="2390"/>
              <a:ext cx="80" cy="82"/>
            </a:xfrm>
            <a:custGeom>
              <a:avLst/>
              <a:gdLst>
                <a:gd name="T0" fmla="*/ 80 w 80"/>
                <a:gd name="T1" fmla="*/ 82 h 82"/>
                <a:gd name="T2" fmla="*/ 0 w 80"/>
                <a:gd name="T3" fmla="*/ 82 h 82"/>
                <a:gd name="T4" fmla="*/ 0 w 80"/>
                <a:gd name="T5" fmla="*/ 0 h 82"/>
                <a:gd name="T6" fmla="*/ 80 w 80"/>
                <a:gd name="T7" fmla="*/ 0 h 82"/>
                <a:gd name="T8" fmla="*/ 80 w 80"/>
                <a:gd name="T9" fmla="*/ 82 h 82"/>
                <a:gd name="T10" fmla="*/ 18 w 80"/>
                <a:gd name="T11" fmla="*/ 64 h 82"/>
                <a:gd name="T12" fmla="*/ 62 w 80"/>
                <a:gd name="T13" fmla="*/ 64 h 82"/>
                <a:gd name="T14" fmla="*/ 62 w 80"/>
                <a:gd name="T15" fmla="*/ 18 h 82"/>
                <a:gd name="T16" fmla="*/ 18 w 80"/>
                <a:gd name="T17" fmla="*/ 18 h 82"/>
                <a:gd name="T18" fmla="*/ 18 w 80"/>
                <a:gd name="T19" fmla="*/ 6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2">
                  <a:moveTo>
                    <a:pt x="80" y="82"/>
                  </a:moveTo>
                  <a:lnTo>
                    <a:pt x="0" y="82"/>
                  </a:lnTo>
                  <a:lnTo>
                    <a:pt x="0" y="0"/>
                  </a:lnTo>
                  <a:lnTo>
                    <a:pt x="80" y="0"/>
                  </a:lnTo>
                  <a:lnTo>
                    <a:pt x="80" y="82"/>
                  </a:lnTo>
                  <a:close/>
                  <a:moveTo>
                    <a:pt x="18" y="64"/>
                  </a:moveTo>
                  <a:lnTo>
                    <a:pt x="62" y="64"/>
                  </a:lnTo>
                  <a:lnTo>
                    <a:pt x="62" y="18"/>
                  </a:lnTo>
                  <a:lnTo>
                    <a:pt x="18" y="18"/>
                  </a:lnTo>
                  <a:lnTo>
                    <a:pt x="18"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44" tIns="34272" rIns="68544" bIns="34272" numCol="1" anchor="t" anchorCtr="0" compatLnSpc="1">
              <a:prstTxWarp prst="textNoShape">
                <a:avLst/>
              </a:prstTxWarp>
            </a:bodyPr>
            <a:lstStyle/>
            <a:p>
              <a:endParaRPr lang="en-IE" sz="1349" dirty="0">
                <a:latin typeface="EYInterstate Light" panose="02000506000000020004" pitchFamily="2" charset="0"/>
              </a:endParaRPr>
            </a:p>
          </p:txBody>
        </p:sp>
        <p:sp>
          <p:nvSpPr>
            <p:cNvPr id="39" name="Rectangle 44">
              <a:extLst>
                <a:ext uri="{FF2B5EF4-FFF2-40B4-BE49-F238E27FC236}">
                  <a16:creationId xmlns:a16="http://schemas.microsoft.com/office/drawing/2014/main" id="{50F4C107-14A1-45A8-830E-65E119C32B9E}"/>
                </a:ext>
              </a:extLst>
            </p:cNvPr>
            <p:cNvSpPr>
              <a:spLocks noChangeArrowheads="1"/>
            </p:cNvSpPr>
            <p:nvPr/>
          </p:nvSpPr>
          <p:spPr bwMode="auto">
            <a:xfrm>
              <a:off x="4293" y="2422"/>
              <a:ext cx="200"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44" tIns="34272" rIns="68544" bIns="34272" numCol="1" anchor="t" anchorCtr="0" compatLnSpc="1">
              <a:prstTxWarp prst="textNoShape">
                <a:avLst/>
              </a:prstTxWarp>
            </a:bodyPr>
            <a:lstStyle/>
            <a:p>
              <a:endParaRPr lang="en-IE" sz="1349" dirty="0">
                <a:latin typeface="EYInterstate Light" panose="02000506000000020004" pitchFamily="2" charset="0"/>
              </a:endParaRPr>
            </a:p>
          </p:txBody>
        </p:sp>
        <p:sp>
          <p:nvSpPr>
            <p:cNvPr id="40" name="Freeform 45">
              <a:extLst>
                <a:ext uri="{FF2B5EF4-FFF2-40B4-BE49-F238E27FC236}">
                  <a16:creationId xmlns:a16="http://schemas.microsoft.com/office/drawing/2014/main" id="{7A3A95EE-F318-4CEF-8ABD-322BAD371677}"/>
                </a:ext>
              </a:extLst>
            </p:cNvPr>
            <p:cNvSpPr>
              <a:spLocks noEditPoints="1"/>
            </p:cNvSpPr>
            <p:nvPr/>
          </p:nvSpPr>
          <p:spPr bwMode="auto">
            <a:xfrm>
              <a:off x="4415" y="2090"/>
              <a:ext cx="336" cy="334"/>
            </a:xfrm>
            <a:custGeom>
              <a:avLst/>
              <a:gdLst>
                <a:gd name="T0" fmla="*/ 150 w 336"/>
                <a:gd name="T1" fmla="*/ 334 h 334"/>
                <a:gd name="T2" fmla="*/ 102 w 336"/>
                <a:gd name="T3" fmla="*/ 320 h 334"/>
                <a:gd name="T4" fmla="*/ 62 w 336"/>
                <a:gd name="T5" fmla="*/ 296 h 334"/>
                <a:gd name="T6" fmla="*/ 30 w 336"/>
                <a:gd name="T7" fmla="*/ 260 h 334"/>
                <a:gd name="T8" fmla="*/ 8 w 336"/>
                <a:gd name="T9" fmla="*/ 216 h 334"/>
                <a:gd name="T10" fmla="*/ 0 w 336"/>
                <a:gd name="T11" fmla="*/ 166 h 334"/>
                <a:gd name="T12" fmla="*/ 4 w 336"/>
                <a:gd name="T13" fmla="*/ 132 h 334"/>
                <a:gd name="T14" fmla="*/ 20 w 336"/>
                <a:gd name="T15" fmla="*/ 86 h 334"/>
                <a:gd name="T16" fmla="*/ 50 w 336"/>
                <a:gd name="T17" fmla="*/ 48 h 334"/>
                <a:gd name="T18" fmla="*/ 88 w 336"/>
                <a:gd name="T19" fmla="*/ 20 h 334"/>
                <a:gd name="T20" fmla="*/ 134 w 336"/>
                <a:gd name="T21" fmla="*/ 2 h 334"/>
                <a:gd name="T22" fmla="*/ 168 w 336"/>
                <a:gd name="T23" fmla="*/ 0 h 334"/>
                <a:gd name="T24" fmla="*/ 218 w 336"/>
                <a:gd name="T25" fmla="*/ 6 h 334"/>
                <a:gd name="T26" fmla="*/ 262 w 336"/>
                <a:gd name="T27" fmla="*/ 28 h 334"/>
                <a:gd name="T28" fmla="*/ 296 w 336"/>
                <a:gd name="T29" fmla="*/ 60 h 334"/>
                <a:gd name="T30" fmla="*/ 322 w 336"/>
                <a:gd name="T31" fmla="*/ 102 h 334"/>
                <a:gd name="T32" fmla="*/ 334 w 336"/>
                <a:gd name="T33" fmla="*/ 150 h 334"/>
                <a:gd name="T34" fmla="*/ 334 w 336"/>
                <a:gd name="T35" fmla="*/ 184 h 334"/>
                <a:gd name="T36" fmla="*/ 322 w 336"/>
                <a:gd name="T37" fmla="*/ 232 h 334"/>
                <a:gd name="T38" fmla="*/ 296 w 336"/>
                <a:gd name="T39" fmla="*/ 274 h 334"/>
                <a:gd name="T40" fmla="*/ 262 w 336"/>
                <a:gd name="T41" fmla="*/ 306 h 334"/>
                <a:gd name="T42" fmla="*/ 218 w 336"/>
                <a:gd name="T43" fmla="*/ 326 h 334"/>
                <a:gd name="T44" fmla="*/ 168 w 336"/>
                <a:gd name="T45" fmla="*/ 334 h 334"/>
                <a:gd name="T46" fmla="*/ 168 w 336"/>
                <a:gd name="T47" fmla="*/ 18 h 334"/>
                <a:gd name="T48" fmla="*/ 124 w 336"/>
                <a:gd name="T49" fmla="*/ 24 h 334"/>
                <a:gd name="T50" fmla="*/ 84 w 336"/>
                <a:gd name="T51" fmla="*/ 42 h 334"/>
                <a:gd name="T52" fmla="*/ 52 w 336"/>
                <a:gd name="T53" fmla="*/ 72 h 334"/>
                <a:gd name="T54" fmla="*/ 30 w 336"/>
                <a:gd name="T55" fmla="*/ 108 h 334"/>
                <a:gd name="T56" fmla="*/ 20 w 336"/>
                <a:gd name="T57" fmla="*/ 152 h 334"/>
                <a:gd name="T58" fmla="*/ 20 w 336"/>
                <a:gd name="T59" fmla="*/ 182 h 334"/>
                <a:gd name="T60" fmla="*/ 30 w 336"/>
                <a:gd name="T61" fmla="*/ 224 h 334"/>
                <a:gd name="T62" fmla="*/ 52 w 336"/>
                <a:gd name="T63" fmla="*/ 262 h 334"/>
                <a:gd name="T64" fmla="*/ 84 w 336"/>
                <a:gd name="T65" fmla="*/ 290 h 334"/>
                <a:gd name="T66" fmla="*/ 124 w 336"/>
                <a:gd name="T67" fmla="*/ 310 h 334"/>
                <a:gd name="T68" fmla="*/ 168 w 336"/>
                <a:gd name="T69" fmla="*/ 316 h 334"/>
                <a:gd name="T70" fmla="*/ 198 w 336"/>
                <a:gd name="T71" fmla="*/ 312 h 334"/>
                <a:gd name="T72" fmla="*/ 238 w 336"/>
                <a:gd name="T73" fmla="*/ 298 h 334"/>
                <a:gd name="T74" fmla="*/ 274 w 336"/>
                <a:gd name="T75" fmla="*/ 272 h 334"/>
                <a:gd name="T76" fmla="*/ 300 w 336"/>
                <a:gd name="T77" fmla="*/ 238 h 334"/>
                <a:gd name="T78" fmla="*/ 314 w 336"/>
                <a:gd name="T79" fmla="*/ 196 h 334"/>
                <a:gd name="T80" fmla="*/ 318 w 336"/>
                <a:gd name="T81" fmla="*/ 166 h 334"/>
                <a:gd name="T82" fmla="*/ 310 w 336"/>
                <a:gd name="T83" fmla="*/ 122 h 334"/>
                <a:gd name="T84" fmla="*/ 292 w 336"/>
                <a:gd name="T85" fmla="*/ 84 h 334"/>
                <a:gd name="T86" fmla="*/ 262 w 336"/>
                <a:gd name="T87" fmla="*/ 52 h 334"/>
                <a:gd name="T88" fmla="*/ 226 w 336"/>
                <a:gd name="T89" fmla="*/ 30 h 334"/>
                <a:gd name="T90" fmla="*/ 184 w 336"/>
                <a:gd name="T91" fmla="*/ 18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6" h="334">
                  <a:moveTo>
                    <a:pt x="168" y="334"/>
                  </a:moveTo>
                  <a:lnTo>
                    <a:pt x="168" y="334"/>
                  </a:lnTo>
                  <a:lnTo>
                    <a:pt x="150" y="334"/>
                  </a:lnTo>
                  <a:lnTo>
                    <a:pt x="134" y="330"/>
                  </a:lnTo>
                  <a:lnTo>
                    <a:pt x="118" y="326"/>
                  </a:lnTo>
                  <a:lnTo>
                    <a:pt x="102" y="320"/>
                  </a:lnTo>
                  <a:lnTo>
                    <a:pt x="88" y="314"/>
                  </a:lnTo>
                  <a:lnTo>
                    <a:pt x="74" y="306"/>
                  </a:lnTo>
                  <a:lnTo>
                    <a:pt x="62" y="296"/>
                  </a:lnTo>
                  <a:lnTo>
                    <a:pt x="50" y="284"/>
                  </a:lnTo>
                  <a:lnTo>
                    <a:pt x="38" y="274"/>
                  </a:lnTo>
                  <a:lnTo>
                    <a:pt x="30" y="260"/>
                  </a:lnTo>
                  <a:lnTo>
                    <a:pt x="20" y="246"/>
                  </a:lnTo>
                  <a:lnTo>
                    <a:pt x="14" y="232"/>
                  </a:lnTo>
                  <a:lnTo>
                    <a:pt x="8" y="216"/>
                  </a:lnTo>
                  <a:lnTo>
                    <a:pt x="4" y="200"/>
                  </a:lnTo>
                  <a:lnTo>
                    <a:pt x="2" y="184"/>
                  </a:lnTo>
                  <a:lnTo>
                    <a:pt x="0" y="166"/>
                  </a:lnTo>
                  <a:lnTo>
                    <a:pt x="0" y="166"/>
                  </a:lnTo>
                  <a:lnTo>
                    <a:pt x="2" y="150"/>
                  </a:lnTo>
                  <a:lnTo>
                    <a:pt x="4" y="132"/>
                  </a:lnTo>
                  <a:lnTo>
                    <a:pt x="8" y="116"/>
                  </a:lnTo>
                  <a:lnTo>
                    <a:pt x="14" y="102"/>
                  </a:lnTo>
                  <a:lnTo>
                    <a:pt x="20" y="86"/>
                  </a:lnTo>
                  <a:lnTo>
                    <a:pt x="30" y="74"/>
                  </a:lnTo>
                  <a:lnTo>
                    <a:pt x="38" y="60"/>
                  </a:lnTo>
                  <a:lnTo>
                    <a:pt x="50" y="48"/>
                  </a:lnTo>
                  <a:lnTo>
                    <a:pt x="62" y="38"/>
                  </a:lnTo>
                  <a:lnTo>
                    <a:pt x="74" y="28"/>
                  </a:lnTo>
                  <a:lnTo>
                    <a:pt x="88" y="20"/>
                  </a:lnTo>
                  <a:lnTo>
                    <a:pt x="102" y="12"/>
                  </a:lnTo>
                  <a:lnTo>
                    <a:pt x="118" y="6"/>
                  </a:lnTo>
                  <a:lnTo>
                    <a:pt x="134" y="2"/>
                  </a:lnTo>
                  <a:lnTo>
                    <a:pt x="150" y="0"/>
                  </a:lnTo>
                  <a:lnTo>
                    <a:pt x="168" y="0"/>
                  </a:lnTo>
                  <a:lnTo>
                    <a:pt x="168" y="0"/>
                  </a:lnTo>
                  <a:lnTo>
                    <a:pt x="184" y="0"/>
                  </a:lnTo>
                  <a:lnTo>
                    <a:pt x="202" y="2"/>
                  </a:lnTo>
                  <a:lnTo>
                    <a:pt x="218" y="6"/>
                  </a:lnTo>
                  <a:lnTo>
                    <a:pt x="232" y="12"/>
                  </a:lnTo>
                  <a:lnTo>
                    <a:pt x="248" y="20"/>
                  </a:lnTo>
                  <a:lnTo>
                    <a:pt x="262" y="28"/>
                  </a:lnTo>
                  <a:lnTo>
                    <a:pt x="274" y="38"/>
                  </a:lnTo>
                  <a:lnTo>
                    <a:pt x="286" y="48"/>
                  </a:lnTo>
                  <a:lnTo>
                    <a:pt x="296" y="60"/>
                  </a:lnTo>
                  <a:lnTo>
                    <a:pt x="306" y="74"/>
                  </a:lnTo>
                  <a:lnTo>
                    <a:pt x="314" y="86"/>
                  </a:lnTo>
                  <a:lnTo>
                    <a:pt x="322" y="102"/>
                  </a:lnTo>
                  <a:lnTo>
                    <a:pt x="328" y="116"/>
                  </a:lnTo>
                  <a:lnTo>
                    <a:pt x="332" y="132"/>
                  </a:lnTo>
                  <a:lnTo>
                    <a:pt x="334" y="150"/>
                  </a:lnTo>
                  <a:lnTo>
                    <a:pt x="336" y="166"/>
                  </a:lnTo>
                  <a:lnTo>
                    <a:pt x="336" y="166"/>
                  </a:lnTo>
                  <a:lnTo>
                    <a:pt x="334" y="184"/>
                  </a:lnTo>
                  <a:lnTo>
                    <a:pt x="332" y="200"/>
                  </a:lnTo>
                  <a:lnTo>
                    <a:pt x="328" y="216"/>
                  </a:lnTo>
                  <a:lnTo>
                    <a:pt x="322" y="232"/>
                  </a:lnTo>
                  <a:lnTo>
                    <a:pt x="314" y="246"/>
                  </a:lnTo>
                  <a:lnTo>
                    <a:pt x="306" y="260"/>
                  </a:lnTo>
                  <a:lnTo>
                    <a:pt x="296" y="274"/>
                  </a:lnTo>
                  <a:lnTo>
                    <a:pt x="286" y="284"/>
                  </a:lnTo>
                  <a:lnTo>
                    <a:pt x="274" y="296"/>
                  </a:lnTo>
                  <a:lnTo>
                    <a:pt x="262" y="306"/>
                  </a:lnTo>
                  <a:lnTo>
                    <a:pt x="248" y="314"/>
                  </a:lnTo>
                  <a:lnTo>
                    <a:pt x="232" y="320"/>
                  </a:lnTo>
                  <a:lnTo>
                    <a:pt x="218" y="326"/>
                  </a:lnTo>
                  <a:lnTo>
                    <a:pt x="202" y="330"/>
                  </a:lnTo>
                  <a:lnTo>
                    <a:pt x="184" y="334"/>
                  </a:lnTo>
                  <a:lnTo>
                    <a:pt x="168" y="334"/>
                  </a:lnTo>
                  <a:lnTo>
                    <a:pt x="168" y="334"/>
                  </a:lnTo>
                  <a:close/>
                  <a:moveTo>
                    <a:pt x="168" y="18"/>
                  </a:moveTo>
                  <a:lnTo>
                    <a:pt x="168" y="18"/>
                  </a:lnTo>
                  <a:lnTo>
                    <a:pt x="152" y="18"/>
                  </a:lnTo>
                  <a:lnTo>
                    <a:pt x="138" y="20"/>
                  </a:lnTo>
                  <a:lnTo>
                    <a:pt x="124" y="24"/>
                  </a:lnTo>
                  <a:lnTo>
                    <a:pt x="110" y="30"/>
                  </a:lnTo>
                  <a:lnTo>
                    <a:pt x="96" y="36"/>
                  </a:lnTo>
                  <a:lnTo>
                    <a:pt x="84" y="42"/>
                  </a:lnTo>
                  <a:lnTo>
                    <a:pt x="72" y="52"/>
                  </a:lnTo>
                  <a:lnTo>
                    <a:pt x="62" y="62"/>
                  </a:lnTo>
                  <a:lnTo>
                    <a:pt x="52" y="72"/>
                  </a:lnTo>
                  <a:lnTo>
                    <a:pt x="44" y="84"/>
                  </a:lnTo>
                  <a:lnTo>
                    <a:pt x="36" y="96"/>
                  </a:lnTo>
                  <a:lnTo>
                    <a:pt x="30" y="108"/>
                  </a:lnTo>
                  <a:lnTo>
                    <a:pt x="26" y="122"/>
                  </a:lnTo>
                  <a:lnTo>
                    <a:pt x="22" y="136"/>
                  </a:lnTo>
                  <a:lnTo>
                    <a:pt x="20" y="152"/>
                  </a:lnTo>
                  <a:lnTo>
                    <a:pt x="18" y="166"/>
                  </a:lnTo>
                  <a:lnTo>
                    <a:pt x="18" y="166"/>
                  </a:lnTo>
                  <a:lnTo>
                    <a:pt x="20" y="182"/>
                  </a:lnTo>
                  <a:lnTo>
                    <a:pt x="22" y="196"/>
                  </a:lnTo>
                  <a:lnTo>
                    <a:pt x="26" y="212"/>
                  </a:lnTo>
                  <a:lnTo>
                    <a:pt x="30" y="224"/>
                  </a:lnTo>
                  <a:lnTo>
                    <a:pt x="36" y="238"/>
                  </a:lnTo>
                  <a:lnTo>
                    <a:pt x="44" y="250"/>
                  </a:lnTo>
                  <a:lnTo>
                    <a:pt x="52" y="262"/>
                  </a:lnTo>
                  <a:lnTo>
                    <a:pt x="62" y="272"/>
                  </a:lnTo>
                  <a:lnTo>
                    <a:pt x="72" y="282"/>
                  </a:lnTo>
                  <a:lnTo>
                    <a:pt x="84" y="290"/>
                  </a:lnTo>
                  <a:lnTo>
                    <a:pt x="96" y="298"/>
                  </a:lnTo>
                  <a:lnTo>
                    <a:pt x="110" y="304"/>
                  </a:lnTo>
                  <a:lnTo>
                    <a:pt x="124" y="310"/>
                  </a:lnTo>
                  <a:lnTo>
                    <a:pt x="138" y="312"/>
                  </a:lnTo>
                  <a:lnTo>
                    <a:pt x="152" y="316"/>
                  </a:lnTo>
                  <a:lnTo>
                    <a:pt x="168" y="316"/>
                  </a:lnTo>
                  <a:lnTo>
                    <a:pt x="168" y="316"/>
                  </a:lnTo>
                  <a:lnTo>
                    <a:pt x="184" y="316"/>
                  </a:lnTo>
                  <a:lnTo>
                    <a:pt x="198" y="312"/>
                  </a:lnTo>
                  <a:lnTo>
                    <a:pt x="212" y="310"/>
                  </a:lnTo>
                  <a:lnTo>
                    <a:pt x="226" y="304"/>
                  </a:lnTo>
                  <a:lnTo>
                    <a:pt x="238" y="298"/>
                  </a:lnTo>
                  <a:lnTo>
                    <a:pt x="252" y="290"/>
                  </a:lnTo>
                  <a:lnTo>
                    <a:pt x="262" y="282"/>
                  </a:lnTo>
                  <a:lnTo>
                    <a:pt x="274" y="272"/>
                  </a:lnTo>
                  <a:lnTo>
                    <a:pt x="284" y="262"/>
                  </a:lnTo>
                  <a:lnTo>
                    <a:pt x="292" y="250"/>
                  </a:lnTo>
                  <a:lnTo>
                    <a:pt x="300" y="238"/>
                  </a:lnTo>
                  <a:lnTo>
                    <a:pt x="306" y="224"/>
                  </a:lnTo>
                  <a:lnTo>
                    <a:pt x="310" y="212"/>
                  </a:lnTo>
                  <a:lnTo>
                    <a:pt x="314" y="196"/>
                  </a:lnTo>
                  <a:lnTo>
                    <a:pt x="316" y="182"/>
                  </a:lnTo>
                  <a:lnTo>
                    <a:pt x="318" y="166"/>
                  </a:lnTo>
                  <a:lnTo>
                    <a:pt x="318" y="166"/>
                  </a:lnTo>
                  <a:lnTo>
                    <a:pt x="316" y="152"/>
                  </a:lnTo>
                  <a:lnTo>
                    <a:pt x="314" y="136"/>
                  </a:lnTo>
                  <a:lnTo>
                    <a:pt x="310" y="122"/>
                  </a:lnTo>
                  <a:lnTo>
                    <a:pt x="306" y="108"/>
                  </a:lnTo>
                  <a:lnTo>
                    <a:pt x="300" y="96"/>
                  </a:lnTo>
                  <a:lnTo>
                    <a:pt x="292" y="84"/>
                  </a:lnTo>
                  <a:lnTo>
                    <a:pt x="284" y="72"/>
                  </a:lnTo>
                  <a:lnTo>
                    <a:pt x="274" y="62"/>
                  </a:lnTo>
                  <a:lnTo>
                    <a:pt x="262" y="52"/>
                  </a:lnTo>
                  <a:lnTo>
                    <a:pt x="252" y="42"/>
                  </a:lnTo>
                  <a:lnTo>
                    <a:pt x="238" y="36"/>
                  </a:lnTo>
                  <a:lnTo>
                    <a:pt x="226" y="30"/>
                  </a:lnTo>
                  <a:lnTo>
                    <a:pt x="212" y="24"/>
                  </a:lnTo>
                  <a:lnTo>
                    <a:pt x="198" y="20"/>
                  </a:lnTo>
                  <a:lnTo>
                    <a:pt x="184" y="18"/>
                  </a:lnTo>
                  <a:lnTo>
                    <a:pt x="168" y="18"/>
                  </a:lnTo>
                  <a:lnTo>
                    <a:pt x="168"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44" tIns="34272" rIns="68544" bIns="34272" numCol="1" anchor="t" anchorCtr="0" compatLnSpc="1">
              <a:prstTxWarp prst="textNoShape">
                <a:avLst/>
              </a:prstTxWarp>
            </a:bodyPr>
            <a:lstStyle/>
            <a:p>
              <a:endParaRPr lang="en-IE" sz="1349" dirty="0">
                <a:latin typeface="EYInterstate Light" panose="02000506000000020004" pitchFamily="2" charset="0"/>
              </a:endParaRPr>
            </a:p>
          </p:txBody>
        </p:sp>
        <p:sp>
          <p:nvSpPr>
            <p:cNvPr id="41" name="Freeform 46">
              <a:extLst>
                <a:ext uri="{FF2B5EF4-FFF2-40B4-BE49-F238E27FC236}">
                  <a16:creationId xmlns:a16="http://schemas.microsoft.com/office/drawing/2014/main" id="{FEAF658A-3C7A-4947-B360-2820B451B353}"/>
                </a:ext>
              </a:extLst>
            </p:cNvPr>
            <p:cNvSpPr>
              <a:spLocks/>
            </p:cNvSpPr>
            <p:nvPr/>
          </p:nvSpPr>
          <p:spPr bwMode="auto">
            <a:xfrm>
              <a:off x="4479" y="2184"/>
              <a:ext cx="208" cy="146"/>
            </a:xfrm>
            <a:custGeom>
              <a:avLst/>
              <a:gdLst>
                <a:gd name="T0" fmla="*/ 74 w 208"/>
                <a:gd name="T1" fmla="*/ 146 h 146"/>
                <a:gd name="T2" fmla="*/ 0 w 208"/>
                <a:gd name="T3" fmla="*/ 72 h 146"/>
                <a:gd name="T4" fmla="*/ 12 w 208"/>
                <a:gd name="T5" fmla="*/ 58 h 146"/>
                <a:gd name="T6" fmla="*/ 74 w 208"/>
                <a:gd name="T7" fmla="*/ 120 h 146"/>
                <a:gd name="T8" fmla="*/ 196 w 208"/>
                <a:gd name="T9" fmla="*/ 0 h 146"/>
                <a:gd name="T10" fmla="*/ 208 w 208"/>
                <a:gd name="T11" fmla="*/ 12 h 146"/>
                <a:gd name="T12" fmla="*/ 74 w 208"/>
                <a:gd name="T13" fmla="*/ 146 h 146"/>
              </a:gdLst>
              <a:ahLst/>
              <a:cxnLst>
                <a:cxn ang="0">
                  <a:pos x="T0" y="T1"/>
                </a:cxn>
                <a:cxn ang="0">
                  <a:pos x="T2" y="T3"/>
                </a:cxn>
                <a:cxn ang="0">
                  <a:pos x="T4" y="T5"/>
                </a:cxn>
                <a:cxn ang="0">
                  <a:pos x="T6" y="T7"/>
                </a:cxn>
                <a:cxn ang="0">
                  <a:pos x="T8" y="T9"/>
                </a:cxn>
                <a:cxn ang="0">
                  <a:pos x="T10" y="T11"/>
                </a:cxn>
                <a:cxn ang="0">
                  <a:pos x="T12" y="T13"/>
                </a:cxn>
              </a:cxnLst>
              <a:rect l="0" t="0" r="r" b="b"/>
              <a:pathLst>
                <a:path w="208" h="146">
                  <a:moveTo>
                    <a:pt x="74" y="146"/>
                  </a:moveTo>
                  <a:lnTo>
                    <a:pt x="0" y="72"/>
                  </a:lnTo>
                  <a:lnTo>
                    <a:pt x="12" y="58"/>
                  </a:lnTo>
                  <a:lnTo>
                    <a:pt x="74" y="120"/>
                  </a:lnTo>
                  <a:lnTo>
                    <a:pt x="196" y="0"/>
                  </a:lnTo>
                  <a:lnTo>
                    <a:pt x="208" y="12"/>
                  </a:lnTo>
                  <a:lnTo>
                    <a:pt x="74" y="1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44" tIns="34272" rIns="68544" bIns="34272" numCol="1" anchor="t" anchorCtr="0" compatLnSpc="1">
              <a:prstTxWarp prst="textNoShape">
                <a:avLst/>
              </a:prstTxWarp>
            </a:bodyPr>
            <a:lstStyle/>
            <a:p>
              <a:endParaRPr lang="en-IE" sz="1349" dirty="0">
                <a:latin typeface="EYInterstate Light" panose="02000506000000020004" pitchFamily="2" charset="0"/>
              </a:endParaRPr>
            </a:p>
          </p:txBody>
        </p:sp>
        <p:sp>
          <p:nvSpPr>
            <p:cNvPr id="42" name="Freeform 47">
              <a:extLst>
                <a:ext uri="{FF2B5EF4-FFF2-40B4-BE49-F238E27FC236}">
                  <a16:creationId xmlns:a16="http://schemas.microsoft.com/office/drawing/2014/main" id="{3898127B-0E5A-4CAA-A150-09BC34702135}"/>
                </a:ext>
              </a:extLst>
            </p:cNvPr>
            <p:cNvSpPr>
              <a:spLocks/>
            </p:cNvSpPr>
            <p:nvPr/>
          </p:nvSpPr>
          <p:spPr bwMode="auto">
            <a:xfrm>
              <a:off x="4457" y="1908"/>
              <a:ext cx="104" cy="148"/>
            </a:xfrm>
            <a:custGeom>
              <a:avLst/>
              <a:gdLst>
                <a:gd name="T0" fmla="*/ 104 w 104"/>
                <a:gd name="T1" fmla="*/ 148 h 148"/>
                <a:gd name="T2" fmla="*/ 86 w 104"/>
                <a:gd name="T3" fmla="*/ 148 h 148"/>
                <a:gd name="T4" fmla="*/ 86 w 104"/>
                <a:gd name="T5" fmla="*/ 18 h 148"/>
                <a:gd name="T6" fmla="*/ 0 w 104"/>
                <a:gd name="T7" fmla="*/ 18 h 148"/>
                <a:gd name="T8" fmla="*/ 0 w 104"/>
                <a:gd name="T9" fmla="*/ 0 h 148"/>
                <a:gd name="T10" fmla="*/ 104 w 104"/>
                <a:gd name="T11" fmla="*/ 0 h 148"/>
                <a:gd name="T12" fmla="*/ 104 w 104"/>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4" h="148">
                  <a:moveTo>
                    <a:pt x="104" y="148"/>
                  </a:moveTo>
                  <a:lnTo>
                    <a:pt x="86" y="148"/>
                  </a:lnTo>
                  <a:lnTo>
                    <a:pt x="86" y="18"/>
                  </a:lnTo>
                  <a:lnTo>
                    <a:pt x="0" y="18"/>
                  </a:lnTo>
                  <a:lnTo>
                    <a:pt x="0" y="0"/>
                  </a:lnTo>
                  <a:lnTo>
                    <a:pt x="104" y="0"/>
                  </a:lnTo>
                  <a:lnTo>
                    <a:pt x="104"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44" tIns="34272" rIns="68544" bIns="34272" numCol="1" anchor="t" anchorCtr="0" compatLnSpc="1">
              <a:prstTxWarp prst="textNoShape">
                <a:avLst/>
              </a:prstTxWarp>
            </a:bodyPr>
            <a:lstStyle/>
            <a:p>
              <a:endParaRPr lang="en-IE" sz="1349" dirty="0">
                <a:latin typeface="EYInterstate Light" panose="02000506000000020004" pitchFamily="2" charset="0"/>
              </a:endParaRPr>
            </a:p>
          </p:txBody>
        </p:sp>
        <p:sp>
          <p:nvSpPr>
            <p:cNvPr id="43" name="Freeform 48">
              <a:extLst>
                <a:ext uri="{FF2B5EF4-FFF2-40B4-BE49-F238E27FC236}">
                  <a16:creationId xmlns:a16="http://schemas.microsoft.com/office/drawing/2014/main" id="{FA3FBF2D-6F5A-4C0D-8D8D-90B80DF1C101}"/>
                </a:ext>
              </a:extLst>
            </p:cNvPr>
            <p:cNvSpPr>
              <a:spLocks/>
            </p:cNvSpPr>
            <p:nvPr/>
          </p:nvSpPr>
          <p:spPr bwMode="auto">
            <a:xfrm>
              <a:off x="4091" y="1908"/>
              <a:ext cx="470" cy="622"/>
            </a:xfrm>
            <a:custGeom>
              <a:avLst/>
              <a:gdLst>
                <a:gd name="T0" fmla="*/ 470 w 470"/>
                <a:gd name="T1" fmla="*/ 622 h 622"/>
                <a:gd name="T2" fmla="*/ 0 w 470"/>
                <a:gd name="T3" fmla="*/ 622 h 622"/>
                <a:gd name="T4" fmla="*/ 0 w 470"/>
                <a:gd name="T5" fmla="*/ 0 h 622"/>
                <a:gd name="T6" fmla="*/ 104 w 470"/>
                <a:gd name="T7" fmla="*/ 0 h 622"/>
                <a:gd name="T8" fmla="*/ 104 w 470"/>
                <a:gd name="T9" fmla="*/ 18 h 622"/>
                <a:gd name="T10" fmla="*/ 18 w 470"/>
                <a:gd name="T11" fmla="*/ 18 h 622"/>
                <a:gd name="T12" fmla="*/ 18 w 470"/>
                <a:gd name="T13" fmla="*/ 604 h 622"/>
                <a:gd name="T14" fmla="*/ 452 w 470"/>
                <a:gd name="T15" fmla="*/ 604 h 622"/>
                <a:gd name="T16" fmla="*/ 452 w 470"/>
                <a:gd name="T17" fmla="*/ 546 h 622"/>
                <a:gd name="T18" fmla="*/ 470 w 470"/>
                <a:gd name="T19" fmla="*/ 546 h 622"/>
                <a:gd name="T20" fmla="*/ 470 w 470"/>
                <a:gd name="T21" fmla="*/ 622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0" h="622">
                  <a:moveTo>
                    <a:pt x="470" y="622"/>
                  </a:moveTo>
                  <a:lnTo>
                    <a:pt x="0" y="622"/>
                  </a:lnTo>
                  <a:lnTo>
                    <a:pt x="0" y="0"/>
                  </a:lnTo>
                  <a:lnTo>
                    <a:pt x="104" y="0"/>
                  </a:lnTo>
                  <a:lnTo>
                    <a:pt x="104" y="18"/>
                  </a:lnTo>
                  <a:lnTo>
                    <a:pt x="18" y="18"/>
                  </a:lnTo>
                  <a:lnTo>
                    <a:pt x="18" y="604"/>
                  </a:lnTo>
                  <a:lnTo>
                    <a:pt x="452" y="604"/>
                  </a:lnTo>
                  <a:lnTo>
                    <a:pt x="452" y="546"/>
                  </a:lnTo>
                  <a:lnTo>
                    <a:pt x="470" y="546"/>
                  </a:lnTo>
                  <a:lnTo>
                    <a:pt x="470" y="6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44" tIns="34272" rIns="68544" bIns="34272" numCol="1" anchor="t" anchorCtr="0" compatLnSpc="1">
              <a:prstTxWarp prst="textNoShape">
                <a:avLst/>
              </a:prstTxWarp>
            </a:bodyPr>
            <a:lstStyle/>
            <a:p>
              <a:endParaRPr lang="en-IE" sz="1349" dirty="0">
                <a:latin typeface="EYInterstate Light" panose="02000506000000020004" pitchFamily="2" charset="0"/>
              </a:endParaRPr>
            </a:p>
          </p:txBody>
        </p:sp>
      </p:grpSp>
      <p:grpSp>
        <p:nvGrpSpPr>
          <p:cNvPr id="45" name="Group 4">
            <a:extLst>
              <a:ext uri="{FF2B5EF4-FFF2-40B4-BE49-F238E27FC236}">
                <a16:creationId xmlns:a16="http://schemas.microsoft.com/office/drawing/2014/main" id="{9479DFC6-8651-492C-8136-9DC91C54D99C}"/>
              </a:ext>
            </a:extLst>
          </p:cNvPr>
          <p:cNvGrpSpPr>
            <a:grpSpLocks noChangeAspect="1"/>
          </p:cNvGrpSpPr>
          <p:nvPr/>
        </p:nvGrpSpPr>
        <p:grpSpPr bwMode="auto">
          <a:xfrm>
            <a:off x="2353483" y="4932191"/>
            <a:ext cx="1123499" cy="1080524"/>
            <a:chOff x="867" y="1844"/>
            <a:chExt cx="732" cy="704"/>
          </a:xfrm>
          <a:solidFill>
            <a:schemeClr val="bg1"/>
          </a:solidFill>
        </p:grpSpPr>
        <p:sp>
          <p:nvSpPr>
            <p:cNvPr id="46" name="Freeform 5">
              <a:extLst>
                <a:ext uri="{FF2B5EF4-FFF2-40B4-BE49-F238E27FC236}">
                  <a16:creationId xmlns:a16="http://schemas.microsoft.com/office/drawing/2014/main" id="{09D2DB6A-B3EE-4F19-AA01-8647258898A4}"/>
                </a:ext>
              </a:extLst>
            </p:cNvPr>
            <p:cNvSpPr>
              <a:spLocks/>
            </p:cNvSpPr>
            <p:nvPr/>
          </p:nvSpPr>
          <p:spPr bwMode="auto">
            <a:xfrm>
              <a:off x="1099" y="2156"/>
              <a:ext cx="500" cy="392"/>
            </a:xfrm>
            <a:custGeom>
              <a:avLst/>
              <a:gdLst>
                <a:gd name="T0" fmla="*/ 406 w 500"/>
                <a:gd name="T1" fmla="*/ 392 h 392"/>
                <a:gd name="T2" fmla="*/ 398 w 500"/>
                <a:gd name="T3" fmla="*/ 390 h 392"/>
                <a:gd name="T4" fmla="*/ 330 w 500"/>
                <a:gd name="T5" fmla="*/ 318 h 392"/>
                <a:gd name="T6" fmla="*/ 280 w 500"/>
                <a:gd name="T7" fmla="*/ 330 h 392"/>
                <a:gd name="T8" fmla="*/ 230 w 500"/>
                <a:gd name="T9" fmla="*/ 334 h 392"/>
                <a:gd name="T10" fmla="*/ 196 w 500"/>
                <a:gd name="T11" fmla="*/ 332 h 392"/>
                <a:gd name="T12" fmla="*/ 130 w 500"/>
                <a:gd name="T13" fmla="*/ 318 h 392"/>
                <a:gd name="T14" fmla="*/ 70 w 500"/>
                <a:gd name="T15" fmla="*/ 294 h 392"/>
                <a:gd name="T16" fmla="*/ 22 w 500"/>
                <a:gd name="T17" fmla="*/ 256 h 392"/>
                <a:gd name="T18" fmla="*/ 2 w 500"/>
                <a:gd name="T19" fmla="*/ 234 h 392"/>
                <a:gd name="T20" fmla="*/ 0 w 500"/>
                <a:gd name="T21" fmla="*/ 226 h 392"/>
                <a:gd name="T22" fmla="*/ 2 w 500"/>
                <a:gd name="T23" fmla="*/ 220 h 392"/>
                <a:gd name="T24" fmla="*/ 6 w 500"/>
                <a:gd name="T25" fmla="*/ 220 h 392"/>
                <a:gd name="T26" fmla="*/ 12 w 500"/>
                <a:gd name="T27" fmla="*/ 220 h 392"/>
                <a:gd name="T28" fmla="*/ 16 w 500"/>
                <a:gd name="T29" fmla="*/ 222 h 392"/>
                <a:gd name="T30" fmla="*/ 56 w 500"/>
                <a:gd name="T31" fmla="*/ 262 h 392"/>
                <a:gd name="T32" fmla="*/ 106 w 500"/>
                <a:gd name="T33" fmla="*/ 292 h 392"/>
                <a:gd name="T34" fmla="*/ 166 w 500"/>
                <a:gd name="T35" fmla="*/ 310 h 392"/>
                <a:gd name="T36" fmla="*/ 230 w 500"/>
                <a:gd name="T37" fmla="*/ 316 h 392"/>
                <a:gd name="T38" fmla="*/ 256 w 500"/>
                <a:gd name="T39" fmla="*/ 316 h 392"/>
                <a:gd name="T40" fmla="*/ 306 w 500"/>
                <a:gd name="T41" fmla="*/ 306 h 392"/>
                <a:gd name="T42" fmla="*/ 330 w 500"/>
                <a:gd name="T43" fmla="*/ 300 h 392"/>
                <a:gd name="T44" fmla="*/ 338 w 500"/>
                <a:gd name="T45" fmla="*/ 302 h 392"/>
                <a:gd name="T46" fmla="*/ 392 w 500"/>
                <a:gd name="T47" fmla="*/ 274 h 392"/>
                <a:gd name="T48" fmla="*/ 394 w 500"/>
                <a:gd name="T49" fmla="*/ 270 h 392"/>
                <a:gd name="T50" fmla="*/ 396 w 500"/>
                <a:gd name="T51" fmla="*/ 266 h 392"/>
                <a:gd name="T52" fmla="*/ 432 w 500"/>
                <a:gd name="T53" fmla="*/ 236 h 392"/>
                <a:gd name="T54" fmla="*/ 460 w 500"/>
                <a:gd name="T55" fmla="*/ 200 h 392"/>
                <a:gd name="T56" fmla="*/ 476 w 500"/>
                <a:gd name="T57" fmla="*/ 162 h 392"/>
                <a:gd name="T58" fmla="*/ 482 w 500"/>
                <a:gd name="T59" fmla="*/ 120 h 392"/>
                <a:gd name="T60" fmla="*/ 480 w 500"/>
                <a:gd name="T61" fmla="*/ 106 h 392"/>
                <a:gd name="T62" fmla="*/ 476 w 500"/>
                <a:gd name="T63" fmla="*/ 78 h 392"/>
                <a:gd name="T64" fmla="*/ 466 w 500"/>
                <a:gd name="T65" fmla="*/ 52 h 392"/>
                <a:gd name="T66" fmla="*/ 450 w 500"/>
                <a:gd name="T67" fmla="*/ 26 h 392"/>
                <a:gd name="T68" fmla="*/ 442 w 500"/>
                <a:gd name="T69" fmla="*/ 14 h 392"/>
                <a:gd name="T70" fmla="*/ 440 w 500"/>
                <a:gd name="T71" fmla="*/ 8 h 392"/>
                <a:gd name="T72" fmla="*/ 442 w 500"/>
                <a:gd name="T73" fmla="*/ 2 h 392"/>
                <a:gd name="T74" fmla="*/ 446 w 500"/>
                <a:gd name="T75" fmla="*/ 0 h 392"/>
                <a:gd name="T76" fmla="*/ 452 w 500"/>
                <a:gd name="T77" fmla="*/ 0 h 392"/>
                <a:gd name="T78" fmla="*/ 456 w 500"/>
                <a:gd name="T79" fmla="*/ 2 h 392"/>
                <a:gd name="T80" fmla="*/ 474 w 500"/>
                <a:gd name="T81" fmla="*/ 30 h 392"/>
                <a:gd name="T82" fmla="*/ 488 w 500"/>
                <a:gd name="T83" fmla="*/ 58 h 392"/>
                <a:gd name="T84" fmla="*/ 496 w 500"/>
                <a:gd name="T85" fmla="*/ 88 h 392"/>
                <a:gd name="T86" fmla="*/ 500 w 500"/>
                <a:gd name="T87" fmla="*/ 120 h 392"/>
                <a:gd name="T88" fmla="*/ 498 w 500"/>
                <a:gd name="T89" fmla="*/ 142 h 392"/>
                <a:gd name="T90" fmla="*/ 486 w 500"/>
                <a:gd name="T91" fmla="*/ 186 h 392"/>
                <a:gd name="T92" fmla="*/ 464 w 500"/>
                <a:gd name="T93" fmla="*/ 226 h 392"/>
                <a:gd name="T94" fmla="*/ 430 w 500"/>
                <a:gd name="T95" fmla="*/ 262 h 392"/>
                <a:gd name="T96" fmla="*/ 414 w 500"/>
                <a:gd name="T97" fmla="*/ 382 h 392"/>
                <a:gd name="T98" fmla="*/ 412 w 500"/>
                <a:gd name="T99" fmla="*/ 388 h 392"/>
                <a:gd name="T100" fmla="*/ 408 w 500"/>
                <a:gd name="T101" fmla="*/ 392 h 392"/>
                <a:gd name="T102" fmla="*/ 406 w 500"/>
                <a:gd name="T103"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0" h="392">
                  <a:moveTo>
                    <a:pt x="406" y="392"/>
                  </a:moveTo>
                  <a:lnTo>
                    <a:pt x="406" y="392"/>
                  </a:lnTo>
                  <a:lnTo>
                    <a:pt x="402" y="392"/>
                  </a:lnTo>
                  <a:lnTo>
                    <a:pt x="398" y="390"/>
                  </a:lnTo>
                  <a:lnTo>
                    <a:pt x="330" y="318"/>
                  </a:lnTo>
                  <a:lnTo>
                    <a:pt x="330" y="318"/>
                  </a:lnTo>
                  <a:lnTo>
                    <a:pt x="306" y="326"/>
                  </a:lnTo>
                  <a:lnTo>
                    <a:pt x="280" y="330"/>
                  </a:lnTo>
                  <a:lnTo>
                    <a:pt x="256" y="334"/>
                  </a:lnTo>
                  <a:lnTo>
                    <a:pt x="230" y="334"/>
                  </a:lnTo>
                  <a:lnTo>
                    <a:pt x="230" y="334"/>
                  </a:lnTo>
                  <a:lnTo>
                    <a:pt x="196" y="332"/>
                  </a:lnTo>
                  <a:lnTo>
                    <a:pt x="162" y="328"/>
                  </a:lnTo>
                  <a:lnTo>
                    <a:pt x="130" y="318"/>
                  </a:lnTo>
                  <a:lnTo>
                    <a:pt x="100" y="308"/>
                  </a:lnTo>
                  <a:lnTo>
                    <a:pt x="70" y="294"/>
                  </a:lnTo>
                  <a:lnTo>
                    <a:pt x="44" y="276"/>
                  </a:lnTo>
                  <a:lnTo>
                    <a:pt x="22" y="256"/>
                  </a:lnTo>
                  <a:lnTo>
                    <a:pt x="2" y="234"/>
                  </a:lnTo>
                  <a:lnTo>
                    <a:pt x="2" y="234"/>
                  </a:lnTo>
                  <a:lnTo>
                    <a:pt x="0" y="230"/>
                  </a:lnTo>
                  <a:lnTo>
                    <a:pt x="0" y="226"/>
                  </a:lnTo>
                  <a:lnTo>
                    <a:pt x="0" y="224"/>
                  </a:lnTo>
                  <a:lnTo>
                    <a:pt x="2" y="220"/>
                  </a:lnTo>
                  <a:lnTo>
                    <a:pt x="2" y="220"/>
                  </a:lnTo>
                  <a:lnTo>
                    <a:pt x="6" y="220"/>
                  </a:lnTo>
                  <a:lnTo>
                    <a:pt x="10" y="220"/>
                  </a:lnTo>
                  <a:lnTo>
                    <a:pt x="12" y="220"/>
                  </a:lnTo>
                  <a:lnTo>
                    <a:pt x="16" y="222"/>
                  </a:lnTo>
                  <a:lnTo>
                    <a:pt x="16" y="222"/>
                  </a:lnTo>
                  <a:lnTo>
                    <a:pt x="34" y="244"/>
                  </a:lnTo>
                  <a:lnTo>
                    <a:pt x="56" y="262"/>
                  </a:lnTo>
                  <a:lnTo>
                    <a:pt x="80" y="278"/>
                  </a:lnTo>
                  <a:lnTo>
                    <a:pt x="106" y="292"/>
                  </a:lnTo>
                  <a:lnTo>
                    <a:pt x="136" y="302"/>
                  </a:lnTo>
                  <a:lnTo>
                    <a:pt x="166" y="310"/>
                  </a:lnTo>
                  <a:lnTo>
                    <a:pt x="198" y="314"/>
                  </a:lnTo>
                  <a:lnTo>
                    <a:pt x="230" y="316"/>
                  </a:lnTo>
                  <a:lnTo>
                    <a:pt x="230" y="316"/>
                  </a:lnTo>
                  <a:lnTo>
                    <a:pt x="256" y="316"/>
                  </a:lnTo>
                  <a:lnTo>
                    <a:pt x="280" y="312"/>
                  </a:lnTo>
                  <a:lnTo>
                    <a:pt x="306" y="306"/>
                  </a:lnTo>
                  <a:lnTo>
                    <a:pt x="330" y="300"/>
                  </a:lnTo>
                  <a:lnTo>
                    <a:pt x="330" y="300"/>
                  </a:lnTo>
                  <a:lnTo>
                    <a:pt x="334" y="300"/>
                  </a:lnTo>
                  <a:lnTo>
                    <a:pt x="338" y="302"/>
                  </a:lnTo>
                  <a:lnTo>
                    <a:pt x="396" y="360"/>
                  </a:lnTo>
                  <a:lnTo>
                    <a:pt x="392" y="274"/>
                  </a:lnTo>
                  <a:lnTo>
                    <a:pt x="392" y="274"/>
                  </a:lnTo>
                  <a:lnTo>
                    <a:pt x="394" y="270"/>
                  </a:lnTo>
                  <a:lnTo>
                    <a:pt x="396" y="266"/>
                  </a:lnTo>
                  <a:lnTo>
                    <a:pt x="396" y="266"/>
                  </a:lnTo>
                  <a:lnTo>
                    <a:pt x="416" y="252"/>
                  </a:lnTo>
                  <a:lnTo>
                    <a:pt x="432" y="236"/>
                  </a:lnTo>
                  <a:lnTo>
                    <a:pt x="446" y="218"/>
                  </a:lnTo>
                  <a:lnTo>
                    <a:pt x="460" y="200"/>
                  </a:lnTo>
                  <a:lnTo>
                    <a:pt x="468" y="182"/>
                  </a:lnTo>
                  <a:lnTo>
                    <a:pt x="476" y="162"/>
                  </a:lnTo>
                  <a:lnTo>
                    <a:pt x="480" y="140"/>
                  </a:lnTo>
                  <a:lnTo>
                    <a:pt x="482" y="120"/>
                  </a:lnTo>
                  <a:lnTo>
                    <a:pt x="482" y="120"/>
                  </a:lnTo>
                  <a:lnTo>
                    <a:pt x="480" y="106"/>
                  </a:lnTo>
                  <a:lnTo>
                    <a:pt x="478" y="92"/>
                  </a:lnTo>
                  <a:lnTo>
                    <a:pt x="476" y="78"/>
                  </a:lnTo>
                  <a:lnTo>
                    <a:pt x="472" y="64"/>
                  </a:lnTo>
                  <a:lnTo>
                    <a:pt x="466" y="52"/>
                  </a:lnTo>
                  <a:lnTo>
                    <a:pt x="458" y="38"/>
                  </a:lnTo>
                  <a:lnTo>
                    <a:pt x="450" y="26"/>
                  </a:lnTo>
                  <a:lnTo>
                    <a:pt x="442" y="14"/>
                  </a:lnTo>
                  <a:lnTo>
                    <a:pt x="442" y="14"/>
                  </a:lnTo>
                  <a:lnTo>
                    <a:pt x="440" y="10"/>
                  </a:lnTo>
                  <a:lnTo>
                    <a:pt x="440" y="8"/>
                  </a:lnTo>
                  <a:lnTo>
                    <a:pt x="440" y="4"/>
                  </a:lnTo>
                  <a:lnTo>
                    <a:pt x="442" y="2"/>
                  </a:lnTo>
                  <a:lnTo>
                    <a:pt x="442" y="2"/>
                  </a:lnTo>
                  <a:lnTo>
                    <a:pt x="446" y="0"/>
                  </a:lnTo>
                  <a:lnTo>
                    <a:pt x="448" y="0"/>
                  </a:lnTo>
                  <a:lnTo>
                    <a:pt x="452" y="0"/>
                  </a:lnTo>
                  <a:lnTo>
                    <a:pt x="456" y="2"/>
                  </a:lnTo>
                  <a:lnTo>
                    <a:pt x="456" y="2"/>
                  </a:lnTo>
                  <a:lnTo>
                    <a:pt x="466" y="16"/>
                  </a:lnTo>
                  <a:lnTo>
                    <a:pt x="474" y="30"/>
                  </a:lnTo>
                  <a:lnTo>
                    <a:pt x="482" y="44"/>
                  </a:lnTo>
                  <a:lnTo>
                    <a:pt x="488" y="58"/>
                  </a:lnTo>
                  <a:lnTo>
                    <a:pt x="492" y="74"/>
                  </a:lnTo>
                  <a:lnTo>
                    <a:pt x="496" y="88"/>
                  </a:lnTo>
                  <a:lnTo>
                    <a:pt x="498" y="104"/>
                  </a:lnTo>
                  <a:lnTo>
                    <a:pt x="500" y="120"/>
                  </a:lnTo>
                  <a:lnTo>
                    <a:pt x="500" y="120"/>
                  </a:lnTo>
                  <a:lnTo>
                    <a:pt x="498" y="142"/>
                  </a:lnTo>
                  <a:lnTo>
                    <a:pt x="494" y="164"/>
                  </a:lnTo>
                  <a:lnTo>
                    <a:pt x="486" y="186"/>
                  </a:lnTo>
                  <a:lnTo>
                    <a:pt x="476" y="206"/>
                  </a:lnTo>
                  <a:lnTo>
                    <a:pt x="464" y="226"/>
                  </a:lnTo>
                  <a:lnTo>
                    <a:pt x="448" y="244"/>
                  </a:lnTo>
                  <a:lnTo>
                    <a:pt x="430" y="262"/>
                  </a:lnTo>
                  <a:lnTo>
                    <a:pt x="410" y="278"/>
                  </a:lnTo>
                  <a:lnTo>
                    <a:pt x="414" y="382"/>
                  </a:lnTo>
                  <a:lnTo>
                    <a:pt x="414" y="382"/>
                  </a:lnTo>
                  <a:lnTo>
                    <a:pt x="412" y="388"/>
                  </a:lnTo>
                  <a:lnTo>
                    <a:pt x="408" y="392"/>
                  </a:lnTo>
                  <a:lnTo>
                    <a:pt x="408" y="392"/>
                  </a:lnTo>
                  <a:lnTo>
                    <a:pt x="406" y="392"/>
                  </a:lnTo>
                  <a:lnTo>
                    <a:pt x="406" y="392"/>
                  </a:lnTo>
                  <a:close/>
                </a:path>
              </a:pathLst>
            </a:custGeom>
            <a:grpFill/>
            <a:ln w="9525">
              <a:noFill/>
              <a:round/>
              <a:headEnd/>
              <a:tailEnd/>
            </a:ln>
          </p:spPr>
          <p:txBody>
            <a:bodyPr vert="horz" wrap="square" lIns="68544" tIns="34272" rIns="68544" bIns="34272" numCol="1" anchor="t" anchorCtr="0" compatLnSpc="1">
              <a:prstTxWarp prst="textNoShape">
                <a:avLst/>
              </a:prstTxWarp>
            </a:bodyPr>
            <a:lstStyle/>
            <a:p>
              <a:endParaRPr lang="en-IE" sz="1349" dirty="0">
                <a:latin typeface="EYInterstate Light" panose="02000506000000020004" pitchFamily="2" charset="0"/>
              </a:endParaRPr>
            </a:p>
          </p:txBody>
        </p:sp>
        <p:sp>
          <p:nvSpPr>
            <p:cNvPr id="47" name="Freeform 6">
              <a:extLst>
                <a:ext uri="{FF2B5EF4-FFF2-40B4-BE49-F238E27FC236}">
                  <a16:creationId xmlns:a16="http://schemas.microsoft.com/office/drawing/2014/main" id="{4595FD09-0661-45EE-BD9C-F5B232D465F6}"/>
                </a:ext>
              </a:extLst>
            </p:cNvPr>
            <p:cNvSpPr>
              <a:spLocks noEditPoints="1"/>
            </p:cNvSpPr>
            <p:nvPr/>
          </p:nvSpPr>
          <p:spPr bwMode="auto">
            <a:xfrm>
              <a:off x="867" y="1844"/>
              <a:ext cx="654" cy="594"/>
            </a:xfrm>
            <a:custGeom>
              <a:avLst/>
              <a:gdLst>
                <a:gd name="T0" fmla="*/ 110 w 654"/>
                <a:gd name="T1" fmla="*/ 594 h 594"/>
                <a:gd name="T2" fmla="*/ 104 w 654"/>
                <a:gd name="T3" fmla="*/ 586 h 594"/>
                <a:gd name="T4" fmla="*/ 84 w 654"/>
                <a:gd name="T5" fmla="*/ 432 h 594"/>
                <a:gd name="T6" fmla="*/ 28 w 654"/>
                <a:gd name="T7" fmla="*/ 364 h 594"/>
                <a:gd name="T8" fmla="*/ 2 w 654"/>
                <a:gd name="T9" fmla="*/ 286 h 594"/>
                <a:gd name="T10" fmla="*/ 2 w 654"/>
                <a:gd name="T11" fmla="*/ 234 h 594"/>
                <a:gd name="T12" fmla="*/ 26 w 654"/>
                <a:gd name="T13" fmla="*/ 158 h 594"/>
                <a:gd name="T14" fmla="*/ 76 w 654"/>
                <a:gd name="T15" fmla="*/ 96 h 594"/>
                <a:gd name="T16" fmla="*/ 146 w 654"/>
                <a:gd name="T17" fmla="*/ 46 h 594"/>
                <a:gd name="T18" fmla="*/ 230 w 654"/>
                <a:gd name="T19" fmla="*/ 12 h 594"/>
                <a:gd name="T20" fmla="*/ 328 w 654"/>
                <a:gd name="T21" fmla="*/ 0 h 594"/>
                <a:gd name="T22" fmla="*/ 394 w 654"/>
                <a:gd name="T23" fmla="*/ 6 h 594"/>
                <a:gd name="T24" fmla="*/ 484 w 654"/>
                <a:gd name="T25" fmla="*/ 32 h 594"/>
                <a:gd name="T26" fmla="*/ 558 w 654"/>
                <a:gd name="T27" fmla="*/ 76 h 594"/>
                <a:gd name="T28" fmla="*/ 616 w 654"/>
                <a:gd name="T29" fmla="*/ 136 h 594"/>
                <a:gd name="T30" fmla="*/ 648 w 654"/>
                <a:gd name="T31" fmla="*/ 208 h 594"/>
                <a:gd name="T32" fmla="*/ 654 w 654"/>
                <a:gd name="T33" fmla="*/ 260 h 594"/>
                <a:gd name="T34" fmla="*/ 640 w 654"/>
                <a:gd name="T35" fmla="*/ 336 h 594"/>
                <a:gd name="T36" fmla="*/ 598 w 654"/>
                <a:gd name="T37" fmla="*/ 404 h 594"/>
                <a:gd name="T38" fmla="*/ 536 w 654"/>
                <a:gd name="T39" fmla="*/ 458 h 594"/>
                <a:gd name="T40" fmla="*/ 454 w 654"/>
                <a:gd name="T41" fmla="*/ 498 h 594"/>
                <a:gd name="T42" fmla="*/ 362 w 654"/>
                <a:gd name="T43" fmla="*/ 516 h 594"/>
                <a:gd name="T44" fmla="*/ 298 w 654"/>
                <a:gd name="T45" fmla="*/ 516 h 594"/>
                <a:gd name="T46" fmla="*/ 208 w 654"/>
                <a:gd name="T47" fmla="*/ 500 h 594"/>
                <a:gd name="T48" fmla="*/ 116 w 654"/>
                <a:gd name="T49" fmla="*/ 594 h 594"/>
                <a:gd name="T50" fmla="*/ 328 w 654"/>
                <a:gd name="T51" fmla="*/ 18 h 594"/>
                <a:gd name="T52" fmla="*/ 266 w 654"/>
                <a:gd name="T53" fmla="*/ 24 h 594"/>
                <a:gd name="T54" fmla="*/ 180 w 654"/>
                <a:gd name="T55" fmla="*/ 48 h 594"/>
                <a:gd name="T56" fmla="*/ 110 w 654"/>
                <a:gd name="T57" fmla="*/ 90 h 594"/>
                <a:gd name="T58" fmla="*/ 56 w 654"/>
                <a:gd name="T59" fmla="*/ 144 h 594"/>
                <a:gd name="T60" fmla="*/ 24 w 654"/>
                <a:gd name="T61" fmla="*/ 212 h 594"/>
                <a:gd name="T62" fmla="*/ 18 w 654"/>
                <a:gd name="T63" fmla="*/ 260 h 594"/>
                <a:gd name="T64" fmla="*/ 34 w 654"/>
                <a:gd name="T65" fmla="*/ 334 h 594"/>
                <a:gd name="T66" fmla="*/ 78 w 654"/>
                <a:gd name="T67" fmla="*/ 402 h 594"/>
                <a:gd name="T68" fmla="*/ 122 w 654"/>
                <a:gd name="T69" fmla="*/ 438 h 594"/>
                <a:gd name="T70" fmla="*/ 122 w 654"/>
                <a:gd name="T71" fmla="*/ 562 h 594"/>
                <a:gd name="T72" fmla="*/ 204 w 654"/>
                <a:gd name="T73" fmla="*/ 482 h 594"/>
                <a:gd name="T74" fmla="*/ 238 w 654"/>
                <a:gd name="T75" fmla="*/ 490 h 594"/>
                <a:gd name="T76" fmla="*/ 328 w 654"/>
                <a:gd name="T77" fmla="*/ 500 h 594"/>
                <a:gd name="T78" fmla="*/ 390 w 654"/>
                <a:gd name="T79" fmla="*/ 496 h 594"/>
                <a:gd name="T80" fmla="*/ 474 w 654"/>
                <a:gd name="T81" fmla="*/ 470 h 594"/>
                <a:gd name="T82" fmla="*/ 546 w 654"/>
                <a:gd name="T83" fmla="*/ 430 h 594"/>
                <a:gd name="T84" fmla="*/ 600 w 654"/>
                <a:gd name="T85" fmla="*/ 374 h 594"/>
                <a:gd name="T86" fmla="*/ 630 w 654"/>
                <a:gd name="T87" fmla="*/ 308 h 594"/>
                <a:gd name="T88" fmla="*/ 636 w 654"/>
                <a:gd name="T89" fmla="*/ 260 h 594"/>
                <a:gd name="T90" fmla="*/ 622 w 654"/>
                <a:gd name="T91" fmla="*/ 188 h 594"/>
                <a:gd name="T92" fmla="*/ 584 w 654"/>
                <a:gd name="T93" fmla="*/ 126 h 594"/>
                <a:gd name="T94" fmla="*/ 524 w 654"/>
                <a:gd name="T95" fmla="*/ 74 h 594"/>
                <a:gd name="T96" fmla="*/ 448 w 654"/>
                <a:gd name="T97" fmla="*/ 38 h 594"/>
                <a:gd name="T98" fmla="*/ 360 w 654"/>
                <a:gd name="T99" fmla="*/ 20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4" h="594">
                  <a:moveTo>
                    <a:pt x="112" y="594"/>
                  </a:moveTo>
                  <a:lnTo>
                    <a:pt x="112" y="594"/>
                  </a:lnTo>
                  <a:lnTo>
                    <a:pt x="110" y="594"/>
                  </a:lnTo>
                  <a:lnTo>
                    <a:pt x="110" y="594"/>
                  </a:lnTo>
                  <a:lnTo>
                    <a:pt x="106" y="590"/>
                  </a:lnTo>
                  <a:lnTo>
                    <a:pt x="104" y="586"/>
                  </a:lnTo>
                  <a:lnTo>
                    <a:pt x="108" y="450"/>
                  </a:lnTo>
                  <a:lnTo>
                    <a:pt x="108" y="450"/>
                  </a:lnTo>
                  <a:lnTo>
                    <a:pt x="84" y="432"/>
                  </a:lnTo>
                  <a:lnTo>
                    <a:pt x="62" y="410"/>
                  </a:lnTo>
                  <a:lnTo>
                    <a:pt x="44" y="388"/>
                  </a:lnTo>
                  <a:lnTo>
                    <a:pt x="28" y="364"/>
                  </a:lnTo>
                  <a:lnTo>
                    <a:pt x="16" y="340"/>
                  </a:lnTo>
                  <a:lnTo>
                    <a:pt x="8" y="314"/>
                  </a:lnTo>
                  <a:lnTo>
                    <a:pt x="2" y="286"/>
                  </a:lnTo>
                  <a:lnTo>
                    <a:pt x="0" y="260"/>
                  </a:lnTo>
                  <a:lnTo>
                    <a:pt x="0" y="260"/>
                  </a:lnTo>
                  <a:lnTo>
                    <a:pt x="2" y="234"/>
                  </a:lnTo>
                  <a:lnTo>
                    <a:pt x="8" y="208"/>
                  </a:lnTo>
                  <a:lnTo>
                    <a:pt x="16" y="182"/>
                  </a:lnTo>
                  <a:lnTo>
                    <a:pt x="26" y="158"/>
                  </a:lnTo>
                  <a:lnTo>
                    <a:pt x="40" y="136"/>
                  </a:lnTo>
                  <a:lnTo>
                    <a:pt x="56" y="114"/>
                  </a:lnTo>
                  <a:lnTo>
                    <a:pt x="76" y="96"/>
                  </a:lnTo>
                  <a:lnTo>
                    <a:pt x="96" y="76"/>
                  </a:lnTo>
                  <a:lnTo>
                    <a:pt x="120" y="60"/>
                  </a:lnTo>
                  <a:lnTo>
                    <a:pt x="146" y="46"/>
                  </a:lnTo>
                  <a:lnTo>
                    <a:pt x="172" y="32"/>
                  </a:lnTo>
                  <a:lnTo>
                    <a:pt x="200" y="22"/>
                  </a:lnTo>
                  <a:lnTo>
                    <a:pt x="230" y="12"/>
                  </a:lnTo>
                  <a:lnTo>
                    <a:pt x="262" y="6"/>
                  </a:lnTo>
                  <a:lnTo>
                    <a:pt x="294" y="2"/>
                  </a:lnTo>
                  <a:lnTo>
                    <a:pt x="328" y="0"/>
                  </a:lnTo>
                  <a:lnTo>
                    <a:pt x="328" y="0"/>
                  </a:lnTo>
                  <a:lnTo>
                    <a:pt x="362" y="2"/>
                  </a:lnTo>
                  <a:lnTo>
                    <a:pt x="394" y="6"/>
                  </a:lnTo>
                  <a:lnTo>
                    <a:pt x="424" y="12"/>
                  </a:lnTo>
                  <a:lnTo>
                    <a:pt x="454" y="22"/>
                  </a:lnTo>
                  <a:lnTo>
                    <a:pt x="484" y="32"/>
                  </a:lnTo>
                  <a:lnTo>
                    <a:pt x="510" y="46"/>
                  </a:lnTo>
                  <a:lnTo>
                    <a:pt x="536" y="60"/>
                  </a:lnTo>
                  <a:lnTo>
                    <a:pt x="558" y="76"/>
                  </a:lnTo>
                  <a:lnTo>
                    <a:pt x="580" y="96"/>
                  </a:lnTo>
                  <a:lnTo>
                    <a:pt x="598" y="114"/>
                  </a:lnTo>
                  <a:lnTo>
                    <a:pt x="616" y="136"/>
                  </a:lnTo>
                  <a:lnTo>
                    <a:pt x="628" y="158"/>
                  </a:lnTo>
                  <a:lnTo>
                    <a:pt x="640" y="182"/>
                  </a:lnTo>
                  <a:lnTo>
                    <a:pt x="648" y="208"/>
                  </a:lnTo>
                  <a:lnTo>
                    <a:pt x="654" y="234"/>
                  </a:lnTo>
                  <a:lnTo>
                    <a:pt x="654" y="260"/>
                  </a:lnTo>
                  <a:lnTo>
                    <a:pt x="654" y="260"/>
                  </a:lnTo>
                  <a:lnTo>
                    <a:pt x="654" y="286"/>
                  </a:lnTo>
                  <a:lnTo>
                    <a:pt x="648" y="312"/>
                  </a:lnTo>
                  <a:lnTo>
                    <a:pt x="640" y="336"/>
                  </a:lnTo>
                  <a:lnTo>
                    <a:pt x="628" y="360"/>
                  </a:lnTo>
                  <a:lnTo>
                    <a:pt x="616" y="382"/>
                  </a:lnTo>
                  <a:lnTo>
                    <a:pt x="598" y="404"/>
                  </a:lnTo>
                  <a:lnTo>
                    <a:pt x="580" y="424"/>
                  </a:lnTo>
                  <a:lnTo>
                    <a:pt x="558" y="442"/>
                  </a:lnTo>
                  <a:lnTo>
                    <a:pt x="536" y="458"/>
                  </a:lnTo>
                  <a:lnTo>
                    <a:pt x="510" y="474"/>
                  </a:lnTo>
                  <a:lnTo>
                    <a:pt x="484" y="486"/>
                  </a:lnTo>
                  <a:lnTo>
                    <a:pt x="454" y="498"/>
                  </a:lnTo>
                  <a:lnTo>
                    <a:pt x="424" y="506"/>
                  </a:lnTo>
                  <a:lnTo>
                    <a:pt x="394" y="512"/>
                  </a:lnTo>
                  <a:lnTo>
                    <a:pt x="362" y="516"/>
                  </a:lnTo>
                  <a:lnTo>
                    <a:pt x="328" y="518"/>
                  </a:lnTo>
                  <a:lnTo>
                    <a:pt x="328" y="518"/>
                  </a:lnTo>
                  <a:lnTo>
                    <a:pt x="298" y="516"/>
                  </a:lnTo>
                  <a:lnTo>
                    <a:pt x="268" y="514"/>
                  </a:lnTo>
                  <a:lnTo>
                    <a:pt x="238" y="508"/>
                  </a:lnTo>
                  <a:lnTo>
                    <a:pt x="208" y="500"/>
                  </a:lnTo>
                  <a:lnTo>
                    <a:pt x="120" y="592"/>
                  </a:lnTo>
                  <a:lnTo>
                    <a:pt x="120" y="592"/>
                  </a:lnTo>
                  <a:lnTo>
                    <a:pt x="116" y="594"/>
                  </a:lnTo>
                  <a:lnTo>
                    <a:pt x="112" y="594"/>
                  </a:lnTo>
                  <a:lnTo>
                    <a:pt x="112" y="594"/>
                  </a:lnTo>
                  <a:close/>
                  <a:moveTo>
                    <a:pt x="328" y="18"/>
                  </a:moveTo>
                  <a:lnTo>
                    <a:pt x="328" y="18"/>
                  </a:lnTo>
                  <a:lnTo>
                    <a:pt x="296" y="20"/>
                  </a:lnTo>
                  <a:lnTo>
                    <a:pt x="266" y="24"/>
                  </a:lnTo>
                  <a:lnTo>
                    <a:pt x="236" y="30"/>
                  </a:lnTo>
                  <a:lnTo>
                    <a:pt x="208" y="38"/>
                  </a:lnTo>
                  <a:lnTo>
                    <a:pt x="180" y="48"/>
                  </a:lnTo>
                  <a:lnTo>
                    <a:pt x="156" y="60"/>
                  </a:lnTo>
                  <a:lnTo>
                    <a:pt x="132" y="74"/>
                  </a:lnTo>
                  <a:lnTo>
                    <a:pt x="110" y="90"/>
                  </a:lnTo>
                  <a:lnTo>
                    <a:pt x="90" y="106"/>
                  </a:lnTo>
                  <a:lnTo>
                    <a:pt x="72" y="126"/>
                  </a:lnTo>
                  <a:lnTo>
                    <a:pt x="56" y="144"/>
                  </a:lnTo>
                  <a:lnTo>
                    <a:pt x="44" y="166"/>
                  </a:lnTo>
                  <a:lnTo>
                    <a:pt x="32" y="188"/>
                  </a:lnTo>
                  <a:lnTo>
                    <a:pt x="24" y="212"/>
                  </a:lnTo>
                  <a:lnTo>
                    <a:pt x="20" y="234"/>
                  </a:lnTo>
                  <a:lnTo>
                    <a:pt x="18" y="260"/>
                  </a:lnTo>
                  <a:lnTo>
                    <a:pt x="18" y="260"/>
                  </a:lnTo>
                  <a:lnTo>
                    <a:pt x="20" y="284"/>
                  </a:lnTo>
                  <a:lnTo>
                    <a:pt x="26" y="310"/>
                  </a:lnTo>
                  <a:lnTo>
                    <a:pt x="34" y="334"/>
                  </a:lnTo>
                  <a:lnTo>
                    <a:pt x="46" y="358"/>
                  </a:lnTo>
                  <a:lnTo>
                    <a:pt x="60" y="380"/>
                  </a:lnTo>
                  <a:lnTo>
                    <a:pt x="78" y="402"/>
                  </a:lnTo>
                  <a:lnTo>
                    <a:pt x="100" y="420"/>
                  </a:lnTo>
                  <a:lnTo>
                    <a:pt x="122" y="438"/>
                  </a:lnTo>
                  <a:lnTo>
                    <a:pt x="122" y="438"/>
                  </a:lnTo>
                  <a:lnTo>
                    <a:pt x="126" y="442"/>
                  </a:lnTo>
                  <a:lnTo>
                    <a:pt x="126" y="446"/>
                  </a:lnTo>
                  <a:lnTo>
                    <a:pt x="122" y="562"/>
                  </a:lnTo>
                  <a:lnTo>
                    <a:pt x="200" y="484"/>
                  </a:lnTo>
                  <a:lnTo>
                    <a:pt x="200" y="484"/>
                  </a:lnTo>
                  <a:lnTo>
                    <a:pt x="204" y="482"/>
                  </a:lnTo>
                  <a:lnTo>
                    <a:pt x="208" y="482"/>
                  </a:lnTo>
                  <a:lnTo>
                    <a:pt x="208" y="482"/>
                  </a:lnTo>
                  <a:lnTo>
                    <a:pt x="238" y="490"/>
                  </a:lnTo>
                  <a:lnTo>
                    <a:pt x="268" y="496"/>
                  </a:lnTo>
                  <a:lnTo>
                    <a:pt x="298" y="498"/>
                  </a:lnTo>
                  <a:lnTo>
                    <a:pt x="328" y="500"/>
                  </a:lnTo>
                  <a:lnTo>
                    <a:pt x="328" y="500"/>
                  </a:lnTo>
                  <a:lnTo>
                    <a:pt x="360" y="498"/>
                  </a:lnTo>
                  <a:lnTo>
                    <a:pt x="390" y="496"/>
                  </a:lnTo>
                  <a:lnTo>
                    <a:pt x="420" y="490"/>
                  </a:lnTo>
                  <a:lnTo>
                    <a:pt x="448" y="482"/>
                  </a:lnTo>
                  <a:lnTo>
                    <a:pt x="474" y="470"/>
                  </a:lnTo>
                  <a:lnTo>
                    <a:pt x="500" y="458"/>
                  </a:lnTo>
                  <a:lnTo>
                    <a:pt x="524" y="446"/>
                  </a:lnTo>
                  <a:lnTo>
                    <a:pt x="546" y="430"/>
                  </a:lnTo>
                  <a:lnTo>
                    <a:pt x="566" y="412"/>
                  </a:lnTo>
                  <a:lnTo>
                    <a:pt x="584" y="394"/>
                  </a:lnTo>
                  <a:lnTo>
                    <a:pt x="600" y="374"/>
                  </a:lnTo>
                  <a:lnTo>
                    <a:pt x="612" y="354"/>
                  </a:lnTo>
                  <a:lnTo>
                    <a:pt x="622" y="330"/>
                  </a:lnTo>
                  <a:lnTo>
                    <a:pt x="630" y="308"/>
                  </a:lnTo>
                  <a:lnTo>
                    <a:pt x="636" y="284"/>
                  </a:lnTo>
                  <a:lnTo>
                    <a:pt x="636" y="260"/>
                  </a:lnTo>
                  <a:lnTo>
                    <a:pt x="636" y="260"/>
                  </a:lnTo>
                  <a:lnTo>
                    <a:pt x="636" y="234"/>
                  </a:lnTo>
                  <a:lnTo>
                    <a:pt x="630" y="212"/>
                  </a:lnTo>
                  <a:lnTo>
                    <a:pt x="622" y="188"/>
                  </a:lnTo>
                  <a:lnTo>
                    <a:pt x="612" y="166"/>
                  </a:lnTo>
                  <a:lnTo>
                    <a:pt x="600" y="144"/>
                  </a:lnTo>
                  <a:lnTo>
                    <a:pt x="584" y="126"/>
                  </a:lnTo>
                  <a:lnTo>
                    <a:pt x="566" y="106"/>
                  </a:lnTo>
                  <a:lnTo>
                    <a:pt x="546" y="90"/>
                  </a:lnTo>
                  <a:lnTo>
                    <a:pt x="524" y="74"/>
                  </a:lnTo>
                  <a:lnTo>
                    <a:pt x="500" y="60"/>
                  </a:lnTo>
                  <a:lnTo>
                    <a:pt x="474" y="48"/>
                  </a:lnTo>
                  <a:lnTo>
                    <a:pt x="448" y="38"/>
                  </a:lnTo>
                  <a:lnTo>
                    <a:pt x="420" y="30"/>
                  </a:lnTo>
                  <a:lnTo>
                    <a:pt x="390" y="24"/>
                  </a:lnTo>
                  <a:lnTo>
                    <a:pt x="360" y="20"/>
                  </a:lnTo>
                  <a:lnTo>
                    <a:pt x="328" y="18"/>
                  </a:lnTo>
                  <a:lnTo>
                    <a:pt x="328" y="18"/>
                  </a:lnTo>
                  <a:close/>
                </a:path>
              </a:pathLst>
            </a:custGeom>
            <a:grpFill/>
            <a:ln w="9525">
              <a:noFill/>
              <a:round/>
              <a:headEnd/>
              <a:tailEnd/>
            </a:ln>
          </p:spPr>
          <p:txBody>
            <a:bodyPr vert="horz" wrap="square" lIns="68544" tIns="34272" rIns="68544" bIns="34272" numCol="1" anchor="t" anchorCtr="0" compatLnSpc="1">
              <a:prstTxWarp prst="textNoShape">
                <a:avLst/>
              </a:prstTxWarp>
            </a:bodyPr>
            <a:lstStyle/>
            <a:p>
              <a:endParaRPr lang="en-IE" sz="1349" dirty="0">
                <a:latin typeface="EYInterstate Light" panose="02000506000000020004" pitchFamily="2" charset="0"/>
              </a:endParaRPr>
            </a:p>
          </p:txBody>
        </p:sp>
        <p:sp>
          <p:nvSpPr>
            <p:cNvPr id="48" name="Freeform 7">
              <a:extLst>
                <a:ext uri="{FF2B5EF4-FFF2-40B4-BE49-F238E27FC236}">
                  <a16:creationId xmlns:a16="http://schemas.microsoft.com/office/drawing/2014/main" id="{0933F5EF-E56D-4746-B749-EE1ED2F91D1D}"/>
                </a:ext>
              </a:extLst>
            </p:cNvPr>
            <p:cNvSpPr>
              <a:spLocks noEditPoints="1"/>
            </p:cNvSpPr>
            <p:nvPr/>
          </p:nvSpPr>
          <p:spPr bwMode="auto">
            <a:xfrm>
              <a:off x="1067" y="2070"/>
              <a:ext cx="72" cy="74"/>
            </a:xfrm>
            <a:custGeom>
              <a:avLst/>
              <a:gdLst>
                <a:gd name="T0" fmla="*/ 36 w 72"/>
                <a:gd name="T1" fmla="*/ 74 h 74"/>
                <a:gd name="T2" fmla="*/ 36 w 72"/>
                <a:gd name="T3" fmla="*/ 74 h 74"/>
                <a:gd name="T4" fmla="*/ 28 w 72"/>
                <a:gd name="T5" fmla="*/ 72 h 74"/>
                <a:gd name="T6" fmla="*/ 22 w 72"/>
                <a:gd name="T7" fmla="*/ 70 h 74"/>
                <a:gd name="T8" fmla="*/ 16 w 72"/>
                <a:gd name="T9" fmla="*/ 66 h 74"/>
                <a:gd name="T10" fmla="*/ 10 w 72"/>
                <a:gd name="T11" fmla="*/ 62 h 74"/>
                <a:gd name="T12" fmla="*/ 6 w 72"/>
                <a:gd name="T13" fmla="*/ 58 h 74"/>
                <a:gd name="T14" fmla="*/ 2 w 72"/>
                <a:gd name="T15" fmla="*/ 50 h 74"/>
                <a:gd name="T16" fmla="*/ 0 w 72"/>
                <a:gd name="T17" fmla="*/ 44 h 74"/>
                <a:gd name="T18" fmla="*/ 0 w 72"/>
                <a:gd name="T19" fmla="*/ 36 h 74"/>
                <a:gd name="T20" fmla="*/ 0 w 72"/>
                <a:gd name="T21" fmla="*/ 36 h 74"/>
                <a:gd name="T22" fmla="*/ 0 w 72"/>
                <a:gd name="T23" fmla="*/ 30 h 74"/>
                <a:gd name="T24" fmla="*/ 2 w 72"/>
                <a:gd name="T25" fmla="*/ 22 h 74"/>
                <a:gd name="T26" fmla="*/ 6 w 72"/>
                <a:gd name="T27" fmla="*/ 16 h 74"/>
                <a:gd name="T28" fmla="*/ 10 w 72"/>
                <a:gd name="T29" fmla="*/ 10 h 74"/>
                <a:gd name="T30" fmla="*/ 16 w 72"/>
                <a:gd name="T31" fmla="*/ 6 h 74"/>
                <a:gd name="T32" fmla="*/ 22 w 72"/>
                <a:gd name="T33" fmla="*/ 2 h 74"/>
                <a:gd name="T34" fmla="*/ 28 w 72"/>
                <a:gd name="T35" fmla="*/ 0 h 74"/>
                <a:gd name="T36" fmla="*/ 36 w 72"/>
                <a:gd name="T37" fmla="*/ 0 h 74"/>
                <a:gd name="T38" fmla="*/ 36 w 72"/>
                <a:gd name="T39" fmla="*/ 0 h 74"/>
                <a:gd name="T40" fmla="*/ 44 w 72"/>
                <a:gd name="T41" fmla="*/ 0 h 74"/>
                <a:gd name="T42" fmla="*/ 50 w 72"/>
                <a:gd name="T43" fmla="*/ 2 h 74"/>
                <a:gd name="T44" fmla="*/ 56 w 72"/>
                <a:gd name="T45" fmla="*/ 6 h 74"/>
                <a:gd name="T46" fmla="*/ 62 w 72"/>
                <a:gd name="T47" fmla="*/ 10 h 74"/>
                <a:gd name="T48" fmla="*/ 66 w 72"/>
                <a:gd name="T49" fmla="*/ 16 h 74"/>
                <a:gd name="T50" fmla="*/ 70 w 72"/>
                <a:gd name="T51" fmla="*/ 22 h 74"/>
                <a:gd name="T52" fmla="*/ 72 w 72"/>
                <a:gd name="T53" fmla="*/ 30 h 74"/>
                <a:gd name="T54" fmla="*/ 72 w 72"/>
                <a:gd name="T55" fmla="*/ 36 h 74"/>
                <a:gd name="T56" fmla="*/ 72 w 72"/>
                <a:gd name="T57" fmla="*/ 36 h 74"/>
                <a:gd name="T58" fmla="*/ 72 w 72"/>
                <a:gd name="T59" fmla="*/ 44 h 74"/>
                <a:gd name="T60" fmla="*/ 70 w 72"/>
                <a:gd name="T61" fmla="*/ 50 h 74"/>
                <a:gd name="T62" fmla="*/ 66 w 72"/>
                <a:gd name="T63" fmla="*/ 58 h 74"/>
                <a:gd name="T64" fmla="*/ 62 w 72"/>
                <a:gd name="T65" fmla="*/ 62 h 74"/>
                <a:gd name="T66" fmla="*/ 56 w 72"/>
                <a:gd name="T67" fmla="*/ 66 h 74"/>
                <a:gd name="T68" fmla="*/ 50 w 72"/>
                <a:gd name="T69" fmla="*/ 70 h 74"/>
                <a:gd name="T70" fmla="*/ 44 w 72"/>
                <a:gd name="T71" fmla="*/ 72 h 74"/>
                <a:gd name="T72" fmla="*/ 36 w 72"/>
                <a:gd name="T73" fmla="*/ 74 h 74"/>
                <a:gd name="T74" fmla="*/ 36 w 72"/>
                <a:gd name="T75" fmla="*/ 74 h 74"/>
                <a:gd name="T76" fmla="*/ 36 w 72"/>
                <a:gd name="T77" fmla="*/ 18 h 74"/>
                <a:gd name="T78" fmla="*/ 36 w 72"/>
                <a:gd name="T79" fmla="*/ 18 h 74"/>
                <a:gd name="T80" fmla="*/ 28 w 72"/>
                <a:gd name="T81" fmla="*/ 20 h 74"/>
                <a:gd name="T82" fmla="*/ 22 w 72"/>
                <a:gd name="T83" fmla="*/ 24 h 74"/>
                <a:gd name="T84" fmla="*/ 18 w 72"/>
                <a:gd name="T85" fmla="*/ 30 h 74"/>
                <a:gd name="T86" fmla="*/ 18 w 72"/>
                <a:gd name="T87" fmla="*/ 36 h 74"/>
                <a:gd name="T88" fmla="*/ 18 w 72"/>
                <a:gd name="T89" fmla="*/ 36 h 74"/>
                <a:gd name="T90" fmla="*/ 18 w 72"/>
                <a:gd name="T91" fmla="*/ 44 h 74"/>
                <a:gd name="T92" fmla="*/ 22 w 72"/>
                <a:gd name="T93" fmla="*/ 50 h 74"/>
                <a:gd name="T94" fmla="*/ 28 w 72"/>
                <a:gd name="T95" fmla="*/ 54 h 74"/>
                <a:gd name="T96" fmla="*/ 36 w 72"/>
                <a:gd name="T97" fmla="*/ 56 h 74"/>
                <a:gd name="T98" fmla="*/ 36 w 72"/>
                <a:gd name="T99" fmla="*/ 56 h 74"/>
                <a:gd name="T100" fmla="*/ 44 w 72"/>
                <a:gd name="T101" fmla="*/ 54 h 74"/>
                <a:gd name="T102" fmla="*/ 50 w 72"/>
                <a:gd name="T103" fmla="*/ 50 h 74"/>
                <a:gd name="T104" fmla="*/ 54 w 72"/>
                <a:gd name="T105" fmla="*/ 44 h 74"/>
                <a:gd name="T106" fmla="*/ 54 w 72"/>
                <a:gd name="T107" fmla="*/ 36 h 74"/>
                <a:gd name="T108" fmla="*/ 54 w 72"/>
                <a:gd name="T109" fmla="*/ 36 h 74"/>
                <a:gd name="T110" fmla="*/ 54 w 72"/>
                <a:gd name="T111" fmla="*/ 30 h 74"/>
                <a:gd name="T112" fmla="*/ 50 w 72"/>
                <a:gd name="T113" fmla="*/ 24 h 74"/>
                <a:gd name="T114" fmla="*/ 44 w 72"/>
                <a:gd name="T115" fmla="*/ 20 h 74"/>
                <a:gd name="T116" fmla="*/ 36 w 72"/>
                <a:gd name="T117" fmla="*/ 18 h 74"/>
                <a:gd name="T118" fmla="*/ 36 w 72"/>
                <a:gd name="T119" fmla="*/ 1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 h="74">
                  <a:moveTo>
                    <a:pt x="36" y="74"/>
                  </a:moveTo>
                  <a:lnTo>
                    <a:pt x="36" y="74"/>
                  </a:lnTo>
                  <a:lnTo>
                    <a:pt x="28" y="72"/>
                  </a:lnTo>
                  <a:lnTo>
                    <a:pt x="22" y="70"/>
                  </a:lnTo>
                  <a:lnTo>
                    <a:pt x="16" y="66"/>
                  </a:lnTo>
                  <a:lnTo>
                    <a:pt x="10" y="62"/>
                  </a:lnTo>
                  <a:lnTo>
                    <a:pt x="6" y="58"/>
                  </a:lnTo>
                  <a:lnTo>
                    <a:pt x="2" y="50"/>
                  </a:lnTo>
                  <a:lnTo>
                    <a:pt x="0" y="44"/>
                  </a:lnTo>
                  <a:lnTo>
                    <a:pt x="0" y="36"/>
                  </a:lnTo>
                  <a:lnTo>
                    <a:pt x="0" y="36"/>
                  </a:lnTo>
                  <a:lnTo>
                    <a:pt x="0" y="30"/>
                  </a:lnTo>
                  <a:lnTo>
                    <a:pt x="2" y="22"/>
                  </a:lnTo>
                  <a:lnTo>
                    <a:pt x="6" y="16"/>
                  </a:lnTo>
                  <a:lnTo>
                    <a:pt x="10" y="10"/>
                  </a:lnTo>
                  <a:lnTo>
                    <a:pt x="16" y="6"/>
                  </a:lnTo>
                  <a:lnTo>
                    <a:pt x="22" y="2"/>
                  </a:lnTo>
                  <a:lnTo>
                    <a:pt x="28" y="0"/>
                  </a:lnTo>
                  <a:lnTo>
                    <a:pt x="36" y="0"/>
                  </a:lnTo>
                  <a:lnTo>
                    <a:pt x="36" y="0"/>
                  </a:lnTo>
                  <a:lnTo>
                    <a:pt x="44" y="0"/>
                  </a:lnTo>
                  <a:lnTo>
                    <a:pt x="50" y="2"/>
                  </a:lnTo>
                  <a:lnTo>
                    <a:pt x="56" y="6"/>
                  </a:lnTo>
                  <a:lnTo>
                    <a:pt x="62" y="10"/>
                  </a:lnTo>
                  <a:lnTo>
                    <a:pt x="66" y="16"/>
                  </a:lnTo>
                  <a:lnTo>
                    <a:pt x="70" y="22"/>
                  </a:lnTo>
                  <a:lnTo>
                    <a:pt x="72" y="30"/>
                  </a:lnTo>
                  <a:lnTo>
                    <a:pt x="72" y="36"/>
                  </a:lnTo>
                  <a:lnTo>
                    <a:pt x="72" y="36"/>
                  </a:lnTo>
                  <a:lnTo>
                    <a:pt x="72" y="44"/>
                  </a:lnTo>
                  <a:lnTo>
                    <a:pt x="70" y="50"/>
                  </a:lnTo>
                  <a:lnTo>
                    <a:pt x="66" y="58"/>
                  </a:lnTo>
                  <a:lnTo>
                    <a:pt x="62" y="62"/>
                  </a:lnTo>
                  <a:lnTo>
                    <a:pt x="56" y="66"/>
                  </a:lnTo>
                  <a:lnTo>
                    <a:pt x="50" y="70"/>
                  </a:lnTo>
                  <a:lnTo>
                    <a:pt x="44" y="72"/>
                  </a:lnTo>
                  <a:lnTo>
                    <a:pt x="36" y="74"/>
                  </a:lnTo>
                  <a:lnTo>
                    <a:pt x="36" y="74"/>
                  </a:lnTo>
                  <a:close/>
                  <a:moveTo>
                    <a:pt x="36" y="18"/>
                  </a:moveTo>
                  <a:lnTo>
                    <a:pt x="36" y="18"/>
                  </a:lnTo>
                  <a:lnTo>
                    <a:pt x="28" y="20"/>
                  </a:lnTo>
                  <a:lnTo>
                    <a:pt x="22" y="24"/>
                  </a:lnTo>
                  <a:lnTo>
                    <a:pt x="18" y="30"/>
                  </a:lnTo>
                  <a:lnTo>
                    <a:pt x="18" y="36"/>
                  </a:lnTo>
                  <a:lnTo>
                    <a:pt x="18" y="36"/>
                  </a:lnTo>
                  <a:lnTo>
                    <a:pt x="18" y="44"/>
                  </a:lnTo>
                  <a:lnTo>
                    <a:pt x="22" y="50"/>
                  </a:lnTo>
                  <a:lnTo>
                    <a:pt x="28" y="54"/>
                  </a:lnTo>
                  <a:lnTo>
                    <a:pt x="36" y="56"/>
                  </a:lnTo>
                  <a:lnTo>
                    <a:pt x="36" y="56"/>
                  </a:lnTo>
                  <a:lnTo>
                    <a:pt x="44" y="54"/>
                  </a:lnTo>
                  <a:lnTo>
                    <a:pt x="50" y="50"/>
                  </a:lnTo>
                  <a:lnTo>
                    <a:pt x="54" y="44"/>
                  </a:lnTo>
                  <a:lnTo>
                    <a:pt x="54" y="36"/>
                  </a:lnTo>
                  <a:lnTo>
                    <a:pt x="54" y="36"/>
                  </a:lnTo>
                  <a:lnTo>
                    <a:pt x="54" y="30"/>
                  </a:lnTo>
                  <a:lnTo>
                    <a:pt x="50" y="24"/>
                  </a:lnTo>
                  <a:lnTo>
                    <a:pt x="44" y="20"/>
                  </a:lnTo>
                  <a:lnTo>
                    <a:pt x="36" y="18"/>
                  </a:lnTo>
                  <a:lnTo>
                    <a:pt x="36" y="18"/>
                  </a:lnTo>
                  <a:close/>
                </a:path>
              </a:pathLst>
            </a:custGeom>
            <a:grpFill/>
            <a:ln w="9525">
              <a:noFill/>
              <a:round/>
              <a:headEnd/>
              <a:tailEnd/>
            </a:ln>
          </p:spPr>
          <p:txBody>
            <a:bodyPr vert="horz" wrap="square" lIns="68544" tIns="34272" rIns="68544" bIns="34272" numCol="1" anchor="t" anchorCtr="0" compatLnSpc="1">
              <a:prstTxWarp prst="textNoShape">
                <a:avLst/>
              </a:prstTxWarp>
            </a:bodyPr>
            <a:lstStyle/>
            <a:p>
              <a:endParaRPr lang="en-IE" sz="1349" dirty="0">
                <a:latin typeface="EYInterstate Light" panose="02000506000000020004" pitchFamily="2" charset="0"/>
              </a:endParaRPr>
            </a:p>
          </p:txBody>
        </p:sp>
        <p:sp>
          <p:nvSpPr>
            <p:cNvPr id="49" name="Freeform 8">
              <a:extLst>
                <a:ext uri="{FF2B5EF4-FFF2-40B4-BE49-F238E27FC236}">
                  <a16:creationId xmlns:a16="http://schemas.microsoft.com/office/drawing/2014/main" id="{7C11DDB8-A9C6-4775-BFFC-1C167388AC02}"/>
                </a:ext>
              </a:extLst>
            </p:cNvPr>
            <p:cNvSpPr>
              <a:spLocks noEditPoints="1"/>
            </p:cNvSpPr>
            <p:nvPr/>
          </p:nvSpPr>
          <p:spPr bwMode="auto">
            <a:xfrm>
              <a:off x="1157" y="2070"/>
              <a:ext cx="74" cy="74"/>
            </a:xfrm>
            <a:custGeom>
              <a:avLst/>
              <a:gdLst>
                <a:gd name="T0" fmla="*/ 38 w 74"/>
                <a:gd name="T1" fmla="*/ 74 h 74"/>
                <a:gd name="T2" fmla="*/ 38 w 74"/>
                <a:gd name="T3" fmla="*/ 74 h 74"/>
                <a:gd name="T4" fmla="*/ 30 w 74"/>
                <a:gd name="T5" fmla="*/ 72 h 74"/>
                <a:gd name="T6" fmla="*/ 24 w 74"/>
                <a:gd name="T7" fmla="*/ 70 h 74"/>
                <a:gd name="T8" fmla="*/ 18 w 74"/>
                <a:gd name="T9" fmla="*/ 66 h 74"/>
                <a:gd name="T10" fmla="*/ 12 w 74"/>
                <a:gd name="T11" fmla="*/ 62 h 74"/>
                <a:gd name="T12" fmla="*/ 8 w 74"/>
                <a:gd name="T13" fmla="*/ 58 h 74"/>
                <a:gd name="T14" fmla="*/ 4 w 74"/>
                <a:gd name="T15" fmla="*/ 50 h 74"/>
                <a:gd name="T16" fmla="*/ 2 w 74"/>
                <a:gd name="T17" fmla="*/ 44 h 74"/>
                <a:gd name="T18" fmla="*/ 0 w 74"/>
                <a:gd name="T19" fmla="*/ 36 h 74"/>
                <a:gd name="T20" fmla="*/ 0 w 74"/>
                <a:gd name="T21" fmla="*/ 36 h 74"/>
                <a:gd name="T22" fmla="*/ 2 w 74"/>
                <a:gd name="T23" fmla="*/ 30 h 74"/>
                <a:gd name="T24" fmla="*/ 4 w 74"/>
                <a:gd name="T25" fmla="*/ 22 h 74"/>
                <a:gd name="T26" fmla="*/ 8 w 74"/>
                <a:gd name="T27" fmla="*/ 16 h 74"/>
                <a:gd name="T28" fmla="*/ 12 w 74"/>
                <a:gd name="T29" fmla="*/ 10 h 74"/>
                <a:gd name="T30" fmla="*/ 18 w 74"/>
                <a:gd name="T31" fmla="*/ 6 h 74"/>
                <a:gd name="T32" fmla="*/ 24 w 74"/>
                <a:gd name="T33" fmla="*/ 2 h 74"/>
                <a:gd name="T34" fmla="*/ 30 w 74"/>
                <a:gd name="T35" fmla="*/ 0 h 74"/>
                <a:gd name="T36" fmla="*/ 38 w 74"/>
                <a:gd name="T37" fmla="*/ 0 h 74"/>
                <a:gd name="T38" fmla="*/ 38 w 74"/>
                <a:gd name="T39" fmla="*/ 0 h 74"/>
                <a:gd name="T40" fmla="*/ 46 w 74"/>
                <a:gd name="T41" fmla="*/ 0 h 74"/>
                <a:gd name="T42" fmla="*/ 52 w 74"/>
                <a:gd name="T43" fmla="*/ 2 h 74"/>
                <a:gd name="T44" fmla="*/ 58 w 74"/>
                <a:gd name="T45" fmla="*/ 6 h 74"/>
                <a:gd name="T46" fmla="*/ 64 w 74"/>
                <a:gd name="T47" fmla="*/ 10 h 74"/>
                <a:gd name="T48" fmla="*/ 68 w 74"/>
                <a:gd name="T49" fmla="*/ 16 h 74"/>
                <a:gd name="T50" fmla="*/ 72 w 74"/>
                <a:gd name="T51" fmla="*/ 22 h 74"/>
                <a:gd name="T52" fmla="*/ 74 w 74"/>
                <a:gd name="T53" fmla="*/ 30 h 74"/>
                <a:gd name="T54" fmla="*/ 74 w 74"/>
                <a:gd name="T55" fmla="*/ 36 h 74"/>
                <a:gd name="T56" fmla="*/ 74 w 74"/>
                <a:gd name="T57" fmla="*/ 36 h 74"/>
                <a:gd name="T58" fmla="*/ 74 w 74"/>
                <a:gd name="T59" fmla="*/ 44 h 74"/>
                <a:gd name="T60" fmla="*/ 72 w 74"/>
                <a:gd name="T61" fmla="*/ 50 h 74"/>
                <a:gd name="T62" fmla="*/ 68 w 74"/>
                <a:gd name="T63" fmla="*/ 58 h 74"/>
                <a:gd name="T64" fmla="*/ 64 w 74"/>
                <a:gd name="T65" fmla="*/ 62 h 74"/>
                <a:gd name="T66" fmla="*/ 58 w 74"/>
                <a:gd name="T67" fmla="*/ 66 h 74"/>
                <a:gd name="T68" fmla="*/ 52 w 74"/>
                <a:gd name="T69" fmla="*/ 70 h 74"/>
                <a:gd name="T70" fmla="*/ 46 w 74"/>
                <a:gd name="T71" fmla="*/ 72 h 74"/>
                <a:gd name="T72" fmla="*/ 38 w 74"/>
                <a:gd name="T73" fmla="*/ 74 h 74"/>
                <a:gd name="T74" fmla="*/ 38 w 74"/>
                <a:gd name="T75" fmla="*/ 74 h 74"/>
                <a:gd name="T76" fmla="*/ 38 w 74"/>
                <a:gd name="T77" fmla="*/ 18 h 74"/>
                <a:gd name="T78" fmla="*/ 38 w 74"/>
                <a:gd name="T79" fmla="*/ 18 h 74"/>
                <a:gd name="T80" fmla="*/ 30 w 74"/>
                <a:gd name="T81" fmla="*/ 20 h 74"/>
                <a:gd name="T82" fmla="*/ 24 w 74"/>
                <a:gd name="T83" fmla="*/ 24 h 74"/>
                <a:gd name="T84" fmla="*/ 20 w 74"/>
                <a:gd name="T85" fmla="*/ 30 h 74"/>
                <a:gd name="T86" fmla="*/ 18 w 74"/>
                <a:gd name="T87" fmla="*/ 36 h 74"/>
                <a:gd name="T88" fmla="*/ 18 w 74"/>
                <a:gd name="T89" fmla="*/ 36 h 74"/>
                <a:gd name="T90" fmla="*/ 20 w 74"/>
                <a:gd name="T91" fmla="*/ 44 h 74"/>
                <a:gd name="T92" fmla="*/ 24 w 74"/>
                <a:gd name="T93" fmla="*/ 50 h 74"/>
                <a:gd name="T94" fmla="*/ 30 w 74"/>
                <a:gd name="T95" fmla="*/ 54 h 74"/>
                <a:gd name="T96" fmla="*/ 38 w 74"/>
                <a:gd name="T97" fmla="*/ 56 h 74"/>
                <a:gd name="T98" fmla="*/ 38 w 74"/>
                <a:gd name="T99" fmla="*/ 56 h 74"/>
                <a:gd name="T100" fmla="*/ 46 w 74"/>
                <a:gd name="T101" fmla="*/ 54 h 74"/>
                <a:gd name="T102" fmla="*/ 50 w 74"/>
                <a:gd name="T103" fmla="*/ 50 h 74"/>
                <a:gd name="T104" fmla="*/ 54 w 74"/>
                <a:gd name="T105" fmla="*/ 44 h 74"/>
                <a:gd name="T106" fmla="*/ 56 w 74"/>
                <a:gd name="T107" fmla="*/ 36 h 74"/>
                <a:gd name="T108" fmla="*/ 56 w 74"/>
                <a:gd name="T109" fmla="*/ 36 h 74"/>
                <a:gd name="T110" fmla="*/ 54 w 74"/>
                <a:gd name="T111" fmla="*/ 30 h 74"/>
                <a:gd name="T112" fmla="*/ 50 w 74"/>
                <a:gd name="T113" fmla="*/ 24 h 74"/>
                <a:gd name="T114" fmla="*/ 46 w 74"/>
                <a:gd name="T115" fmla="*/ 20 h 74"/>
                <a:gd name="T116" fmla="*/ 38 w 74"/>
                <a:gd name="T117" fmla="*/ 18 h 74"/>
                <a:gd name="T118" fmla="*/ 38 w 74"/>
                <a:gd name="T119" fmla="*/ 1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 h="74">
                  <a:moveTo>
                    <a:pt x="38" y="74"/>
                  </a:moveTo>
                  <a:lnTo>
                    <a:pt x="38" y="74"/>
                  </a:lnTo>
                  <a:lnTo>
                    <a:pt x="30" y="72"/>
                  </a:lnTo>
                  <a:lnTo>
                    <a:pt x="24" y="70"/>
                  </a:lnTo>
                  <a:lnTo>
                    <a:pt x="18" y="66"/>
                  </a:lnTo>
                  <a:lnTo>
                    <a:pt x="12" y="62"/>
                  </a:lnTo>
                  <a:lnTo>
                    <a:pt x="8" y="58"/>
                  </a:lnTo>
                  <a:lnTo>
                    <a:pt x="4" y="50"/>
                  </a:lnTo>
                  <a:lnTo>
                    <a:pt x="2" y="44"/>
                  </a:lnTo>
                  <a:lnTo>
                    <a:pt x="0" y="36"/>
                  </a:lnTo>
                  <a:lnTo>
                    <a:pt x="0" y="36"/>
                  </a:lnTo>
                  <a:lnTo>
                    <a:pt x="2" y="30"/>
                  </a:lnTo>
                  <a:lnTo>
                    <a:pt x="4" y="22"/>
                  </a:lnTo>
                  <a:lnTo>
                    <a:pt x="8" y="16"/>
                  </a:lnTo>
                  <a:lnTo>
                    <a:pt x="12" y="10"/>
                  </a:lnTo>
                  <a:lnTo>
                    <a:pt x="18" y="6"/>
                  </a:lnTo>
                  <a:lnTo>
                    <a:pt x="24" y="2"/>
                  </a:lnTo>
                  <a:lnTo>
                    <a:pt x="30" y="0"/>
                  </a:lnTo>
                  <a:lnTo>
                    <a:pt x="38" y="0"/>
                  </a:lnTo>
                  <a:lnTo>
                    <a:pt x="38" y="0"/>
                  </a:lnTo>
                  <a:lnTo>
                    <a:pt x="46" y="0"/>
                  </a:lnTo>
                  <a:lnTo>
                    <a:pt x="52" y="2"/>
                  </a:lnTo>
                  <a:lnTo>
                    <a:pt x="58" y="6"/>
                  </a:lnTo>
                  <a:lnTo>
                    <a:pt x="64" y="10"/>
                  </a:lnTo>
                  <a:lnTo>
                    <a:pt x="68" y="16"/>
                  </a:lnTo>
                  <a:lnTo>
                    <a:pt x="72" y="22"/>
                  </a:lnTo>
                  <a:lnTo>
                    <a:pt x="74" y="30"/>
                  </a:lnTo>
                  <a:lnTo>
                    <a:pt x="74" y="36"/>
                  </a:lnTo>
                  <a:lnTo>
                    <a:pt x="74" y="36"/>
                  </a:lnTo>
                  <a:lnTo>
                    <a:pt x="74" y="44"/>
                  </a:lnTo>
                  <a:lnTo>
                    <a:pt x="72" y="50"/>
                  </a:lnTo>
                  <a:lnTo>
                    <a:pt x="68" y="58"/>
                  </a:lnTo>
                  <a:lnTo>
                    <a:pt x="64" y="62"/>
                  </a:lnTo>
                  <a:lnTo>
                    <a:pt x="58" y="66"/>
                  </a:lnTo>
                  <a:lnTo>
                    <a:pt x="52" y="70"/>
                  </a:lnTo>
                  <a:lnTo>
                    <a:pt x="46" y="72"/>
                  </a:lnTo>
                  <a:lnTo>
                    <a:pt x="38" y="74"/>
                  </a:lnTo>
                  <a:lnTo>
                    <a:pt x="38" y="74"/>
                  </a:lnTo>
                  <a:close/>
                  <a:moveTo>
                    <a:pt x="38" y="18"/>
                  </a:moveTo>
                  <a:lnTo>
                    <a:pt x="38" y="18"/>
                  </a:lnTo>
                  <a:lnTo>
                    <a:pt x="30" y="20"/>
                  </a:lnTo>
                  <a:lnTo>
                    <a:pt x="24" y="24"/>
                  </a:lnTo>
                  <a:lnTo>
                    <a:pt x="20" y="30"/>
                  </a:lnTo>
                  <a:lnTo>
                    <a:pt x="18" y="36"/>
                  </a:lnTo>
                  <a:lnTo>
                    <a:pt x="18" y="36"/>
                  </a:lnTo>
                  <a:lnTo>
                    <a:pt x="20" y="44"/>
                  </a:lnTo>
                  <a:lnTo>
                    <a:pt x="24" y="50"/>
                  </a:lnTo>
                  <a:lnTo>
                    <a:pt x="30" y="54"/>
                  </a:lnTo>
                  <a:lnTo>
                    <a:pt x="38" y="56"/>
                  </a:lnTo>
                  <a:lnTo>
                    <a:pt x="38" y="56"/>
                  </a:lnTo>
                  <a:lnTo>
                    <a:pt x="46" y="54"/>
                  </a:lnTo>
                  <a:lnTo>
                    <a:pt x="50" y="50"/>
                  </a:lnTo>
                  <a:lnTo>
                    <a:pt x="54" y="44"/>
                  </a:lnTo>
                  <a:lnTo>
                    <a:pt x="56" y="36"/>
                  </a:lnTo>
                  <a:lnTo>
                    <a:pt x="56" y="36"/>
                  </a:lnTo>
                  <a:lnTo>
                    <a:pt x="54" y="30"/>
                  </a:lnTo>
                  <a:lnTo>
                    <a:pt x="50" y="24"/>
                  </a:lnTo>
                  <a:lnTo>
                    <a:pt x="46" y="20"/>
                  </a:lnTo>
                  <a:lnTo>
                    <a:pt x="38" y="18"/>
                  </a:lnTo>
                  <a:lnTo>
                    <a:pt x="38" y="18"/>
                  </a:lnTo>
                  <a:close/>
                </a:path>
              </a:pathLst>
            </a:custGeom>
            <a:grpFill/>
            <a:ln w="9525">
              <a:noFill/>
              <a:round/>
              <a:headEnd/>
              <a:tailEnd/>
            </a:ln>
          </p:spPr>
          <p:txBody>
            <a:bodyPr vert="horz" wrap="square" lIns="68544" tIns="34272" rIns="68544" bIns="34272" numCol="1" anchor="t" anchorCtr="0" compatLnSpc="1">
              <a:prstTxWarp prst="textNoShape">
                <a:avLst/>
              </a:prstTxWarp>
            </a:bodyPr>
            <a:lstStyle/>
            <a:p>
              <a:endParaRPr lang="en-IE" sz="1349" dirty="0">
                <a:latin typeface="EYInterstate Light" panose="02000506000000020004" pitchFamily="2" charset="0"/>
              </a:endParaRPr>
            </a:p>
          </p:txBody>
        </p:sp>
        <p:sp>
          <p:nvSpPr>
            <p:cNvPr id="50" name="Freeform 9">
              <a:extLst>
                <a:ext uri="{FF2B5EF4-FFF2-40B4-BE49-F238E27FC236}">
                  <a16:creationId xmlns:a16="http://schemas.microsoft.com/office/drawing/2014/main" id="{528F6278-1083-4833-9F97-3DFD96F1FE68}"/>
                </a:ext>
              </a:extLst>
            </p:cNvPr>
            <p:cNvSpPr>
              <a:spLocks noEditPoints="1"/>
            </p:cNvSpPr>
            <p:nvPr/>
          </p:nvSpPr>
          <p:spPr bwMode="auto">
            <a:xfrm>
              <a:off x="1249" y="2070"/>
              <a:ext cx="74" cy="74"/>
            </a:xfrm>
            <a:custGeom>
              <a:avLst/>
              <a:gdLst>
                <a:gd name="T0" fmla="*/ 38 w 74"/>
                <a:gd name="T1" fmla="*/ 74 h 74"/>
                <a:gd name="T2" fmla="*/ 38 w 74"/>
                <a:gd name="T3" fmla="*/ 74 h 74"/>
                <a:gd name="T4" fmla="*/ 30 w 74"/>
                <a:gd name="T5" fmla="*/ 72 h 74"/>
                <a:gd name="T6" fmla="*/ 24 w 74"/>
                <a:gd name="T7" fmla="*/ 70 h 74"/>
                <a:gd name="T8" fmla="*/ 18 w 74"/>
                <a:gd name="T9" fmla="*/ 66 h 74"/>
                <a:gd name="T10" fmla="*/ 12 w 74"/>
                <a:gd name="T11" fmla="*/ 62 h 74"/>
                <a:gd name="T12" fmla="*/ 8 w 74"/>
                <a:gd name="T13" fmla="*/ 58 h 74"/>
                <a:gd name="T14" fmla="*/ 4 w 74"/>
                <a:gd name="T15" fmla="*/ 50 h 74"/>
                <a:gd name="T16" fmla="*/ 2 w 74"/>
                <a:gd name="T17" fmla="*/ 44 h 74"/>
                <a:gd name="T18" fmla="*/ 0 w 74"/>
                <a:gd name="T19" fmla="*/ 36 h 74"/>
                <a:gd name="T20" fmla="*/ 0 w 74"/>
                <a:gd name="T21" fmla="*/ 36 h 74"/>
                <a:gd name="T22" fmla="*/ 2 w 74"/>
                <a:gd name="T23" fmla="*/ 30 h 74"/>
                <a:gd name="T24" fmla="*/ 4 w 74"/>
                <a:gd name="T25" fmla="*/ 22 h 74"/>
                <a:gd name="T26" fmla="*/ 8 w 74"/>
                <a:gd name="T27" fmla="*/ 16 h 74"/>
                <a:gd name="T28" fmla="*/ 12 w 74"/>
                <a:gd name="T29" fmla="*/ 10 h 74"/>
                <a:gd name="T30" fmla="*/ 18 w 74"/>
                <a:gd name="T31" fmla="*/ 6 h 74"/>
                <a:gd name="T32" fmla="*/ 24 w 74"/>
                <a:gd name="T33" fmla="*/ 2 h 74"/>
                <a:gd name="T34" fmla="*/ 30 w 74"/>
                <a:gd name="T35" fmla="*/ 0 h 74"/>
                <a:gd name="T36" fmla="*/ 38 w 74"/>
                <a:gd name="T37" fmla="*/ 0 h 74"/>
                <a:gd name="T38" fmla="*/ 38 w 74"/>
                <a:gd name="T39" fmla="*/ 0 h 74"/>
                <a:gd name="T40" fmla="*/ 44 w 74"/>
                <a:gd name="T41" fmla="*/ 0 h 74"/>
                <a:gd name="T42" fmla="*/ 52 w 74"/>
                <a:gd name="T43" fmla="*/ 2 h 74"/>
                <a:gd name="T44" fmla="*/ 58 w 74"/>
                <a:gd name="T45" fmla="*/ 6 h 74"/>
                <a:gd name="T46" fmla="*/ 64 w 74"/>
                <a:gd name="T47" fmla="*/ 10 h 74"/>
                <a:gd name="T48" fmla="*/ 68 w 74"/>
                <a:gd name="T49" fmla="*/ 16 h 74"/>
                <a:gd name="T50" fmla="*/ 72 w 74"/>
                <a:gd name="T51" fmla="*/ 22 h 74"/>
                <a:gd name="T52" fmla="*/ 74 w 74"/>
                <a:gd name="T53" fmla="*/ 30 h 74"/>
                <a:gd name="T54" fmla="*/ 74 w 74"/>
                <a:gd name="T55" fmla="*/ 36 h 74"/>
                <a:gd name="T56" fmla="*/ 74 w 74"/>
                <a:gd name="T57" fmla="*/ 36 h 74"/>
                <a:gd name="T58" fmla="*/ 74 w 74"/>
                <a:gd name="T59" fmla="*/ 44 h 74"/>
                <a:gd name="T60" fmla="*/ 72 w 74"/>
                <a:gd name="T61" fmla="*/ 50 h 74"/>
                <a:gd name="T62" fmla="*/ 68 w 74"/>
                <a:gd name="T63" fmla="*/ 58 h 74"/>
                <a:gd name="T64" fmla="*/ 64 w 74"/>
                <a:gd name="T65" fmla="*/ 62 h 74"/>
                <a:gd name="T66" fmla="*/ 58 w 74"/>
                <a:gd name="T67" fmla="*/ 66 h 74"/>
                <a:gd name="T68" fmla="*/ 52 w 74"/>
                <a:gd name="T69" fmla="*/ 70 h 74"/>
                <a:gd name="T70" fmla="*/ 44 w 74"/>
                <a:gd name="T71" fmla="*/ 72 h 74"/>
                <a:gd name="T72" fmla="*/ 38 w 74"/>
                <a:gd name="T73" fmla="*/ 74 h 74"/>
                <a:gd name="T74" fmla="*/ 38 w 74"/>
                <a:gd name="T75" fmla="*/ 74 h 74"/>
                <a:gd name="T76" fmla="*/ 38 w 74"/>
                <a:gd name="T77" fmla="*/ 18 h 74"/>
                <a:gd name="T78" fmla="*/ 38 w 74"/>
                <a:gd name="T79" fmla="*/ 18 h 74"/>
                <a:gd name="T80" fmla="*/ 30 w 74"/>
                <a:gd name="T81" fmla="*/ 20 h 74"/>
                <a:gd name="T82" fmla="*/ 24 w 74"/>
                <a:gd name="T83" fmla="*/ 24 h 74"/>
                <a:gd name="T84" fmla="*/ 20 w 74"/>
                <a:gd name="T85" fmla="*/ 30 h 74"/>
                <a:gd name="T86" fmla="*/ 18 w 74"/>
                <a:gd name="T87" fmla="*/ 36 h 74"/>
                <a:gd name="T88" fmla="*/ 18 w 74"/>
                <a:gd name="T89" fmla="*/ 36 h 74"/>
                <a:gd name="T90" fmla="*/ 20 w 74"/>
                <a:gd name="T91" fmla="*/ 44 h 74"/>
                <a:gd name="T92" fmla="*/ 24 w 74"/>
                <a:gd name="T93" fmla="*/ 50 h 74"/>
                <a:gd name="T94" fmla="*/ 30 w 74"/>
                <a:gd name="T95" fmla="*/ 54 h 74"/>
                <a:gd name="T96" fmla="*/ 38 w 74"/>
                <a:gd name="T97" fmla="*/ 56 h 74"/>
                <a:gd name="T98" fmla="*/ 38 w 74"/>
                <a:gd name="T99" fmla="*/ 56 h 74"/>
                <a:gd name="T100" fmla="*/ 44 w 74"/>
                <a:gd name="T101" fmla="*/ 54 h 74"/>
                <a:gd name="T102" fmla="*/ 50 w 74"/>
                <a:gd name="T103" fmla="*/ 50 h 74"/>
                <a:gd name="T104" fmla="*/ 54 w 74"/>
                <a:gd name="T105" fmla="*/ 44 h 74"/>
                <a:gd name="T106" fmla="*/ 56 w 74"/>
                <a:gd name="T107" fmla="*/ 36 h 74"/>
                <a:gd name="T108" fmla="*/ 56 w 74"/>
                <a:gd name="T109" fmla="*/ 36 h 74"/>
                <a:gd name="T110" fmla="*/ 54 w 74"/>
                <a:gd name="T111" fmla="*/ 30 h 74"/>
                <a:gd name="T112" fmla="*/ 50 w 74"/>
                <a:gd name="T113" fmla="*/ 24 h 74"/>
                <a:gd name="T114" fmla="*/ 44 w 74"/>
                <a:gd name="T115" fmla="*/ 20 h 74"/>
                <a:gd name="T116" fmla="*/ 38 w 74"/>
                <a:gd name="T117" fmla="*/ 18 h 74"/>
                <a:gd name="T118" fmla="*/ 38 w 74"/>
                <a:gd name="T119" fmla="*/ 1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 h="74">
                  <a:moveTo>
                    <a:pt x="38" y="74"/>
                  </a:moveTo>
                  <a:lnTo>
                    <a:pt x="38" y="74"/>
                  </a:lnTo>
                  <a:lnTo>
                    <a:pt x="30" y="72"/>
                  </a:lnTo>
                  <a:lnTo>
                    <a:pt x="24" y="70"/>
                  </a:lnTo>
                  <a:lnTo>
                    <a:pt x="18" y="66"/>
                  </a:lnTo>
                  <a:lnTo>
                    <a:pt x="12" y="62"/>
                  </a:lnTo>
                  <a:lnTo>
                    <a:pt x="8" y="58"/>
                  </a:lnTo>
                  <a:lnTo>
                    <a:pt x="4" y="50"/>
                  </a:lnTo>
                  <a:lnTo>
                    <a:pt x="2" y="44"/>
                  </a:lnTo>
                  <a:lnTo>
                    <a:pt x="0" y="36"/>
                  </a:lnTo>
                  <a:lnTo>
                    <a:pt x="0" y="36"/>
                  </a:lnTo>
                  <a:lnTo>
                    <a:pt x="2" y="30"/>
                  </a:lnTo>
                  <a:lnTo>
                    <a:pt x="4" y="22"/>
                  </a:lnTo>
                  <a:lnTo>
                    <a:pt x="8" y="16"/>
                  </a:lnTo>
                  <a:lnTo>
                    <a:pt x="12" y="10"/>
                  </a:lnTo>
                  <a:lnTo>
                    <a:pt x="18" y="6"/>
                  </a:lnTo>
                  <a:lnTo>
                    <a:pt x="24" y="2"/>
                  </a:lnTo>
                  <a:lnTo>
                    <a:pt x="30" y="0"/>
                  </a:lnTo>
                  <a:lnTo>
                    <a:pt x="38" y="0"/>
                  </a:lnTo>
                  <a:lnTo>
                    <a:pt x="38" y="0"/>
                  </a:lnTo>
                  <a:lnTo>
                    <a:pt x="44" y="0"/>
                  </a:lnTo>
                  <a:lnTo>
                    <a:pt x="52" y="2"/>
                  </a:lnTo>
                  <a:lnTo>
                    <a:pt x="58" y="6"/>
                  </a:lnTo>
                  <a:lnTo>
                    <a:pt x="64" y="10"/>
                  </a:lnTo>
                  <a:lnTo>
                    <a:pt x="68" y="16"/>
                  </a:lnTo>
                  <a:lnTo>
                    <a:pt x="72" y="22"/>
                  </a:lnTo>
                  <a:lnTo>
                    <a:pt x="74" y="30"/>
                  </a:lnTo>
                  <a:lnTo>
                    <a:pt x="74" y="36"/>
                  </a:lnTo>
                  <a:lnTo>
                    <a:pt x="74" y="36"/>
                  </a:lnTo>
                  <a:lnTo>
                    <a:pt x="74" y="44"/>
                  </a:lnTo>
                  <a:lnTo>
                    <a:pt x="72" y="50"/>
                  </a:lnTo>
                  <a:lnTo>
                    <a:pt x="68" y="58"/>
                  </a:lnTo>
                  <a:lnTo>
                    <a:pt x="64" y="62"/>
                  </a:lnTo>
                  <a:lnTo>
                    <a:pt x="58" y="66"/>
                  </a:lnTo>
                  <a:lnTo>
                    <a:pt x="52" y="70"/>
                  </a:lnTo>
                  <a:lnTo>
                    <a:pt x="44" y="72"/>
                  </a:lnTo>
                  <a:lnTo>
                    <a:pt x="38" y="74"/>
                  </a:lnTo>
                  <a:lnTo>
                    <a:pt x="38" y="74"/>
                  </a:lnTo>
                  <a:close/>
                  <a:moveTo>
                    <a:pt x="38" y="18"/>
                  </a:moveTo>
                  <a:lnTo>
                    <a:pt x="38" y="18"/>
                  </a:lnTo>
                  <a:lnTo>
                    <a:pt x="30" y="20"/>
                  </a:lnTo>
                  <a:lnTo>
                    <a:pt x="24" y="24"/>
                  </a:lnTo>
                  <a:lnTo>
                    <a:pt x="20" y="30"/>
                  </a:lnTo>
                  <a:lnTo>
                    <a:pt x="18" y="36"/>
                  </a:lnTo>
                  <a:lnTo>
                    <a:pt x="18" y="36"/>
                  </a:lnTo>
                  <a:lnTo>
                    <a:pt x="20" y="44"/>
                  </a:lnTo>
                  <a:lnTo>
                    <a:pt x="24" y="50"/>
                  </a:lnTo>
                  <a:lnTo>
                    <a:pt x="30" y="54"/>
                  </a:lnTo>
                  <a:lnTo>
                    <a:pt x="38" y="56"/>
                  </a:lnTo>
                  <a:lnTo>
                    <a:pt x="38" y="56"/>
                  </a:lnTo>
                  <a:lnTo>
                    <a:pt x="44" y="54"/>
                  </a:lnTo>
                  <a:lnTo>
                    <a:pt x="50" y="50"/>
                  </a:lnTo>
                  <a:lnTo>
                    <a:pt x="54" y="44"/>
                  </a:lnTo>
                  <a:lnTo>
                    <a:pt x="56" y="36"/>
                  </a:lnTo>
                  <a:lnTo>
                    <a:pt x="56" y="36"/>
                  </a:lnTo>
                  <a:lnTo>
                    <a:pt x="54" y="30"/>
                  </a:lnTo>
                  <a:lnTo>
                    <a:pt x="50" y="24"/>
                  </a:lnTo>
                  <a:lnTo>
                    <a:pt x="44" y="20"/>
                  </a:lnTo>
                  <a:lnTo>
                    <a:pt x="38" y="18"/>
                  </a:lnTo>
                  <a:lnTo>
                    <a:pt x="38" y="18"/>
                  </a:lnTo>
                  <a:close/>
                </a:path>
              </a:pathLst>
            </a:custGeom>
            <a:grpFill/>
            <a:ln w="9525">
              <a:noFill/>
              <a:round/>
              <a:headEnd/>
              <a:tailEnd/>
            </a:ln>
          </p:spPr>
          <p:txBody>
            <a:bodyPr vert="horz" wrap="square" lIns="68544" tIns="34272" rIns="68544" bIns="34272" numCol="1" anchor="t" anchorCtr="0" compatLnSpc="1">
              <a:prstTxWarp prst="textNoShape">
                <a:avLst/>
              </a:prstTxWarp>
            </a:bodyPr>
            <a:lstStyle/>
            <a:p>
              <a:endParaRPr lang="en-IE" sz="1349" dirty="0">
                <a:latin typeface="EYInterstate Light" panose="02000506000000020004" pitchFamily="2" charset="0"/>
              </a:endParaRPr>
            </a:p>
          </p:txBody>
        </p:sp>
      </p:grpSp>
      <p:sp>
        <p:nvSpPr>
          <p:cNvPr id="5" name="TextBox 4">
            <a:extLst>
              <a:ext uri="{FF2B5EF4-FFF2-40B4-BE49-F238E27FC236}">
                <a16:creationId xmlns:a16="http://schemas.microsoft.com/office/drawing/2014/main" id="{026B39DE-DFCC-4728-9C5A-8EBB9155A1A9}"/>
              </a:ext>
            </a:extLst>
          </p:cNvPr>
          <p:cNvSpPr txBox="1"/>
          <p:nvPr/>
        </p:nvSpPr>
        <p:spPr>
          <a:xfrm>
            <a:off x="7190463" y="4822161"/>
            <a:ext cx="1490575" cy="220060"/>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IE" sz="1400" b="1" dirty="0"/>
              <a:t>Favourite Quote</a:t>
            </a:r>
          </a:p>
        </p:txBody>
      </p:sp>
      <p:pic>
        <p:nvPicPr>
          <p:cNvPr id="7" name="Picture 6">
            <a:extLst>
              <a:ext uri="{FF2B5EF4-FFF2-40B4-BE49-F238E27FC236}">
                <a16:creationId xmlns:a16="http://schemas.microsoft.com/office/drawing/2014/main" id="{237EF7A2-21B6-4855-B9E1-CEA4145111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12" y="494507"/>
            <a:ext cx="1787150" cy="2379827"/>
          </a:xfrm>
          <a:prstGeom prst="rect">
            <a:avLst/>
          </a:prstGeom>
        </p:spPr>
      </p:pic>
    </p:spTree>
    <p:extLst>
      <p:ext uri="{BB962C8B-B14F-4D97-AF65-F5344CB8AC3E}">
        <p14:creationId xmlns:p14="http://schemas.microsoft.com/office/powerpoint/2010/main" val="2495539921"/>
      </p:ext>
    </p:extLst>
  </p:cSld>
  <p:clrMapOvr>
    <a:masterClrMapping/>
  </p:clrMapOvr>
</p:sld>
</file>

<file path=ppt/theme/theme1.xml><?xml version="1.0" encoding="utf-8"?>
<a:theme xmlns:a="http://schemas.openxmlformats.org/drawingml/2006/main" name="EY dark background">
  <a:themeElements>
    <a:clrScheme name="Custom 38">
      <a:dk1>
        <a:srgbClr val="2E2E38"/>
      </a:dk1>
      <a:lt1>
        <a:sysClr val="window" lastClr="FFFFFF"/>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9999FE"/>
      </a:hlink>
      <a:folHlink>
        <a:srgbClr val="FE66FF"/>
      </a:folHlink>
    </a:clrScheme>
    <a:fontScheme name="Custom 1">
      <a:majorFont>
        <a:latin typeface="EYInterstate Light"/>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extLst>
    <a:ext uri="{05A4C25C-085E-4340-85A3-A5531E510DB2}">
      <thm15:themeFamily xmlns:thm15="http://schemas.microsoft.com/office/thememl/2012/main" name="03 - EY PowerPoint Advanced Onscreen.potx" id="{390C8C46-30CD-487D-95A1-D47B658DE94F}" vid="{D7C5930D-5085-4F05-AD0C-1069C65CAAB2}"/>
    </a:ext>
  </a:extLst>
</a:theme>
</file>

<file path=ppt/theme/theme2.xml><?xml version="1.0" encoding="utf-8"?>
<a:theme xmlns:a="http://schemas.openxmlformats.org/drawingml/2006/main" name="EY light background">
  <a:themeElements>
    <a:clrScheme name="Custom 26">
      <a:dk1>
        <a:srgbClr val="FFFFFF"/>
      </a:dk1>
      <a:lt1>
        <a:srgbClr val="2E2E38"/>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Custom 1">
      <a:majorFont>
        <a:latin typeface="EYInterstate Light"/>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extLst>
    <a:ext uri="{05A4C25C-085E-4340-85A3-A5531E510DB2}">
      <thm15:themeFamily xmlns:thm15="http://schemas.microsoft.com/office/thememl/2012/main" name="03 - EY PowerPoint Advanced Onscreen.potx" id="{390C8C46-30CD-487D-95A1-D47B658DE94F}" vid="{13356350-0ABA-4E7D-BD0A-243DD361375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18A18C67D6280498CECADE73B93828D" ma:contentTypeVersion="2" ma:contentTypeDescription="Create a new document." ma:contentTypeScope="" ma:versionID="964cbbd2755a57bcff4b655a5bf64236">
  <xsd:schema xmlns:xsd="http://www.w3.org/2001/XMLSchema" xmlns:xs="http://www.w3.org/2001/XMLSchema" xmlns:p="http://schemas.microsoft.com/office/2006/metadata/properties" xmlns:ns2="c0475f19-33e6-48ea-a5f6-0907bdda6b90" targetNamespace="http://schemas.microsoft.com/office/2006/metadata/properties" ma:root="true" ma:fieldsID="a856362f08b78d0403961b5f91116a1e" ns2:_="">
    <xsd:import namespace="c0475f19-33e6-48ea-a5f6-0907bdda6b9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475f19-33e6-48ea-a5f6-0907bdda6b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FB9E854-B043-4E47-87E8-DB7E2DE25B64}">
  <ds:schemaRefs>
    <ds:schemaRef ds:uri="http://schemas.microsoft.com/sharepoint/v3/contenttype/forms"/>
  </ds:schemaRefs>
</ds:datastoreItem>
</file>

<file path=customXml/itemProps2.xml><?xml version="1.0" encoding="utf-8"?>
<ds:datastoreItem xmlns:ds="http://schemas.openxmlformats.org/officeDocument/2006/customXml" ds:itemID="{7C158691-6EF8-4F14-B5B9-43BFD7BBB8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475f19-33e6-48ea-a5f6-0907bdda6b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33B878-24DE-48BD-B1FF-0EA0CE597B1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03 - EY PowerPoint Advanced Onscreen</Template>
  <TotalTime>0</TotalTime>
  <Words>213</Words>
  <Application>Microsoft Office PowerPoint</Application>
  <PresentationFormat>On-screen Show (4:3)</PresentationFormat>
  <Paragraphs>56</Paragraphs>
  <Slides>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EYInterstate</vt:lpstr>
      <vt:lpstr>EYInterstate Light</vt:lpstr>
      <vt:lpstr>EYInterstate Regular</vt:lpstr>
      <vt:lpstr>Georgia</vt:lpstr>
      <vt:lpstr>EY dark background</vt:lpstr>
      <vt:lpstr>EY light background</vt:lpstr>
      <vt:lpstr>Tech Consulting New Joiner Postcard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Joiner Tech Consulting</dc:title>
  <dc:creator/>
  <cp:keywords/>
  <cp:lastModifiedBy/>
  <cp:revision>2</cp:revision>
  <dcterms:created xsi:type="dcterms:W3CDTF">2020-11-17T17:13:15Z</dcterms:created>
  <dcterms:modified xsi:type="dcterms:W3CDTF">2021-10-06T07:24:58Z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ppReportDate">
    <vt:lpwstr/>
  </property>
  <property fmtid="{D5CDD505-2E9C-101B-9397-08002B2CF9AE}" pid="3" name="WppReportVersion">
    <vt:lpwstr>Version 1.0</vt:lpwstr>
  </property>
  <property fmtid="{D5CDD505-2E9C-101B-9397-08002B2CF9AE}" pid="4" name="WppReportDraft">
    <vt:lpwstr>(Draft)</vt:lpwstr>
  </property>
  <property fmtid="{D5CDD505-2E9C-101B-9397-08002B2CF9AE}" pid="5" name="WppReportCurrencySymbol">
    <vt:lpwstr>€</vt:lpwstr>
  </property>
  <property fmtid="{D5CDD505-2E9C-101B-9397-08002B2CF9AE}" pid="6" name="WppReportDashboardTitleText">
    <vt:lpwstr>Dashboard</vt:lpwstr>
  </property>
  <property fmtid="{D5CDD505-2E9C-101B-9397-08002B2CF9AE}" pid="7" name="WppReportShortPageNumberFormat">
    <vt:lpwstr>Page &lt;#&gt;</vt:lpwstr>
  </property>
  <property fmtid="{D5CDD505-2E9C-101B-9397-08002B2CF9AE}" pid="8" name="WppReportLongPageNumberFormat">
    <vt:lpwstr>Page &lt;#&gt; of &lt;PageCount&gt;</vt:lpwstr>
  </property>
  <property fmtid="{D5CDD505-2E9C-101B-9397-08002B2CF9AE}" pid="9" name="WppReportTocTitleText">
    <vt:lpwstr>Table of contents</vt:lpwstr>
  </property>
  <property fmtid="{D5CDD505-2E9C-101B-9397-08002B2CF9AE}" pid="10" name="WppReportIsTocUpdateRecommended">
    <vt:bool>true</vt:bool>
  </property>
  <property fmtid="{D5CDD505-2E9C-101B-9397-08002B2CF9AE}" pid="11" name="WppReportPropertiesLastWrittenToDocument">
    <vt:filetime>2020-07-24T10:33:22Z</vt:filetime>
  </property>
  <property fmtid="{D5CDD505-2E9C-101B-9397-08002B2CF9AE}" pid="12" name="ContentTypeId">
    <vt:lpwstr>0x010100518A18C67D6280498CECADE73B93828D</vt:lpwstr>
  </property>
</Properties>
</file>