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4587423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F04901-B4F9-48C0-88F8-089A21698BB9}" v="1" dt="2022-04-19T08:30:02.8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268" y="-5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Danalakota" userId="139ae11c-37c1-494d-966a-606ba81d5a81" providerId="ADAL" clId="{5FF04901-B4F9-48C0-88F8-089A21698BB9}"/>
    <pc:docChg chg="addSld modSld">
      <pc:chgData name="Abhishek Danalakota" userId="139ae11c-37c1-494d-966a-606ba81d5a81" providerId="ADAL" clId="{5FF04901-B4F9-48C0-88F8-089A21698BB9}" dt="2022-04-19T08:30:02.862" v="0"/>
      <pc:docMkLst>
        <pc:docMk/>
      </pc:docMkLst>
      <pc:sldChg chg="modSp add">
        <pc:chgData name="Abhishek Danalakota" userId="139ae11c-37c1-494d-966a-606ba81d5a81" providerId="ADAL" clId="{5FF04901-B4F9-48C0-88F8-089A21698BB9}" dt="2022-04-19T08:30:02.862" v="0"/>
        <pc:sldMkLst>
          <pc:docMk/>
          <pc:sldMk cId="607237102" sldId="2145874238"/>
        </pc:sldMkLst>
        <pc:graphicFrameChg chg="mod">
          <ac:chgData name="Abhishek Danalakota" userId="139ae11c-37c1-494d-966a-606ba81d5a81" providerId="ADAL" clId="{5FF04901-B4F9-48C0-88F8-089A21698BB9}" dt="2022-04-19T08:30:02.862" v="0"/>
          <ac:graphicFrameMkLst>
            <pc:docMk/>
            <pc:sldMk cId="607237102" sldId="2145874238"/>
            <ac:graphicFrameMk id="6" creationId="{4F23076E-4C78-43AD-9499-D7219C33D94B}"/>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7282A-D8E8-4937-8717-860A6913F6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254E8D49-AADC-49E3-AC88-06BB89D0A6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6BC4B175-7E50-43B6-BB16-9C279A2F1E13}"/>
              </a:ext>
            </a:extLst>
          </p:cNvPr>
          <p:cNvSpPr>
            <a:spLocks noGrp="1"/>
          </p:cNvSpPr>
          <p:nvPr>
            <p:ph type="dt" sz="half" idx="10"/>
          </p:nvPr>
        </p:nvSpPr>
        <p:spPr/>
        <p:txBody>
          <a:bodyPr/>
          <a:lstStyle/>
          <a:p>
            <a:fld id="{69489200-59B2-4ABC-92F4-9F70616A1CB2}" type="datetimeFigureOut">
              <a:rPr lang="en-IE" smtClean="0"/>
              <a:t>19/04/2022</a:t>
            </a:fld>
            <a:endParaRPr lang="en-IE"/>
          </a:p>
        </p:txBody>
      </p:sp>
      <p:sp>
        <p:nvSpPr>
          <p:cNvPr id="5" name="Footer Placeholder 4">
            <a:extLst>
              <a:ext uri="{FF2B5EF4-FFF2-40B4-BE49-F238E27FC236}">
                <a16:creationId xmlns:a16="http://schemas.microsoft.com/office/drawing/2014/main" id="{46578A42-1018-4369-A1C3-16FB372EC0C4}"/>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DE1636E-CF4A-4628-95CB-FDF5E1FA2679}"/>
              </a:ext>
            </a:extLst>
          </p:cNvPr>
          <p:cNvSpPr>
            <a:spLocks noGrp="1"/>
          </p:cNvSpPr>
          <p:nvPr>
            <p:ph type="sldNum" sz="quarter" idx="12"/>
          </p:nvPr>
        </p:nvSpPr>
        <p:spPr/>
        <p:txBody>
          <a:bodyPr/>
          <a:lstStyle/>
          <a:p>
            <a:fld id="{1DB8277F-0C62-45EC-ACCE-F971BB3B0834}" type="slidenum">
              <a:rPr lang="en-IE" smtClean="0"/>
              <a:t>‹#›</a:t>
            </a:fld>
            <a:endParaRPr lang="en-IE"/>
          </a:p>
        </p:txBody>
      </p:sp>
    </p:spTree>
    <p:extLst>
      <p:ext uri="{BB962C8B-B14F-4D97-AF65-F5344CB8AC3E}">
        <p14:creationId xmlns:p14="http://schemas.microsoft.com/office/powerpoint/2010/main" val="3590454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2554-2309-4412-A083-23AD1B08439F}"/>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7ED5E611-9F0A-4FDA-9A44-3D6E879338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54D0BDE0-7D4D-462A-A91E-28C8C764E197}"/>
              </a:ext>
            </a:extLst>
          </p:cNvPr>
          <p:cNvSpPr>
            <a:spLocks noGrp="1"/>
          </p:cNvSpPr>
          <p:nvPr>
            <p:ph type="dt" sz="half" idx="10"/>
          </p:nvPr>
        </p:nvSpPr>
        <p:spPr/>
        <p:txBody>
          <a:bodyPr/>
          <a:lstStyle/>
          <a:p>
            <a:fld id="{69489200-59B2-4ABC-92F4-9F70616A1CB2}" type="datetimeFigureOut">
              <a:rPr lang="en-IE" smtClean="0"/>
              <a:t>19/04/2022</a:t>
            </a:fld>
            <a:endParaRPr lang="en-IE"/>
          </a:p>
        </p:txBody>
      </p:sp>
      <p:sp>
        <p:nvSpPr>
          <p:cNvPr id="5" name="Footer Placeholder 4">
            <a:extLst>
              <a:ext uri="{FF2B5EF4-FFF2-40B4-BE49-F238E27FC236}">
                <a16:creationId xmlns:a16="http://schemas.microsoft.com/office/drawing/2014/main" id="{3861063C-E416-4E7D-9710-B848AD0A3E1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73064F02-9526-45FB-9C1F-21EEFDE29E90}"/>
              </a:ext>
            </a:extLst>
          </p:cNvPr>
          <p:cNvSpPr>
            <a:spLocks noGrp="1"/>
          </p:cNvSpPr>
          <p:nvPr>
            <p:ph type="sldNum" sz="quarter" idx="12"/>
          </p:nvPr>
        </p:nvSpPr>
        <p:spPr/>
        <p:txBody>
          <a:bodyPr/>
          <a:lstStyle/>
          <a:p>
            <a:fld id="{1DB8277F-0C62-45EC-ACCE-F971BB3B0834}" type="slidenum">
              <a:rPr lang="en-IE" smtClean="0"/>
              <a:t>‹#›</a:t>
            </a:fld>
            <a:endParaRPr lang="en-IE"/>
          </a:p>
        </p:txBody>
      </p:sp>
    </p:spTree>
    <p:extLst>
      <p:ext uri="{BB962C8B-B14F-4D97-AF65-F5344CB8AC3E}">
        <p14:creationId xmlns:p14="http://schemas.microsoft.com/office/powerpoint/2010/main" val="1790995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2EE7B4-ABD0-45D3-9B42-C2EB93DE9E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69C1793F-6242-49AA-83A9-094F054440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0383A5C3-D13B-462B-96C6-6104EE93AAFE}"/>
              </a:ext>
            </a:extLst>
          </p:cNvPr>
          <p:cNvSpPr>
            <a:spLocks noGrp="1"/>
          </p:cNvSpPr>
          <p:nvPr>
            <p:ph type="dt" sz="half" idx="10"/>
          </p:nvPr>
        </p:nvSpPr>
        <p:spPr/>
        <p:txBody>
          <a:bodyPr/>
          <a:lstStyle/>
          <a:p>
            <a:fld id="{69489200-59B2-4ABC-92F4-9F70616A1CB2}" type="datetimeFigureOut">
              <a:rPr lang="en-IE" smtClean="0"/>
              <a:t>19/04/2022</a:t>
            </a:fld>
            <a:endParaRPr lang="en-IE"/>
          </a:p>
        </p:txBody>
      </p:sp>
      <p:sp>
        <p:nvSpPr>
          <p:cNvPr id="5" name="Footer Placeholder 4">
            <a:extLst>
              <a:ext uri="{FF2B5EF4-FFF2-40B4-BE49-F238E27FC236}">
                <a16:creationId xmlns:a16="http://schemas.microsoft.com/office/drawing/2014/main" id="{688139C2-CC2F-4F06-835E-E766FD0E857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BF2A9695-2336-47E5-9314-D80FCD408A05}"/>
              </a:ext>
            </a:extLst>
          </p:cNvPr>
          <p:cNvSpPr>
            <a:spLocks noGrp="1"/>
          </p:cNvSpPr>
          <p:nvPr>
            <p:ph type="sldNum" sz="quarter" idx="12"/>
          </p:nvPr>
        </p:nvSpPr>
        <p:spPr/>
        <p:txBody>
          <a:bodyPr/>
          <a:lstStyle/>
          <a:p>
            <a:fld id="{1DB8277F-0C62-45EC-ACCE-F971BB3B0834}" type="slidenum">
              <a:rPr lang="en-IE" smtClean="0"/>
              <a:t>‹#›</a:t>
            </a:fld>
            <a:endParaRPr lang="en-IE"/>
          </a:p>
        </p:txBody>
      </p:sp>
    </p:spTree>
    <p:extLst>
      <p:ext uri="{BB962C8B-B14F-4D97-AF65-F5344CB8AC3E}">
        <p14:creationId xmlns:p14="http://schemas.microsoft.com/office/powerpoint/2010/main" val="2338020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ingle Column Content">
    <p:spTree>
      <p:nvGrpSpPr>
        <p:cNvPr id="1" name=""/>
        <p:cNvGrpSpPr/>
        <p:nvPr/>
      </p:nvGrpSpPr>
      <p:grpSpPr>
        <a:xfrm>
          <a:off x="0" y="0"/>
          <a:ext cx="0" cy="0"/>
          <a:chOff x="0" y="0"/>
          <a:chExt cx="0" cy="0"/>
        </a:xfrm>
      </p:grpSpPr>
      <p:sp>
        <p:nvSpPr>
          <p:cNvPr id="6" name="Rectangle 12"/>
          <p:cNvSpPr>
            <a:spLocks noGrp="1" noChangeArrowheads="1"/>
          </p:cNvSpPr>
          <p:nvPr>
            <p:ph idx="1"/>
          </p:nvPr>
        </p:nvSpPr>
        <p:spPr bwMode="auto">
          <a:xfrm>
            <a:off x="737048" y="1142833"/>
            <a:ext cx="10716676" cy="529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a:solidFill>
                  <a:schemeClr val="tx1"/>
                </a:solidFill>
              </a:defRPr>
            </a:lvl1pPr>
            <a:lvl2pPr>
              <a:defRPr>
                <a:solidFill>
                  <a:schemeClr val="tx1"/>
                </a:solidFill>
              </a:defRPr>
            </a:lvl2pPr>
            <a:lvl3pPr>
              <a:defRPr>
                <a:solidFill>
                  <a:srgbClr val="747480"/>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2" name="Title 1"/>
          <p:cNvSpPr>
            <a:spLocks noGrp="1"/>
          </p:cNvSpPr>
          <p:nvPr>
            <p:ph type="title" hasCustomPrompt="1"/>
          </p:nvPr>
        </p:nvSpPr>
        <p:spPr>
          <a:xfrm>
            <a:off x="737048" y="497060"/>
            <a:ext cx="10716676" cy="530673"/>
          </a:xfrm>
        </p:spPr>
        <p:txBody>
          <a:bodyPr/>
          <a:lstStyle>
            <a:lvl1pPr>
              <a:defRPr>
                <a:solidFill>
                  <a:schemeClr val="tx1"/>
                </a:solidFill>
              </a:defRPr>
            </a:lvl1pPr>
          </a:lstStyle>
          <a:p>
            <a:r>
              <a:rPr lang="en-IE" noProof="0"/>
              <a:t>Headline 1</a:t>
            </a:r>
          </a:p>
        </p:txBody>
      </p:sp>
      <p:sp>
        <p:nvSpPr>
          <p:cNvPr id="10" name="Footer Placeholder 4"/>
          <p:cNvSpPr>
            <a:spLocks noGrp="1"/>
          </p:cNvSpPr>
          <p:nvPr>
            <p:ph type="ftr" sz="quarter" idx="3"/>
          </p:nvPr>
        </p:nvSpPr>
        <p:spPr>
          <a:xfrm>
            <a:off x="737050" y="276069"/>
            <a:ext cx="2727657" cy="70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ctr">
              <a:defRPr lang="en-GB" sz="449" b="1" smtClean="0">
                <a:latin typeface="+mj-lt"/>
              </a:defRPr>
            </a:lvl1pPr>
          </a:lstStyle>
          <a:p>
            <a:pPr defTabSz="638733"/>
            <a:r>
              <a:rPr lang="en-IE"/>
              <a:t>RSA | RFT 128458-PAS097F</a:t>
            </a:r>
          </a:p>
        </p:txBody>
      </p:sp>
      <p:sp>
        <p:nvSpPr>
          <p:cNvPr id="11" name="Slide Number Placeholder 5"/>
          <p:cNvSpPr>
            <a:spLocks noGrp="1"/>
          </p:cNvSpPr>
          <p:nvPr>
            <p:ph type="sldNum" sz="quarter" idx="4"/>
          </p:nvPr>
        </p:nvSpPr>
        <p:spPr>
          <a:xfrm>
            <a:off x="10896368" y="276069"/>
            <a:ext cx="557356" cy="70403"/>
          </a:xfrm>
          <a:prstGeom prst="rect">
            <a:avLst/>
          </a:prstGeom>
        </p:spPr>
        <p:txBody>
          <a:bodyPr vert="horz" lIns="0" tIns="0" rIns="0" bIns="0" rtlCol="0" anchor="ctr"/>
          <a:lstStyle>
            <a:lvl1pPr algn="r" defTabSz="638733" rtl="0" fontAlgn="base">
              <a:lnSpc>
                <a:spcPct val="100000"/>
              </a:lnSpc>
              <a:spcBef>
                <a:spcPct val="0"/>
              </a:spcBef>
              <a:spcAft>
                <a:spcPct val="0"/>
              </a:spcAft>
              <a:defRPr lang="en-GB" sz="449" b="1" kern="1200" smtClean="0">
                <a:solidFill>
                  <a:schemeClr val="tx1"/>
                </a:solidFill>
                <a:latin typeface="+mj-lt"/>
                <a:ea typeface="+mn-ea"/>
                <a:cs typeface="+mn-cs"/>
              </a:defRPr>
            </a:lvl1pPr>
          </a:lstStyle>
          <a:p>
            <a:fld id="{F9A56513-F998-4254-9CEB-F507EE6F3742}" type="slidenum">
              <a:rPr lang="en-IE" smtClean="0"/>
              <a:pPr/>
              <a:t>‹#›</a:t>
            </a:fld>
            <a:endParaRPr lang="en-IE"/>
          </a:p>
        </p:txBody>
      </p:sp>
      <p:sp>
        <p:nvSpPr>
          <p:cNvPr id="7" name="Rectangle 6">
            <a:extLst>
              <a:ext uri="{FF2B5EF4-FFF2-40B4-BE49-F238E27FC236}">
                <a16:creationId xmlns:a16="http://schemas.microsoft.com/office/drawing/2014/main" id="{69656695-3B78-476F-B941-DC1740EF429D}"/>
              </a:ext>
            </a:extLst>
          </p:cNvPr>
          <p:cNvSpPr/>
          <p:nvPr userDrawn="1"/>
        </p:nvSpPr>
        <p:spPr bwMode="auto">
          <a:xfrm>
            <a:off x="0" y="6511527"/>
            <a:ext cx="3075869" cy="346473"/>
          </a:xfrm>
          <a:prstGeom prst="rect">
            <a:avLst/>
          </a:prstGeom>
          <a:solidFill>
            <a:srgbClr val="C4C4CD"/>
          </a:solid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square" lIns="23098" tIns="23098" rIns="23098" bIns="23098" numCol="1" spcCol="0" rtlCol="0" fromWordArt="0" anchor="ctr" anchorCtr="0" forceAA="0" compatLnSpc="1">
            <a:prstTxWarp prst="textNoShape">
              <a:avLst/>
            </a:prstTxWarp>
            <a:noAutofit/>
          </a:bodyPr>
          <a:lstStyle/>
          <a:p>
            <a:pPr marL="0" marR="0" indent="0" algn="ctr" defTabSz="654013" rtl="0" eaLnBrk="1" fontAlgn="base" latinLnBrk="0" hangingPunct="1">
              <a:lnSpc>
                <a:spcPct val="100000"/>
              </a:lnSpc>
              <a:spcBef>
                <a:spcPct val="0"/>
              </a:spcBef>
              <a:spcAft>
                <a:spcPts val="0"/>
              </a:spcAft>
              <a:buClrTx/>
              <a:buSzTx/>
              <a:buFontTx/>
              <a:buNone/>
              <a:tabLst/>
            </a:pPr>
            <a:r>
              <a:rPr kumimoji="0" lang="en-IE" sz="577" b="1" i="0" u="none" strike="noStrike" cap="none" normalizeH="0" baseline="0">
                <a:ln>
                  <a:noFill/>
                </a:ln>
                <a:solidFill>
                  <a:srgbClr val="747480"/>
                </a:solidFill>
                <a:effectLst/>
                <a:latin typeface="+mj-lt"/>
              </a:rPr>
              <a:t>Part B</a:t>
            </a:r>
          </a:p>
          <a:p>
            <a:pPr marL="0" marR="0" indent="0" algn="ctr" defTabSz="654013" rtl="0" eaLnBrk="1" fontAlgn="base" latinLnBrk="0" hangingPunct="1">
              <a:lnSpc>
                <a:spcPct val="100000"/>
              </a:lnSpc>
              <a:spcBef>
                <a:spcPct val="0"/>
              </a:spcBef>
              <a:spcAft>
                <a:spcPts val="0"/>
              </a:spcAft>
              <a:buClrTx/>
              <a:buSzTx/>
              <a:buFontTx/>
              <a:buNone/>
              <a:tabLst/>
            </a:pPr>
            <a:r>
              <a:rPr lang="en-IE" sz="577">
                <a:solidFill>
                  <a:srgbClr val="747480"/>
                </a:solidFill>
                <a:latin typeface="+mn-lt"/>
              </a:rPr>
              <a:t>Framework</a:t>
            </a:r>
            <a:br>
              <a:rPr lang="en-IE" sz="577">
                <a:solidFill>
                  <a:srgbClr val="747480"/>
                </a:solidFill>
                <a:latin typeface="+mn-lt"/>
              </a:rPr>
            </a:br>
            <a:r>
              <a:rPr lang="en-IE" sz="577">
                <a:solidFill>
                  <a:srgbClr val="747480"/>
                </a:solidFill>
                <a:latin typeface="+mn-lt"/>
              </a:rPr>
              <a:t> Member Details</a:t>
            </a:r>
            <a:endParaRPr kumimoji="0" lang="en-IE" sz="577" b="0" i="0" u="none" strike="noStrike" cap="none" normalizeH="0" baseline="0">
              <a:ln>
                <a:noFill/>
              </a:ln>
              <a:solidFill>
                <a:srgbClr val="747480"/>
              </a:solidFill>
              <a:effectLst/>
              <a:latin typeface="+mn-lt"/>
            </a:endParaRPr>
          </a:p>
        </p:txBody>
      </p:sp>
      <p:sp>
        <p:nvSpPr>
          <p:cNvPr id="8" name="Rectangle 7">
            <a:extLst>
              <a:ext uri="{FF2B5EF4-FFF2-40B4-BE49-F238E27FC236}">
                <a16:creationId xmlns:a16="http://schemas.microsoft.com/office/drawing/2014/main" id="{205A4112-2351-4905-B934-D485EC5AB752}"/>
              </a:ext>
            </a:extLst>
          </p:cNvPr>
          <p:cNvSpPr/>
          <p:nvPr userDrawn="1"/>
        </p:nvSpPr>
        <p:spPr bwMode="auto">
          <a:xfrm>
            <a:off x="3038710" y="6511527"/>
            <a:ext cx="3075869" cy="346473"/>
          </a:xfrm>
          <a:prstGeom prst="rect">
            <a:avLst/>
          </a:prstGeom>
          <a:solidFill>
            <a:srgbClr val="C4C4CD"/>
          </a:solid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square" lIns="23098" tIns="23098" rIns="23098" bIns="23098" numCol="1" spcCol="0" rtlCol="0" fromWordArt="0" anchor="ctr" anchorCtr="0" forceAA="0" compatLnSpc="1">
            <a:prstTxWarp prst="textNoShape">
              <a:avLst/>
            </a:prstTxWarp>
            <a:noAutofit/>
          </a:bodyPr>
          <a:lstStyle/>
          <a:p>
            <a:pPr marL="0" marR="0" indent="0" algn="ctr" defTabSz="654013" rtl="0" eaLnBrk="1" fontAlgn="base" latinLnBrk="0" hangingPunct="1">
              <a:lnSpc>
                <a:spcPct val="100000"/>
              </a:lnSpc>
              <a:spcBef>
                <a:spcPct val="0"/>
              </a:spcBef>
              <a:spcAft>
                <a:spcPts val="0"/>
              </a:spcAft>
              <a:buClrTx/>
              <a:buSzTx/>
              <a:buFontTx/>
              <a:buNone/>
              <a:tabLst/>
            </a:pPr>
            <a:r>
              <a:rPr kumimoji="0" lang="en-IE" sz="577" b="1" i="0" u="none" strike="noStrike" cap="none" normalizeH="0" baseline="0">
                <a:ln>
                  <a:noFill/>
                </a:ln>
                <a:solidFill>
                  <a:srgbClr val="747480"/>
                </a:solidFill>
                <a:effectLst/>
                <a:latin typeface="+mj-lt"/>
              </a:rPr>
              <a:t>Part C</a:t>
            </a:r>
          </a:p>
          <a:p>
            <a:pPr marL="0" marR="0" indent="0" algn="ctr" defTabSz="654013" rtl="0" eaLnBrk="1" fontAlgn="base" latinLnBrk="0" hangingPunct="1">
              <a:lnSpc>
                <a:spcPct val="100000"/>
              </a:lnSpc>
              <a:spcBef>
                <a:spcPct val="0"/>
              </a:spcBef>
              <a:spcAft>
                <a:spcPts val="0"/>
              </a:spcAft>
              <a:buClrTx/>
              <a:buSzTx/>
              <a:buFontTx/>
              <a:buNone/>
              <a:tabLst/>
            </a:pPr>
            <a:r>
              <a:rPr lang="en-IE" sz="577">
                <a:solidFill>
                  <a:srgbClr val="747480"/>
                </a:solidFill>
                <a:latin typeface="+mn-lt"/>
              </a:rPr>
              <a:t>Framework</a:t>
            </a:r>
            <a:br>
              <a:rPr lang="en-IE" sz="577">
                <a:solidFill>
                  <a:srgbClr val="747480"/>
                </a:solidFill>
                <a:latin typeface="+mn-lt"/>
              </a:rPr>
            </a:br>
            <a:r>
              <a:rPr lang="en-IE" sz="577">
                <a:solidFill>
                  <a:srgbClr val="747480"/>
                </a:solidFill>
                <a:latin typeface="+mn-lt"/>
              </a:rPr>
              <a:t>Member‘s Statement</a:t>
            </a:r>
            <a:endParaRPr kumimoji="0" lang="en-IE" sz="577" b="0" i="0" u="none" strike="noStrike" cap="none" normalizeH="0" baseline="0">
              <a:ln>
                <a:noFill/>
              </a:ln>
              <a:solidFill>
                <a:srgbClr val="747480"/>
              </a:solidFill>
              <a:effectLst/>
              <a:latin typeface="+mn-lt"/>
            </a:endParaRPr>
          </a:p>
        </p:txBody>
      </p:sp>
      <p:sp>
        <p:nvSpPr>
          <p:cNvPr id="9" name="Rectangle 8">
            <a:extLst>
              <a:ext uri="{FF2B5EF4-FFF2-40B4-BE49-F238E27FC236}">
                <a16:creationId xmlns:a16="http://schemas.microsoft.com/office/drawing/2014/main" id="{9C22FA59-5551-496F-9FE7-AFA983990A2B}"/>
              </a:ext>
            </a:extLst>
          </p:cNvPr>
          <p:cNvSpPr/>
          <p:nvPr userDrawn="1"/>
        </p:nvSpPr>
        <p:spPr bwMode="auto">
          <a:xfrm>
            <a:off x="6077421" y="6511527"/>
            <a:ext cx="3075869" cy="346473"/>
          </a:xfrm>
          <a:prstGeom prst="rect">
            <a:avLst/>
          </a:prstGeom>
          <a:solidFill>
            <a:srgbClr val="C4C4CD"/>
          </a:solid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square" lIns="23098" tIns="23098" rIns="23098" bIns="23098" numCol="1" spcCol="0" rtlCol="0" fromWordArt="0" anchor="ctr" anchorCtr="0" forceAA="0" compatLnSpc="1">
            <a:prstTxWarp prst="textNoShape">
              <a:avLst/>
            </a:prstTxWarp>
            <a:noAutofit/>
          </a:bodyPr>
          <a:lstStyle/>
          <a:p>
            <a:pPr marL="0" marR="0" indent="0" algn="ctr" defTabSz="654013" rtl="0" eaLnBrk="1" fontAlgn="base" latinLnBrk="0" hangingPunct="1">
              <a:lnSpc>
                <a:spcPct val="100000"/>
              </a:lnSpc>
              <a:spcBef>
                <a:spcPct val="0"/>
              </a:spcBef>
              <a:spcAft>
                <a:spcPts val="0"/>
              </a:spcAft>
              <a:buClrTx/>
              <a:buSzTx/>
              <a:buFontTx/>
              <a:buNone/>
              <a:tabLst/>
            </a:pPr>
            <a:r>
              <a:rPr kumimoji="0" lang="en-IE" sz="577" b="1" i="0" u="none" strike="noStrike" cap="none" normalizeH="0" baseline="0">
                <a:ln>
                  <a:noFill/>
                </a:ln>
                <a:solidFill>
                  <a:srgbClr val="747480"/>
                </a:solidFill>
                <a:effectLst/>
                <a:latin typeface="+mj-lt"/>
              </a:rPr>
              <a:t>Part D</a:t>
            </a:r>
          </a:p>
          <a:p>
            <a:pPr marL="0" marR="0" indent="0" algn="ctr" defTabSz="654013" rtl="0" eaLnBrk="1" fontAlgn="base" latinLnBrk="0" hangingPunct="1">
              <a:lnSpc>
                <a:spcPct val="100000"/>
              </a:lnSpc>
              <a:spcBef>
                <a:spcPct val="0"/>
              </a:spcBef>
              <a:spcAft>
                <a:spcPts val="0"/>
              </a:spcAft>
              <a:buClrTx/>
              <a:buSzTx/>
              <a:buFontTx/>
              <a:buNone/>
              <a:tabLst/>
            </a:pPr>
            <a:r>
              <a:rPr kumimoji="0" lang="en-IE" sz="577" b="0" i="0" u="none" strike="noStrike" cap="none" normalizeH="0" baseline="0">
                <a:ln>
                  <a:noFill/>
                </a:ln>
                <a:solidFill>
                  <a:srgbClr val="747480"/>
                </a:solidFill>
                <a:effectLst/>
                <a:latin typeface="+mn-lt"/>
              </a:rPr>
              <a:t>Pricing Schedule</a:t>
            </a:r>
            <a:br>
              <a:rPr lang="en-IE" sz="577">
                <a:solidFill>
                  <a:srgbClr val="747480"/>
                </a:solidFill>
                <a:latin typeface="+mn-lt"/>
              </a:rPr>
            </a:br>
            <a:r>
              <a:rPr kumimoji="0" lang="en-IE" sz="577" b="0" i="0" u="none" strike="noStrike" cap="none" normalizeH="0" baseline="0">
                <a:ln>
                  <a:noFill/>
                </a:ln>
                <a:solidFill>
                  <a:srgbClr val="747480"/>
                </a:solidFill>
                <a:effectLst/>
                <a:latin typeface="+mn-lt"/>
              </a:rPr>
              <a:t>Response Section</a:t>
            </a:r>
          </a:p>
        </p:txBody>
      </p:sp>
      <p:sp>
        <p:nvSpPr>
          <p:cNvPr id="12" name="Rectangle 11">
            <a:extLst>
              <a:ext uri="{FF2B5EF4-FFF2-40B4-BE49-F238E27FC236}">
                <a16:creationId xmlns:a16="http://schemas.microsoft.com/office/drawing/2014/main" id="{222EC5AA-D428-4101-A050-1AB2799C9D14}"/>
              </a:ext>
            </a:extLst>
          </p:cNvPr>
          <p:cNvSpPr/>
          <p:nvPr userDrawn="1"/>
        </p:nvSpPr>
        <p:spPr bwMode="auto">
          <a:xfrm>
            <a:off x="9116131" y="6511527"/>
            <a:ext cx="3075869" cy="346473"/>
          </a:xfrm>
          <a:prstGeom prst="rect">
            <a:avLst/>
          </a:prstGeom>
          <a:solidFill>
            <a:srgbClr val="C4C4CD"/>
          </a:solid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square" lIns="23098" tIns="23098" rIns="23098" bIns="23098" numCol="1" spcCol="0" rtlCol="0" fromWordArt="0" anchor="ctr" anchorCtr="0" forceAA="0" compatLnSpc="1">
            <a:prstTxWarp prst="textNoShape">
              <a:avLst/>
            </a:prstTxWarp>
            <a:noAutofit/>
          </a:bodyPr>
          <a:lstStyle/>
          <a:p>
            <a:pPr marL="0" marR="0" indent="0" algn="ctr" defTabSz="654013" rtl="0" eaLnBrk="1" fontAlgn="base" latinLnBrk="0" hangingPunct="1">
              <a:lnSpc>
                <a:spcPct val="100000"/>
              </a:lnSpc>
              <a:spcBef>
                <a:spcPct val="0"/>
              </a:spcBef>
              <a:spcAft>
                <a:spcPts val="0"/>
              </a:spcAft>
              <a:buClrTx/>
              <a:buSzTx/>
              <a:buFontTx/>
              <a:buNone/>
              <a:tabLst/>
            </a:pPr>
            <a:r>
              <a:rPr kumimoji="0" lang="en-IE" sz="577" b="1" i="0" u="none" strike="noStrike" cap="none" normalizeH="0" baseline="0">
                <a:ln>
                  <a:noFill/>
                </a:ln>
                <a:solidFill>
                  <a:srgbClr val="747480"/>
                </a:solidFill>
                <a:effectLst/>
                <a:latin typeface="+mj-lt"/>
              </a:rPr>
              <a:t>Part E</a:t>
            </a:r>
          </a:p>
          <a:p>
            <a:pPr algn="ctr" defTabSz="654013">
              <a:spcAft>
                <a:spcPts val="0"/>
              </a:spcAft>
            </a:pPr>
            <a:r>
              <a:rPr lang="en-IE" sz="577">
                <a:solidFill>
                  <a:srgbClr val="747480"/>
                </a:solidFill>
                <a:latin typeface="+mn-lt"/>
              </a:rPr>
              <a:t>Qualitative Award</a:t>
            </a:r>
            <a:br>
              <a:rPr lang="en-IE" sz="577">
                <a:solidFill>
                  <a:srgbClr val="747480"/>
                </a:solidFill>
                <a:latin typeface="+mn-lt"/>
              </a:rPr>
            </a:br>
            <a:r>
              <a:rPr lang="en-IE" sz="577">
                <a:solidFill>
                  <a:srgbClr val="747480"/>
                </a:solidFill>
                <a:latin typeface="+mn-lt"/>
              </a:rPr>
              <a:t>Criteria Response Section</a:t>
            </a:r>
            <a:endParaRPr kumimoji="0" lang="en-IE" sz="577" b="0" i="0" u="none" strike="noStrike" cap="none" normalizeH="0" baseline="0">
              <a:ln>
                <a:noFill/>
              </a:ln>
              <a:solidFill>
                <a:srgbClr val="747480"/>
              </a:solidFill>
              <a:effectLst/>
              <a:latin typeface="+mn-lt"/>
            </a:endParaRPr>
          </a:p>
        </p:txBody>
      </p:sp>
    </p:spTree>
    <p:extLst>
      <p:ext uri="{BB962C8B-B14F-4D97-AF65-F5344CB8AC3E}">
        <p14:creationId xmlns:p14="http://schemas.microsoft.com/office/powerpoint/2010/main" val="3354288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BFA18-C1EB-489B-8B17-6C9B28036D5B}"/>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D3C0A39E-AA94-4196-9D70-AC2A4865DD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A935BD8B-6819-48EC-8AB1-24821D7C6E5F}"/>
              </a:ext>
            </a:extLst>
          </p:cNvPr>
          <p:cNvSpPr>
            <a:spLocks noGrp="1"/>
          </p:cNvSpPr>
          <p:nvPr>
            <p:ph type="dt" sz="half" idx="10"/>
          </p:nvPr>
        </p:nvSpPr>
        <p:spPr/>
        <p:txBody>
          <a:bodyPr/>
          <a:lstStyle/>
          <a:p>
            <a:fld id="{69489200-59B2-4ABC-92F4-9F70616A1CB2}" type="datetimeFigureOut">
              <a:rPr lang="en-IE" smtClean="0"/>
              <a:t>19/04/2022</a:t>
            </a:fld>
            <a:endParaRPr lang="en-IE"/>
          </a:p>
        </p:txBody>
      </p:sp>
      <p:sp>
        <p:nvSpPr>
          <p:cNvPr id="5" name="Footer Placeholder 4">
            <a:extLst>
              <a:ext uri="{FF2B5EF4-FFF2-40B4-BE49-F238E27FC236}">
                <a16:creationId xmlns:a16="http://schemas.microsoft.com/office/drawing/2014/main" id="{A51DD8C9-B5A0-4856-A6B0-0F39E38E46E5}"/>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24678665-0461-4ADB-80C6-4BE5DDA889E4}"/>
              </a:ext>
            </a:extLst>
          </p:cNvPr>
          <p:cNvSpPr>
            <a:spLocks noGrp="1"/>
          </p:cNvSpPr>
          <p:nvPr>
            <p:ph type="sldNum" sz="quarter" idx="12"/>
          </p:nvPr>
        </p:nvSpPr>
        <p:spPr/>
        <p:txBody>
          <a:bodyPr/>
          <a:lstStyle/>
          <a:p>
            <a:fld id="{1DB8277F-0C62-45EC-ACCE-F971BB3B0834}" type="slidenum">
              <a:rPr lang="en-IE" smtClean="0"/>
              <a:t>‹#›</a:t>
            </a:fld>
            <a:endParaRPr lang="en-IE"/>
          </a:p>
        </p:txBody>
      </p:sp>
    </p:spTree>
    <p:extLst>
      <p:ext uri="{BB962C8B-B14F-4D97-AF65-F5344CB8AC3E}">
        <p14:creationId xmlns:p14="http://schemas.microsoft.com/office/powerpoint/2010/main" val="3525628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A1F9-B4D9-4F98-9F37-2A9E4C6D92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F8541FAE-CCE4-43D1-800B-FFA396F301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0C6EDB-CEB6-4AFB-86EF-CCFBE962F04F}"/>
              </a:ext>
            </a:extLst>
          </p:cNvPr>
          <p:cNvSpPr>
            <a:spLocks noGrp="1"/>
          </p:cNvSpPr>
          <p:nvPr>
            <p:ph type="dt" sz="half" idx="10"/>
          </p:nvPr>
        </p:nvSpPr>
        <p:spPr/>
        <p:txBody>
          <a:bodyPr/>
          <a:lstStyle/>
          <a:p>
            <a:fld id="{69489200-59B2-4ABC-92F4-9F70616A1CB2}" type="datetimeFigureOut">
              <a:rPr lang="en-IE" smtClean="0"/>
              <a:t>19/04/2022</a:t>
            </a:fld>
            <a:endParaRPr lang="en-IE"/>
          </a:p>
        </p:txBody>
      </p:sp>
      <p:sp>
        <p:nvSpPr>
          <p:cNvPr id="5" name="Footer Placeholder 4">
            <a:extLst>
              <a:ext uri="{FF2B5EF4-FFF2-40B4-BE49-F238E27FC236}">
                <a16:creationId xmlns:a16="http://schemas.microsoft.com/office/drawing/2014/main" id="{66824603-2206-445A-9B49-E9E77AA41F41}"/>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E9DF218F-C5FE-4022-B8CA-1BC062C0D026}"/>
              </a:ext>
            </a:extLst>
          </p:cNvPr>
          <p:cNvSpPr>
            <a:spLocks noGrp="1"/>
          </p:cNvSpPr>
          <p:nvPr>
            <p:ph type="sldNum" sz="quarter" idx="12"/>
          </p:nvPr>
        </p:nvSpPr>
        <p:spPr/>
        <p:txBody>
          <a:bodyPr/>
          <a:lstStyle/>
          <a:p>
            <a:fld id="{1DB8277F-0C62-45EC-ACCE-F971BB3B0834}" type="slidenum">
              <a:rPr lang="en-IE" smtClean="0"/>
              <a:t>‹#›</a:t>
            </a:fld>
            <a:endParaRPr lang="en-IE"/>
          </a:p>
        </p:txBody>
      </p:sp>
    </p:spTree>
    <p:extLst>
      <p:ext uri="{BB962C8B-B14F-4D97-AF65-F5344CB8AC3E}">
        <p14:creationId xmlns:p14="http://schemas.microsoft.com/office/powerpoint/2010/main" val="119332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9C20-868A-4B4F-A6CA-5B87749AFC69}"/>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AC20B200-4B03-4E61-AA38-A8A1EE9488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9D0CE716-F392-443D-9E5A-FD34A5B7D8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B7CA6D82-B832-4350-A38B-450363412A39}"/>
              </a:ext>
            </a:extLst>
          </p:cNvPr>
          <p:cNvSpPr>
            <a:spLocks noGrp="1"/>
          </p:cNvSpPr>
          <p:nvPr>
            <p:ph type="dt" sz="half" idx="10"/>
          </p:nvPr>
        </p:nvSpPr>
        <p:spPr/>
        <p:txBody>
          <a:bodyPr/>
          <a:lstStyle/>
          <a:p>
            <a:fld id="{69489200-59B2-4ABC-92F4-9F70616A1CB2}" type="datetimeFigureOut">
              <a:rPr lang="en-IE" smtClean="0"/>
              <a:t>19/04/2022</a:t>
            </a:fld>
            <a:endParaRPr lang="en-IE"/>
          </a:p>
        </p:txBody>
      </p:sp>
      <p:sp>
        <p:nvSpPr>
          <p:cNvPr id="6" name="Footer Placeholder 5">
            <a:extLst>
              <a:ext uri="{FF2B5EF4-FFF2-40B4-BE49-F238E27FC236}">
                <a16:creationId xmlns:a16="http://schemas.microsoft.com/office/drawing/2014/main" id="{D1C49B7B-FAB4-41CA-A5ED-B9343C6468D8}"/>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B3F140D0-4C9C-4067-A638-8ACCA0A8A91F}"/>
              </a:ext>
            </a:extLst>
          </p:cNvPr>
          <p:cNvSpPr>
            <a:spLocks noGrp="1"/>
          </p:cNvSpPr>
          <p:nvPr>
            <p:ph type="sldNum" sz="quarter" idx="12"/>
          </p:nvPr>
        </p:nvSpPr>
        <p:spPr/>
        <p:txBody>
          <a:bodyPr/>
          <a:lstStyle/>
          <a:p>
            <a:fld id="{1DB8277F-0C62-45EC-ACCE-F971BB3B0834}" type="slidenum">
              <a:rPr lang="en-IE" smtClean="0"/>
              <a:t>‹#›</a:t>
            </a:fld>
            <a:endParaRPr lang="en-IE"/>
          </a:p>
        </p:txBody>
      </p:sp>
    </p:spTree>
    <p:extLst>
      <p:ext uri="{BB962C8B-B14F-4D97-AF65-F5344CB8AC3E}">
        <p14:creationId xmlns:p14="http://schemas.microsoft.com/office/powerpoint/2010/main" val="98267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1CCC0-D50E-409F-90FD-5DC1333FB133}"/>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CEEC0016-3599-4CD5-8E7D-1A3DAF3CB3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35C0DE-109E-4302-9B50-FB7230ADBE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A8769FC8-1AA1-4B35-8B25-351F331F1F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C1B60F-5045-4A9B-AA8B-1AF038FF17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D5BFDC12-CC40-45A8-A2A9-2DF33E385977}"/>
              </a:ext>
            </a:extLst>
          </p:cNvPr>
          <p:cNvSpPr>
            <a:spLocks noGrp="1"/>
          </p:cNvSpPr>
          <p:nvPr>
            <p:ph type="dt" sz="half" idx="10"/>
          </p:nvPr>
        </p:nvSpPr>
        <p:spPr/>
        <p:txBody>
          <a:bodyPr/>
          <a:lstStyle/>
          <a:p>
            <a:fld id="{69489200-59B2-4ABC-92F4-9F70616A1CB2}" type="datetimeFigureOut">
              <a:rPr lang="en-IE" smtClean="0"/>
              <a:t>19/04/2022</a:t>
            </a:fld>
            <a:endParaRPr lang="en-IE"/>
          </a:p>
        </p:txBody>
      </p:sp>
      <p:sp>
        <p:nvSpPr>
          <p:cNvPr id="8" name="Footer Placeholder 7">
            <a:extLst>
              <a:ext uri="{FF2B5EF4-FFF2-40B4-BE49-F238E27FC236}">
                <a16:creationId xmlns:a16="http://schemas.microsoft.com/office/drawing/2014/main" id="{BF1F33A1-C2C7-42AA-B4FE-65EBF79AB141}"/>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54FEA14C-A05A-4A9F-938A-44B6D64A45E8}"/>
              </a:ext>
            </a:extLst>
          </p:cNvPr>
          <p:cNvSpPr>
            <a:spLocks noGrp="1"/>
          </p:cNvSpPr>
          <p:nvPr>
            <p:ph type="sldNum" sz="quarter" idx="12"/>
          </p:nvPr>
        </p:nvSpPr>
        <p:spPr/>
        <p:txBody>
          <a:bodyPr/>
          <a:lstStyle/>
          <a:p>
            <a:fld id="{1DB8277F-0C62-45EC-ACCE-F971BB3B0834}" type="slidenum">
              <a:rPr lang="en-IE" smtClean="0"/>
              <a:t>‹#›</a:t>
            </a:fld>
            <a:endParaRPr lang="en-IE"/>
          </a:p>
        </p:txBody>
      </p:sp>
    </p:spTree>
    <p:extLst>
      <p:ext uri="{BB962C8B-B14F-4D97-AF65-F5344CB8AC3E}">
        <p14:creationId xmlns:p14="http://schemas.microsoft.com/office/powerpoint/2010/main" val="695623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56EB0-DE45-4C71-83B8-59A3CB8240C6}"/>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C1C8F729-62B9-49FA-9CD0-713F921B77B1}"/>
              </a:ext>
            </a:extLst>
          </p:cNvPr>
          <p:cNvSpPr>
            <a:spLocks noGrp="1"/>
          </p:cNvSpPr>
          <p:nvPr>
            <p:ph type="dt" sz="half" idx="10"/>
          </p:nvPr>
        </p:nvSpPr>
        <p:spPr/>
        <p:txBody>
          <a:bodyPr/>
          <a:lstStyle/>
          <a:p>
            <a:fld id="{69489200-59B2-4ABC-92F4-9F70616A1CB2}" type="datetimeFigureOut">
              <a:rPr lang="en-IE" smtClean="0"/>
              <a:t>19/04/2022</a:t>
            </a:fld>
            <a:endParaRPr lang="en-IE"/>
          </a:p>
        </p:txBody>
      </p:sp>
      <p:sp>
        <p:nvSpPr>
          <p:cNvPr id="4" name="Footer Placeholder 3">
            <a:extLst>
              <a:ext uri="{FF2B5EF4-FFF2-40B4-BE49-F238E27FC236}">
                <a16:creationId xmlns:a16="http://schemas.microsoft.com/office/drawing/2014/main" id="{3E33DB3B-E821-40FF-B9BA-81FB5D825EED}"/>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75AFBF0E-9E38-4338-A808-AEEE3A5E2919}"/>
              </a:ext>
            </a:extLst>
          </p:cNvPr>
          <p:cNvSpPr>
            <a:spLocks noGrp="1"/>
          </p:cNvSpPr>
          <p:nvPr>
            <p:ph type="sldNum" sz="quarter" idx="12"/>
          </p:nvPr>
        </p:nvSpPr>
        <p:spPr/>
        <p:txBody>
          <a:bodyPr/>
          <a:lstStyle/>
          <a:p>
            <a:fld id="{1DB8277F-0C62-45EC-ACCE-F971BB3B0834}" type="slidenum">
              <a:rPr lang="en-IE" smtClean="0"/>
              <a:t>‹#›</a:t>
            </a:fld>
            <a:endParaRPr lang="en-IE"/>
          </a:p>
        </p:txBody>
      </p:sp>
    </p:spTree>
    <p:extLst>
      <p:ext uri="{BB962C8B-B14F-4D97-AF65-F5344CB8AC3E}">
        <p14:creationId xmlns:p14="http://schemas.microsoft.com/office/powerpoint/2010/main" val="3358211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7081C8-A252-48CA-838F-CB608E4F2E1C}"/>
              </a:ext>
            </a:extLst>
          </p:cNvPr>
          <p:cNvSpPr>
            <a:spLocks noGrp="1"/>
          </p:cNvSpPr>
          <p:nvPr>
            <p:ph type="dt" sz="half" idx="10"/>
          </p:nvPr>
        </p:nvSpPr>
        <p:spPr/>
        <p:txBody>
          <a:bodyPr/>
          <a:lstStyle/>
          <a:p>
            <a:fld id="{69489200-59B2-4ABC-92F4-9F70616A1CB2}" type="datetimeFigureOut">
              <a:rPr lang="en-IE" smtClean="0"/>
              <a:t>19/04/2022</a:t>
            </a:fld>
            <a:endParaRPr lang="en-IE"/>
          </a:p>
        </p:txBody>
      </p:sp>
      <p:sp>
        <p:nvSpPr>
          <p:cNvPr id="3" name="Footer Placeholder 2">
            <a:extLst>
              <a:ext uri="{FF2B5EF4-FFF2-40B4-BE49-F238E27FC236}">
                <a16:creationId xmlns:a16="http://schemas.microsoft.com/office/drawing/2014/main" id="{95D1032B-F847-4A01-9EE2-773DD64CD035}"/>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BC2B58FB-3167-4F1E-A0C8-288DC6A7DD23}"/>
              </a:ext>
            </a:extLst>
          </p:cNvPr>
          <p:cNvSpPr>
            <a:spLocks noGrp="1"/>
          </p:cNvSpPr>
          <p:nvPr>
            <p:ph type="sldNum" sz="quarter" idx="12"/>
          </p:nvPr>
        </p:nvSpPr>
        <p:spPr/>
        <p:txBody>
          <a:bodyPr/>
          <a:lstStyle/>
          <a:p>
            <a:fld id="{1DB8277F-0C62-45EC-ACCE-F971BB3B0834}" type="slidenum">
              <a:rPr lang="en-IE" smtClean="0"/>
              <a:t>‹#›</a:t>
            </a:fld>
            <a:endParaRPr lang="en-IE"/>
          </a:p>
        </p:txBody>
      </p:sp>
    </p:spTree>
    <p:extLst>
      <p:ext uri="{BB962C8B-B14F-4D97-AF65-F5344CB8AC3E}">
        <p14:creationId xmlns:p14="http://schemas.microsoft.com/office/powerpoint/2010/main" val="1679340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A21C3-E30D-4DF5-8FDD-061E767756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00364211-4809-43A3-9127-B0FA20D725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7B2646CF-BA55-4DFF-B098-DD0DFDB04A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83323D-5DB8-4D64-8A02-E0FCD12ED9AB}"/>
              </a:ext>
            </a:extLst>
          </p:cNvPr>
          <p:cNvSpPr>
            <a:spLocks noGrp="1"/>
          </p:cNvSpPr>
          <p:nvPr>
            <p:ph type="dt" sz="half" idx="10"/>
          </p:nvPr>
        </p:nvSpPr>
        <p:spPr/>
        <p:txBody>
          <a:bodyPr/>
          <a:lstStyle/>
          <a:p>
            <a:fld id="{69489200-59B2-4ABC-92F4-9F70616A1CB2}" type="datetimeFigureOut">
              <a:rPr lang="en-IE" smtClean="0"/>
              <a:t>19/04/2022</a:t>
            </a:fld>
            <a:endParaRPr lang="en-IE"/>
          </a:p>
        </p:txBody>
      </p:sp>
      <p:sp>
        <p:nvSpPr>
          <p:cNvPr id="6" name="Footer Placeholder 5">
            <a:extLst>
              <a:ext uri="{FF2B5EF4-FFF2-40B4-BE49-F238E27FC236}">
                <a16:creationId xmlns:a16="http://schemas.microsoft.com/office/drawing/2014/main" id="{99921964-B544-461E-8865-BCF33886D230}"/>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091C72FE-C7D4-4E7E-BA7B-C9F01C6879F2}"/>
              </a:ext>
            </a:extLst>
          </p:cNvPr>
          <p:cNvSpPr>
            <a:spLocks noGrp="1"/>
          </p:cNvSpPr>
          <p:nvPr>
            <p:ph type="sldNum" sz="quarter" idx="12"/>
          </p:nvPr>
        </p:nvSpPr>
        <p:spPr/>
        <p:txBody>
          <a:bodyPr/>
          <a:lstStyle/>
          <a:p>
            <a:fld id="{1DB8277F-0C62-45EC-ACCE-F971BB3B0834}" type="slidenum">
              <a:rPr lang="en-IE" smtClean="0"/>
              <a:t>‹#›</a:t>
            </a:fld>
            <a:endParaRPr lang="en-IE"/>
          </a:p>
        </p:txBody>
      </p:sp>
    </p:spTree>
    <p:extLst>
      <p:ext uri="{BB962C8B-B14F-4D97-AF65-F5344CB8AC3E}">
        <p14:creationId xmlns:p14="http://schemas.microsoft.com/office/powerpoint/2010/main" val="2696704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8D04D-B95E-4494-A49A-D96746003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884148F8-FB84-4A2B-ABAE-57C783FFBF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0EE3AB6A-9DDE-4414-8FC3-F29EE1ADA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02EC42-4910-4794-9321-52D19472CC68}"/>
              </a:ext>
            </a:extLst>
          </p:cNvPr>
          <p:cNvSpPr>
            <a:spLocks noGrp="1"/>
          </p:cNvSpPr>
          <p:nvPr>
            <p:ph type="dt" sz="half" idx="10"/>
          </p:nvPr>
        </p:nvSpPr>
        <p:spPr/>
        <p:txBody>
          <a:bodyPr/>
          <a:lstStyle/>
          <a:p>
            <a:fld id="{69489200-59B2-4ABC-92F4-9F70616A1CB2}" type="datetimeFigureOut">
              <a:rPr lang="en-IE" smtClean="0"/>
              <a:t>19/04/2022</a:t>
            </a:fld>
            <a:endParaRPr lang="en-IE"/>
          </a:p>
        </p:txBody>
      </p:sp>
      <p:sp>
        <p:nvSpPr>
          <p:cNvPr id="6" name="Footer Placeholder 5">
            <a:extLst>
              <a:ext uri="{FF2B5EF4-FFF2-40B4-BE49-F238E27FC236}">
                <a16:creationId xmlns:a16="http://schemas.microsoft.com/office/drawing/2014/main" id="{D1B1E1F7-6C68-4F11-AC7A-5AC19DA000C0}"/>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C7DE834D-ADED-4CAA-AD12-42A392FDF117}"/>
              </a:ext>
            </a:extLst>
          </p:cNvPr>
          <p:cNvSpPr>
            <a:spLocks noGrp="1"/>
          </p:cNvSpPr>
          <p:nvPr>
            <p:ph type="sldNum" sz="quarter" idx="12"/>
          </p:nvPr>
        </p:nvSpPr>
        <p:spPr/>
        <p:txBody>
          <a:bodyPr/>
          <a:lstStyle/>
          <a:p>
            <a:fld id="{1DB8277F-0C62-45EC-ACCE-F971BB3B0834}" type="slidenum">
              <a:rPr lang="en-IE" smtClean="0"/>
              <a:t>‹#›</a:t>
            </a:fld>
            <a:endParaRPr lang="en-IE"/>
          </a:p>
        </p:txBody>
      </p:sp>
    </p:spTree>
    <p:extLst>
      <p:ext uri="{BB962C8B-B14F-4D97-AF65-F5344CB8AC3E}">
        <p14:creationId xmlns:p14="http://schemas.microsoft.com/office/powerpoint/2010/main" val="1555325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0B64C5-780D-40DB-A70C-C1BA9C59B3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E24CF8A1-BE75-4CF7-B568-5F4E099C86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3A9CD73B-AD21-4DC4-89F2-8EB8EA5B45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89200-59B2-4ABC-92F4-9F70616A1CB2}" type="datetimeFigureOut">
              <a:rPr lang="en-IE" smtClean="0"/>
              <a:t>19/04/2022</a:t>
            </a:fld>
            <a:endParaRPr lang="en-IE"/>
          </a:p>
        </p:txBody>
      </p:sp>
      <p:sp>
        <p:nvSpPr>
          <p:cNvPr id="5" name="Footer Placeholder 4">
            <a:extLst>
              <a:ext uri="{FF2B5EF4-FFF2-40B4-BE49-F238E27FC236}">
                <a16:creationId xmlns:a16="http://schemas.microsoft.com/office/drawing/2014/main" id="{68E2DB48-FCB6-4FAA-BA72-7D67B0D22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6EA7D4B7-5082-40C4-9246-58C1CEF8E3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B8277F-0C62-45EC-ACCE-F971BB3B0834}" type="slidenum">
              <a:rPr lang="en-IE" smtClean="0"/>
              <a:t>‹#›</a:t>
            </a:fld>
            <a:endParaRPr lang="en-IE"/>
          </a:p>
        </p:txBody>
      </p:sp>
    </p:spTree>
    <p:extLst>
      <p:ext uri="{BB962C8B-B14F-4D97-AF65-F5344CB8AC3E}">
        <p14:creationId xmlns:p14="http://schemas.microsoft.com/office/powerpoint/2010/main" val="194699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8B15928-39C6-448C-B52A-3FB44183368A}"/>
              </a:ext>
            </a:extLst>
          </p:cNvPr>
          <p:cNvSpPr>
            <a:spLocks noGrp="1"/>
          </p:cNvSpPr>
          <p:nvPr>
            <p:ph type="sldNum" sz="quarter" idx="4"/>
          </p:nvPr>
        </p:nvSpPr>
        <p:spPr/>
        <p:txBody>
          <a:bodyPr/>
          <a:lstStyle/>
          <a:p>
            <a:pPr>
              <a:defRPr/>
            </a:pPr>
            <a:fld id="{F9A56513-F998-4254-9CEB-F507EE6F3742}" type="slidenum">
              <a:rPr lang="en-IE">
                <a:solidFill>
                  <a:srgbClr val="2E2E38"/>
                </a:solidFill>
                <a:latin typeface="EYInterstate"/>
              </a:rPr>
              <a:pPr>
                <a:defRPr/>
              </a:pPr>
              <a:t>1</a:t>
            </a:fld>
            <a:endParaRPr lang="en-IE">
              <a:solidFill>
                <a:srgbClr val="2E2E38"/>
              </a:solidFill>
              <a:latin typeface="EYInterstate"/>
            </a:endParaRPr>
          </a:p>
        </p:txBody>
      </p:sp>
      <p:graphicFrame>
        <p:nvGraphicFramePr>
          <p:cNvPr id="6" name="Table 5">
            <a:extLst>
              <a:ext uri="{FF2B5EF4-FFF2-40B4-BE49-F238E27FC236}">
                <a16:creationId xmlns:a16="http://schemas.microsoft.com/office/drawing/2014/main" id="{4F23076E-4C78-43AD-9499-D7219C33D94B}"/>
              </a:ext>
            </a:extLst>
          </p:cNvPr>
          <p:cNvGraphicFramePr>
            <a:graphicFrameLocks noGrp="1"/>
          </p:cNvGraphicFramePr>
          <p:nvPr/>
        </p:nvGraphicFramePr>
        <p:xfrm>
          <a:off x="3964166" y="511912"/>
          <a:ext cx="4262694" cy="4794826"/>
        </p:xfrm>
        <a:graphic>
          <a:graphicData uri="http://schemas.openxmlformats.org/drawingml/2006/table">
            <a:tbl>
              <a:tblPr bandRow="1"/>
              <a:tblGrid>
                <a:gridCol w="4262694">
                  <a:extLst>
                    <a:ext uri="{9D8B030D-6E8A-4147-A177-3AD203B41FA5}">
                      <a16:colId xmlns:a16="http://schemas.microsoft.com/office/drawing/2014/main" val="635966334"/>
                    </a:ext>
                  </a:extLst>
                </a:gridCol>
              </a:tblGrid>
              <a:tr h="185363">
                <a:tc>
                  <a:txBody>
                    <a:bodyPr/>
                    <a:lstStyle/>
                    <a:p>
                      <a:pPr algn="ctr">
                        <a:lnSpc>
                          <a:spcPct val="150000"/>
                        </a:lnSpc>
                        <a:spcAft>
                          <a:spcPts val="0"/>
                        </a:spcAft>
                      </a:pPr>
                      <a:r>
                        <a:rPr lang="en-IE" sz="900" b="1">
                          <a:solidFill>
                            <a:srgbClr val="FFFFFF"/>
                          </a:solidFill>
                          <a:effectLst/>
                          <a:latin typeface="Calibri"/>
                          <a:ea typeface="Times New Roman" panose="02020603050405020304" pitchFamily="18" charset="0"/>
                          <a:cs typeface="Calibri"/>
                        </a:rPr>
                        <a:t>Previous and Relevant Experience Details</a:t>
                      </a:r>
                      <a:endParaRPr lang="en-IE" sz="700">
                        <a:effectLst/>
                        <a:latin typeface="Times New Roman"/>
                        <a:ea typeface="Calibri" panose="020F0502020204030204" pitchFamily="34" charset="0"/>
                        <a:cs typeface="Calibri"/>
                      </a:endParaRPr>
                    </a:p>
                  </a:txBody>
                  <a:tcPr marL="43970" marR="43970" marT="0" marB="0">
                    <a:lnL w="19050" cap="flat" cmpd="sng" algn="ctr">
                      <a:solidFill>
                        <a:srgbClr val="235D64"/>
                      </a:solidFill>
                      <a:prstDash val="solid"/>
                      <a:round/>
                      <a:headEnd type="none" w="med" len="med"/>
                      <a:tailEnd type="none" w="med" len="med"/>
                    </a:lnL>
                    <a:lnR w="19050" cap="flat" cmpd="sng" algn="ctr">
                      <a:solidFill>
                        <a:srgbClr val="235D64"/>
                      </a:solidFill>
                      <a:prstDash val="solid"/>
                      <a:round/>
                      <a:headEnd type="none" w="med" len="med"/>
                      <a:tailEnd type="none" w="med" len="med"/>
                    </a:lnR>
                    <a:lnT w="19050" cap="flat" cmpd="sng" algn="ctr">
                      <a:solidFill>
                        <a:srgbClr val="235D64"/>
                      </a:solidFill>
                      <a:prstDash val="solid"/>
                      <a:round/>
                      <a:headEnd type="none" w="med" len="med"/>
                      <a:tailEnd type="none" w="med" len="med"/>
                    </a:lnT>
                    <a:lnB w="19050" cap="flat" cmpd="sng" algn="ctr">
                      <a:solidFill>
                        <a:srgbClr val="235D64"/>
                      </a:solidFill>
                      <a:prstDash val="solid"/>
                      <a:round/>
                      <a:headEnd type="none" w="med" len="med"/>
                      <a:tailEnd type="none" w="med" len="med"/>
                    </a:lnB>
                    <a:solidFill>
                      <a:srgbClr val="235D64"/>
                    </a:solidFill>
                  </a:tcPr>
                </a:tc>
                <a:extLst>
                  <a:ext uri="{0D108BD9-81ED-4DB2-BD59-A6C34878D82A}">
                    <a16:rowId xmlns:a16="http://schemas.microsoft.com/office/drawing/2014/main" val="3055601411"/>
                  </a:ext>
                </a:extLst>
              </a:tr>
              <a:tr h="151826">
                <a:tc>
                  <a:txBody>
                    <a:bodyPr/>
                    <a:lstStyle/>
                    <a:p>
                      <a:pPr marL="0" marR="0" lvl="0" indent="0" algn="l" defTabSz="914141" rtl="0" eaLnBrk="1" fontAlgn="auto" latinLnBrk="0" hangingPunct="1">
                        <a:lnSpc>
                          <a:spcPct val="107000"/>
                        </a:lnSpc>
                        <a:spcBef>
                          <a:spcPts val="200"/>
                        </a:spcBef>
                        <a:spcAft>
                          <a:spcPts val="200"/>
                        </a:spcAft>
                        <a:buClr>
                          <a:srgbClr val="44546A"/>
                        </a:buClr>
                        <a:buSzPts val="1000"/>
                        <a:buFont typeface="EYInterstate Light" panose="02000506000000020004" pitchFamily="2" charset="0"/>
                        <a:buNone/>
                        <a:tabLst/>
                        <a:defRPr/>
                      </a:pPr>
                      <a:r>
                        <a:rPr lang="en-IE" sz="600" b="1">
                          <a:cs typeface="Arial" charset="0"/>
                        </a:rPr>
                        <a:t>Power &amp; Utilities Company, UK – Azure DevOps and Machine Learning Engineer</a:t>
                      </a:r>
                      <a:endParaRPr lang="en-IE" sz="600">
                        <a:cs typeface="Arial" charset="0"/>
                      </a:endParaRPr>
                    </a:p>
                  </a:txBody>
                  <a:tcPr marL="46821" marR="46821" marT="21986" marB="21986">
                    <a:lnL>
                      <a:noFill/>
                    </a:lnL>
                    <a:lnR>
                      <a:noFill/>
                    </a:lnR>
                    <a:lnT w="19050" cap="flat" cmpd="sng" algn="ctr">
                      <a:solidFill>
                        <a:srgbClr val="235D64"/>
                      </a:solidFill>
                      <a:prstDash val="solid"/>
                      <a:round/>
                      <a:headEnd type="none" w="med" len="med"/>
                      <a:tailEnd type="none" w="med" len="med"/>
                    </a:lnT>
                    <a:lnB w="19050" cap="flat" cmpd="sng" algn="ctr">
                      <a:solidFill>
                        <a:srgbClr val="235D64"/>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0629479"/>
                  </a:ext>
                </a:extLst>
              </a:tr>
              <a:tr h="612080">
                <a:tc>
                  <a:txBody>
                    <a:bodyPr/>
                    <a:lstStyle/>
                    <a:p>
                      <a:pPr marL="171450" marR="0" lvl="0" indent="-171450" algn="l" defTabSz="914141" rtl="0" eaLnBrk="1" fontAlgn="auto" latinLnBrk="0" hangingPunct="1">
                        <a:lnSpc>
                          <a:spcPct val="107000"/>
                        </a:lnSpc>
                        <a:spcBef>
                          <a:spcPts val="200"/>
                        </a:spcBef>
                        <a:spcAft>
                          <a:spcPts val="200"/>
                        </a:spcAft>
                        <a:buClrTx/>
                        <a:buSzPts val="1000"/>
                        <a:buFont typeface="Arial" panose="020B0604020202020204" pitchFamily="34" charset="0"/>
                        <a:buChar char="•"/>
                        <a:tabLst/>
                        <a:defRPr/>
                      </a:pPr>
                      <a:r>
                        <a:rPr lang="en-IE" sz="600">
                          <a:cs typeface="Arial" charset="0"/>
                        </a:rPr>
                        <a:t>Cillian leveraged both his knowledge of the Azure platform and skill in machine learning &amp; programming to help deliver a pair of algorithms to a) estimate utilisation buffers to ensure enough engineers would be available to respond to network emergencies and b) optimise their daily travel route between different locations to save on time &amp; expenses related to travel, as well as the required infrastructure to run them on</a:t>
                      </a:r>
                    </a:p>
                  </a:txBody>
                  <a:tcPr marL="46821" marR="46821" marT="21986" marB="21986">
                    <a:lnL>
                      <a:noFill/>
                    </a:lnL>
                    <a:lnR>
                      <a:noFill/>
                    </a:lnR>
                    <a:lnT w="19050" cap="flat" cmpd="sng" algn="ctr">
                      <a:solidFill>
                        <a:srgbClr val="235D64"/>
                      </a:solidFill>
                      <a:prstDash val="solid"/>
                      <a:round/>
                      <a:headEnd type="none" w="med" len="med"/>
                      <a:tailEnd type="none" w="med" len="med"/>
                    </a:lnT>
                    <a:lnB w="19050" cap="flat" cmpd="sng" algn="ctr">
                      <a:solidFill>
                        <a:srgbClr val="235D64"/>
                      </a:solidFill>
                      <a:prstDash val="solid"/>
                      <a:round/>
                      <a:headEnd type="none" w="med" len="med"/>
                      <a:tailEnd type="none" w="med" len="med"/>
                    </a:lnB>
                    <a:solidFill>
                      <a:schemeClr val="bg1"/>
                    </a:solidFill>
                  </a:tcPr>
                </a:tc>
                <a:extLst>
                  <a:ext uri="{0D108BD9-81ED-4DB2-BD59-A6C34878D82A}">
                    <a16:rowId xmlns:a16="http://schemas.microsoft.com/office/drawing/2014/main" val="2035113503"/>
                  </a:ext>
                </a:extLst>
              </a:tr>
              <a:tr h="151826">
                <a:tc>
                  <a:txBody>
                    <a:bodyPr/>
                    <a:lstStyle/>
                    <a:p>
                      <a:pPr marL="171450" marR="0" lvl="0" indent="-171450" algn="l" defTabSz="914141" rtl="0" eaLnBrk="1" fontAlgn="auto" latinLnBrk="0" hangingPunct="1">
                        <a:lnSpc>
                          <a:spcPct val="107000"/>
                        </a:lnSpc>
                        <a:spcBef>
                          <a:spcPts val="200"/>
                        </a:spcBef>
                        <a:spcAft>
                          <a:spcPts val="200"/>
                        </a:spcAft>
                        <a:buClrTx/>
                        <a:buSzTx/>
                        <a:buFont typeface="Arial" panose="020B0604020202020204" pitchFamily="34" charset="0"/>
                        <a:buChar char="•"/>
                        <a:tabLst/>
                        <a:defRPr/>
                      </a:pPr>
                      <a:r>
                        <a:rPr lang="en-IE" sz="600" b="1">
                          <a:cs typeface="Arial" charset="0"/>
                        </a:rPr>
                        <a:t>Government COVID Response – Azure DevOps</a:t>
                      </a:r>
                      <a:endParaRPr lang="en-IE" sz="600">
                        <a:cs typeface="Arial" charset="0"/>
                      </a:endParaRPr>
                    </a:p>
                  </a:txBody>
                  <a:tcPr marL="46821" marR="46821" marT="21986" marB="21986">
                    <a:lnL>
                      <a:noFill/>
                    </a:lnL>
                    <a:lnR>
                      <a:noFill/>
                    </a:lnR>
                    <a:lnT w="19050" cap="flat" cmpd="sng" algn="ctr">
                      <a:solidFill>
                        <a:srgbClr val="235D64"/>
                      </a:solidFill>
                      <a:prstDash val="solid"/>
                      <a:round/>
                      <a:headEnd type="none" w="med" len="med"/>
                      <a:tailEnd type="none" w="med" len="med"/>
                    </a:lnT>
                    <a:lnB w="19050" cap="flat" cmpd="sng" algn="ctr">
                      <a:solidFill>
                        <a:srgbClr val="235D64"/>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95980971"/>
                  </a:ext>
                </a:extLst>
              </a:tr>
              <a:tr h="689142">
                <a:tc>
                  <a:txBody>
                    <a:bodyPr/>
                    <a:lstStyle/>
                    <a:p>
                      <a:pPr marL="171450" marR="0" lvl="0" indent="-171450" algn="l" defTabSz="914507" rtl="0" eaLnBrk="1" latinLnBrk="0" hangingPunct="1">
                        <a:lnSpc>
                          <a:spcPct val="100000"/>
                        </a:lnSpc>
                        <a:spcBef>
                          <a:spcPts val="0"/>
                        </a:spcBef>
                        <a:spcAft>
                          <a:spcPts val="0"/>
                        </a:spcAft>
                        <a:buClr>
                          <a:srgbClr val="2E2E38"/>
                        </a:buClr>
                        <a:buSzPct val="100000"/>
                        <a:buFont typeface="Arial" panose="020B0604020202020204" pitchFamily="34" charset="0"/>
                        <a:buChar char="•"/>
                      </a:pPr>
                      <a:r>
                        <a:rPr lang="en-IE" sz="600" b="0" i="0" u="none" strike="noStrike" kern="1200" baseline="0" noProof="0">
                          <a:solidFill>
                            <a:schemeClr val="tx1"/>
                          </a:solidFill>
                          <a:latin typeface="+mn-lt"/>
                          <a:ea typeface="+mn-ea"/>
                          <a:cs typeface="+mn-cs"/>
                        </a:rPr>
                        <a:t>In this role, Cillian assumed responsibility over the cloud platform the team had built, being responsible for the ongoing running and maintenance of the cloud platform. This involved standard work in updating software, managing the team’s permissions as well as adjustments to data pipelines maintain performance, building up experience with Azure DevOps in the process</a:t>
                      </a:r>
                    </a:p>
                    <a:p>
                      <a:pPr marL="171450" marR="0" lvl="0" indent="-171450" algn="l" defTabSz="914507" rtl="0" eaLnBrk="1" latinLnBrk="0" hangingPunct="1">
                        <a:lnSpc>
                          <a:spcPct val="100000"/>
                        </a:lnSpc>
                        <a:spcBef>
                          <a:spcPts val="0"/>
                        </a:spcBef>
                        <a:spcAft>
                          <a:spcPts val="0"/>
                        </a:spcAft>
                        <a:buClr>
                          <a:srgbClr val="2E2E38"/>
                        </a:buClr>
                        <a:buSzPct val="100000"/>
                        <a:buFont typeface="Arial" panose="020B0604020202020204" pitchFamily="34" charset="0"/>
                        <a:buChar char="•"/>
                      </a:pPr>
                      <a:r>
                        <a:rPr lang="en-IE" sz="600" b="0" i="0" u="none" strike="noStrike" kern="1200" baseline="0" noProof="0">
                          <a:solidFill>
                            <a:schemeClr val="tx1"/>
                          </a:solidFill>
                          <a:latin typeface="+mn-lt"/>
                          <a:ea typeface="+mn-ea"/>
                          <a:cs typeface="+mn-cs"/>
                        </a:rPr>
                        <a:t>Cillian’s coding proficiency was also used by the analyst team to automate particularly difficult time-consuming tasks that were otherwise required to be performed manually on a daily/weekly basis </a:t>
                      </a:r>
                    </a:p>
                  </a:txBody>
                  <a:tcPr marL="46821" marR="46821" marT="21986" marB="21986">
                    <a:lnL>
                      <a:noFill/>
                    </a:lnL>
                    <a:lnR>
                      <a:noFill/>
                    </a:lnR>
                    <a:lnT w="19050" cap="flat" cmpd="sng" algn="ctr">
                      <a:solidFill>
                        <a:srgbClr val="235D64"/>
                      </a:solidFill>
                      <a:prstDash val="solid"/>
                      <a:round/>
                      <a:headEnd type="none" w="med" len="med"/>
                      <a:tailEnd type="none" w="med" len="med"/>
                    </a:lnT>
                    <a:lnB w="19050" cap="flat" cmpd="sng" algn="ctr">
                      <a:solidFill>
                        <a:srgbClr val="235D64"/>
                      </a:solidFill>
                      <a:prstDash val="solid"/>
                      <a:round/>
                      <a:headEnd type="none" w="med" len="med"/>
                      <a:tailEnd type="none" w="med" len="med"/>
                    </a:lnB>
                    <a:solidFill>
                      <a:schemeClr val="bg1"/>
                    </a:solidFill>
                  </a:tcPr>
                </a:tc>
                <a:extLst>
                  <a:ext uri="{0D108BD9-81ED-4DB2-BD59-A6C34878D82A}">
                    <a16:rowId xmlns:a16="http://schemas.microsoft.com/office/drawing/2014/main" val="1345246759"/>
                  </a:ext>
                </a:extLst>
              </a:tr>
              <a:tr h="171391">
                <a:tc>
                  <a:txBody>
                    <a:bodyPr/>
                    <a:lstStyle/>
                    <a:p>
                      <a:pPr marL="171450" marR="0" lvl="0" indent="-171450" algn="l" defTabSz="914141" rtl="0" eaLnBrk="1" fontAlgn="auto" latinLnBrk="0" hangingPunct="1">
                        <a:lnSpc>
                          <a:spcPct val="107000"/>
                        </a:lnSpc>
                        <a:spcBef>
                          <a:spcPts val="200"/>
                        </a:spcBef>
                        <a:spcAft>
                          <a:spcPts val="200"/>
                        </a:spcAft>
                        <a:buClrTx/>
                        <a:buSzTx/>
                        <a:buFont typeface="Arial" panose="020B0604020202020204" pitchFamily="34" charset="0"/>
                        <a:buChar char="•"/>
                        <a:tabLst/>
                        <a:defRPr/>
                      </a:pPr>
                      <a:r>
                        <a:rPr lang="en-IE" sz="600" b="1" kern="1200">
                          <a:solidFill>
                            <a:schemeClr val="tx1"/>
                          </a:solidFill>
                          <a:latin typeface="+mn-lt"/>
                          <a:ea typeface="+mn-ea"/>
                          <a:cs typeface="Arial" charset="0"/>
                        </a:rPr>
                        <a:t>Cyber Incidence Response - Cyber Engineer</a:t>
                      </a:r>
                    </a:p>
                  </a:txBody>
                  <a:tcPr marL="46821" marR="46821" marT="21986" marB="21986">
                    <a:lnL>
                      <a:noFill/>
                    </a:lnL>
                    <a:lnR>
                      <a:noFill/>
                    </a:lnR>
                    <a:lnT w="19050" cap="flat" cmpd="sng" algn="ctr">
                      <a:solidFill>
                        <a:srgbClr val="235D64"/>
                      </a:solidFill>
                      <a:prstDash val="solid"/>
                      <a:round/>
                      <a:headEnd type="none" w="med" len="med"/>
                      <a:tailEnd type="none" w="med" len="med"/>
                    </a:lnT>
                    <a:lnB w="19050" cap="flat" cmpd="sng" algn="ctr">
                      <a:solidFill>
                        <a:srgbClr val="235D64"/>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14390817"/>
                  </a:ext>
                </a:extLst>
              </a:tr>
              <a:tr h="497017">
                <a:tc>
                  <a:txBody>
                    <a:bodyPr/>
                    <a:lstStyle/>
                    <a:p>
                      <a:pPr marL="171450" marR="0" lvl="0" indent="-171450" algn="l" defTabSz="914400" rtl="0" eaLnBrk="1" fontAlgn="auto" latinLnBrk="0" hangingPunct="1">
                        <a:lnSpc>
                          <a:spcPct val="107000"/>
                        </a:lnSpc>
                        <a:spcBef>
                          <a:spcPts val="200"/>
                        </a:spcBef>
                        <a:spcAft>
                          <a:spcPts val="200"/>
                        </a:spcAft>
                        <a:buClr>
                          <a:srgbClr val="44546A"/>
                        </a:buClr>
                        <a:buSzPts val="1000"/>
                        <a:buFont typeface="Arial" panose="020B0604020202020204" pitchFamily="34" charset="0"/>
                        <a:buChar char="•"/>
                        <a:tabLst>
                          <a:tab pos="182880" algn="l"/>
                          <a:tab pos="457200" algn="l"/>
                          <a:tab pos="1828800" algn="l"/>
                        </a:tabLst>
                        <a:defRPr/>
                      </a:pPr>
                      <a:r>
                        <a:rPr lang="en-IE" sz="600">
                          <a:cs typeface="Arial" charset="0"/>
                        </a:rPr>
                        <a:t>Cillian was a member of the  EY Cyber rapid response Team to a breach in a government client. As part of the team, Cillian monitored their cloud identity platform using services such as Microsoft Security Centre, investigated account activity, verified the security and ownership of suspect accounts and ensured security controls were working as intended</a:t>
                      </a:r>
                      <a:endParaRPr kumimoji="0" lang="en-IE" sz="600" b="0" i="0" u="none" strike="noStrike" kern="1200" cap="none" spc="0" normalizeH="0" baseline="0" noProof="0">
                        <a:ln>
                          <a:noFill/>
                        </a:ln>
                        <a:solidFill>
                          <a:srgbClr val="2E2E38"/>
                        </a:solidFill>
                        <a:effectLst/>
                        <a:uLnTx/>
                        <a:uFillTx/>
                        <a:latin typeface="+mn-lt"/>
                        <a:ea typeface="+mn-ea"/>
                        <a:cs typeface="+mn-cs"/>
                      </a:endParaRPr>
                    </a:p>
                  </a:txBody>
                  <a:tcPr marL="46821" marR="46821" marT="21986" marB="21986">
                    <a:lnL>
                      <a:noFill/>
                    </a:lnL>
                    <a:lnR>
                      <a:noFill/>
                    </a:lnR>
                    <a:lnT w="19050" cap="flat" cmpd="sng" algn="ctr">
                      <a:solidFill>
                        <a:srgbClr val="235D64"/>
                      </a:solidFill>
                      <a:prstDash val="solid"/>
                      <a:round/>
                      <a:headEnd type="none" w="med" len="med"/>
                      <a:tailEnd type="none" w="med" len="med"/>
                    </a:lnT>
                    <a:lnB w="19050" cap="flat" cmpd="sng" algn="ctr">
                      <a:solidFill>
                        <a:srgbClr val="235D64"/>
                      </a:solidFill>
                      <a:prstDash val="solid"/>
                      <a:round/>
                      <a:headEnd type="none" w="med" len="med"/>
                      <a:tailEnd type="none" w="med" len="med"/>
                    </a:lnB>
                    <a:solidFill>
                      <a:schemeClr val="bg1"/>
                    </a:solidFill>
                  </a:tcPr>
                </a:tc>
                <a:extLst>
                  <a:ext uri="{0D108BD9-81ED-4DB2-BD59-A6C34878D82A}">
                    <a16:rowId xmlns:a16="http://schemas.microsoft.com/office/drawing/2014/main" val="822057678"/>
                  </a:ext>
                </a:extLst>
              </a:tr>
              <a:tr h="151826">
                <a:tc>
                  <a:txBody>
                    <a:bodyPr/>
                    <a:lstStyle/>
                    <a:p>
                      <a:pPr marL="171450" marR="0" lvl="0" indent="-171450" algn="l" defTabSz="914400" rtl="0" eaLnBrk="1" fontAlgn="auto" latinLnBrk="0" hangingPunct="1">
                        <a:lnSpc>
                          <a:spcPct val="107000"/>
                        </a:lnSpc>
                        <a:spcBef>
                          <a:spcPts val="200"/>
                        </a:spcBef>
                        <a:spcAft>
                          <a:spcPts val="200"/>
                        </a:spcAft>
                        <a:buClr>
                          <a:srgbClr val="44546A"/>
                        </a:buClr>
                        <a:buSzPts val="1000"/>
                        <a:buFont typeface="Arial" panose="020B0604020202020204" pitchFamily="34" charset="0"/>
                        <a:buChar char="•"/>
                        <a:tabLst>
                          <a:tab pos="182880" algn="l"/>
                          <a:tab pos="457200" algn="l"/>
                          <a:tab pos="1828800" algn="l"/>
                        </a:tabLst>
                        <a:defRPr/>
                      </a:pPr>
                      <a:r>
                        <a:rPr lang="en-IE" sz="600" b="1">
                          <a:cs typeface="Arial" charset="0"/>
                        </a:rPr>
                        <a:t>Government COVID Response - DataOps Engineer</a:t>
                      </a:r>
                      <a:endParaRPr lang="en-IE" sz="600">
                        <a:cs typeface="Arial" charset="0"/>
                      </a:endParaRPr>
                    </a:p>
                  </a:txBody>
                  <a:tcPr marL="46821" marR="46821" marT="21986" marB="21986">
                    <a:lnL>
                      <a:noFill/>
                    </a:lnL>
                    <a:lnR>
                      <a:noFill/>
                    </a:lnR>
                    <a:lnT w="19050" cap="flat" cmpd="sng" algn="ctr">
                      <a:solidFill>
                        <a:srgbClr val="235D64"/>
                      </a:solidFill>
                      <a:prstDash val="solid"/>
                      <a:round/>
                      <a:headEnd type="none" w="med" len="med"/>
                      <a:tailEnd type="none" w="med" len="med"/>
                    </a:lnT>
                    <a:lnB w="19050" cap="flat" cmpd="sng" algn="ctr">
                      <a:solidFill>
                        <a:srgbClr val="235D64"/>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25952120"/>
                  </a:ext>
                </a:extLst>
              </a:tr>
              <a:tr h="972250">
                <a:tc>
                  <a:txBody>
                    <a:bodyPr/>
                    <a:lstStyle/>
                    <a:p>
                      <a:pPr marL="171450" marR="0" lvl="3" indent="-171450" algn="l">
                        <a:lnSpc>
                          <a:spcPct val="100000"/>
                        </a:lnSpc>
                        <a:spcBef>
                          <a:spcPts val="0"/>
                        </a:spcBef>
                        <a:spcAft>
                          <a:spcPts val="200"/>
                        </a:spcAft>
                        <a:buFont typeface="Arial" panose="020B0604020202020204" pitchFamily="34" charset="0"/>
                        <a:buChar char="•"/>
                      </a:pPr>
                      <a:r>
                        <a:rPr lang="en-IE" sz="600" b="0" i="0" u="none" strike="noStrike" kern="0" cap="none" spc="0" normalizeH="0" baseline="0" noProof="0" dirty="0">
                          <a:ln>
                            <a:noFill/>
                          </a:ln>
                          <a:solidFill>
                            <a:srgbClr val="2E2E38"/>
                          </a:solidFill>
                          <a:effectLst/>
                          <a:uLnTx/>
                          <a:uFillTx/>
                          <a:latin typeface="+mn-lt"/>
                        </a:rPr>
                        <a:t>Cillian leaned into his automation skills and helped deliver a cloud analytics solution which brought together all sources the team had at their disposal. On the engineering side, Cillian used SQL and Python to ensure data and insights from all sources were available to be integrated into the final combined solution, while the analyst team handled visualisation. Significant emphasis was put on query optimisation &amp; performance</a:t>
                      </a:r>
                    </a:p>
                    <a:p>
                      <a:pPr marL="171450" marR="0" lvl="3" indent="-171450" algn="l">
                        <a:lnSpc>
                          <a:spcPct val="100000"/>
                        </a:lnSpc>
                        <a:spcBef>
                          <a:spcPts val="0"/>
                        </a:spcBef>
                        <a:spcAft>
                          <a:spcPts val="200"/>
                        </a:spcAft>
                        <a:buFont typeface="Arial" panose="020B0604020202020204" pitchFamily="34" charset="0"/>
                        <a:buChar char="•"/>
                      </a:pPr>
                      <a:r>
                        <a:rPr lang="en-IE" sz="600" b="0" i="0" u="none" strike="noStrike" kern="0" cap="none" spc="0" normalizeH="0" baseline="0" noProof="0">
                          <a:ln>
                            <a:noFill/>
                          </a:ln>
                          <a:solidFill>
                            <a:srgbClr val="2E2E38"/>
                          </a:solidFill>
                          <a:effectLst/>
                          <a:uLnTx/>
                          <a:uFillTx/>
                          <a:latin typeface="+mn-lt"/>
                        </a:rPr>
                        <a:t>Cillian onboarded an analyst team and delivered workshops on accessing Azure VMs, using the data platform, etc</a:t>
                      </a:r>
                    </a:p>
                    <a:p>
                      <a:pPr marL="171450" marR="0" lvl="3" indent="-171450" algn="l">
                        <a:lnSpc>
                          <a:spcPct val="100000"/>
                        </a:lnSpc>
                        <a:spcBef>
                          <a:spcPts val="0"/>
                        </a:spcBef>
                        <a:spcAft>
                          <a:spcPts val="200"/>
                        </a:spcAft>
                        <a:buFont typeface="Arial" panose="020B0604020202020204" pitchFamily="34" charset="0"/>
                        <a:buChar char="•"/>
                      </a:pPr>
                      <a:r>
                        <a:rPr lang="en-IE" sz="600" b="0" i="0" u="none" strike="noStrike" kern="0" cap="none" spc="0" normalizeH="0" baseline="0" noProof="0" dirty="0">
                          <a:ln>
                            <a:noFill/>
                          </a:ln>
                          <a:solidFill>
                            <a:srgbClr val="2E2E38"/>
                          </a:solidFill>
                          <a:effectLst/>
                          <a:uLnTx/>
                          <a:uFillTx/>
                          <a:latin typeface="+mn-lt"/>
                        </a:rPr>
                        <a:t>Cillian also continued to deliver content for weekly briefings as well as daily deliverables serving as status updates in parallel to the engineering work</a:t>
                      </a:r>
                    </a:p>
                  </a:txBody>
                  <a:tcPr marL="46821" marR="46821" marT="21986" marB="21986">
                    <a:lnL>
                      <a:noFill/>
                    </a:lnL>
                    <a:lnR>
                      <a:noFill/>
                    </a:lnR>
                    <a:lnT w="19050" cap="flat" cmpd="sng" algn="ctr">
                      <a:solidFill>
                        <a:srgbClr val="235D64"/>
                      </a:solidFill>
                      <a:prstDash val="solid"/>
                      <a:round/>
                      <a:headEnd type="none" w="med" len="med"/>
                      <a:tailEnd type="none" w="med" len="med"/>
                    </a:lnT>
                    <a:lnB w="19050" cap="flat" cmpd="sng" algn="ctr">
                      <a:solidFill>
                        <a:srgbClr val="235D64"/>
                      </a:solidFill>
                      <a:prstDash val="solid"/>
                      <a:round/>
                      <a:headEnd type="none" w="med" len="med"/>
                      <a:tailEnd type="none" w="med" len="med"/>
                    </a:lnB>
                    <a:solidFill>
                      <a:schemeClr val="bg1"/>
                    </a:solidFill>
                  </a:tcPr>
                </a:tc>
                <a:extLst>
                  <a:ext uri="{0D108BD9-81ED-4DB2-BD59-A6C34878D82A}">
                    <a16:rowId xmlns:a16="http://schemas.microsoft.com/office/drawing/2014/main" val="3017008279"/>
                  </a:ext>
                </a:extLst>
              </a:tr>
              <a:tr h="151500">
                <a:tc>
                  <a:txBody>
                    <a:bodyPr/>
                    <a:lstStyle/>
                    <a:p>
                      <a:pPr marL="171450" marR="0" lvl="3" indent="-171450" algn="l" defTabSz="914141" rtl="0" eaLnBrk="1" fontAlgn="auto" latinLnBrk="0" hangingPunct="1">
                        <a:lnSpc>
                          <a:spcPct val="100000"/>
                        </a:lnSpc>
                        <a:spcBef>
                          <a:spcPts val="0"/>
                        </a:spcBef>
                        <a:spcAft>
                          <a:spcPts val="200"/>
                        </a:spcAft>
                        <a:buClrTx/>
                        <a:buSzTx/>
                        <a:buFont typeface="Arial" panose="020B0604020202020204" pitchFamily="34" charset="0"/>
                        <a:buChar char="•"/>
                        <a:tabLst/>
                        <a:defRPr/>
                      </a:pPr>
                      <a:r>
                        <a:rPr lang="en-IE" sz="600" b="1">
                          <a:cs typeface="Arial" charset="0"/>
                        </a:rPr>
                        <a:t>Government COVID Response - Data Analyst</a:t>
                      </a:r>
                    </a:p>
                  </a:txBody>
                  <a:tcPr marL="46821" marR="46821" marT="21986" marB="21986">
                    <a:lnL>
                      <a:noFill/>
                    </a:lnL>
                    <a:lnR>
                      <a:noFill/>
                    </a:lnR>
                    <a:lnT w="19050" cap="flat" cmpd="sng" algn="ctr">
                      <a:solidFill>
                        <a:srgbClr val="235D64"/>
                      </a:solidFill>
                      <a:prstDash val="solid"/>
                      <a:round/>
                      <a:headEnd type="none" w="med" len="med"/>
                      <a:tailEnd type="none" w="med" len="med"/>
                    </a:lnT>
                    <a:lnB w="19050" cap="flat" cmpd="sng" algn="ctr">
                      <a:solidFill>
                        <a:srgbClr val="235D64"/>
                      </a:solidFill>
                      <a:prstDash val="solid"/>
                      <a:round/>
                      <a:headEnd type="none" w="med" len="med"/>
                      <a:tailEnd type="none" w="med" len="med"/>
                    </a:lnB>
                    <a:solidFill>
                      <a:srgbClr val="F2F2F2"/>
                    </a:solidFill>
                  </a:tcPr>
                </a:tc>
                <a:extLst>
                  <a:ext uri="{0D108BD9-81ED-4DB2-BD59-A6C34878D82A}">
                    <a16:rowId xmlns:a16="http://schemas.microsoft.com/office/drawing/2014/main" val="239876102"/>
                  </a:ext>
                </a:extLst>
              </a:tr>
              <a:tr h="1060605">
                <a:tc>
                  <a:txBody>
                    <a:bodyPr/>
                    <a:lstStyle/>
                    <a:p>
                      <a:pPr marL="171450" marR="0" lvl="3" indent="-171450" algn="l">
                        <a:lnSpc>
                          <a:spcPct val="100000"/>
                        </a:lnSpc>
                        <a:spcBef>
                          <a:spcPts val="0"/>
                        </a:spcBef>
                        <a:spcAft>
                          <a:spcPts val="200"/>
                        </a:spcAft>
                        <a:buFont typeface="Arial" panose="020B0604020202020204" pitchFamily="34" charset="0"/>
                        <a:buChar char="•"/>
                      </a:pPr>
                      <a:r>
                        <a:rPr lang="en-IE" sz="600" b="0" i="0" u="none" strike="noStrike" kern="0" cap="none" spc="0" normalizeH="0" baseline="0" noProof="0" dirty="0">
                          <a:ln>
                            <a:noFill/>
                          </a:ln>
                          <a:solidFill>
                            <a:srgbClr val="2E2E38"/>
                          </a:solidFill>
                          <a:effectLst/>
                          <a:uLnTx/>
                          <a:uFillTx/>
                          <a:latin typeface="+mn-lt"/>
                        </a:rPr>
                        <a:t>Cillian was an analyst in the team who providing analytic support to the government surrounding the COVID Pandemic and decisions on restrictions.</a:t>
                      </a:r>
                    </a:p>
                    <a:p>
                      <a:pPr marL="171450" marR="0" lvl="3" indent="-171450" algn="l">
                        <a:lnSpc>
                          <a:spcPct val="100000"/>
                        </a:lnSpc>
                        <a:spcBef>
                          <a:spcPts val="0"/>
                        </a:spcBef>
                        <a:spcAft>
                          <a:spcPts val="200"/>
                        </a:spcAft>
                        <a:buFont typeface="Arial" panose="020B0604020202020204" pitchFamily="34" charset="0"/>
                        <a:buChar char="•"/>
                      </a:pPr>
                      <a:r>
                        <a:rPr lang="en-IE" sz="600" b="0" i="0" u="none" strike="noStrike" kern="0" cap="none" spc="0" normalizeH="0" baseline="0" noProof="0" dirty="0">
                          <a:ln>
                            <a:noFill/>
                          </a:ln>
                          <a:solidFill>
                            <a:srgbClr val="2E2E38"/>
                          </a:solidFill>
                          <a:effectLst/>
                          <a:uLnTx/>
                          <a:uFillTx/>
                          <a:latin typeface="+mn-lt"/>
                        </a:rPr>
                        <a:t>Cillian was primarily tasked with integrating numerous data sources with existing insights. Using a mixture of Python and Power BI, Cillian automated downloading, transforming and visualising these data sources, delivering insights informing major government decisions</a:t>
                      </a:r>
                    </a:p>
                    <a:p>
                      <a:pPr marL="171450" marR="0" lvl="3" indent="-171450" algn="l">
                        <a:lnSpc>
                          <a:spcPct val="100000"/>
                        </a:lnSpc>
                        <a:spcBef>
                          <a:spcPts val="0"/>
                        </a:spcBef>
                        <a:spcAft>
                          <a:spcPts val="200"/>
                        </a:spcAft>
                        <a:buFont typeface="Arial" panose="020B0604020202020204" pitchFamily="34" charset="0"/>
                        <a:buChar char="•"/>
                      </a:pPr>
                      <a:r>
                        <a:rPr lang="en-IE" sz="600" b="0" i="0" u="none" strike="noStrike" kern="0" cap="none" spc="0" normalizeH="0" baseline="0" noProof="0" dirty="0">
                          <a:ln>
                            <a:noFill/>
                          </a:ln>
                          <a:solidFill>
                            <a:srgbClr val="2E2E38"/>
                          </a:solidFill>
                          <a:effectLst/>
                          <a:uLnTx/>
                          <a:uFillTx/>
                          <a:latin typeface="+mn-lt"/>
                        </a:rPr>
                        <a:t>Cillian also fit models to help understand and predict certain aspects of pandemic, using primarily open-source data, and conducted analysis to examine statistically significant relationships between certain factors</a:t>
                      </a:r>
                    </a:p>
                    <a:p>
                      <a:pPr marL="171450" marR="0" lvl="3" indent="-171450" algn="l">
                        <a:lnSpc>
                          <a:spcPct val="100000"/>
                        </a:lnSpc>
                        <a:spcBef>
                          <a:spcPts val="0"/>
                        </a:spcBef>
                        <a:spcAft>
                          <a:spcPts val="200"/>
                        </a:spcAft>
                        <a:buFont typeface="Arial" panose="020B0604020202020204" pitchFamily="34" charset="0"/>
                        <a:buChar char="•"/>
                      </a:pPr>
                      <a:r>
                        <a:rPr lang="en-IE" sz="600" b="0" i="0" u="none" strike="noStrike" kern="0" cap="none" spc="0" normalizeH="0" baseline="0" noProof="0" dirty="0">
                          <a:ln>
                            <a:noFill/>
                          </a:ln>
                          <a:solidFill>
                            <a:srgbClr val="2E2E38"/>
                          </a:solidFill>
                          <a:effectLst/>
                          <a:uLnTx/>
                          <a:uFillTx/>
                          <a:latin typeface="+mn-lt"/>
                        </a:rPr>
                        <a:t>Insights were delivered in the forms of top-level briefings to senior figures in government</a:t>
                      </a:r>
                    </a:p>
                  </a:txBody>
                  <a:tcPr marL="46821" marR="46821" marT="21986" marB="21986">
                    <a:lnL>
                      <a:noFill/>
                    </a:lnL>
                    <a:lnR>
                      <a:noFill/>
                    </a:lnR>
                    <a:lnT w="19050" cap="flat" cmpd="sng" algn="ctr">
                      <a:solidFill>
                        <a:srgbClr val="235D64"/>
                      </a:solidFill>
                      <a:prstDash val="solid"/>
                      <a:round/>
                      <a:headEnd type="none" w="med" len="med"/>
                      <a:tailEnd type="none" w="med" len="med"/>
                    </a:lnT>
                    <a:lnB w="19050" cap="flat" cmpd="sng" algn="ctr">
                      <a:solidFill>
                        <a:srgbClr val="235D64"/>
                      </a:solidFill>
                      <a:prstDash val="solid"/>
                      <a:round/>
                      <a:headEnd type="none" w="med" len="med"/>
                      <a:tailEnd type="none" w="med" len="med"/>
                    </a:lnB>
                    <a:solidFill>
                      <a:schemeClr val="bg1"/>
                    </a:solidFill>
                  </a:tcPr>
                </a:tc>
                <a:extLst>
                  <a:ext uri="{0D108BD9-81ED-4DB2-BD59-A6C34878D82A}">
                    <a16:rowId xmlns:a16="http://schemas.microsoft.com/office/drawing/2014/main" val="170687255"/>
                  </a:ext>
                </a:extLst>
              </a:tr>
            </a:tbl>
          </a:graphicData>
        </a:graphic>
      </p:graphicFrame>
      <p:sp>
        <p:nvSpPr>
          <p:cNvPr id="7" name="Footer Placeholder 3">
            <a:extLst>
              <a:ext uri="{FF2B5EF4-FFF2-40B4-BE49-F238E27FC236}">
                <a16:creationId xmlns:a16="http://schemas.microsoft.com/office/drawing/2014/main" id="{A7DEC09F-131F-4A17-8AA2-506041A5AE1D}"/>
              </a:ext>
            </a:extLst>
          </p:cNvPr>
          <p:cNvSpPr>
            <a:spLocks noGrp="1"/>
          </p:cNvSpPr>
          <p:nvPr>
            <p:ph type="ftr" sz="quarter" idx="3"/>
          </p:nvPr>
        </p:nvSpPr>
        <p:spPr>
          <a:xfrm>
            <a:off x="3964653" y="278330"/>
            <a:ext cx="1846530" cy="70353"/>
          </a:xfrm>
        </p:spPr>
        <p:txBody>
          <a:bodyPr/>
          <a:lstStyle/>
          <a:p>
            <a:pPr algn="l" defTabSz="638285">
              <a:defRPr/>
            </a:pPr>
            <a:r>
              <a:rPr lang="en-IE">
                <a:solidFill>
                  <a:srgbClr val="2E2E38"/>
                </a:solidFill>
                <a:latin typeface="EYInterstate"/>
              </a:rPr>
              <a:t>Road Safety Authority (RSA) | RFT 128458 - PAS097F</a:t>
            </a:r>
          </a:p>
        </p:txBody>
      </p:sp>
      <p:sp>
        <p:nvSpPr>
          <p:cNvPr id="8" name="Slide Number Placeholder 3">
            <a:extLst>
              <a:ext uri="{FF2B5EF4-FFF2-40B4-BE49-F238E27FC236}">
                <a16:creationId xmlns:a16="http://schemas.microsoft.com/office/drawing/2014/main" id="{03A96F06-653C-4523-8B67-908F7C0A6CEE}"/>
              </a:ext>
            </a:extLst>
          </p:cNvPr>
          <p:cNvSpPr txBox="1">
            <a:spLocks/>
          </p:cNvSpPr>
          <p:nvPr/>
        </p:nvSpPr>
        <p:spPr>
          <a:xfrm>
            <a:off x="8083726" y="6490838"/>
            <a:ext cx="216938" cy="143261"/>
          </a:xfrm>
          <a:prstGeom prst="rect">
            <a:avLst/>
          </a:prstGeom>
        </p:spPr>
        <p:txBody>
          <a:bodyPr vert="horz" lIns="0" tIns="0" rIns="0" bIns="0" rtlCol="0" anchor="ctr"/>
          <a:lstStyle>
            <a:defPPr>
              <a:defRPr lang="en-US"/>
            </a:defPPr>
            <a:lvl1pPr marL="0" algn="r" defTabSz="419653" rtl="0" eaLnBrk="1" latinLnBrk="0" hangingPunct="1">
              <a:defRPr sz="635" kern="1200">
                <a:solidFill>
                  <a:schemeClr val="tx1">
                    <a:tint val="75000"/>
                  </a:schemeClr>
                </a:solidFill>
                <a:latin typeface="EYInterstate Light" pitchFamily="2" charset="0"/>
                <a:ea typeface="+mn-ea"/>
                <a:cs typeface="+mn-cs"/>
              </a:defRPr>
            </a:lvl1pPr>
            <a:lvl2pPr marL="419653" algn="l" defTabSz="419653" rtl="0" eaLnBrk="1" latinLnBrk="0" hangingPunct="1">
              <a:defRPr sz="1653" kern="1200">
                <a:solidFill>
                  <a:schemeClr val="tx1"/>
                </a:solidFill>
                <a:latin typeface="+mn-lt"/>
                <a:ea typeface="+mn-ea"/>
                <a:cs typeface="+mn-cs"/>
              </a:defRPr>
            </a:lvl2pPr>
            <a:lvl3pPr marL="839308" algn="l" defTabSz="419653" rtl="0" eaLnBrk="1" latinLnBrk="0" hangingPunct="1">
              <a:defRPr sz="1653" kern="1200">
                <a:solidFill>
                  <a:schemeClr val="tx1"/>
                </a:solidFill>
                <a:latin typeface="+mn-lt"/>
                <a:ea typeface="+mn-ea"/>
                <a:cs typeface="+mn-cs"/>
              </a:defRPr>
            </a:lvl3pPr>
            <a:lvl4pPr marL="1258965" algn="l" defTabSz="419653" rtl="0" eaLnBrk="1" latinLnBrk="0" hangingPunct="1">
              <a:defRPr sz="1653" kern="1200">
                <a:solidFill>
                  <a:schemeClr val="tx1"/>
                </a:solidFill>
                <a:latin typeface="+mn-lt"/>
                <a:ea typeface="+mn-ea"/>
                <a:cs typeface="+mn-cs"/>
              </a:defRPr>
            </a:lvl4pPr>
            <a:lvl5pPr marL="1678616" algn="l" defTabSz="419653" rtl="0" eaLnBrk="1" latinLnBrk="0" hangingPunct="1">
              <a:defRPr sz="1653" kern="1200">
                <a:solidFill>
                  <a:schemeClr val="tx1"/>
                </a:solidFill>
                <a:latin typeface="+mn-lt"/>
                <a:ea typeface="+mn-ea"/>
                <a:cs typeface="+mn-cs"/>
              </a:defRPr>
            </a:lvl5pPr>
            <a:lvl6pPr marL="2098270" algn="l" defTabSz="419653" rtl="0" eaLnBrk="1" latinLnBrk="0" hangingPunct="1">
              <a:defRPr sz="1653" kern="1200">
                <a:solidFill>
                  <a:schemeClr val="tx1"/>
                </a:solidFill>
                <a:latin typeface="+mn-lt"/>
                <a:ea typeface="+mn-ea"/>
                <a:cs typeface="+mn-cs"/>
              </a:defRPr>
            </a:lvl6pPr>
            <a:lvl7pPr marL="2517925" algn="l" defTabSz="419653" rtl="0" eaLnBrk="1" latinLnBrk="0" hangingPunct="1">
              <a:defRPr sz="1653" kern="1200">
                <a:solidFill>
                  <a:schemeClr val="tx1"/>
                </a:solidFill>
                <a:latin typeface="+mn-lt"/>
                <a:ea typeface="+mn-ea"/>
                <a:cs typeface="+mn-cs"/>
              </a:defRPr>
            </a:lvl7pPr>
            <a:lvl8pPr marL="2937580" algn="l" defTabSz="419653" rtl="0" eaLnBrk="1" latinLnBrk="0" hangingPunct="1">
              <a:defRPr sz="1653" kern="1200">
                <a:solidFill>
                  <a:schemeClr val="tx1"/>
                </a:solidFill>
                <a:latin typeface="+mn-lt"/>
                <a:ea typeface="+mn-ea"/>
                <a:cs typeface="+mn-cs"/>
              </a:defRPr>
            </a:lvl8pPr>
            <a:lvl9pPr marL="3357235" algn="l" defTabSz="419653" rtl="0" eaLnBrk="1" latinLnBrk="0" hangingPunct="1">
              <a:defRPr sz="1653" kern="1200">
                <a:solidFill>
                  <a:schemeClr val="tx1"/>
                </a:solidFill>
                <a:latin typeface="+mn-lt"/>
                <a:ea typeface="+mn-ea"/>
                <a:cs typeface="+mn-cs"/>
              </a:defRPr>
            </a:lvl9pPr>
          </a:lstStyle>
          <a:p>
            <a:pPr defTabSz="290366">
              <a:defRPr/>
            </a:pPr>
            <a:r>
              <a:rPr lang="en-GB" sz="439">
                <a:solidFill>
                  <a:srgbClr val="FFFFFF"/>
                </a:solidFill>
              </a:rPr>
              <a:t>32</a:t>
            </a:r>
          </a:p>
        </p:txBody>
      </p:sp>
      <p:sp>
        <p:nvSpPr>
          <p:cNvPr id="9" name="Rectangle 8">
            <a:extLst>
              <a:ext uri="{FF2B5EF4-FFF2-40B4-BE49-F238E27FC236}">
                <a16:creationId xmlns:a16="http://schemas.microsoft.com/office/drawing/2014/main" id="{9B4ACAAE-9704-4440-BE4B-0011ED801AEB}"/>
              </a:ext>
            </a:extLst>
          </p:cNvPr>
          <p:cNvSpPr/>
          <p:nvPr/>
        </p:nvSpPr>
        <p:spPr bwMode="auto">
          <a:xfrm>
            <a:off x="7297159" y="6509319"/>
            <a:ext cx="1223326" cy="346224"/>
          </a:xfrm>
          <a:prstGeom prst="rect">
            <a:avLst/>
          </a:prstGeom>
          <a:solidFill>
            <a:schemeClr val="tx2"/>
          </a:solid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square" lIns="23081" tIns="23081" rIns="23081" bIns="23081" numCol="1" spcCol="0" rtlCol="0" fromWordArt="0" anchor="ctr" anchorCtr="0" forceAA="0" compatLnSpc="1">
            <a:prstTxWarp prst="textNoShape">
              <a:avLst/>
            </a:prstTxWarp>
            <a:noAutofit/>
          </a:bodyPr>
          <a:lstStyle/>
          <a:p>
            <a:pPr algn="ctr" defTabSz="653555">
              <a:defRPr/>
            </a:pPr>
            <a:r>
              <a:rPr lang="en-IE" sz="577" b="1">
                <a:solidFill>
                  <a:srgbClr val="2E2E38"/>
                </a:solidFill>
                <a:latin typeface="EYInterstate"/>
              </a:rPr>
              <a:t>Part E</a:t>
            </a:r>
          </a:p>
          <a:p>
            <a:pPr algn="ctr" defTabSz="653555">
              <a:defRPr/>
            </a:pPr>
            <a:r>
              <a:rPr lang="en-IE" sz="577">
                <a:solidFill>
                  <a:srgbClr val="2E2E38"/>
                </a:solidFill>
                <a:latin typeface="EYInterstate Light"/>
              </a:rPr>
              <a:t>Qualitative Award</a:t>
            </a:r>
            <a:br>
              <a:rPr lang="en-IE" sz="577">
                <a:solidFill>
                  <a:srgbClr val="2E2E38"/>
                </a:solidFill>
                <a:latin typeface="EYInterstate Light"/>
              </a:rPr>
            </a:br>
            <a:r>
              <a:rPr lang="en-IE" sz="577">
                <a:solidFill>
                  <a:srgbClr val="2E2E38"/>
                </a:solidFill>
                <a:latin typeface="EYInterstate Light"/>
              </a:rPr>
              <a:t>Criteria Response Section</a:t>
            </a:r>
          </a:p>
        </p:txBody>
      </p:sp>
    </p:spTree>
    <p:extLst>
      <p:ext uri="{BB962C8B-B14F-4D97-AF65-F5344CB8AC3E}">
        <p14:creationId xmlns:p14="http://schemas.microsoft.com/office/powerpoint/2010/main" val="607237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503</Words>
  <Application>Microsoft Office PowerPoint</Application>
  <PresentationFormat>Widescreen</PresentationFormat>
  <Paragraphs>22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EYInterstate</vt:lpstr>
      <vt:lpstr>EYInterstate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Danalakota</dc:creator>
  <cp:lastModifiedBy>Abhishek Danalakota</cp:lastModifiedBy>
  <cp:revision>1</cp:revision>
  <dcterms:created xsi:type="dcterms:W3CDTF">2022-04-19T08:30:00Z</dcterms:created>
  <dcterms:modified xsi:type="dcterms:W3CDTF">2022-04-19T08:30:10Z</dcterms:modified>
</cp:coreProperties>
</file>