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8A22B-7A2D-4BBA-9A16-950E3C5F5465}" v="7" dt="2023-05-10T09:31:59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8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jp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4B0007-DA02-48C7-9137-9386DFC24A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7856" y="795662"/>
            <a:ext cx="4927845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100" y="1954221"/>
            <a:ext cx="4326679" cy="979702"/>
          </a:xfrm>
        </p:spPr>
        <p:txBody>
          <a:bodyPr/>
          <a:lstStyle>
            <a:lvl1pPr>
              <a:defRPr sz="2999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100" y="3046159"/>
            <a:ext cx="4326679" cy="1046323"/>
          </a:xfr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tx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2677661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3938" y="0"/>
            <a:ext cx="5968062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513" y="2578743"/>
            <a:ext cx="4535597" cy="1055708"/>
          </a:xfrm>
        </p:spPr>
        <p:txBody>
          <a:bodyPr/>
          <a:lstStyle>
            <a:lvl1pPr marL="0" indent="0">
              <a:buNone/>
              <a:defRPr sz="2999"/>
            </a:lvl1pPr>
          </a:lstStyle>
          <a:p>
            <a:pPr lvl="0"/>
            <a:r>
              <a:rPr lang="en-IN"/>
              <a:t>Chapter Title</a:t>
            </a:r>
          </a:p>
          <a:p>
            <a:pPr lvl="0"/>
            <a:r>
              <a:rPr lang="en-IN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9513" y="3840384"/>
            <a:ext cx="4535597" cy="1055708"/>
          </a:xfrm>
        </p:spPr>
        <p:txBody>
          <a:bodyPr/>
          <a:lstStyle>
            <a:lvl1pPr marL="0" indent="0">
              <a:buNone/>
              <a:defRPr sz="1599"/>
            </a:lvl1pPr>
          </a:lstStyle>
          <a:p>
            <a:pPr lvl="0"/>
            <a:r>
              <a:rPr lang="en-IN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6DB61-969F-46BA-942C-3600269FA4D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562FF-E912-4424-B259-AED677C026A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C1B82-1A85-4CFD-98C3-C21698A96B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60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600" y="1137921"/>
            <a:ext cx="4954924" cy="4267457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IN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 to go here</a:t>
            </a:r>
            <a:endParaRPr lang="en-GB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19821" y="1137921"/>
            <a:ext cx="5462580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9821" y="1635009"/>
            <a:ext cx="5462580" cy="1611554"/>
          </a:xfrm>
        </p:spPr>
        <p:txBody>
          <a:bodyPr/>
          <a:lstStyle>
            <a:lvl1pPr marL="0" indent="0">
              <a:buNone/>
              <a:defRPr sz="1599"/>
            </a:lvl1pPr>
          </a:lstStyle>
          <a:p>
            <a:pPr lvl="0"/>
            <a:r>
              <a:rPr lang="en-US"/>
              <a:t>Content EY Interstate Light, 16pt, Lorem ipsum dolor, 12pt, </a:t>
            </a:r>
            <a:r>
              <a:rPr lang="en-US" err="1"/>
              <a:t>Utinam</a:t>
            </a:r>
            <a:r>
              <a:rPr lang="en-US"/>
              <a:t> </a:t>
            </a:r>
            <a:r>
              <a:rPr lang="en-US" err="1"/>
              <a:t>nonumy</a:t>
            </a:r>
            <a:r>
              <a:rPr lang="en-US"/>
              <a:t> </a:t>
            </a:r>
            <a:r>
              <a:rPr lang="en-US" err="1"/>
              <a:t>abhorreant</a:t>
            </a:r>
            <a:r>
              <a:rPr lang="en-US"/>
              <a:t> </a:t>
            </a:r>
            <a:r>
              <a:rPr lang="en-US" err="1"/>
              <a:t>sead</a:t>
            </a:r>
            <a:r>
              <a:rPr lang="en-US"/>
              <a:t>. </a:t>
            </a:r>
            <a:r>
              <a:rPr lang="en-US" err="1"/>
              <a:t>Putant</a:t>
            </a:r>
            <a:r>
              <a:rPr lang="en-US"/>
              <a:t> </a:t>
            </a:r>
            <a:r>
              <a:rPr lang="en-US" err="1"/>
              <a:t>probatus</a:t>
            </a:r>
            <a:r>
              <a:rPr lang="en-US"/>
              <a:t> id vis, ad his </a:t>
            </a:r>
            <a:r>
              <a:rPr lang="en-US" err="1"/>
              <a:t>meis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, has an </a:t>
            </a:r>
            <a:r>
              <a:rPr lang="en-US" err="1"/>
              <a:t>pericula</a:t>
            </a:r>
            <a:r>
              <a:rPr lang="en-US"/>
              <a:t> </a:t>
            </a:r>
            <a:r>
              <a:rPr lang="en-US" err="1"/>
              <a:t>tractatos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debitis</a:t>
            </a:r>
            <a:r>
              <a:rPr lang="en-US"/>
              <a:t> </a:t>
            </a:r>
            <a:r>
              <a:rPr lang="en-US" err="1"/>
              <a:t>dissentias</a:t>
            </a:r>
            <a:r>
              <a:rPr lang="en-US"/>
              <a:t> ad. </a:t>
            </a:r>
            <a:r>
              <a:rPr lang="en-US" err="1"/>
              <a:t>Patrioque</a:t>
            </a:r>
            <a:r>
              <a:rPr lang="en-US"/>
              <a:t> </a:t>
            </a:r>
            <a:r>
              <a:rPr lang="en-US" err="1"/>
              <a:t>voluptatum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ex, id </a:t>
            </a:r>
            <a:r>
              <a:rPr lang="en-US" err="1"/>
              <a:t>admodum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22E28-B24F-4CF6-8F50-70ED7C22A11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5E1CD-A05B-41DC-B488-E4BA204E7AE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ABDB-CF45-4001-9487-F3BA3DD8DAC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079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06B42-27A8-4223-AE57-EB729EB5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F4AD2-0FC3-4A7D-B553-FC19C918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89B92-9E6D-4E4B-A5F6-7BC8B161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874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1378" y="2060235"/>
            <a:ext cx="5289245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 algn="ctr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1378" y="5506678"/>
            <a:ext cx="5289245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599" dirty="0" smtClean="0">
                <a:solidFill>
                  <a:srgbClr val="FFE600"/>
                </a:solidFill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1378" y="5818717"/>
            <a:ext cx="5289245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599" dirty="0" smtClean="0"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 userDrawn="1"/>
        </p:nvSpPr>
        <p:spPr>
          <a:xfrm>
            <a:off x="4927415" y="979788"/>
            <a:ext cx="2337171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194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818512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 userDrawn="1"/>
        </p:nvSpPr>
        <p:spPr>
          <a:xfrm>
            <a:off x="477102" y="1488927"/>
            <a:ext cx="2337171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194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083" y="2526765"/>
            <a:ext cx="5289245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083" y="4632765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083" y="4971442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3346823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37920"/>
            <a:ext cx="8234455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56438">
              <a:defRPr>
                <a:solidFill>
                  <a:schemeClr val="bg1"/>
                </a:solidFill>
              </a:defRPr>
            </a:lvl2pPr>
            <a:lvl3pPr marL="712875">
              <a:defRPr>
                <a:solidFill>
                  <a:schemeClr val="bg1"/>
                </a:solidFill>
              </a:defRPr>
            </a:lvl3pPr>
            <a:lvl4pPr marL="1069313">
              <a:defRPr>
                <a:solidFill>
                  <a:schemeClr val="bg1"/>
                </a:solidFill>
              </a:defRPr>
            </a:lvl4pPr>
            <a:lvl5pPr marL="1425751"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EB49-9ADD-490C-B904-979B3953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8C68-2511-4745-B448-A5AA41E7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C8157-0191-4E69-819F-DB443768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2223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8B559-CD59-4D3D-87C0-5D51BCF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FB98F-FBCE-4F2C-978B-A5576B57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95690-F0A7-4101-82DB-B17CE6B7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408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137919"/>
            <a:ext cx="5384800" cy="4834800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137919"/>
            <a:ext cx="5384800" cy="4834800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B9B26-E95B-4DC1-A613-4C0C0933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373D8-2AB5-4625-822C-B1F2B5CD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3B4B-D68B-4AFA-A20D-2ECE6912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3757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329" y="1869441"/>
            <a:ext cx="5390400" cy="4256075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405" y="1869441"/>
            <a:ext cx="5390400" cy="4256075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601" y="1137920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6405" y="1137920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FCCF0-19BC-4024-9BCA-E14DB77EAF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54F7E-BDC4-4386-B2E2-1FC66609D1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FBF9A-EC9A-41E4-A24C-ECB5DC15CC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171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DF149-816A-4257-A64D-E23E91A5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8256F-B716-4FA1-B0CC-85D20C72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44F6A-D6D0-4CE3-8495-873C004D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839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497856" y="5826613"/>
            <a:ext cx="3876004" cy="57019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944388" y="2158329"/>
            <a:ext cx="4781392" cy="86040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944580" y="3200329"/>
            <a:ext cx="480552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489112" y="723658"/>
            <a:ext cx="5677988" cy="345289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89112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774294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1059359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grpSp>
        <p:nvGrpSpPr>
          <p:cNvPr id="104" name="Group 4">
            <a:extLst>
              <a:ext uri="{FF2B5EF4-FFF2-40B4-BE49-F238E27FC236}">
                <a16:creationId xmlns:a16="http://schemas.microsoft.com/office/drawing/2014/main" id="{89402076-F24D-44C5-B8A7-1127F9C4B9B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A239DDBF-0740-4B20-9CF3-A05C2A0BF5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380EECCA-3396-425E-AB04-F11ABB1B50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633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9B669-D18F-448E-A005-0A353671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31300-352D-4FEE-9216-28FB2413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DEB71-FD7D-4974-99DD-0F48E04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45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0B882-5FC5-4C48-9562-890886DD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E7899-FE60-4FDA-8608-58147D09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2B5C-3285-477F-B755-A6F2F0F4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0106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416E9-5919-4213-81D7-5E74B3B6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FF1B2-A745-40FB-B885-B3638A4F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D96-7B7E-4E05-90E8-1F98943B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366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24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B3654-4C35-482F-B580-02C23F975B9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FEC5-10C4-4E79-B06E-F14B8F305F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05763-C066-4818-A1DF-64ED4D64BE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9906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29049-E3D5-4C0A-BB1F-72BEDB1FB5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12185653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098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01A2F11-32A0-4526-A5F7-F4382DA5B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" y="0"/>
            <a:ext cx="12185653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6811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" y="0"/>
            <a:ext cx="12185658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994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5376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7856" y="795662"/>
            <a:ext cx="4927845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100" y="1954221"/>
            <a:ext cx="4326679" cy="979702"/>
          </a:xfr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100" y="3046159"/>
            <a:ext cx="4326679" cy="1046323"/>
          </a:xfr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42341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32889845-07EE-48FB-A972-F8ECF1EF87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4" b="50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819BCB30-E1AA-4383-BEF0-0BE30C6425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111" y="869577"/>
            <a:ext cx="4845500" cy="3933825"/>
          </a:xfrm>
          <a:prstGeom prst="rect">
            <a:avLst/>
          </a:prstGeom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 userDrawn="1"/>
        </p:nvGrpSpPr>
        <p:grpSpPr>
          <a:xfrm>
            <a:off x="497856" y="5826613"/>
            <a:ext cx="3876004" cy="570195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388" y="2158329"/>
            <a:ext cx="3998354" cy="86040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580" y="3200329"/>
            <a:ext cx="401853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82" name="Group 4">
            <a:extLst>
              <a:ext uri="{FF2B5EF4-FFF2-40B4-BE49-F238E27FC236}">
                <a16:creationId xmlns:a16="http://schemas.microsoft.com/office/drawing/2014/main" id="{A63454B3-EB4E-450A-98AA-6B5943D8973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C4ED221A-C963-42C0-91ED-C597F6BDAF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7956D1CB-5F24-4766-80AE-D755153834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873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7856" y="795662"/>
            <a:ext cx="4927845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100" y="1954221"/>
            <a:ext cx="4326679" cy="979702"/>
          </a:xfr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100" y="3046159"/>
            <a:ext cx="4326679" cy="1046323"/>
          </a:xfr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 userDrawn="1"/>
        </p:nvCxnSpPr>
        <p:spPr>
          <a:xfrm>
            <a:off x="1332490" y="5709060"/>
            <a:ext cx="8117873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 userDrawn="1"/>
        </p:nvSpPr>
        <p:spPr>
          <a:xfrm>
            <a:off x="461744" y="5605201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490" y="6019189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490" y="6216807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</a:t>
            </a:r>
            <a:endParaRPr lang="en-GB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1743" y="5914642"/>
            <a:ext cx="5757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3F02F42-4916-4588-807F-4BB7367EB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BD928C5-1C7D-4599-A7E9-8AB1B188C6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7C281E8-2924-471F-A849-26C37A059B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007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 userDrawn="1"/>
        </p:nvGrpSpPr>
        <p:grpSpPr>
          <a:xfrm>
            <a:off x="497856" y="5826613"/>
            <a:ext cx="3876004" cy="570195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388" y="2158329"/>
            <a:ext cx="3998354" cy="86040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580" y="3200329"/>
            <a:ext cx="401853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95BC52-A56D-4358-A294-750179EBB698}"/>
              </a:ext>
            </a:extLst>
          </p:cNvPr>
          <p:cNvGrpSpPr/>
          <p:nvPr userDrawn="1"/>
        </p:nvGrpSpPr>
        <p:grpSpPr>
          <a:xfrm>
            <a:off x="489112" y="876059"/>
            <a:ext cx="4852768" cy="3374475"/>
            <a:chOff x="6855933" y="899048"/>
            <a:chExt cx="4855295" cy="3374475"/>
          </a:xfrm>
          <a:solidFill>
            <a:schemeClr val="tx2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CBD2AD5-9A79-4CFE-A808-769ADC8898F3}"/>
                </a:ext>
              </a:extLst>
            </p:cNvPr>
            <p:cNvSpPr/>
            <p:nvPr/>
          </p:nvSpPr>
          <p:spPr>
            <a:xfrm>
              <a:off x="6855933" y="899048"/>
              <a:ext cx="4855295" cy="3374475"/>
            </a:xfrm>
            <a:custGeom>
              <a:avLst/>
              <a:gdLst>
                <a:gd name="connsiteX0" fmla="*/ 6731 w 4855294"/>
                <a:gd name="connsiteY0" fmla="*/ 863542 h 3374474"/>
                <a:gd name="connsiteX1" fmla="*/ 6731 w 4855294"/>
                <a:gd name="connsiteY1" fmla="*/ 3095901 h 3374474"/>
                <a:gd name="connsiteX2" fmla="*/ 145659 w 4855294"/>
                <a:gd name="connsiteY2" fmla="*/ 3095901 h 3374474"/>
                <a:gd name="connsiteX3" fmla="*/ 145659 w 4855294"/>
                <a:gd name="connsiteY3" fmla="*/ 988380 h 3374474"/>
                <a:gd name="connsiteX4" fmla="*/ 4715918 w 4855294"/>
                <a:gd name="connsiteY4" fmla="*/ 179673 h 3374474"/>
                <a:gd name="connsiteX5" fmla="*/ 4715918 w 4855294"/>
                <a:gd name="connsiteY5" fmla="*/ 3234829 h 3374474"/>
                <a:gd name="connsiteX6" fmla="*/ 840208 w 4855294"/>
                <a:gd name="connsiteY6" fmla="*/ 3234829 h 3374474"/>
                <a:gd name="connsiteX7" fmla="*/ 840208 w 4855294"/>
                <a:gd name="connsiteY7" fmla="*/ 3373757 h 3374474"/>
                <a:gd name="connsiteX8" fmla="*/ 4854846 w 4855294"/>
                <a:gd name="connsiteY8" fmla="*/ 3373757 h 3374474"/>
                <a:gd name="connsiteX9" fmla="*/ 4854846 w 4855294"/>
                <a:gd name="connsiteY9" fmla="*/ 6731 h 3374474"/>
                <a:gd name="connsiteX10" fmla="*/ 6731 w 4855294"/>
                <a:gd name="connsiteY10" fmla="*/ 863542 h 337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5294" h="3374474">
                  <a:moveTo>
                    <a:pt x="6731" y="863542"/>
                  </a:moveTo>
                  <a:lnTo>
                    <a:pt x="6731" y="3095901"/>
                  </a:lnTo>
                  <a:lnTo>
                    <a:pt x="145659" y="3095901"/>
                  </a:lnTo>
                  <a:lnTo>
                    <a:pt x="145659" y="988380"/>
                  </a:lnTo>
                  <a:lnTo>
                    <a:pt x="4715918" y="179673"/>
                  </a:lnTo>
                  <a:lnTo>
                    <a:pt x="4715918" y="3234829"/>
                  </a:lnTo>
                  <a:lnTo>
                    <a:pt x="840208" y="3234829"/>
                  </a:lnTo>
                  <a:lnTo>
                    <a:pt x="840208" y="3373757"/>
                  </a:lnTo>
                  <a:lnTo>
                    <a:pt x="4854846" y="3373757"/>
                  </a:lnTo>
                  <a:lnTo>
                    <a:pt x="4854846" y="6731"/>
                  </a:lnTo>
                  <a:lnTo>
                    <a:pt x="6731" y="8635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799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EE673CB-A779-4F64-B72D-93428DD2B26D}"/>
                </a:ext>
              </a:extLst>
            </p:cNvPr>
            <p:cNvSpPr/>
            <p:nvPr/>
          </p:nvSpPr>
          <p:spPr>
            <a:xfrm>
              <a:off x="6855933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799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144C98-507D-403B-8819-FBBF64A82FA3}"/>
                </a:ext>
              </a:extLst>
            </p:cNvPr>
            <p:cNvSpPr/>
            <p:nvPr/>
          </p:nvSpPr>
          <p:spPr>
            <a:xfrm>
              <a:off x="7133789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799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1919CB3-2430-4DA6-BF41-59A1EF9C03CB}"/>
                </a:ext>
              </a:extLst>
            </p:cNvPr>
            <p:cNvSpPr/>
            <p:nvPr/>
          </p:nvSpPr>
          <p:spPr>
            <a:xfrm>
              <a:off x="7411555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799" dirty="0"/>
            </a:p>
          </p:txBody>
        </p:sp>
      </p:grpSp>
      <p:grpSp>
        <p:nvGrpSpPr>
          <p:cNvPr id="82" name="Group 4">
            <a:extLst>
              <a:ext uri="{FF2B5EF4-FFF2-40B4-BE49-F238E27FC236}">
                <a16:creationId xmlns:a16="http://schemas.microsoft.com/office/drawing/2014/main" id="{C5FADEE5-07C4-41A9-88D6-C6D2ED1362B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5A2C465B-7D43-431D-A35E-50762E7696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AC35E6C1-71A8-4C9D-A1A5-682B0BD0A0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084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497856" y="5826613"/>
            <a:ext cx="3876004" cy="57019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944388" y="2158329"/>
            <a:ext cx="4781392" cy="86040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944580" y="3200329"/>
            <a:ext cx="480552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489112" y="723658"/>
            <a:ext cx="5677988" cy="345289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89112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774294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1059359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grpSp>
        <p:nvGrpSpPr>
          <p:cNvPr id="76" name="Group 4">
            <a:extLst>
              <a:ext uri="{FF2B5EF4-FFF2-40B4-BE49-F238E27FC236}">
                <a16:creationId xmlns:a16="http://schemas.microsoft.com/office/drawing/2014/main" id="{9D60B6B0-F7ED-4B9F-A77C-632AC4EA661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C1B45B9-64DF-4C5B-9711-FA69AD5370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A55CB73-EE25-43B6-9720-855E16C4B1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783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600" y="1137921"/>
            <a:ext cx="4954924" cy="4267457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IN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 to go here</a:t>
            </a:r>
            <a:endParaRPr lang="en-GB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19821" y="1137921"/>
            <a:ext cx="5462580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9821" y="1635009"/>
            <a:ext cx="5462580" cy="1611554"/>
          </a:xfrm>
        </p:spPr>
        <p:txBody>
          <a:bodyPr/>
          <a:lstStyle>
            <a:lvl1pPr marL="0" indent="0">
              <a:buNone/>
              <a:defRPr sz="1599"/>
            </a:lvl1pPr>
          </a:lstStyle>
          <a:p>
            <a:pPr lvl="0"/>
            <a:r>
              <a:rPr lang="en-US"/>
              <a:t>Content EY Interstate Light, 16pt, Lorem ipsum dolor, 12pt, </a:t>
            </a:r>
            <a:r>
              <a:rPr lang="en-US" err="1"/>
              <a:t>Utinam</a:t>
            </a:r>
            <a:r>
              <a:rPr lang="en-US"/>
              <a:t> </a:t>
            </a:r>
            <a:r>
              <a:rPr lang="en-US" err="1"/>
              <a:t>nonumy</a:t>
            </a:r>
            <a:r>
              <a:rPr lang="en-US"/>
              <a:t> </a:t>
            </a:r>
            <a:r>
              <a:rPr lang="en-US" err="1"/>
              <a:t>abhorreant</a:t>
            </a:r>
            <a:r>
              <a:rPr lang="en-US"/>
              <a:t> </a:t>
            </a:r>
            <a:r>
              <a:rPr lang="en-US" err="1"/>
              <a:t>sead</a:t>
            </a:r>
            <a:r>
              <a:rPr lang="en-US"/>
              <a:t>. </a:t>
            </a:r>
            <a:r>
              <a:rPr lang="en-US" err="1"/>
              <a:t>Putant</a:t>
            </a:r>
            <a:r>
              <a:rPr lang="en-US"/>
              <a:t> </a:t>
            </a:r>
            <a:r>
              <a:rPr lang="en-US" err="1"/>
              <a:t>probatus</a:t>
            </a:r>
            <a:r>
              <a:rPr lang="en-US"/>
              <a:t> id vis, ad his </a:t>
            </a:r>
            <a:r>
              <a:rPr lang="en-US" err="1"/>
              <a:t>meis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, has an </a:t>
            </a:r>
            <a:r>
              <a:rPr lang="en-US" err="1"/>
              <a:t>pericula</a:t>
            </a:r>
            <a:r>
              <a:rPr lang="en-US"/>
              <a:t> </a:t>
            </a:r>
            <a:r>
              <a:rPr lang="en-US" err="1"/>
              <a:t>tractatos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debitis</a:t>
            </a:r>
            <a:r>
              <a:rPr lang="en-US"/>
              <a:t> </a:t>
            </a:r>
            <a:r>
              <a:rPr lang="en-US" err="1"/>
              <a:t>dissentias</a:t>
            </a:r>
            <a:r>
              <a:rPr lang="en-US"/>
              <a:t> ad. </a:t>
            </a:r>
            <a:r>
              <a:rPr lang="en-US" err="1"/>
              <a:t>Patrioque</a:t>
            </a:r>
            <a:r>
              <a:rPr lang="en-US"/>
              <a:t> </a:t>
            </a:r>
            <a:r>
              <a:rPr lang="en-US" err="1"/>
              <a:t>voluptatum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ex, id </a:t>
            </a:r>
            <a:r>
              <a:rPr lang="en-US" err="1"/>
              <a:t>admodum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61012-3455-4F88-94AD-14869D2D540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FBA45-9D10-4CA1-B5FE-DF08BC4B79D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45D8-BA71-4A92-82B2-C059AF6B670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5340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69FE1-2141-4E78-8B01-84E57EEF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482B3-B946-42D6-98EA-72EE48EE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DD5AC-66F0-425C-A9DE-04845131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7696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4852" y="1"/>
            <a:ext cx="3997149" cy="6156104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7440547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1" y="1137921"/>
            <a:ext cx="7295842" cy="873760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601" y="2311401"/>
            <a:ext cx="3578253" cy="384470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7190" y="2311402"/>
            <a:ext cx="3578253" cy="1254759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7190" y="4236721"/>
            <a:ext cx="3578253" cy="1944160"/>
          </a:xfrm>
        </p:spPr>
        <p:txBody>
          <a:bodyPr numCol="1"/>
          <a:lstStyle>
            <a:lvl1pPr marL="0" indent="0">
              <a:buNone/>
              <a:defRPr sz="179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77198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C7F4-1F66-48B4-8A7F-96C64986A2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1198-1F5C-4C8B-A7E4-2658430FBC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A2D1B-5973-42E9-87B4-02C40C0EF1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95939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2383219" cy="6857999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891" y="294200"/>
            <a:ext cx="8887371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3890" y="1137921"/>
            <a:ext cx="2741454" cy="5018184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24102" y="1137921"/>
            <a:ext cx="2802382" cy="501818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8815241" y="1137922"/>
            <a:ext cx="2767159" cy="2796151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93891" y="907750"/>
            <a:ext cx="888737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71DE-086F-444C-976E-D386CED54C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78D09-F6E9-4981-B6E0-209D099207E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170B6-45D3-4E0A-A799-1F973EAAC5E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28341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 userDrawn="1"/>
        </p:nvSpPr>
        <p:spPr>
          <a:xfrm>
            <a:off x="477102" y="1488927"/>
            <a:ext cx="2337171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194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083" y="2526765"/>
            <a:ext cx="5289245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083" y="4632765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083" y="4971442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8553345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1378" y="2060235"/>
            <a:ext cx="5289245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 algn="ctr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1378" y="5506678"/>
            <a:ext cx="5289245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599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1378" y="5818717"/>
            <a:ext cx="5289245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599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 userDrawn="1"/>
        </p:nvSpPr>
        <p:spPr>
          <a:xfrm>
            <a:off x="4927415" y="979788"/>
            <a:ext cx="2337171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194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0236430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74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6A2-2AA7-4EC7-8FA5-6DD8E9FC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6F6B4-9E49-490D-8FE1-DB903509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5AEC-478D-4BBF-9883-4CE09EB3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5F387F-0A77-424D-88D8-FFE5F0CA2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6176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9F631-BCA2-47E9-B382-A1254CE4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D1872-1F65-44DE-8D43-3328C27B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50CF-7368-4D25-B2B5-360BA59E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2129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3830C-23AE-48E4-B9DE-E91E6CE0B8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42A9-BF69-4BF2-966C-3D76FC687F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5F912-EBE8-413B-A241-0FB3A540BA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82968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B5C6B-B98B-4A4C-A8A7-B006989B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F6675-2050-4038-B9E1-B80DB63D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4D6F3-1431-4069-B814-25584667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15538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7186E-D73E-46D0-965A-D83686BA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F40EA-FE63-4D50-8C90-EC25A860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7420B-CF82-4784-8E9C-5C496E27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980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Standard slide</a:t>
            </a:r>
            <a:endParaRPr lang="en-GB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5E823-546D-4100-9D33-42F450A3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EA008-3E80-49A8-A128-C1EEB8A0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92330-2E70-49F4-A5DA-F82320E7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28570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329" y="1869441"/>
            <a:ext cx="5390400" cy="4256075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405" y="1869441"/>
            <a:ext cx="5390400" cy="4256075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601" y="1137920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6405" y="1137920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D3F7-62DC-4CC4-8F34-C353DB087D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2EC01-3D34-4D32-9B76-5269D1AA46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E1C2B-4DA4-468F-9976-85F6CBF82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2973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616" y="2851522"/>
            <a:ext cx="4445485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598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438" marR="0" lvl="0" indent="-356438" defTabSz="100738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Chapter Title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C2D9D-B0D7-494E-9184-FCD6E94AAC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FD91A-AB40-450B-8784-9A5D99C62D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E5F90-7113-4FA1-AFCF-3BC8EF010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8013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5388A-86DF-494E-B137-EE20B7E1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7E548-6FF4-4D89-ADE0-60181F53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B0A8B-D001-432B-877C-21558412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763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5285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D4F80EC-13C1-4EC0-8857-BCEC00019E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12188826" cy="6858000"/>
          </a:xfrm>
          <a:prstGeom prst="rect">
            <a:avLst/>
          </a:prstGeom>
        </p:spPr>
      </p:pic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D21B0C6-4086-48B0-8F6B-A48633CF63D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2526579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D21B0C6-4086-48B0-8F6B-A48633CF63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7455045-0052-4F3F-B08B-B86BBEDF2D3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ctr"/>
            <a:endParaRPr lang="en-US" sz="2999" b="0" i="0" baseline="0" dirty="0">
              <a:solidFill>
                <a:schemeClr val="tx1"/>
              </a:solidFill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100" y="1954221"/>
            <a:ext cx="4326679" cy="979702"/>
          </a:xfrm>
        </p:spPr>
        <p:txBody>
          <a:bodyPr vert="horz"/>
          <a:lstStyle>
            <a:lvl1pPr>
              <a:defRPr sz="2999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100" y="3046159"/>
            <a:ext cx="4326679" cy="1046323"/>
          </a:xfr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tx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466EE80D-AEC4-45CB-B5F6-CB49419ABAA1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588455" y="746324"/>
            <a:ext cx="5099383" cy="4070989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65668" tIns="32834" rIns="65668" bIns="32834" numCol="1" anchor="t" anchorCtr="0" compatLnSpc="1">
            <a:prstTxWarp prst="textNoShape">
              <a:avLst/>
            </a:prstTxWarp>
          </a:bodyPr>
          <a:lstStyle/>
          <a:p>
            <a:pPr defTabSz="656720"/>
            <a:endParaRPr lang="en-US" sz="1474" dirty="0">
              <a:solidFill>
                <a:srgbClr val="2E2E38"/>
              </a:solidFill>
              <a:latin typeface="EYInterstat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9605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Standard slide</a:t>
            </a:r>
            <a:endParaRPr lang="en-GB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0AABF-D862-4E52-856A-98A908BD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FDC76-F946-4827-A773-FCD68068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F873B-E40B-4AF7-8D2F-967775EB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694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4852" y="1"/>
            <a:ext cx="3997149" cy="6156104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7440547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1" y="1137921"/>
            <a:ext cx="7295842" cy="873760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601" y="2311401"/>
            <a:ext cx="3578253" cy="384470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7190" y="2311402"/>
            <a:ext cx="3578253" cy="1254759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7190" y="4236721"/>
            <a:ext cx="3578253" cy="1944160"/>
          </a:xfrm>
        </p:spPr>
        <p:txBody>
          <a:bodyPr numCol="1"/>
          <a:lstStyle>
            <a:lvl1pPr marL="0" indent="0">
              <a:buNone/>
              <a:defRPr sz="179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77198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A286-FC7C-4768-AFFF-1618056D68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73E4D-1EBD-404A-B8F4-9B8AD7336F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9C267-49E7-46A8-B353-C5EB81154A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68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2383219" cy="6857999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891" y="294200"/>
            <a:ext cx="8887371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3890" y="1137921"/>
            <a:ext cx="2741454" cy="5018184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24102" y="1137921"/>
            <a:ext cx="2802382" cy="501818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8815241" y="1137922"/>
            <a:ext cx="2767159" cy="2796151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93891" y="907750"/>
            <a:ext cx="888737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DD53-DA5D-4F66-8EAA-913A40461E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8168-B280-402E-8310-35BC958D390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562B9-5194-4705-ABBD-89576E2CC7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27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37920"/>
            <a:ext cx="8234455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79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39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8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616" y="2851522"/>
            <a:ext cx="4445485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598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438" marR="0" lvl="0" indent="-356438" defTabSz="100738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Chapter Title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443D1-37A3-4969-A6D3-4E99E05604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B04F4-59F4-4102-9BBD-DB62B48E1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9AB0A-887B-46B8-BA72-781970F002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975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ABA621AC-91DA-4716-A450-56540FA39C3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1250" y="6356350"/>
            <a:ext cx="303055" cy="311150"/>
            <a:chOff x="7110" y="4004"/>
            <a:chExt cx="191" cy="19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6E3EDA9-8EAC-419E-8C11-4E1E158AF7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C9458B-8C2C-486A-8ADE-F22CCDC7E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A4C4046-69B4-41DA-AA2E-E892AEC9A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00772EA-C6B0-4F5D-AA59-01C0858EF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8184" y="6471244"/>
            <a:ext cx="119063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3943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endParaRPr lang="en-IN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C28FA70-87E4-49F4-AFDE-345AA28E0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7502" y="6471244"/>
            <a:ext cx="3084493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3943" rtl="0" eaLnBrk="1" latinLnBrk="0" hangingPunct="1">
              <a:defRPr lang="en-IN" sz="800" kern="1200" dirty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B540F9A-D485-4BD0-B905-41F8A525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900" y="6471244"/>
            <a:ext cx="662721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3943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1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</p:sldLayoutIdLst>
  <p:hf hdr="0" ftr="0" dt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399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56438" indent="-356438" algn="l" defTabSz="91394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9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12875" indent="-356438" algn="l" defTabSz="91394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7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69313" indent="-356438" algn="l" defTabSz="91394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5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25751" indent="-356438" algn="l" defTabSz="91394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3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2188" indent="-356438" algn="l" defTabSz="91394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1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2D2B-FB3D-2D11-8951-85F607A0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CV Template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6F9EFC-FB38-5C30-DAA8-D53E1E02E821}"/>
              </a:ext>
            </a:extLst>
          </p:cNvPr>
          <p:cNvGrpSpPr/>
          <p:nvPr/>
        </p:nvGrpSpPr>
        <p:grpSpPr>
          <a:xfrm>
            <a:off x="802013" y="1566366"/>
            <a:ext cx="3250142" cy="2029361"/>
            <a:chOff x="5233093" y="1753113"/>
            <a:chExt cx="3250142" cy="20293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140F03-3D41-1B60-D94F-E84D58B5B309}"/>
                </a:ext>
              </a:extLst>
            </p:cNvPr>
            <p:cNvSpPr txBox="1"/>
            <p:nvPr/>
          </p:nvSpPr>
          <p:spPr>
            <a:xfrm>
              <a:off x="5233093" y="2459035"/>
              <a:ext cx="325014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E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/>
                  <a:ea typeface="+mn-ea"/>
                  <a:cs typeface="+mn-cs"/>
                </a:rPr>
                <a:t>Abhishek is in EY UKI MCSG Ireland for last 1.6 years and has total of 4+ years of </a:t>
              </a:r>
              <a:r>
                <a:rPr lang="en-IE" sz="800" dirty="0">
                  <a:solidFill>
                    <a:prstClr val="white"/>
                  </a:solidFill>
                  <a:latin typeface="EYInterstate Light"/>
                </a:rPr>
                <a:t>IT experience. In which Abhishek has two years of Cloud Consulting experience and overall four years of IT experience who is passionate about Microsoft Azure and automation. Abhishek has technical expertise and hands-on working experience with Microsoft Azure, Azure DevOps, Git, Cloud Infrastructure as Code deployment – terraform, DevOps deployment of microservices and </a:t>
              </a:r>
              <a:r>
                <a:rPr lang="en-IE" sz="800" dirty="0" err="1">
                  <a:solidFill>
                    <a:prstClr val="white"/>
                  </a:solidFill>
                  <a:latin typeface="EYInterstate Light"/>
                </a:rPr>
                <a:t>Molithic</a:t>
              </a:r>
              <a:r>
                <a:rPr lang="en-IE" sz="800" dirty="0">
                  <a:solidFill>
                    <a:prstClr val="white"/>
                  </a:solidFill>
                  <a:latin typeface="EYInterstate Light"/>
                </a:rPr>
                <a:t> architecture, </a:t>
              </a:r>
              <a:r>
                <a:rPr lang="en-IE" sz="800" dirty="0" err="1">
                  <a:solidFill>
                    <a:prstClr val="white"/>
                  </a:solidFill>
                  <a:latin typeface="EYInterstate Light"/>
                </a:rPr>
                <a:t>Progaming</a:t>
              </a:r>
              <a:r>
                <a:rPr lang="en-IE" sz="800" dirty="0">
                  <a:solidFill>
                    <a:prstClr val="white"/>
                  </a:solidFill>
                  <a:latin typeface="EYInterstate Light"/>
                </a:rPr>
                <a:t> – </a:t>
              </a:r>
              <a:r>
                <a:rPr lang="en-IE" sz="800" dirty="0" err="1">
                  <a:solidFill>
                    <a:prstClr val="white"/>
                  </a:solidFill>
                  <a:latin typeface="EYInterstate Light"/>
                </a:rPr>
                <a:t>primarly</a:t>
              </a:r>
              <a:r>
                <a:rPr lang="en-IE" sz="800" dirty="0">
                  <a:solidFill>
                    <a:prstClr val="white"/>
                  </a:solidFill>
                  <a:latin typeface="EYInterstate Light"/>
                </a:rPr>
                <a:t> python, scripting – </a:t>
              </a:r>
              <a:r>
                <a:rPr lang="en-IE" sz="800" dirty="0" err="1">
                  <a:solidFill>
                    <a:prstClr val="white"/>
                  </a:solidFill>
                  <a:latin typeface="EYInterstate Light"/>
                </a:rPr>
                <a:t>Powershell</a:t>
              </a:r>
              <a:r>
                <a:rPr lang="en-IE" sz="800" dirty="0">
                  <a:solidFill>
                    <a:prstClr val="white"/>
                  </a:solidFill>
                  <a:latin typeface="EYInterstate Light"/>
                </a:rPr>
                <a:t> and CLI tools and various services/ deployment automation solutions.</a:t>
              </a:r>
              <a:endParaRPr kumimoji="0" lang="en-IE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A022C2-CDB2-1A0C-91D7-3957EEE1C051}"/>
                </a:ext>
              </a:extLst>
            </p:cNvPr>
            <p:cNvSpPr txBox="1"/>
            <p:nvPr/>
          </p:nvSpPr>
          <p:spPr>
            <a:xfrm>
              <a:off x="5759856" y="2033590"/>
              <a:ext cx="2610000" cy="360000"/>
            </a:xfrm>
            <a:prstGeom prst="rect">
              <a:avLst/>
            </a:prstGeom>
            <a:solidFill>
              <a:srgbClr val="FFE600"/>
            </a:solidFill>
            <a:ln w="19050">
              <a:solidFill>
                <a:srgbClr val="FFE600"/>
              </a:solidFill>
            </a:ln>
            <a:effectLst/>
          </p:spPr>
          <p:txBody>
            <a:bodyPr spcFirstLastPara="0" vert="horz" wrap="square" lIns="7620" tIns="7620" rIns="7620" bIns="94388" numCol="1" spcCol="1270" anchor="ctr" anchorCtr="0">
              <a:noAutofit/>
            </a:bodyPr>
            <a:lstStyle>
              <a:defPPr>
                <a:defRPr lang="en-US"/>
              </a:defPPr>
              <a:lvl1pPr algn="ctr" fontAlgn="ctr">
                <a:lnSpc>
                  <a:spcPct val="90000"/>
                </a:lnSpc>
                <a:spcBef>
                  <a:spcPct val="0"/>
                </a:spcBef>
                <a:defRPr sz="700" b="1" kern="0">
                  <a:solidFill>
                    <a:srgbClr val="000000"/>
                  </a:solidFill>
                  <a:latin typeface="EYInterstate" panose="02000503020000020004" pitchFamily="2" charset="0"/>
                  <a:cs typeface="Arial" charset="0"/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EYInterstate Light"/>
                  <a:ea typeface="+mn-ea"/>
                  <a:cs typeface="+mn-cs"/>
                </a:rPr>
                <a:t>Abhishek Danalakota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EYInterstate Light"/>
                  <a:ea typeface="+mn-ea"/>
                  <a:cs typeface="+mn-cs"/>
                </a:rPr>
                <a:t>DevOps/Azure Cloud Engineer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EYInterstate Light"/>
                  <a:ea typeface="+mn-ea"/>
                  <a:cs typeface="+mn-cs"/>
                </a:rPr>
                <a:t>Proposed role: </a:t>
              </a:r>
              <a:r>
                <a:rPr lang="en-US" sz="700" dirty="0">
                  <a:solidFill>
                    <a:srgbClr val="2E2E38"/>
                  </a:solidFill>
                  <a:latin typeface="EYInterstate Light"/>
                </a:rPr>
                <a:t>---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E0106A-7592-C9D7-7339-C595B1073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31" b="13231"/>
            <a:stretch/>
          </p:blipFill>
          <p:spPr>
            <a:xfrm>
              <a:off x="5233093" y="1753113"/>
              <a:ext cx="687468" cy="673200"/>
            </a:xfrm>
            <a:prstGeom prst="ellips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41159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cZzQ8JJpedarPR6lbI3A"/>
</p:tagLst>
</file>

<file path=ppt/theme/theme1.xml><?xml version="1.0" encoding="utf-8"?>
<a:theme xmlns:a="http://schemas.openxmlformats.org/drawingml/2006/main" name="1_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lobal_EY_widescreen_presentation_2019_v1.4.pptx" id="{669A4694-7F8C-40EA-92E1-8E6D75010CAB}" vid="{974AC421-4F2E-46A5-9C01-6F171E2407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EYInterstate</vt:lpstr>
      <vt:lpstr>EYInterstate Light</vt:lpstr>
      <vt:lpstr>Georgia</vt:lpstr>
      <vt:lpstr>1_EY dark background</vt:lpstr>
      <vt:lpstr>think-cell Slide</vt:lpstr>
      <vt:lpstr>CV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Template</dc:title>
  <dc:creator>Tshepiso Njikelane</dc:creator>
  <cp:lastModifiedBy>Abhishek Danalakota</cp:lastModifiedBy>
  <cp:revision>2</cp:revision>
  <dcterms:created xsi:type="dcterms:W3CDTF">2023-05-09T13:57:14Z</dcterms:created>
  <dcterms:modified xsi:type="dcterms:W3CDTF">2023-05-10T09:32:39Z</dcterms:modified>
</cp:coreProperties>
</file>