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1" r:id="rId5"/>
    <p:sldId id="262" r:id="rId6"/>
    <p:sldId id="263" r:id="rId7"/>
    <p:sldId id="264"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9FB3A-318E-4C84-864E-2D3E88C8472D}" v="11" dt="2023-06-17T01:43:03.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Danalakota" userId="139ae11c-37c1-494d-966a-606ba81d5a81" providerId="ADAL" clId="{CDEFCAD4-F667-4706-AB1D-8F977AD518CB}"/>
    <pc:docChg chg="undo custSel addSld delSld modSld">
      <pc:chgData name="Abhishek Danalakota" userId="139ae11c-37c1-494d-966a-606ba81d5a81" providerId="ADAL" clId="{CDEFCAD4-F667-4706-AB1D-8F977AD518CB}" dt="2023-06-13T09:21:17.250" v="1296" actId="47"/>
      <pc:docMkLst>
        <pc:docMk/>
      </pc:docMkLst>
      <pc:sldChg chg="addSp delSp modSp mod setBg">
        <pc:chgData name="Abhishek Danalakota" userId="139ae11c-37c1-494d-966a-606ba81d5a81" providerId="ADAL" clId="{CDEFCAD4-F667-4706-AB1D-8F977AD518CB}" dt="2023-06-13T08:54:07.819" v="973" actId="20577"/>
        <pc:sldMkLst>
          <pc:docMk/>
          <pc:sldMk cId="2709994681" sldId="256"/>
        </pc:sldMkLst>
        <pc:spChg chg="mod">
          <ac:chgData name="Abhishek Danalakota" userId="139ae11c-37c1-494d-966a-606ba81d5a81" providerId="ADAL" clId="{CDEFCAD4-F667-4706-AB1D-8F977AD518CB}" dt="2023-06-13T08:54:07.819" v="973" actId="20577"/>
          <ac:spMkLst>
            <pc:docMk/>
            <pc:sldMk cId="2709994681" sldId="256"/>
            <ac:spMk id="2" creationId="{DD7D4A5E-17CB-49D6-959F-B31F8E78A05A}"/>
          </ac:spMkLst>
        </pc:spChg>
        <pc:spChg chg="del mod">
          <ac:chgData name="Abhishek Danalakota" userId="139ae11c-37c1-494d-966a-606ba81d5a81" providerId="ADAL" clId="{CDEFCAD4-F667-4706-AB1D-8F977AD518CB}" dt="2023-06-13T07:59:02.283" v="1" actId="478"/>
          <ac:spMkLst>
            <pc:docMk/>
            <pc:sldMk cId="2709994681" sldId="256"/>
            <ac:spMk id="3" creationId="{189E9D0B-6815-44A2-BE92-2F2F4E66B4E5}"/>
          </ac:spMkLst>
        </pc:spChg>
        <pc:spChg chg="add del">
          <ac:chgData name="Abhishek Danalakota" userId="139ae11c-37c1-494d-966a-606ba81d5a81" providerId="ADAL" clId="{CDEFCAD4-F667-4706-AB1D-8F977AD518CB}" dt="2023-06-13T07:59:37.534" v="8" actId="26606"/>
          <ac:spMkLst>
            <pc:docMk/>
            <pc:sldMk cId="2709994681" sldId="256"/>
            <ac:spMk id="9" creationId="{6314D791-4D8A-4854-B8FC-6959656D09AD}"/>
          </ac:spMkLst>
        </pc:spChg>
        <pc:spChg chg="add del">
          <ac:chgData name="Abhishek Danalakota" userId="139ae11c-37c1-494d-966a-606ba81d5a81" providerId="ADAL" clId="{CDEFCAD4-F667-4706-AB1D-8F977AD518CB}" dt="2023-06-13T07:59:37.534" v="8" actId="26606"/>
          <ac:spMkLst>
            <pc:docMk/>
            <pc:sldMk cId="2709994681" sldId="256"/>
            <ac:spMk id="11" creationId="{15076E76-3EB3-4269-8135-07CAB20E59A5}"/>
          </ac:spMkLst>
        </pc:spChg>
        <pc:spChg chg="add">
          <ac:chgData name="Abhishek Danalakota" userId="139ae11c-37c1-494d-966a-606ba81d5a81" providerId="ADAL" clId="{CDEFCAD4-F667-4706-AB1D-8F977AD518CB}" dt="2023-06-13T07:59:37.534" v="8" actId="26606"/>
          <ac:spMkLst>
            <pc:docMk/>
            <pc:sldMk cId="2709994681" sldId="256"/>
            <ac:spMk id="28" creationId="{A3363022-C969-41E9-8EB2-E4C94908C1FA}"/>
          </ac:spMkLst>
        </pc:spChg>
        <pc:spChg chg="add">
          <ac:chgData name="Abhishek Danalakota" userId="139ae11c-37c1-494d-966a-606ba81d5a81" providerId="ADAL" clId="{CDEFCAD4-F667-4706-AB1D-8F977AD518CB}" dt="2023-06-13T07:59:37.534" v="8" actId="26606"/>
          <ac:spMkLst>
            <pc:docMk/>
            <pc:sldMk cId="2709994681" sldId="256"/>
            <ac:spMk id="30" creationId="{8D1AD6B3-BE88-4CEB-BA17-790657CC4729}"/>
          </ac:spMkLst>
        </pc:spChg>
        <pc:grpChg chg="add del">
          <ac:chgData name="Abhishek Danalakota" userId="139ae11c-37c1-494d-966a-606ba81d5a81" providerId="ADAL" clId="{CDEFCAD4-F667-4706-AB1D-8F977AD518CB}" dt="2023-06-13T07:59:37.534" v="8" actId="26606"/>
          <ac:grpSpMkLst>
            <pc:docMk/>
            <pc:sldMk cId="2709994681" sldId="256"/>
            <ac:grpSpMk id="13" creationId="{5EB3C7E5-50E1-4F9E-AEA3-A6D2190394F1}"/>
          </ac:grpSpMkLst>
        </pc:grpChg>
        <pc:grpChg chg="add del">
          <ac:chgData name="Abhishek Danalakota" userId="139ae11c-37c1-494d-966a-606ba81d5a81" providerId="ADAL" clId="{CDEFCAD4-F667-4706-AB1D-8F977AD518CB}" dt="2023-06-13T07:59:37.534" v="8" actId="26606"/>
          <ac:grpSpMkLst>
            <pc:docMk/>
            <pc:sldMk cId="2709994681" sldId="256"/>
            <ac:grpSpMk id="19" creationId="{B988F9A4-0578-4C59-8B4A-346E02CF3A3F}"/>
          </ac:grpSpMkLst>
        </pc:grpChg>
        <pc:grpChg chg="add">
          <ac:chgData name="Abhishek Danalakota" userId="139ae11c-37c1-494d-966a-606ba81d5a81" providerId="ADAL" clId="{CDEFCAD4-F667-4706-AB1D-8F977AD518CB}" dt="2023-06-13T07:59:37.534" v="8" actId="26606"/>
          <ac:grpSpMkLst>
            <pc:docMk/>
            <pc:sldMk cId="2709994681" sldId="256"/>
            <ac:grpSpMk id="32" creationId="{89D1390B-7E13-4B4F-9CB2-391063412E54}"/>
          </ac:grpSpMkLst>
        </pc:grpChg>
        <pc:picChg chg="add mod">
          <ac:chgData name="Abhishek Danalakota" userId="139ae11c-37c1-494d-966a-606ba81d5a81" providerId="ADAL" clId="{CDEFCAD4-F667-4706-AB1D-8F977AD518CB}" dt="2023-06-13T07:59:37.534" v="8" actId="26606"/>
          <ac:picMkLst>
            <pc:docMk/>
            <pc:sldMk cId="2709994681" sldId="256"/>
            <ac:picMk id="4" creationId="{1F203DB4-DCB2-4FD1-968E-EAEBE680DBD5}"/>
          </ac:picMkLst>
        </pc:picChg>
      </pc:sldChg>
      <pc:sldChg chg="modSp mod">
        <pc:chgData name="Abhishek Danalakota" userId="139ae11c-37c1-494d-966a-606ba81d5a81" providerId="ADAL" clId="{CDEFCAD4-F667-4706-AB1D-8F977AD518CB}" dt="2023-06-13T08:53:58.012" v="972" actId="113"/>
        <pc:sldMkLst>
          <pc:docMk/>
          <pc:sldMk cId="2138405105" sldId="257"/>
        </pc:sldMkLst>
        <pc:spChg chg="mod">
          <ac:chgData name="Abhishek Danalakota" userId="139ae11c-37c1-494d-966a-606ba81d5a81" providerId="ADAL" clId="{CDEFCAD4-F667-4706-AB1D-8F977AD518CB}" dt="2023-06-13T08:53:58.012" v="972" actId="113"/>
          <ac:spMkLst>
            <pc:docMk/>
            <pc:sldMk cId="2138405105" sldId="257"/>
            <ac:spMk id="7" creationId="{1FA0D868-4423-497F-B572-5C67627D310D}"/>
          </ac:spMkLst>
        </pc:spChg>
      </pc:sldChg>
      <pc:sldChg chg="modSp mod">
        <pc:chgData name="Abhishek Danalakota" userId="139ae11c-37c1-494d-966a-606ba81d5a81" providerId="ADAL" clId="{CDEFCAD4-F667-4706-AB1D-8F977AD518CB}" dt="2023-06-13T08:53:54.662" v="971" actId="113"/>
        <pc:sldMkLst>
          <pc:docMk/>
          <pc:sldMk cId="2888811077" sldId="258"/>
        </pc:sldMkLst>
        <pc:spChg chg="mod">
          <ac:chgData name="Abhishek Danalakota" userId="139ae11c-37c1-494d-966a-606ba81d5a81" providerId="ADAL" clId="{CDEFCAD4-F667-4706-AB1D-8F977AD518CB}" dt="2023-06-13T08:53:54.662" v="971" actId="113"/>
          <ac:spMkLst>
            <pc:docMk/>
            <pc:sldMk cId="2888811077" sldId="258"/>
            <ac:spMk id="14" creationId="{ABF51DD2-733C-40D8-BDA1-F75495DDE3AE}"/>
          </ac:spMkLst>
        </pc:spChg>
      </pc:sldChg>
      <pc:sldChg chg="addSp delSp modSp new mod">
        <pc:chgData name="Abhishek Danalakota" userId="139ae11c-37c1-494d-966a-606ba81d5a81" providerId="ADAL" clId="{CDEFCAD4-F667-4706-AB1D-8F977AD518CB}" dt="2023-06-13T09:21:12.242" v="1295" actId="20577"/>
        <pc:sldMkLst>
          <pc:docMk/>
          <pc:sldMk cId="2161308593" sldId="259"/>
        </pc:sldMkLst>
        <pc:spChg chg="mod">
          <ac:chgData name="Abhishek Danalakota" userId="139ae11c-37c1-494d-966a-606ba81d5a81" providerId="ADAL" clId="{CDEFCAD4-F667-4706-AB1D-8F977AD518CB}" dt="2023-06-13T08:53:46.667" v="968" actId="113"/>
          <ac:spMkLst>
            <pc:docMk/>
            <pc:sldMk cId="2161308593" sldId="259"/>
            <ac:spMk id="2" creationId="{60919BFE-CC1A-4FBD-B2AC-96F064BE3324}"/>
          </ac:spMkLst>
        </pc:spChg>
        <pc:spChg chg="add del mod">
          <ac:chgData name="Abhishek Danalakota" userId="139ae11c-37c1-494d-966a-606ba81d5a81" providerId="ADAL" clId="{CDEFCAD4-F667-4706-AB1D-8F977AD518CB}" dt="2023-06-13T08:47:09.526" v="480" actId="478"/>
          <ac:spMkLst>
            <pc:docMk/>
            <pc:sldMk cId="2161308593" sldId="259"/>
            <ac:spMk id="3" creationId="{C19C61A9-34DA-4CE2-AC81-26438ED67A87}"/>
          </ac:spMkLst>
        </pc:spChg>
        <pc:spChg chg="add mod">
          <ac:chgData name="Abhishek Danalakota" userId="139ae11c-37c1-494d-966a-606ba81d5a81" providerId="ADAL" clId="{CDEFCAD4-F667-4706-AB1D-8F977AD518CB}" dt="2023-06-13T08:44:29.703" v="331" actId="1076"/>
          <ac:spMkLst>
            <pc:docMk/>
            <pc:sldMk cId="2161308593" sldId="259"/>
            <ac:spMk id="4" creationId="{E6EB7A55-CAA8-4DAC-AA83-46CE4D3CBC99}"/>
          </ac:spMkLst>
        </pc:spChg>
        <pc:spChg chg="add mod">
          <ac:chgData name="Abhishek Danalakota" userId="139ae11c-37c1-494d-966a-606ba81d5a81" providerId="ADAL" clId="{CDEFCAD4-F667-4706-AB1D-8F977AD518CB}" dt="2023-06-13T08:44:38.376" v="333" actId="1076"/>
          <ac:spMkLst>
            <pc:docMk/>
            <pc:sldMk cId="2161308593" sldId="259"/>
            <ac:spMk id="5" creationId="{898BA555-4AC7-4816-A95A-2AF4D9AA4499}"/>
          </ac:spMkLst>
        </pc:spChg>
        <pc:spChg chg="add mod">
          <ac:chgData name="Abhishek Danalakota" userId="139ae11c-37c1-494d-966a-606ba81d5a81" providerId="ADAL" clId="{CDEFCAD4-F667-4706-AB1D-8F977AD518CB}" dt="2023-06-13T08:44:08.556" v="328" actId="1037"/>
          <ac:spMkLst>
            <pc:docMk/>
            <pc:sldMk cId="2161308593" sldId="259"/>
            <ac:spMk id="6" creationId="{E5897790-8BEC-4604-8868-EFE73C1AE459}"/>
          </ac:spMkLst>
        </pc:spChg>
        <pc:spChg chg="add mod">
          <ac:chgData name="Abhishek Danalakota" userId="139ae11c-37c1-494d-966a-606ba81d5a81" providerId="ADAL" clId="{CDEFCAD4-F667-4706-AB1D-8F977AD518CB}" dt="2023-06-13T08:55:44.298" v="1024" actId="1076"/>
          <ac:spMkLst>
            <pc:docMk/>
            <pc:sldMk cId="2161308593" sldId="259"/>
            <ac:spMk id="7" creationId="{227A2051-4226-4826-AE96-E4483A7B49CE}"/>
          </ac:spMkLst>
        </pc:spChg>
        <pc:spChg chg="add mod">
          <ac:chgData name="Abhishek Danalakota" userId="139ae11c-37c1-494d-966a-606ba81d5a81" providerId="ADAL" clId="{CDEFCAD4-F667-4706-AB1D-8F977AD518CB}" dt="2023-06-13T08:44:08.556" v="328" actId="1037"/>
          <ac:spMkLst>
            <pc:docMk/>
            <pc:sldMk cId="2161308593" sldId="259"/>
            <ac:spMk id="8" creationId="{478424DB-FF4C-4388-9A9D-8AB1782224FE}"/>
          </ac:spMkLst>
        </pc:spChg>
        <pc:spChg chg="add mod">
          <ac:chgData name="Abhishek Danalakota" userId="139ae11c-37c1-494d-966a-606ba81d5a81" providerId="ADAL" clId="{CDEFCAD4-F667-4706-AB1D-8F977AD518CB}" dt="2023-06-13T08:55:40.543" v="1023" actId="1076"/>
          <ac:spMkLst>
            <pc:docMk/>
            <pc:sldMk cId="2161308593" sldId="259"/>
            <ac:spMk id="9" creationId="{A2BBB599-1307-49BF-B1DD-3574D01F5BBF}"/>
          </ac:spMkLst>
        </pc:spChg>
        <pc:spChg chg="add mod">
          <ac:chgData name="Abhishek Danalakota" userId="139ae11c-37c1-494d-966a-606ba81d5a81" providerId="ADAL" clId="{CDEFCAD4-F667-4706-AB1D-8F977AD518CB}" dt="2023-06-13T08:55:23.706" v="1021" actId="1076"/>
          <ac:spMkLst>
            <pc:docMk/>
            <pc:sldMk cId="2161308593" sldId="259"/>
            <ac:spMk id="10" creationId="{D86C1A74-D34F-433D-83C2-1A089E3B7127}"/>
          </ac:spMkLst>
        </pc:spChg>
        <pc:spChg chg="add del mod">
          <ac:chgData name="Abhishek Danalakota" userId="139ae11c-37c1-494d-966a-606ba81d5a81" providerId="ADAL" clId="{CDEFCAD4-F667-4706-AB1D-8F977AD518CB}" dt="2023-06-13T08:45:12.031" v="339"/>
          <ac:spMkLst>
            <pc:docMk/>
            <pc:sldMk cId="2161308593" sldId="259"/>
            <ac:spMk id="11" creationId="{9C8905F6-4D06-4B06-9A9F-420512BD979D}"/>
          </ac:spMkLst>
        </pc:spChg>
        <pc:spChg chg="add mod">
          <ac:chgData name="Abhishek Danalakota" userId="139ae11c-37c1-494d-966a-606ba81d5a81" providerId="ADAL" clId="{CDEFCAD4-F667-4706-AB1D-8F977AD518CB}" dt="2023-06-13T08:45:19.576" v="341" actId="1076"/>
          <ac:spMkLst>
            <pc:docMk/>
            <pc:sldMk cId="2161308593" sldId="259"/>
            <ac:spMk id="12" creationId="{8C6FEAFA-88C9-4281-A5C7-347D40ACAC97}"/>
          </ac:spMkLst>
        </pc:spChg>
        <pc:spChg chg="add mod">
          <ac:chgData name="Abhishek Danalakota" userId="139ae11c-37c1-494d-966a-606ba81d5a81" providerId="ADAL" clId="{CDEFCAD4-F667-4706-AB1D-8F977AD518CB}" dt="2023-06-13T08:53:21.689" v="948" actId="1076"/>
          <ac:spMkLst>
            <pc:docMk/>
            <pc:sldMk cId="2161308593" sldId="259"/>
            <ac:spMk id="13" creationId="{0B05FF95-EC2A-43AC-B59F-957356156620}"/>
          </ac:spMkLst>
        </pc:spChg>
        <pc:spChg chg="add mod">
          <ac:chgData name="Abhishek Danalakota" userId="139ae11c-37c1-494d-966a-606ba81d5a81" providerId="ADAL" clId="{CDEFCAD4-F667-4706-AB1D-8F977AD518CB}" dt="2023-06-13T08:49:43.436" v="668" actId="12"/>
          <ac:spMkLst>
            <pc:docMk/>
            <pc:sldMk cId="2161308593" sldId="259"/>
            <ac:spMk id="14" creationId="{F0DAFB99-B8FB-4035-B84D-4A9E5AD983B8}"/>
          </ac:spMkLst>
        </pc:spChg>
        <pc:spChg chg="add del mod">
          <ac:chgData name="Abhishek Danalakota" userId="139ae11c-37c1-494d-966a-606ba81d5a81" providerId="ADAL" clId="{CDEFCAD4-F667-4706-AB1D-8F977AD518CB}" dt="2023-06-13T08:47:23.157" v="482" actId="478"/>
          <ac:spMkLst>
            <pc:docMk/>
            <pc:sldMk cId="2161308593" sldId="259"/>
            <ac:spMk id="17" creationId="{AE07F9E0-278B-414F-9331-5749E59B516F}"/>
          </ac:spMkLst>
        </pc:spChg>
        <pc:spChg chg="add mod">
          <ac:chgData name="Abhishek Danalakota" userId="139ae11c-37c1-494d-966a-606ba81d5a81" providerId="ADAL" clId="{CDEFCAD4-F667-4706-AB1D-8F977AD518CB}" dt="2023-06-13T08:55:56.491" v="1025" actId="1076"/>
          <ac:spMkLst>
            <pc:docMk/>
            <pc:sldMk cId="2161308593" sldId="259"/>
            <ac:spMk id="18" creationId="{0E81AF79-A965-4BC4-AC2B-D1C3C0741111}"/>
          </ac:spMkLst>
        </pc:spChg>
        <pc:spChg chg="add mod">
          <ac:chgData name="Abhishek Danalakota" userId="139ae11c-37c1-494d-966a-606ba81d5a81" providerId="ADAL" clId="{CDEFCAD4-F667-4706-AB1D-8F977AD518CB}" dt="2023-06-13T08:56:02.027" v="1026" actId="1076"/>
          <ac:spMkLst>
            <pc:docMk/>
            <pc:sldMk cId="2161308593" sldId="259"/>
            <ac:spMk id="19" creationId="{BB1091CD-8903-45F2-9E4E-90B0296F51E2}"/>
          </ac:spMkLst>
        </pc:spChg>
        <pc:spChg chg="add mod">
          <ac:chgData name="Abhishek Danalakota" userId="139ae11c-37c1-494d-966a-606ba81d5a81" providerId="ADAL" clId="{CDEFCAD4-F667-4706-AB1D-8F977AD518CB}" dt="2023-06-13T09:12:17.125" v="1220" actId="1076"/>
          <ac:spMkLst>
            <pc:docMk/>
            <pc:sldMk cId="2161308593" sldId="259"/>
            <ac:spMk id="20" creationId="{C39CE93D-CF07-4F4D-9E05-736FD7793BA9}"/>
          </ac:spMkLst>
        </pc:spChg>
        <pc:spChg chg="add mod">
          <ac:chgData name="Abhishek Danalakota" userId="139ae11c-37c1-494d-966a-606ba81d5a81" providerId="ADAL" clId="{CDEFCAD4-F667-4706-AB1D-8F977AD518CB}" dt="2023-06-13T09:12:44.745" v="1226" actId="20577"/>
          <ac:spMkLst>
            <pc:docMk/>
            <pc:sldMk cId="2161308593" sldId="259"/>
            <ac:spMk id="21" creationId="{BB9AD428-86FB-4F31-A72A-1553979B709D}"/>
          </ac:spMkLst>
        </pc:spChg>
        <pc:spChg chg="add mod">
          <ac:chgData name="Abhishek Danalakota" userId="139ae11c-37c1-494d-966a-606ba81d5a81" providerId="ADAL" clId="{CDEFCAD4-F667-4706-AB1D-8F977AD518CB}" dt="2023-06-13T08:55:18.681" v="1020" actId="1076"/>
          <ac:spMkLst>
            <pc:docMk/>
            <pc:sldMk cId="2161308593" sldId="259"/>
            <ac:spMk id="24" creationId="{EE87DA99-FD7B-4318-BBB1-9D9F072296AD}"/>
          </ac:spMkLst>
        </pc:spChg>
        <pc:spChg chg="add mod">
          <ac:chgData name="Abhishek Danalakota" userId="139ae11c-37c1-494d-966a-606ba81d5a81" providerId="ADAL" clId="{CDEFCAD4-F667-4706-AB1D-8F977AD518CB}" dt="2023-06-13T09:21:12.242" v="1295" actId="20577"/>
          <ac:spMkLst>
            <pc:docMk/>
            <pc:sldMk cId="2161308593" sldId="259"/>
            <ac:spMk id="25" creationId="{D01F9360-49FD-47DF-9437-134C11EB40AA}"/>
          </ac:spMkLst>
        </pc:spChg>
        <pc:spChg chg="add del mod">
          <ac:chgData name="Abhishek Danalakota" userId="139ae11c-37c1-494d-966a-606ba81d5a81" providerId="ADAL" clId="{CDEFCAD4-F667-4706-AB1D-8F977AD518CB}" dt="2023-06-13T09:21:01.407" v="1293" actId="478"/>
          <ac:spMkLst>
            <pc:docMk/>
            <pc:sldMk cId="2161308593" sldId="259"/>
            <ac:spMk id="26" creationId="{E2F49D67-6493-4C4A-969A-9011CEBC2532}"/>
          </ac:spMkLst>
        </pc:spChg>
        <pc:spChg chg="add del">
          <ac:chgData name="Abhishek Danalakota" userId="139ae11c-37c1-494d-966a-606ba81d5a81" providerId="ADAL" clId="{CDEFCAD4-F667-4706-AB1D-8F977AD518CB}" dt="2023-06-13T09:19:06.925" v="1251" actId="11529"/>
          <ac:spMkLst>
            <pc:docMk/>
            <pc:sldMk cId="2161308593" sldId="259"/>
            <ac:spMk id="27" creationId="{8F226B49-AF93-4652-B344-3B9BC09B814A}"/>
          </ac:spMkLst>
        </pc:spChg>
        <pc:spChg chg="add mod">
          <ac:chgData name="Abhishek Danalakota" userId="139ae11c-37c1-494d-966a-606ba81d5a81" providerId="ADAL" clId="{CDEFCAD4-F667-4706-AB1D-8F977AD518CB}" dt="2023-06-13T09:19:56.348" v="1275" actId="14100"/>
          <ac:spMkLst>
            <pc:docMk/>
            <pc:sldMk cId="2161308593" sldId="259"/>
            <ac:spMk id="28" creationId="{42701413-8F77-4649-B1FE-7D560806EE52}"/>
          </ac:spMkLst>
        </pc:spChg>
        <pc:spChg chg="add del mod">
          <ac:chgData name="Abhishek Danalakota" userId="139ae11c-37c1-494d-966a-606ba81d5a81" providerId="ADAL" clId="{CDEFCAD4-F667-4706-AB1D-8F977AD518CB}" dt="2023-06-13T09:20:04.972" v="1277" actId="478"/>
          <ac:spMkLst>
            <pc:docMk/>
            <pc:sldMk cId="2161308593" sldId="259"/>
            <ac:spMk id="29" creationId="{9C430170-ECD9-4473-B89C-FB45818E6353}"/>
          </ac:spMkLst>
        </pc:spChg>
        <pc:spChg chg="add mod">
          <ac:chgData name="Abhishek Danalakota" userId="139ae11c-37c1-494d-966a-606ba81d5a81" providerId="ADAL" clId="{CDEFCAD4-F667-4706-AB1D-8F977AD518CB}" dt="2023-06-13T09:20:20.333" v="1283" actId="20577"/>
          <ac:spMkLst>
            <pc:docMk/>
            <pc:sldMk cId="2161308593" sldId="259"/>
            <ac:spMk id="30" creationId="{3513770F-61DF-4991-A369-95EAB7902E04}"/>
          </ac:spMkLst>
        </pc:spChg>
        <pc:spChg chg="add mod">
          <ac:chgData name="Abhishek Danalakota" userId="139ae11c-37c1-494d-966a-606ba81d5a81" providerId="ADAL" clId="{CDEFCAD4-F667-4706-AB1D-8F977AD518CB}" dt="2023-06-13T09:20:54.851" v="1292" actId="1076"/>
          <ac:spMkLst>
            <pc:docMk/>
            <pc:sldMk cId="2161308593" sldId="259"/>
            <ac:spMk id="31" creationId="{4C4043B7-162F-40CC-B347-F594AA5EC84D}"/>
          </ac:spMkLst>
        </pc:spChg>
        <pc:cxnChg chg="add mod">
          <ac:chgData name="Abhishek Danalakota" userId="139ae11c-37c1-494d-966a-606ba81d5a81" providerId="ADAL" clId="{CDEFCAD4-F667-4706-AB1D-8F977AD518CB}" dt="2023-06-13T08:53:36.389" v="966" actId="1036"/>
          <ac:cxnSpMkLst>
            <pc:docMk/>
            <pc:sldMk cId="2161308593" sldId="259"/>
            <ac:cxnSpMk id="22" creationId="{FAEF0567-B822-41C6-9634-26C12E971D10}"/>
          </ac:cxnSpMkLst>
        </pc:cxnChg>
        <pc:cxnChg chg="add del mod">
          <ac:chgData name="Abhishek Danalakota" userId="139ae11c-37c1-494d-966a-606ba81d5a81" providerId="ADAL" clId="{CDEFCAD4-F667-4706-AB1D-8F977AD518CB}" dt="2023-06-13T08:54:27.489" v="975"/>
          <ac:cxnSpMkLst>
            <pc:docMk/>
            <pc:sldMk cId="2161308593" sldId="259"/>
            <ac:cxnSpMk id="23" creationId="{34D7A555-9DE0-42EA-8903-09B47420BE04}"/>
          </ac:cxnSpMkLst>
        </pc:cxnChg>
      </pc:sldChg>
      <pc:sldChg chg="addSp delSp modSp add del mod">
        <pc:chgData name="Abhishek Danalakota" userId="139ae11c-37c1-494d-966a-606ba81d5a81" providerId="ADAL" clId="{CDEFCAD4-F667-4706-AB1D-8F977AD518CB}" dt="2023-06-13T09:21:17.250" v="1296" actId="47"/>
        <pc:sldMkLst>
          <pc:docMk/>
          <pc:sldMk cId="3483994451" sldId="788"/>
        </pc:sldMkLst>
        <pc:spChg chg="mod">
          <ac:chgData name="Abhishek Danalakota" userId="139ae11c-37c1-494d-966a-606ba81d5a81" providerId="ADAL" clId="{CDEFCAD4-F667-4706-AB1D-8F977AD518CB}" dt="2023-06-13T08:32:16.866" v="274" actId="20577"/>
          <ac:spMkLst>
            <pc:docMk/>
            <pc:sldMk cId="3483994451" sldId="788"/>
            <ac:spMk id="2" creationId="{6F0757A1-43B6-4127-B570-1053A967AFB9}"/>
          </ac:spMkLst>
        </pc:spChg>
        <pc:spChg chg="del">
          <ac:chgData name="Abhishek Danalakota" userId="139ae11c-37c1-494d-966a-606ba81d5a81" providerId="ADAL" clId="{CDEFCAD4-F667-4706-AB1D-8F977AD518CB}" dt="2023-06-13T08:31:53.956" v="246" actId="478"/>
          <ac:spMkLst>
            <pc:docMk/>
            <pc:sldMk cId="3483994451" sldId="788"/>
            <ac:spMk id="53" creationId="{A96F864B-F053-4E6F-82FC-571AF2E7BD27}"/>
          </ac:spMkLst>
        </pc:spChg>
        <pc:spChg chg="del">
          <ac:chgData name="Abhishek Danalakota" userId="139ae11c-37c1-494d-966a-606ba81d5a81" providerId="ADAL" clId="{CDEFCAD4-F667-4706-AB1D-8F977AD518CB}" dt="2023-06-13T08:31:56.946" v="250" actId="478"/>
          <ac:spMkLst>
            <pc:docMk/>
            <pc:sldMk cId="3483994451" sldId="788"/>
            <ac:spMk id="54" creationId="{729C06AF-81FA-4D08-A7DD-A46766AF11F7}"/>
          </ac:spMkLst>
        </pc:spChg>
        <pc:spChg chg="del">
          <ac:chgData name="Abhishek Danalakota" userId="139ae11c-37c1-494d-966a-606ba81d5a81" providerId="ADAL" clId="{CDEFCAD4-F667-4706-AB1D-8F977AD518CB}" dt="2023-06-13T08:31:56.246" v="249" actId="478"/>
          <ac:spMkLst>
            <pc:docMk/>
            <pc:sldMk cId="3483994451" sldId="788"/>
            <ac:spMk id="56" creationId="{B9BF4702-213A-4A79-9E64-4B7F9195EAAD}"/>
          </ac:spMkLst>
        </pc:spChg>
        <pc:spChg chg="del">
          <ac:chgData name="Abhishek Danalakota" userId="139ae11c-37c1-494d-966a-606ba81d5a81" providerId="ADAL" clId="{CDEFCAD4-F667-4706-AB1D-8F977AD518CB}" dt="2023-06-13T08:32:22.684" v="275" actId="478"/>
          <ac:spMkLst>
            <pc:docMk/>
            <pc:sldMk cId="3483994451" sldId="788"/>
            <ac:spMk id="57" creationId="{419EA9E0-8AC0-4458-B0DA-DE8CC54DA8FE}"/>
          </ac:spMkLst>
        </pc:spChg>
        <pc:spChg chg="del">
          <ac:chgData name="Abhishek Danalakota" userId="139ae11c-37c1-494d-966a-606ba81d5a81" providerId="ADAL" clId="{CDEFCAD4-F667-4706-AB1D-8F977AD518CB}" dt="2023-06-13T08:31:54.653" v="247" actId="478"/>
          <ac:spMkLst>
            <pc:docMk/>
            <pc:sldMk cId="3483994451" sldId="788"/>
            <ac:spMk id="58" creationId="{E8E0C3EE-25D0-4226-9494-B38D05BABE8D}"/>
          </ac:spMkLst>
        </pc:spChg>
        <pc:spChg chg="del">
          <ac:chgData name="Abhishek Danalakota" userId="139ae11c-37c1-494d-966a-606ba81d5a81" providerId="ADAL" clId="{CDEFCAD4-F667-4706-AB1D-8F977AD518CB}" dt="2023-06-13T08:31:55.496" v="248" actId="478"/>
          <ac:spMkLst>
            <pc:docMk/>
            <pc:sldMk cId="3483994451" sldId="788"/>
            <ac:spMk id="59" creationId="{1C9F04BF-0742-433E-9221-A5202C1129A2}"/>
          </ac:spMkLst>
        </pc:spChg>
        <pc:spChg chg="del">
          <ac:chgData name="Abhishek Danalakota" userId="139ae11c-37c1-494d-966a-606ba81d5a81" providerId="ADAL" clId="{CDEFCAD4-F667-4706-AB1D-8F977AD518CB}" dt="2023-06-13T08:31:53.322" v="245" actId="478"/>
          <ac:spMkLst>
            <pc:docMk/>
            <pc:sldMk cId="3483994451" sldId="788"/>
            <ac:spMk id="60" creationId="{57DA43DE-CD66-42BC-9C59-2A3EBBC509A1}"/>
          </ac:spMkLst>
        </pc:spChg>
        <pc:spChg chg="add mod">
          <ac:chgData name="Abhishek Danalakota" userId="139ae11c-37c1-494d-966a-606ba81d5a81" providerId="ADAL" clId="{CDEFCAD4-F667-4706-AB1D-8F977AD518CB}" dt="2023-06-13T08:43:46.912" v="296" actId="571"/>
          <ac:spMkLst>
            <pc:docMk/>
            <pc:sldMk cId="3483994451" sldId="788"/>
            <ac:spMk id="65" creationId="{D3038A33-CCAB-4D9D-942A-39D203AB230A}"/>
          </ac:spMkLst>
        </pc:spChg>
        <pc:spChg chg="add mod">
          <ac:chgData name="Abhishek Danalakota" userId="139ae11c-37c1-494d-966a-606ba81d5a81" providerId="ADAL" clId="{CDEFCAD4-F667-4706-AB1D-8F977AD518CB}" dt="2023-06-13T08:43:46.912" v="296" actId="571"/>
          <ac:spMkLst>
            <pc:docMk/>
            <pc:sldMk cId="3483994451" sldId="788"/>
            <ac:spMk id="66" creationId="{A765B6D1-E778-4B92-94B6-D8B235BFB2DA}"/>
          </ac:spMkLst>
        </pc:spChg>
        <pc:spChg chg="add mod">
          <ac:chgData name="Abhishek Danalakota" userId="139ae11c-37c1-494d-966a-606ba81d5a81" providerId="ADAL" clId="{CDEFCAD4-F667-4706-AB1D-8F977AD518CB}" dt="2023-06-13T08:43:46.912" v="296" actId="571"/>
          <ac:spMkLst>
            <pc:docMk/>
            <pc:sldMk cId="3483994451" sldId="788"/>
            <ac:spMk id="67" creationId="{E4424F5D-FF2C-4CCA-9096-2D611AC282AB}"/>
          </ac:spMkLst>
        </pc:spChg>
        <pc:spChg chg="add mod">
          <ac:chgData name="Abhishek Danalakota" userId="139ae11c-37c1-494d-966a-606ba81d5a81" providerId="ADAL" clId="{CDEFCAD4-F667-4706-AB1D-8F977AD518CB}" dt="2023-06-13T08:43:46.912" v="296" actId="571"/>
          <ac:spMkLst>
            <pc:docMk/>
            <pc:sldMk cId="3483994451" sldId="788"/>
            <ac:spMk id="68" creationId="{66F077AA-BC77-4583-A395-2FA8FC0C9B92}"/>
          </ac:spMkLst>
        </pc:spChg>
        <pc:spChg chg="del">
          <ac:chgData name="Abhishek Danalakota" userId="139ae11c-37c1-494d-966a-606ba81d5a81" providerId="ADAL" clId="{CDEFCAD4-F667-4706-AB1D-8F977AD518CB}" dt="2023-06-13T08:31:52.697" v="244" actId="478"/>
          <ac:spMkLst>
            <pc:docMk/>
            <pc:sldMk cId="3483994451" sldId="788"/>
            <ac:spMk id="72" creationId="{E2D7F036-FB9A-4EFF-A6BA-214F85C9927E}"/>
          </ac:spMkLst>
        </pc:spChg>
        <pc:spChg chg="del">
          <ac:chgData name="Abhishek Danalakota" userId="139ae11c-37c1-494d-966a-606ba81d5a81" providerId="ADAL" clId="{CDEFCAD4-F667-4706-AB1D-8F977AD518CB}" dt="2023-06-13T08:31:51.635" v="243" actId="478"/>
          <ac:spMkLst>
            <pc:docMk/>
            <pc:sldMk cId="3483994451" sldId="788"/>
            <ac:spMk id="73" creationId="{F39F6649-B24B-4A4E-8F96-3B51C26E878D}"/>
          </ac:spMkLst>
        </pc:spChg>
        <pc:spChg chg="del">
          <ac:chgData name="Abhishek Danalakota" userId="139ae11c-37c1-494d-966a-606ba81d5a81" providerId="ADAL" clId="{CDEFCAD4-F667-4706-AB1D-8F977AD518CB}" dt="2023-06-13T08:31:50.897" v="242" actId="478"/>
          <ac:spMkLst>
            <pc:docMk/>
            <pc:sldMk cId="3483994451" sldId="788"/>
            <ac:spMk id="74" creationId="{852DDED5-0224-47EC-B024-A4BBD0B457FA}"/>
          </ac:spMkLst>
        </pc:spChg>
        <pc:spChg chg="del mod">
          <ac:chgData name="Abhishek Danalakota" userId="139ae11c-37c1-494d-966a-606ba81d5a81" providerId="ADAL" clId="{CDEFCAD4-F667-4706-AB1D-8F977AD518CB}" dt="2023-06-13T08:31:49.948" v="241" actId="478"/>
          <ac:spMkLst>
            <pc:docMk/>
            <pc:sldMk cId="3483994451" sldId="788"/>
            <ac:spMk id="75" creationId="{90FD5649-D4F0-48DF-BA9C-A295E5E332BD}"/>
          </ac:spMkLst>
        </pc:spChg>
        <pc:spChg chg="del mod">
          <ac:chgData name="Abhishek Danalakota" userId="139ae11c-37c1-494d-966a-606ba81d5a81" providerId="ADAL" clId="{CDEFCAD4-F667-4706-AB1D-8F977AD518CB}" dt="2023-06-13T08:31:48.725" v="240" actId="478"/>
          <ac:spMkLst>
            <pc:docMk/>
            <pc:sldMk cId="3483994451" sldId="788"/>
            <ac:spMk id="76" creationId="{B36AEB1C-8756-449F-A2C5-2C5CB60924A4}"/>
          </ac:spMkLst>
        </pc:spChg>
        <pc:grpChg chg="del">
          <ac:chgData name="Abhishek Danalakota" userId="139ae11c-37c1-494d-966a-606ba81d5a81" providerId="ADAL" clId="{CDEFCAD4-F667-4706-AB1D-8F977AD518CB}" dt="2023-06-13T08:31:41.110" v="237" actId="478"/>
          <ac:grpSpMkLst>
            <pc:docMk/>
            <pc:sldMk cId="3483994451" sldId="788"/>
            <ac:grpSpMk id="77" creationId="{11D46CFA-2BA2-4432-800D-4662F6650442}"/>
          </ac:grpSpMkLst>
        </pc:grpChg>
      </pc:sldChg>
      <pc:sldChg chg="addSp delSp modSp add del mod">
        <pc:chgData name="Abhishek Danalakota" userId="139ae11c-37c1-494d-966a-606ba81d5a81" providerId="ADAL" clId="{CDEFCAD4-F667-4706-AB1D-8F977AD518CB}" dt="2023-06-13T08:35:11.062" v="295" actId="2696"/>
        <pc:sldMkLst>
          <pc:docMk/>
          <pc:sldMk cId="2124857619" sldId="2147479293"/>
        </pc:sldMkLst>
        <pc:spChg chg="del">
          <ac:chgData name="Abhishek Danalakota" userId="139ae11c-37c1-494d-966a-606ba81d5a81" providerId="ADAL" clId="{CDEFCAD4-F667-4706-AB1D-8F977AD518CB}" dt="2023-06-13T08:34:14.175" v="278" actId="478"/>
          <ac:spMkLst>
            <pc:docMk/>
            <pc:sldMk cId="2124857619" sldId="2147479293"/>
            <ac:spMk id="2" creationId="{BD2E52D5-1943-2B5E-6AF3-F512C8DB3CD7}"/>
          </ac:spMkLst>
        </pc:spChg>
        <pc:spChg chg="mod">
          <ac:chgData name="Abhishek Danalakota" userId="139ae11c-37c1-494d-966a-606ba81d5a81" providerId="ADAL" clId="{CDEFCAD4-F667-4706-AB1D-8F977AD518CB}" dt="2023-06-13T08:34:19.633" v="280" actId="1076"/>
          <ac:spMkLst>
            <pc:docMk/>
            <pc:sldMk cId="2124857619" sldId="2147479293"/>
            <ac:spMk id="50" creationId="{040D9B68-E3A7-AF42-DB39-0FACD16898E3}"/>
          </ac:spMkLst>
        </pc:spChg>
        <pc:spChg chg="mod">
          <ac:chgData name="Abhishek Danalakota" userId="139ae11c-37c1-494d-966a-606ba81d5a81" providerId="ADAL" clId="{CDEFCAD4-F667-4706-AB1D-8F977AD518CB}" dt="2023-06-13T08:34:38.271" v="292" actId="20577"/>
          <ac:spMkLst>
            <pc:docMk/>
            <pc:sldMk cId="2124857619" sldId="2147479293"/>
            <ac:spMk id="128" creationId="{FDA5F592-756A-EAA8-3B4F-445F6FD119E8}"/>
          </ac:spMkLst>
        </pc:spChg>
        <pc:spChg chg="add del mod">
          <ac:chgData name="Abhishek Danalakota" userId="139ae11c-37c1-494d-966a-606ba81d5a81" providerId="ADAL" clId="{CDEFCAD4-F667-4706-AB1D-8F977AD518CB}" dt="2023-06-13T08:34:15.061" v="279" actId="478"/>
          <ac:spMkLst>
            <pc:docMk/>
            <pc:sldMk cId="2124857619" sldId="2147479293"/>
            <ac:spMk id="226" creationId="{F67AD461-85C3-4D85-AE68-B3C8AA777008}"/>
          </ac:spMkLst>
        </pc:spChg>
        <pc:grpChg chg="mod">
          <ac:chgData name="Abhishek Danalakota" userId="139ae11c-37c1-494d-966a-606ba81d5a81" providerId="ADAL" clId="{CDEFCAD4-F667-4706-AB1D-8F977AD518CB}" dt="2023-06-13T08:34:51.474" v="294" actId="1076"/>
          <ac:grpSpMkLst>
            <pc:docMk/>
            <pc:sldMk cId="2124857619" sldId="2147479293"/>
            <ac:grpSpMk id="127" creationId="{DE16293E-31BA-BBFC-1A1C-F9A85CD6F6C8}"/>
          </ac:grpSpMkLst>
        </pc:grpChg>
      </pc:sldChg>
      <pc:sldMasterChg chg="delSldLayout">
        <pc:chgData name="Abhishek Danalakota" userId="139ae11c-37c1-494d-966a-606ba81d5a81" providerId="ADAL" clId="{CDEFCAD4-F667-4706-AB1D-8F977AD518CB}" dt="2023-06-13T08:35:11.062" v="295" actId="2696"/>
        <pc:sldMasterMkLst>
          <pc:docMk/>
          <pc:sldMasterMk cId="541647458" sldId="2147483648"/>
        </pc:sldMasterMkLst>
        <pc:sldLayoutChg chg="del">
          <pc:chgData name="Abhishek Danalakota" userId="139ae11c-37c1-494d-966a-606ba81d5a81" providerId="ADAL" clId="{CDEFCAD4-F667-4706-AB1D-8F977AD518CB}" dt="2023-06-13T08:35:11.062" v="295" actId="2696"/>
          <pc:sldLayoutMkLst>
            <pc:docMk/>
            <pc:sldMasterMk cId="541647458" sldId="2147483648"/>
            <pc:sldLayoutMk cId="2520745009" sldId="2147483660"/>
          </pc:sldLayoutMkLst>
        </pc:sldLayoutChg>
      </pc:sldMasterChg>
    </pc:docChg>
  </pc:docChgLst>
  <pc:docChgLst>
    <pc:chgData name="Abhishek Danalakota" userId="139ae11c-37c1-494d-966a-606ba81d5a81" providerId="ADAL" clId="{1429FB3A-318E-4C84-864E-2D3E88C8472D}"/>
    <pc:docChg chg="undo custSel addSld delSld modSld">
      <pc:chgData name="Abhishek Danalakota" userId="139ae11c-37c1-494d-966a-606ba81d5a81" providerId="ADAL" clId="{1429FB3A-318E-4C84-864E-2D3E88C8472D}" dt="2023-06-19T08:37:27.982" v="2241" actId="313"/>
      <pc:docMkLst>
        <pc:docMk/>
      </pc:docMkLst>
      <pc:sldChg chg="mod modShow">
        <pc:chgData name="Abhishek Danalakota" userId="139ae11c-37c1-494d-966a-606ba81d5a81" providerId="ADAL" clId="{1429FB3A-318E-4C84-864E-2D3E88C8472D}" dt="2023-06-17T01:49:45.251" v="1909" actId="729"/>
        <pc:sldMkLst>
          <pc:docMk/>
          <pc:sldMk cId="2138405105" sldId="257"/>
        </pc:sldMkLst>
      </pc:sldChg>
      <pc:sldChg chg="mod modShow">
        <pc:chgData name="Abhishek Danalakota" userId="139ae11c-37c1-494d-966a-606ba81d5a81" providerId="ADAL" clId="{1429FB3A-318E-4C84-864E-2D3E88C8472D}" dt="2023-06-17T01:49:45.251" v="1909" actId="729"/>
        <pc:sldMkLst>
          <pc:docMk/>
          <pc:sldMk cId="2888811077" sldId="258"/>
        </pc:sldMkLst>
      </pc:sldChg>
      <pc:sldChg chg="mod modShow">
        <pc:chgData name="Abhishek Danalakota" userId="139ae11c-37c1-494d-966a-606ba81d5a81" providerId="ADAL" clId="{1429FB3A-318E-4C84-864E-2D3E88C8472D}" dt="2023-06-17T02:01:57.080" v="2234" actId="729"/>
        <pc:sldMkLst>
          <pc:docMk/>
          <pc:sldMk cId="2161308593" sldId="259"/>
        </pc:sldMkLst>
      </pc:sldChg>
      <pc:sldChg chg="new del">
        <pc:chgData name="Abhishek Danalakota" userId="139ae11c-37c1-494d-966a-606ba81d5a81" providerId="ADAL" clId="{1429FB3A-318E-4C84-864E-2D3E88C8472D}" dt="2023-06-17T01:31:14.311" v="1838" actId="47"/>
        <pc:sldMkLst>
          <pc:docMk/>
          <pc:sldMk cId="1024078845" sldId="260"/>
        </pc:sldMkLst>
      </pc:sldChg>
      <pc:sldChg chg="addSp delSp modSp add mod">
        <pc:chgData name="Abhishek Danalakota" userId="139ae11c-37c1-494d-966a-606ba81d5a81" providerId="ADAL" clId="{1429FB3A-318E-4C84-864E-2D3E88C8472D}" dt="2023-06-17T00:52:28.296" v="730" actId="20577"/>
        <pc:sldMkLst>
          <pc:docMk/>
          <pc:sldMk cId="2110656777" sldId="261"/>
        </pc:sldMkLst>
        <pc:spChg chg="mod">
          <ac:chgData name="Abhishek Danalakota" userId="139ae11c-37c1-494d-966a-606ba81d5a81" providerId="ADAL" clId="{1429FB3A-318E-4C84-864E-2D3E88C8472D}" dt="2023-06-17T00:52:28.296" v="730" actId="20577"/>
          <ac:spMkLst>
            <pc:docMk/>
            <pc:sldMk cId="2110656777" sldId="261"/>
            <ac:spMk id="3" creationId="{12B25EA8-9A34-46E1-9972-70A88DBCE259}"/>
          </ac:spMkLst>
        </pc:spChg>
        <pc:spChg chg="mod">
          <ac:chgData name="Abhishek Danalakota" userId="139ae11c-37c1-494d-966a-606ba81d5a81" providerId="ADAL" clId="{1429FB3A-318E-4C84-864E-2D3E88C8472D}" dt="2023-06-17T00:42:55.092" v="37" actId="20577"/>
          <ac:spMkLst>
            <pc:docMk/>
            <pc:sldMk cId="2110656777" sldId="261"/>
            <ac:spMk id="14" creationId="{ABF51DD2-733C-40D8-BDA1-F75495DDE3AE}"/>
          </ac:spMkLst>
        </pc:spChg>
        <pc:picChg chg="del mod">
          <ac:chgData name="Abhishek Danalakota" userId="139ae11c-37c1-494d-966a-606ba81d5a81" providerId="ADAL" clId="{1429FB3A-318E-4C84-864E-2D3E88C8472D}" dt="2023-06-17T00:43:09.100" v="40" actId="478"/>
          <ac:picMkLst>
            <pc:docMk/>
            <pc:sldMk cId="2110656777" sldId="261"/>
            <ac:picMk id="16" creationId="{5C33693F-2209-4513-AFB9-E951BDA862C2}"/>
          </ac:picMkLst>
        </pc:picChg>
        <pc:picChg chg="add mod">
          <ac:chgData name="Abhishek Danalakota" userId="139ae11c-37c1-494d-966a-606ba81d5a81" providerId="ADAL" clId="{1429FB3A-318E-4C84-864E-2D3E88C8472D}" dt="2023-06-17T00:43:14.022" v="42" actId="1076"/>
          <ac:picMkLst>
            <pc:docMk/>
            <pc:sldMk cId="2110656777" sldId="261"/>
            <ac:picMk id="1026" creationId="{4C5D9B0A-B6CB-4CF0-9BDF-14AA6D4A04CD}"/>
          </ac:picMkLst>
        </pc:picChg>
      </pc:sldChg>
      <pc:sldChg chg="addSp delSp modSp add mod">
        <pc:chgData name="Abhishek Danalakota" userId="139ae11c-37c1-494d-966a-606ba81d5a81" providerId="ADAL" clId="{1429FB3A-318E-4C84-864E-2D3E88C8472D}" dt="2023-06-17T01:31:01.092" v="1837" actId="20577"/>
        <pc:sldMkLst>
          <pc:docMk/>
          <pc:sldMk cId="3182131874" sldId="262"/>
        </pc:sldMkLst>
        <pc:spChg chg="mod">
          <ac:chgData name="Abhishek Danalakota" userId="139ae11c-37c1-494d-966a-606ba81d5a81" providerId="ADAL" clId="{1429FB3A-318E-4C84-864E-2D3E88C8472D}" dt="2023-06-17T01:31:01.092" v="1837" actId="20577"/>
          <ac:spMkLst>
            <pc:docMk/>
            <pc:sldMk cId="3182131874" sldId="262"/>
            <ac:spMk id="3" creationId="{12B25EA8-9A34-46E1-9972-70A88DBCE259}"/>
          </ac:spMkLst>
        </pc:spChg>
        <pc:spChg chg="mod">
          <ac:chgData name="Abhishek Danalakota" userId="139ae11c-37c1-494d-966a-606ba81d5a81" providerId="ADAL" clId="{1429FB3A-318E-4C84-864E-2D3E88C8472D}" dt="2023-06-17T01:13:39.016" v="795" actId="20577"/>
          <ac:spMkLst>
            <pc:docMk/>
            <pc:sldMk cId="3182131874" sldId="262"/>
            <ac:spMk id="14" creationId="{ABF51DD2-733C-40D8-BDA1-F75495DDE3AE}"/>
          </ac:spMkLst>
        </pc:spChg>
        <pc:picChg chg="del">
          <ac:chgData name="Abhishek Danalakota" userId="139ae11c-37c1-494d-966a-606ba81d5a81" providerId="ADAL" clId="{1429FB3A-318E-4C84-864E-2D3E88C8472D}" dt="2023-06-17T01:12:26.567" v="732" actId="478"/>
          <ac:picMkLst>
            <pc:docMk/>
            <pc:sldMk cId="3182131874" sldId="262"/>
            <ac:picMk id="1026" creationId="{4C5D9B0A-B6CB-4CF0-9BDF-14AA6D4A04CD}"/>
          </ac:picMkLst>
        </pc:picChg>
        <pc:picChg chg="add mod">
          <ac:chgData name="Abhishek Danalakota" userId="139ae11c-37c1-494d-966a-606ba81d5a81" providerId="ADAL" clId="{1429FB3A-318E-4C84-864E-2D3E88C8472D}" dt="2023-06-17T01:19:10.715" v="796" actId="1076"/>
          <ac:picMkLst>
            <pc:docMk/>
            <pc:sldMk cId="3182131874" sldId="262"/>
            <ac:picMk id="2050" creationId="{32AACB05-07CC-44FE-A9AA-26653EADE00E}"/>
          </ac:picMkLst>
        </pc:picChg>
      </pc:sldChg>
      <pc:sldChg chg="addSp delSp modSp add mod">
        <pc:chgData name="Abhishek Danalakota" userId="139ae11c-37c1-494d-966a-606ba81d5a81" providerId="ADAL" clId="{1429FB3A-318E-4C84-864E-2D3E88C8472D}" dt="2023-06-19T08:37:19.439" v="2240" actId="113"/>
        <pc:sldMkLst>
          <pc:docMk/>
          <pc:sldMk cId="2403239965" sldId="263"/>
        </pc:sldMkLst>
        <pc:spChg chg="mod">
          <ac:chgData name="Abhishek Danalakota" userId="139ae11c-37c1-494d-966a-606ba81d5a81" providerId="ADAL" clId="{1429FB3A-318E-4C84-864E-2D3E88C8472D}" dt="2023-06-19T08:37:19.439" v="2240" actId="113"/>
          <ac:spMkLst>
            <pc:docMk/>
            <pc:sldMk cId="2403239965" sldId="263"/>
            <ac:spMk id="3" creationId="{12B25EA8-9A34-46E1-9972-70A88DBCE259}"/>
          </ac:spMkLst>
        </pc:spChg>
        <pc:spChg chg="add del">
          <ac:chgData name="Abhishek Danalakota" userId="139ae11c-37c1-494d-966a-606ba81d5a81" providerId="ADAL" clId="{1429FB3A-318E-4C84-864E-2D3E88C8472D}" dt="2023-06-17T01:48:22.068" v="1908" actId="22"/>
          <ac:spMkLst>
            <pc:docMk/>
            <pc:sldMk cId="2403239965" sldId="263"/>
            <ac:spMk id="7" creationId="{A2C45FCC-DECE-45DE-8E76-D54EDBF5A7FF}"/>
          </ac:spMkLst>
        </pc:spChg>
        <pc:spChg chg="mod">
          <ac:chgData name="Abhishek Danalakota" userId="139ae11c-37c1-494d-966a-606ba81d5a81" providerId="ADAL" clId="{1429FB3A-318E-4C84-864E-2D3E88C8472D}" dt="2023-06-17T01:42:58.685" v="1877" actId="20577"/>
          <ac:spMkLst>
            <pc:docMk/>
            <pc:sldMk cId="2403239965" sldId="263"/>
            <ac:spMk id="14" creationId="{ABF51DD2-733C-40D8-BDA1-F75495DDE3AE}"/>
          </ac:spMkLst>
        </pc:spChg>
        <pc:picChg chg="del mod">
          <ac:chgData name="Abhishek Danalakota" userId="139ae11c-37c1-494d-966a-606ba81d5a81" providerId="ADAL" clId="{1429FB3A-318E-4C84-864E-2D3E88C8472D}" dt="2023-06-17T01:43:03.090" v="1879" actId="478"/>
          <ac:picMkLst>
            <pc:docMk/>
            <pc:sldMk cId="2403239965" sldId="263"/>
            <ac:picMk id="2050" creationId="{32AACB05-07CC-44FE-A9AA-26653EADE00E}"/>
          </ac:picMkLst>
        </pc:picChg>
      </pc:sldChg>
      <pc:sldChg chg="modSp add mod">
        <pc:chgData name="Abhishek Danalakota" userId="139ae11c-37c1-494d-966a-606ba81d5a81" providerId="ADAL" clId="{1429FB3A-318E-4C84-864E-2D3E88C8472D}" dt="2023-06-19T08:37:27.982" v="2241" actId="313"/>
        <pc:sldMkLst>
          <pc:docMk/>
          <pc:sldMk cId="409543616" sldId="264"/>
        </pc:sldMkLst>
        <pc:spChg chg="mod">
          <ac:chgData name="Abhishek Danalakota" userId="139ae11c-37c1-494d-966a-606ba81d5a81" providerId="ADAL" clId="{1429FB3A-318E-4C84-864E-2D3E88C8472D}" dt="2023-06-19T08:37:27.982" v="2241" actId="313"/>
          <ac:spMkLst>
            <pc:docMk/>
            <pc:sldMk cId="409543616" sldId="264"/>
            <ac:spMk id="3" creationId="{12B25EA8-9A34-46E1-9972-70A88DBCE259}"/>
          </ac:spMkLst>
        </pc:spChg>
        <pc:spChg chg="mod">
          <ac:chgData name="Abhishek Danalakota" userId="139ae11c-37c1-494d-966a-606ba81d5a81" providerId="ADAL" clId="{1429FB3A-318E-4C84-864E-2D3E88C8472D}" dt="2023-06-17T01:50:47.905" v="1919" actId="20577"/>
          <ac:spMkLst>
            <pc:docMk/>
            <pc:sldMk cId="409543616" sldId="264"/>
            <ac:spMk id="14" creationId="{ABF51DD2-733C-40D8-BDA1-F75495DDE3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C6260-7380-45AA-9734-7773C0E2A870}" type="datetimeFigureOut">
              <a:rPr lang="en-IE" smtClean="0"/>
              <a:t>19/06/2023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B0D4C-A21B-488F-B7B5-534C04D50CC7}" type="slidenum">
              <a:rPr lang="en-IE" smtClean="0"/>
              <a:t>‹#›</a:t>
            </a:fld>
            <a:endParaRPr lang="en-IE"/>
          </a:p>
        </p:txBody>
      </p:sp>
    </p:spTree>
    <p:extLst>
      <p:ext uri="{BB962C8B-B14F-4D97-AF65-F5344CB8AC3E}">
        <p14:creationId xmlns:p14="http://schemas.microsoft.com/office/powerpoint/2010/main" val="3276368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DC6E-A8A8-48A9-88AA-0D83516BE6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E56CC564-6230-401E-B5C6-818CA291C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55CB245-3058-4AA4-81D4-863DF41AD44D}"/>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5" name="Footer Placeholder 4">
            <a:extLst>
              <a:ext uri="{FF2B5EF4-FFF2-40B4-BE49-F238E27FC236}">
                <a16:creationId xmlns:a16="http://schemas.microsoft.com/office/drawing/2014/main" id="{E1A372E4-58D8-4FDE-AAE2-DD330543663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6DD5B35-4373-4A7A-9854-E7FF4F2E26AC}"/>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426882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6816-D405-4930-A6C5-4E2B252582FD}"/>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B0D4E06-2480-4D65-82F0-F3E5E84DD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14CC9B8-4965-4114-B8A0-687F57E3CFF8}"/>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5" name="Footer Placeholder 4">
            <a:extLst>
              <a:ext uri="{FF2B5EF4-FFF2-40B4-BE49-F238E27FC236}">
                <a16:creationId xmlns:a16="http://schemas.microsoft.com/office/drawing/2014/main" id="{E4304F7D-D573-4AF6-AC0C-2BE411CE462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6A0AA6D-908A-4D59-B2B0-571492327EC2}"/>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1779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7EE9C-4C44-4601-90B1-F030BEE6FC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FAD981CF-3208-4B14-9FAD-C78795D727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55D4F68-30A0-4DD2-B1EA-5FEEF0C075FD}"/>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5" name="Footer Placeholder 4">
            <a:extLst>
              <a:ext uri="{FF2B5EF4-FFF2-40B4-BE49-F238E27FC236}">
                <a16:creationId xmlns:a16="http://schemas.microsoft.com/office/drawing/2014/main" id="{1BDD40E1-CF99-4D59-BC9F-2E26C74EDF1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8C703C2-7A3E-4ACA-97D1-CD98C427CEBE}"/>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256430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AB08-A340-47E2-9F22-3D7B268C8DE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E473B5E-7606-4222-9F0A-80B84CD691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898A76B-98F7-48C3-965C-F3D97077B7C8}"/>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5" name="Footer Placeholder 4">
            <a:extLst>
              <a:ext uri="{FF2B5EF4-FFF2-40B4-BE49-F238E27FC236}">
                <a16:creationId xmlns:a16="http://schemas.microsoft.com/office/drawing/2014/main" id="{74FDA17A-C5CD-45FC-A491-2A741B5A25B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B42B3C5-597C-483F-9A92-A02FE623A48E}"/>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411038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BF43-5ADE-490F-BA55-7E981E1AF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0F38A327-FE53-484A-B619-7B8703CDF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BA8EEA-E315-4F6E-83C6-B169995DD633}"/>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5" name="Footer Placeholder 4">
            <a:extLst>
              <a:ext uri="{FF2B5EF4-FFF2-40B4-BE49-F238E27FC236}">
                <a16:creationId xmlns:a16="http://schemas.microsoft.com/office/drawing/2014/main" id="{B9F4822E-BE4D-430B-A6BF-3A1D7322D3C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1A32EC3-6AB3-4BA8-989E-587994E06DD0}"/>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48331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590E-9D7C-4F26-B744-EDFA10EB32B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75F3752-539F-4495-AE13-AA2687771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4C1706FC-028D-4962-87B0-CA88A5D56D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1C74C3C1-238F-40EF-9C77-5DB0039869CB}"/>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6" name="Footer Placeholder 5">
            <a:extLst>
              <a:ext uri="{FF2B5EF4-FFF2-40B4-BE49-F238E27FC236}">
                <a16:creationId xmlns:a16="http://schemas.microsoft.com/office/drawing/2014/main" id="{3A73650D-06F1-47CE-B939-90020074313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37D1DB0-0E31-4D39-924D-DB3E45C6E421}"/>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70281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19F9-EE9E-4034-9457-7327B203522B}"/>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3F1964D-D6EE-4828-9850-D934276F8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B06A7D-7E81-4316-8072-C2F11D398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50E7B96F-B680-480C-8C59-BC8CECE95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382E66-A102-4223-A486-54EEF9E88E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CCBA3A10-252A-4D9E-8B01-3FFA9BAC163D}"/>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8" name="Footer Placeholder 7">
            <a:extLst>
              <a:ext uri="{FF2B5EF4-FFF2-40B4-BE49-F238E27FC236}">
                <a16:creationId xmlns:a16="http://schemas.microsoft.com/office/drawing/2014/main" id="{4EE0B055-8054-458A-80B2-66D2A1315B6B}"/>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012D5C9A-FB0F-4326-95F7-A38937A82218}"/>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403496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1C06-82A5-4B3B-B894-65082B74920A}"/>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4F49BA24-3EA5-41C0-ACBD-54EF80C168DA}"/>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4" name="Footer Placeholder 3">
            <a:extLst>
              <a:ext uri="{FF2B5EF4-FFF2-40B4-BE49-F238E27FC236}">
                <a16:creationId xmlns:a16="http://schemas.microsoft.com/office/drawing/2014/main" id="{9224F63D-B8AC-4EA8-A217-D86629E67DD7}"/>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8A010663-AF21-4311-AB5C-D1BA2A39F3F7}"/>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139355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5B52E-2ABB-489C-9C59-1B13C92350BE}"/>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3" name="Footer Placeholder 2">
            <a:extLst>
              <a:ext uri="{FF2B5EF4-FFF2-40B4-BE49-F238E27FC236}">
                <a16:creationId xmlns:a16="http://schemas.microsoft.com/office/drawing/2014/main" id="{BDE2F3A9-A9EE-4A71-A741-1D69141E1476}"/>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DA68B419-0771-43C3-A300-90D02166D551}"/>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185001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BAFC-0FA5-41EA-9B0A-1C31B8D9D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77F2F427-9A94-42E5-992B-52BC98F404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BD7B7BF7-A037-4A93-B0A2-B4B17BADD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07869D-5646-47B3-B55F-F4DE31BA9DC5}"/>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6" name="Footer Placeholder 5">
            <a:extLst>
              <a:ext uri="{FF2B5EF4-FFF2-40B4-BE49-F238E27FC236}">
                <a16:creationId xmlns:a16="http://schemas.microsoft.com/office/drawing/2014/main" id="{25FB4C14-5429-4990-8D35-FB8D262BE44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AB3EEE4-1635-4EF2-81A4-F17DC9258C95}"/>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377236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42CA-9BA4-44AA-AB6F-C9A6054B6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6AAF35E9-9BAA-4F5D-B7A0-901327C9E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F3F0D929-AF99-4143-97F4-6A0B2A398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44C6D-D932-44CE-AFC1-72481EF624ED}"/>
              </a:ext>
            </a:extLst>
          </p:cNvPr>
          <p:cNvSpPr>
            <a:spLocks noGrp="1"/>
          </p:cNvSpPr>
          <p:nvPr>
            <p:ph type="dt" sz="half" idx="10"/>
          </p:nvPr>
        </p:nvSpPr>
        <p:spPr/>
        <p:txBody>
          <a:bodyPr/>
          <a:lstStyle/>
          <a:p>
            <a:fld id="{2B67272D-9B1F-4749-81D5-F539464CDA08}" type="datetimeFigureOut">
              <a:rPr lang="en-IE" smtClean="0"/>
              <a:t>19/06/2023</a:t>
            </a:fld>
            <a:endParaRPr lang="en-IE"/>
          </a:p>
        </p:txBody>
      </p:sp>
      <p:sp>
        <p:nvSpPr>
          <p:cNvPr id="6" name="Footer Placeholder 5">
            <a:extLst>
              <a:ext uri="{FF2B5EF4-FFF2-40B4-BE49-F238E27FC236}">
                <a16:creationId xmlns:a16="http://schemas.microsoft.com/office/drawing/2014/main" id="{B34DF710-1A01-4763-AC82-E2780F6E18B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137F849-3C7F-422D-B5EA-E98680082CFB}"/>
              </a:ext>
            </a:extLst>
          </p:cNvPr>
          <p:cNvSpPr>
            <a:spLocks noGrp="1"/>
          </p:cNvSpPr>
          <p:nvPr>
            <p:ph type="sldNum" sz="quarter" idx="12"/>
          </p:nvPr>
        </p:nvSpPr>
        <p:spPr/>
        <p:txBody>
          <a:bodyPr/>
          <a:lstStyle/>
          <a:p>
            <a:fld id="{173B3585-381D-4CAF-B58C-B349C65BA6DF}" type="slidenum">
              <a:rPr lang="en-IE" smtClean="0"/>
              <a:t>‹#›</a:t>
            </a:fld>
            <a:endParaRPr lang="en-IE"/>
          </a:p>
        </p:txBody>
      </p:sp>
    </p:spTree>
    <p:extLst>
      <p:ext uri="{BB962C8B-B14F-4D97-AF65-F5344CB8AC3E}">
        <p14:creationId xmlns:p14="http://schemas.microsoft.com/office/powerpoint/2010/main" val="239246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0F887F-8879-4F39-9322-4709E5B83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B8F8E26-0469-4EF8-A3E3-8EDD32D303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7AD1D45-75AC-40BD-8A58-92BD573C0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7272D-9B1F-4749-81D5-F539464CDA08}" type="datetimeFigureOut">
              <a:rPr lang="en-IE" smtClean="0"/>
              <a:t>19/06/2023</a:t>
            </a:fld>
            <a:endParaRPr lang="en-IE"/>
          </a:p>
        </p:txBody>
      </p:sp>
      <p:sp>
        <p:nvSpPr>
          <p:cNvPr id="5" name="Footer Placeholder 4">
            <a:extLst>
              <a:ext uri="{FF2B5EF4-FFF2-40B4-BE49-F238E27FC236}">
                <a16:creationId xmlns:a16="http://schemas.microsoft.com/office/drawing/2014/main" id="{3539B84A-155A-4DCF-A5E5-697F6F929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D89FBA44-D426-446A-B499-07D98CFBE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B3585-381D-4CAF-B58C-B349C65BA6DF}" type="slidenum">
              <a:rPr lang="en-IE" smtClean="0"/>
              <a:t>‹#›</a:t>
            </a:fld>
            <a:endParaRPr lang="en-IE"/>
          </a:p>
        </p:txBody>
      </p:sp>
    </p:spTree>
    <p:extLst>
      <p:ext uri="{BB962C8B-B14F-4D97-AF65-F5344CB8AC3E}">
        <p14:creationId xmlns:p14="http://schemas.microsoft.com/office/powerpoint/2010/main" val="541647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D4A5E-17CB-49D6-959F-B31F8E78A05A}"/>
              </a:ext>
            </a:extLst>
          </p:cNvPr>
          <p:cNvSpPr>
            <a:spLocks noGrp="1"/>
          </p:cNvSpPr>
          <p:nvPr>
            <p:ph type="ctrTitle"/>
          </p:nvPr>
        </p:nvSpPr>
        <p:spPr>
          <a:xfrm>
            <a:off x="6234422" y="1697278"/>
            <a:ext cx="5162236" cy="3867670"/>
          </a:xfrm>
        </p:spPr>
        <p:txBody>
          <a:bodyPr anchor="t">
            <a:normAutofit/>
          </a:bodyPr>
          <a:lstStyle/>
          <a:p>
            <a:pPr algn="l"/>
            <a:r>
              <a:rPr lang="en-IE" sz="4000" dirty="0">
                <a:solidFill>
                  <a:schemeClr val="tx2"/>
                </a:solidFill>
              </a:rPr>
              <a:t>Abhishek Danalakota</a:t>
            </a:r>
            <a:br>
              <a:rPr lang="en-IE" sz="4000" dirty="0">
                <a:solidFill>
                  <a:schemeClr val="tx2"/>
                </a:solidFill>
              </a:rPr>
            </a:br>
            <a:r>
              <a:rPr lang="en-IE" sz="1400" b="1" dirty="0">
                <a:solidFill>
                  <a:schemeClr val="tx2"/>
                </a:solidFill>
              </a:rPr>
              <a:t>DevOps/Cloud Engineer.</a:t>
            </a:r>
            <a:br>
              <a:rPr lang="en-IE" sz="1400" dirty="0">
                <a:solidFill>
                  <a:schemeClr val="tx2"/>
                </a:solidFill>
              </a:rPr>
            </a:br>
            <a:br>
              <a:rPr lang="en-IE" sz="1400" dirty="0">
                <a:solidFill>
                  <a:schemeClr val="tx2"/>
                </a:solidFill>
              </a:rPr>
            </a:br>
            <a:br>
              <a:rPr lang="en-GB" sz="4000" dirty="0">
                <a:solidFill>
                  <a:srgbClr val="000000"/>
                </a:solidFill>
                <a:latin typeface="EYInterstate Light" panose="02000506000000020004" pitchFamily="2" charset="0"/>
                <a:cs typeface="Arial" charset="0"/>
              </a:rPr>
            </a:br>
            <a:endParaRPr lang="en-IE" sz="4000" dirty="0">
              <a:solidFill>
                <a:schemeClr val="tx2"/>
              </a:solidFill>
            </a:endParaRPr>
          </a:p>
        </p:txBody>
      </p:sp>
      <p:pic>
        <p:nvPicPr>
          <p:cNvPr id="4" name="Picture 3">
            <a:extLst>
              <a:ext uri="{FF2B5EF4-FFF2-40B4-BE49-F238E27FC236}">
                <a16:creationId xmlns:a16="http://schemas.microsoft.com/office/drawing/2014/main" id="{1F203DB4-DCB2-4FD1-968E-EAEBE680D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040" y="1697277"/>
            <a:ext cx="3288620" cy="4377846"/>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2" name="Group 31">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3" name="Freeform: Shape 32">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999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F0109-45B0-4485-AEDF-BCA14E763F10}"/>
              </a:ext>
            </a:extLst>
          </p:cNvPr>
          <p:cNvSpPr>
            <a:spLocks noGrp="1"/>
          </p:cNvSpPr>
          <p:nvPr>
            <p:ph idx="1"/>
          </p:nvPr>
        </p:nvSpPr>
        <p:spPr>
          <a:xfrm>
            <a:off x="8960310" y="1124124"/>
            <a:ext cx="2498786" cy="4348163"/>
          </a:xfrm>
        </p:spPr>
        <p:txBody>
          <a:bodyPr>
            <a:normAutofit/>
          </a:bodyPr>
          <a:lstStyle/>
          <a:p>
            <a:r>
              <a:rPr lang="en-IE" sz="1100" dirty="0"/>
              <a:t>Requirements: Enable guardianship solution for an existing solution</a:t>
            </a:r>
          </a:p>
          <a:p>
            <a:r>
              <a:rPr lang="en-IE" sz="1100" dirty="0"/>
              <a:t>As a cloud engineer I need to deploy all infrastructure required</a:t>
            </a:r>
          </a:p>
          <a:p>
            <a:r>
              <a:rPr lang="en-IE" sz="1100" dirty="0"/>
              <a:t>Solution involves multiple different resources like App regs, Function apps, Storage account, networking etc, overseeing all the requirement we have came up with following architecture diagram which explain in detail.</a:t>
            </a:r>
          </a:p>
          <a:p>
            <a:r>
              <a:rPr lang="en-IE" sz="1100" dirty="0"/>
              <a:t>As a result solution has implemented before the deadline and testing has performed multiple iterations to check the functionality of the platform.</a:t>
            </a:r>
          </a:p>
          <a:p>
            <a:endParaRPr lang="en-IE" sz="1100" dirty="0"/>
          </a:p>
        </p:txBody>
      </p:sp>
      <p:sp>
        <p:nvSpPr>
          <p:cNvPr id="7" name="TextBox 6">
            <a:extLst>
              <a:ext uri="{FF2B5EF4-FFF2-40B4-BE49-F238E27FC236}">
                <a16:creationId xmlns:a16="http://schemas.microsoft.com/office/drawing/2014/main" id="{1FA0D868-4423-497F-B572-5C67627D310D}"/>
              </a:ext>
            </a:extLst>
          </p:cNvPr>
          <p:cNvSpPr txBox="1"/>
          <p:nvPr/>
        </p:nvSpPr>
        <p:spPr>
          <a:xfrm>
            <a:off x="670420" y="400283"/>
            <a:ext cx="7365534" cy="369332"/>
          </a:xfrm>
          <a:prstGeom prst="rect">
            <a:avLst/>
          </a:prstGeom>
          <a:noFill/>
        </p:spPr>
        <p:txBody>
          <a:bodyPr wrap="square" rtlCol="0">
            <a:spAutoFit/>
          </a:bodyPr>
          <a:lstStyle/>
          <a:p>
            <a:r>
              <a:rPr lang="en-IE" b="1" dirty="0">
                <a:latin typeface="EYInterstate Light" panose="02000506000000020004" pitchFamily="2" charset="0"/>
              </a:rPr>
              <a:t>Major Health Sector</a:t>
            </a:r>
            <a:endParaRPr lang="en-IE" b="1" dirty="0"/>
          </a:p>
        </p:txBody>
      </p:sp>
      <p:cxnSp>
        <p:nvCxnSpPr>
          <p:cNvPr id="10" name="Straight Connector 9">
            <a:extLst>
              <a:ext uri="{FF2B5EF4-FFF2-40B4-BE49-F238E27FC236}">
                <a16:creationId xmlns:a16="http://schemas.microsoft.com/office/drawing/2014/main" id="{0359A1A6-52C6-4147-8D53-9678C489A020}"/>
              </a:ext>
            </a:extLst>
          </p:cNvPr>
          <p:cNvCxnSpPr>
            <a:cxnSpLocks/>
          </p:cNvCxnSpPr>
          <p:nvPr/>
        </p:nvCxnSpPr>
        <p:spPr>
          <a:xfrm>
            <a:off x="732903" y="906010"/>
            <a:ext cx="107261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4E20171-9EDC-4793-840C-56D3DBFD0536}"/>
              </a:ext>
            </a:extLst>
          </p:cNvPr>
          <p:cNvSpPr/>
          <p:nvPr/>
        </p:nvSpPr>
        <p:spPr>
          <a:xfrm>
            <a:off x="732903" y="1145098"/>
            <a:ext cx="8227407" cy="477333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E"/>
          </a:p>
        </p:txBody>
      </p:sp>
      <p:pic>
        <p:nvPicPr>
          <p:cNvPr id="13" name="Picture 12">
            <a:extLst>
              <a:ext uri="{FF2B5EF4-FFF2-40B4-BE49-F238E27FC236}">
                <a16:creationId xmlns:a16="http://schemas.microsoft.com/office/drawing/2014/main" id="{0D13111B-D48E-4672-916B-94884AB6A8E2}"/>
              </a:ext>
            </a:extLst>
          </p:cNvPr>
          <p:cNvPicPr>
            <a:picLocks noChangeAspect="1"/>
          </p:cNvPicPr>
          <p:nvPr/>
        </p:nvPicPr>
        <p:blipFill>
          <a:blip r:embed="rId2"/>
          <a:stretch>
            <a:fillRect/>
          </a:stretch>
        </p:blipFill>
        <p:spPr>
          <a:xfrm>
            <a:off x="939567" y="1214658"/>
            <a:ext cx="7448900" cy="4607235"/>
          </a:xfrm>
          <a:prstGeom prst="rect">
            <a:avLst/>
          </a:prstGeom>
        </p:spPr>
      </p:pic>
    </p:spTree>
    <p:extLst>
      <p:ext uri="{BB962C8B-B14F-4D97-AF65-F5344CB8AC3E}">
        <p14:creationId xmlns:p14="http://schemas.microsoft.com/office/powerpoint/2010/main" val="213840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25EA8-9A34-46E1-9972-70A88DBCE259}"/>
              </a:ext>
            </a:extLst>
          </p:cNvPr>
          <p:cNvSpPr>
            <a:spLocks noGrp="1"/>
          </p:cNvSpPr>
          <p:nvPr>
            <p:ph idx="1"/>
          </p:nvPr>
        </p:nvSpPr>
        <p:spPr>
          <a:xfrm>
            <a:off x="8319340" y="1290965"/>
            <a:ext cx="3215257" cy="5059497"/>
          </a:xfrm>
        </p:spPr>
        <p:txBody>
          <a:bodyPr>
            <a:normAutofit fontScale="47500" lnSpcReduction="20000"/>
          </a:bodyPr>
          <a:lstStyle/>
          <a:p>
            <a:r>
              <a:rPr lang="en-US" sz="2500" b="0" i="0" u="none" strike="noStrike" dirty="0">
                <a:effectLst/>
                <a:latin typeface="EYInterstate Light" panose="02000506000000020004" pitchFamily="2" charset="0"/>
              </a:rPr>
              <a:t>Self-service: developers taking solution ownership and kicking off their own builds/releases reduce dependency on DevOps</a:t>
            </a:r>
          </a:p>
          <a:p>
            <a:r>
              <a:rPr lang="en-US" sz="2500" b="0" i="0" u="none" strike="noStrike" dirty="0">
                <a:effectLst/>
                <a:latin typeface="EYInterstate Light" panose="02000506000000020004" pitchFamily="2" charset="0"/>
              </a:rPr>
              <a:t>Build availability: pushing builds to artifact storage gives a nicer way to access previous version of solution</a:t>
            </a:r>
          </a:p>
          <a:p>
            <a:r>
              <a:rPr lang="en-US" sz="2500" b="0" i="0" u="none" strike="noStrike" dirty="0">
                <a:effectLst/>
                <a:latin typeface="EYInterstate Light" panose="02000506000000020004" pitchFamily="2" charset="0"/>
              </a:rPr>
              <a:t>Task Groups: common items between pipelines can be templated and reused, for quicker pipeline development</a:t>
            </a:r>
          </a:p>
          <a:p>
            <a:pPr algn="l" rtl="0" fontAlgn="base">
              <a:buFont typeface="Arial" panose="020B0604020202020204" pitchFamily="34" charset="0"/>
              <a:buChar char="•"/>
            </a:pPr>
            <a:r>
              <a:rPr lang="en-US" sz="2500" b="0" i="0" u="none" strike="noStrike" dirty="0">
                <a:effectLst/>
                <a:latin typeface="EYInterstate Light" panose="02000506000000020004" pitchFamily="2" charset="0"/>
              </a:rPr>
              <a:t>Source Code: Developers will use the standardized tools/IDE to perform development.</a:t>
            </a:r>
            <a:r>
              <a:rPr lang="en-US" sz="2500" b="0" i="0" dirty="0">
                <a:effectLst/>
                <a:latin typeface="EYInterstate Light" panose="02000506000000020004" pitchFamily="2" charset="0"/>
              </a:rPr>
              <a:t>​</a:t>
            </a:r>
            <a:endParaRPr lang="en-US" sz="2500" b="0" i="0" dirty="0">
              <a:effectLst/>
              <a:latin typeface="Arial" panose="020B0604020202020204" pitchFamily="34" charset="0"/>
            </a:endParaRPr>
          </a:p>
          <a:p>
            <a:pPr algn="l" rtl="0" fontAlgn="base">
              <a:buFont typeface="Arial" panose="020B0604020202020204" pitchFamily="34" charset="0"/>
              <a:buChar char="•"/>
            </a:pPr>
            <a:r>
              <a:rPr lang="en-US" sz="2500" b="0" i="0" u="none" strike="noStrike" dirty="0">
                <a:effectLst/>
                <a:latin typeface="EYInterstate Light" panose="02000506000000020004" pitchFamily="2" charset="0"/>
              </a:rPr>
              <a:t>Code Repository: A centralized code repo for maintain the versioning and leveraging git strategies</a:t>
            </a:r>
            <a:r>
              <a:rPr lang="en-US" sz="2500" b="0" i="0" dirty="0">
                <a:effectLst/>
                <a:latin typeface="EYInterstate Light" panose="02000506000000020004" pitchFamily="2" charset="0"/>
              </a:rPr>
              <a:t>​</a:t>
            </a:r>
            <a:endParaRPr lang="en-US" sz="2500" b="0" i="0" dirty="0">
              <a:effectLst/>
              <a:latin typeface="Arial" panose="020B0604020202020204" pitchFamily="34" charset="0"/>
            </a:endParaRPr>
          </a:p>
          <a:p>
            <a:pPr algn="l" rtl="0" fontAlgn="base">
              <a:buFont typeface="Arial" panose="020B0604020202020204" pitchFamily="34" charset="0"/>
              <a:buChar char="•"/>
            </a:pPr>
            <a:r>
              <a:rPr lang="en-US" sz="2500" b="0" i="0" u="none" strike="noStrike" dirty="0">
                <a:effectLst/>
                <a:latin typeface="EYInterstate Light" panose="02000506000000020004" pitchFamily="2" charset="0"/>
              </a:rPr>
              <a:t>CI: Build pipelines are responsible for building applications, generating artifacts and storing on a centralized </a:t>
            </a:r>
            <a:r>
              <a:rPr lang="en-US" sz="2500" b="0" i="0" u="none" strike="noStrike" dirty="0" err="1">
                <a:effectLst/>
                <a:latin typeface="EYInterstate Light" panose="02000506000000020004" pitchFamily="2" charset="0"/>
              </a:rPr>
              <a:t>artifactory</a:t>
            </a:r>
            <a:r>
              <a:rPr lang="en-US" sz="2500" b="0" i="0" u="none" strike="noStrike" dirty="0">
                <a:effectLst/>
                <a:latin typeface="EYInterstate Light" panose="02000506000000020004" pitchFamily="2" charset="0"/>
              </a:rPr>
              <a:t>.</a:t>
            </a:r>
            <a:r>
              <a:rPr lang="en-US" sz="2500" b="0" i="0" dirty="0">
                <a:effectLst/>
                <a:latin typeface="EYInterstate Light" panose="02000506000000020004" pitchFamily="2" charset="0"/>
              </a:rPr>
              <a:t>​</a:t>
            </a:r>
            <a:endParaRPr lang="en-US" sz="2500" b="0" i="0" dirty="0">
              <a:effectLst/>
              <a:latin typeface="Arial" panose="020B0604020202020204" pitchFamily="34" charset="0"/>
            </a:endParaRPr>
          </a:p>
          <a:p>
            <a:pPr algn="l" rtl="0" fontAlgn="base">
              <a:buFont typeface="Arial" panose="020B0604020202020204" pitchFamily="34" charset="0"/>
              <a:buChar char="•"/>
            </a:pPr>
            <a:r>
              <a:rPr lang="en-US" sz="2500" b="0" i="0" u="none" strike="noStrike" dirty="0">
                <a:effectLst/>
                <a:latin typeface="EYInterstate Light" panose="02000506000000020004" pitchFamily="2" charset="0"/>
              </a:rPr>
              <a:t>Gates/Triggers: Build and Deployment takes places based on the gates configured on each stage by applying various limitations and restrictions.</a:t>
            </a:r>
            <a:r>
              <a:rPr lang="en-US" sz="2500" b="0" i="0" dirty="0">
                <a:effectLst/>
                <a:latin typeface="EYInterstate Light" panose="02000506000000020004" pitchFamily="2" charset="0"/>
              </a:rPr>
              <a:t>​</a:t>
            </a:r>
            <a:endParaRPr lang="en-US" sz="2500" b="0" i="0" dirty="0">
              <a:effectLst/>
              <a:latin typeface="Arial" panose="020B0604020202020204" pitchFamily="34" charset="0"/>
            </a:endParaRPr>
          </a:p>
          <a:p>
            <a:pPr algn="l" rtl="0" fontAlgn="base">
              <a:buFont typeface="Arial" panose="020B0604020202020204" pitchFamily="34" charset="0"/>
              <a:buChar char="•"/>
            </a:pPr>
            <a:r>
              <a:rPr lang="en-US" sz="2500" b="0" i="0" u="none" strike="noStrike" dirty="0">
                <a:effectLst/>
                <a:latin typeface="EYInterstate Light" panose="02000506000000020004" pitchFamily="2" charset="0"/>
              </a:rPr>
              <a:t>CD: Release pipelines are responsible for deploying artifacts into the target environments.</a:t>
            </a:r>
            <a:r>
              <a:rPr lang="en-US" sz="2500" b="0" i="0" dirty="0">
                <a:effectLst/>
                <a:latin typeface="EYInterstate Light" panose="02000506000000020004" pitchFamily="2" charset="0"/>
              </a:rPr>
              <a:t>​</a:t>
            </a:r>
            <a:endParaRPr lang="en-US" sz="2500" b="0" i="0" dirty="0">
              <a:effectLst/>
              <a:latin typeface="Arial" panose="020B0604020202020204" pitchFamily="34" charset="0"/>
            </a:endParaRPr>
          </a:p>
          <a:p>
            <a:endParaRPr lang="en-IE" sz="1400" dirty="0"/>
          </a:p>
        </p:txBody>
      </p:sp>
      <p:cxnSp>
        <p:nvCxnSpPr>
          <p:cNvPr id="11" name="Straight Connector 10">
            <a:extLst>
              <a:ext uri="{FF2B5EF4-FFF2-40B4-BE49-F238E27FC236}">
                <a16:creationId xmlns:a16="http://schemas.microsoft.com/office/drawing/2014/main" id="{0E430075-7221-4820-B106-CEFB42396C61}"/>
              </a:ext>
            </a:extLst>
          </p:cNvPr>
          <p:cNvCxnSpPr>
            <a:cxnSpLocks/>
          </p:cNvCxnSpPr>
          <p:nvPr/>
        </p:nvCxnSpPr>
        <p:spPr>
          <a:xfrm>
            <a:off x="742076" y="912738"/>
            <a:ext cx="1071702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F51DD2-733C-40D8-BDA1-F75495DDE3AE}"/>
              </a:ext>
            </a:extLst>
          </p:cNvPr>
          <p:cNvSpPr txBox="1"/>
          <p:nvPr/>
        </p:nvSpPr>
        <p:spPr>
          <a:xfrm>
            <a:off x="742076" y="348143"/>
            <a:ext cx="7365534" cy="369332"/>
          </a:xfrm>
          <a:prstGeom prst="rect">
            <a:avLst/>
          </a:prstGeom>
          <a:noFill/>
        </p:spPr>
        <p:txBody>
          <a:bodyPr wrap="square" rtlCol="0">
            <a:spAutoFit/>
          </a:bodyPr>
          <a:lstStyle/>
          <a:p>
            <a:r>
              <a:rPr lang="en-IE" b="1" dirty="0">
                <a:latin typeface="EYInterstate Light" panose="02000506000000020004" pitchFamily="2" charset="0"/>
              </a:rPr>
              <a:t>C</a:t>
            </a:r>
            <a:r>
              <a:rPr lang="en-IE" b="1" i="0" u="none" strike="noStrike" dirty="0">
                <a:effectLst/>
                <a:latin typeface="EYInterstate Light" panose="02000506000000020004" pitchFamily="2" charset="0"/>
              </a:rPr>
              <a:t>ompletely automated, developer-led, breaking out CI &amp; CD</a:t>
            </a:r>
            <a:r>
              <a:rPr lang="en-IE" b="1" i="0" dirty="0">
                <a:effectLst/>
                <a:latin typeface="EYInterstate Light" panose="02000506000000020004" pitchFamily="2" charset="0"/>
              </a:rPr>
              <a:t>​</a:t>
            </a:r>
            <a:endParaRPr lang="en-IE" b="1" dirty="0"/>
          </a:p>
        </p:txBody>
      </p:sp>
      <p:pic>
        <p:nvPicPr>
          <p:cNvPr id="16" name="Picture 15">
            <a:extLst>
              <a:ext uri="{FF2B5EF4-FFF2-40B4-BE49-F238E27FC236}">
                <a16:creationId xmlns:a16="http://schemas.microsoft.com/office/drawing/2014/main" id="{5C33693F-2209-4513-AFB9-E951BDA862C2}"/>
              </a:ext>
            </a:extLst>
          </p:cNvPr>
          <p:cNvPicPr>
            <a:picLocks noChangeAspect="1"/>
          </p:cNvPicPr>
          <p:nvPr/>
        </p:nvPicPr>
        <p:blipFill>
          <a:blip r:embed="rId2"/>
          <a:stretch>
            <a:fillRect/>
          </a:stretch>
        </p:blipFill>
        <p:spPr>
          <a:xfrm>
            <a:off x="742076" y="1282576"/>
            <a:ext cx="7493200" cy="4296101"/>
          </a:xfrm>
          <a:prstGeom prst="rect">
            <a:avLst/>
          </a:prstGeom>
        </p:spPr>
      </p:pic>
    </p:spTree>
    <p:extLst>
      <p:ext uri="{BB962C8B-B14F-4D97-AF65-F5344CB8AC3E}">
        <p14:creationId xmlns:p14="http://schemas.microsoft.com/office/powerpoint/2010/main" val="288881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25EA8-9A34-46E1-9972-70A88DBCE259}"/>
              </a:ext>
            </a:extLst>
          </p:cNvPr>
          <p:cNvSpPr>
            <a:spLocks noGrp="1"/>
          </p:cNvSpPr>
          <p:nvPr>
            <p:ph idx="1"/>
          </p:nvPr>
        </p:nvSpPr>
        <p:spPr>
          <a:xfrm>
            <a:off x="8319340" y="1181100"/>
            <a:ext cx="3215257" cy="5059497"/>
          </a:xfrm>
        </p:spPr>
        <p:txBody>
          <a:bodyPr>
            <a:normAutofit fontScale="70000" lnSpcReduction="20000"/>
          </a:bodyPr>
          <a:lstStyle/>
          <a:p>
            <a:r>
              <a:rPr lang="en-US" sz="2500" b="0" i="0" u="none" strike="noStrike" dirty="0">
                <a:effectLst/>
                <a:latin typeface="EYInterstate Light" panose="02000506000000020004" pitchFamily="2" charset="0"/>
              </a:rPr>
              <a:t>On-premises data gateway need to be installed on separate standalone VM</a:t>
            </a:r>
          </a:p>
          <a:p>
            <a:r>
              <a:rPr lang="en-US" sz="2500" b="0" i="0" u="none" strike="noStrike" dirty="0">
                <a:effectLst/>
                <a:latin typeface="EYInterstate Light" panose="02000506000000020004" pitchFamily="2" charset="0"/>
              </a:rPr>
              <a:t>Important thing to keep in mind is to no other applications shouldn’t install on standalone VM to improve performance of gateway.</a:t>
            </a:r>
          </a:p>
          <a:p>
            <a:r>
              <a:rPr lang="en-US" sz="2500" b="0" i="0" u="none" strike="noStrike" dirty="0">
                <a:effectLst/>
                <a:latin typeface="EYInterstate Light" panose="02000506000000020004" pitchFamily="2" charset="0"/>
              </a:rPr>
              <a:t>User with administrative access needs to be installing OPDG.</a:t>
            </a:r>
          </a:p>
          <a:p>
            <a:r>
              <a:rPr lang="en-US" sz="2500" dirty="0">
                <a:latin typeface="EYInterstate Light" panose="02000506000000020004" pitchFamily="2" charset="0"/>
              </a:rPr>
              <a:t>Configuration of OPDG will be defined in Microsoft documents and need to be implemented in same way to get best out of it.</a:t>
            </a:r>
          </a:p>
          <a:p>
            <a:r>
              <a:rPr lang="en-US" sz="2500" dirty="0">
                <a:latin typeface="EYInterstate Light" panose="02000506000000020004" pitchFamily="2" charset="0"/>
              </a:rPr>
              <a:t>Once OPDG has configured reporting team will make use of this to push reports from on-premise to </a:t>
            </a:r>
            <a:r>
              <a:rPr lang="en-US" sz="2500" dirty="0" err="1">
                <a:latin typeface="EYInterstate Light" panose="02000506000000020004" pitchFamily="2" charset="0"/>
              </a:rPr>
              <a:t>powerBI</a:t>
            </a:r>
            <a:r>
              <a:rPr lang="en-US" sz="2500" dirty="0">
                <a:latin typeface="EYInterstate Light" panose="02000506000000020004" pitchFamily="2" charset="0"/>
              </a:rPr>
              <a:t> services.</a:t>
            </a:r>
            <a:endParaRPr lang="en-IE" sz="1400" dirty="0">
              <a:latin typeface="EYInterstate Light" panose="02000506000000020004" pitchFamily="2" charset="0"/>
            </a:endParaRPr>
          </a:p>
        </p:txBody>
      </p:sp>
      <p:cxnSp>
        <p:nvCxnSpPr>
          <p:cNvPr id="11" name="Straight Connector 10">
            <a:extLst>
              <a:ext uri="{FF2B5EF4-FFF2-40B4-BE49-F238E27FC236}">
                <a16:creationId xmlns:a16="http://schemas.microsoft.com/office/drawing/2014/main" id="{0E430075-7221-4820-B106-CEFB42396C61}"/>
              </a:ext>
            </a:extLst>
          </p:cNvPr>
          <p:cNvCxnSpPr>
            <a:cxnSpLocks/>
          </p:cNvCxnSpPr>
          <p:nvPr/>
        </p:nvCxnSpPr>
        <p:spPr>
          <a:xfrm>
            <a:off x="742076" y="912738"/>
            <a:ext cx="1071702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F51DD2-733C-40D8-BDA1-F75495DDE3AE}"/>
              </a:ext>
            </a:extLst>
          </p:cNvPr>
          <p:cNvSpPr txBox="1"/>
          <p:nvPr/>
        </p:nvSpPr>
        <p:spPr>
          <a:xfrm>
            <a:off x="742076" y="348143"/>
            <a:ext cx="7365534" cy="369332"/>
          </a:xfrm>
          <a:prstGeom prst="rect">
            <a:avLst/>
          </a:prstGeom>
          <a:noFill/>
        </p:spPr>
        <p:txBody>
          <a:bodyPr wrap="square" rtlCol="0">
            <a:spAutoFit/>
          </a:bodyPr>
          <a:lstStyle/>
          <a:p>
            <a:r>
              <a:rPr lang="en-IE" b="1" dirty="0">
                <a:latin typeface="EYInterstate Light" panose="02000506000000020004" pitchFamily="2" charset="0"/>
              </a:rPr>
              <a:t>On-premises Data Gateway</a:t>
            </a:r>
            <a:endParaRPr lang="en-IE" b="1" dirty="0"/>
          </a:p>
        </p:txBody>
      </p:sp>
      <p:pic>
        <p:nvPicPr>
          <p:cNvPr id="1026" name="Picture 2" descr="Gateway overview">
            <a:extLst>
              <a:ext uri="{FF2B5EF4-FFF2-40B4-BE49-F238E27FC236}">
                <a16:creationId xmlns:a16="http://schemas.microsoft.com/office/drawing/2014/main" id="{4C5D9B0A-B6CB-4CF0-9BDF-14AA6D4A0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076" y="1181100"/>
            <a:ext cx="69532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65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25EA8-9A34-46E1-9972-70A88DBCE259}"/>
              </a:ext>
            </a:extLst>
          </p:cNvPr>
          <p:cNvSpPr>
            <a:spLocks noGrp="1"/>
          </p:cNvSpPr>
          <p:nvPr>
            <p:ph idx="1"/>
          </p:nvPr>
        </p:nvSpPr>
        <p:spPr>
          <a:xfrm>
            <a:off x="8319340" y="1181100"/>
            <a:ext cx="3215257" cy="5059497"/>
          </a:xfrm>
        </p:spPr>
        <p:txBody>
          <a:bodyPr>
            <a:normAutofit fontScale="55000" lnSpcReduction="20000"/>
          </a:bodyPr>
          <a:lstStyle/>
          <a:p>
            <a:r>
              <a:rPr lang="en-US" sz="2500" b="0" i="0" u="none" strike="noStrike" dirty="0">
                <a:effectLst/>
                <a:latin typeface="EYInterstate Light" panose="02000506000000020004" pitchFamily="2" charset="0"/>
              </a:rPr>
              <a:t>Reporting engineer checks .</a:t>
            </a:r>
            <a:r>
              <a:rPr lang="en-US" sz="2500" b="0" i="0" u="none" strike="noStrike" dirty="0" err="1">
                <a:effectLst/>
                <a:latin typeface="EYInterstate Light" panose="02000506000000020004" pitchFamily="2" charset="0"/>
              </a:rPr>
              <a:t>pbx</a:t>
            </a:r>
            <a:r>
              <a:rPr lang="en-US" sz="2500" b="0" i="0" u="none" strike="noStrike" dirty="0">
                <a:effectLst/>
                <a:latin typeface="EYInterstate Light" panose="02000506000000020004" pitchFamily="2" charset="0"/>
              </a:rPr>
              <a:t> file onto feature branch of git repo</a:t>
            </a:r>
          </a:p>
          <a:p>
            <a:r>
              <a:rPr lang="en-US" sz="2500" b="0" i="0" u="none" strike="noStrike" dirty="0">
                <a:effectLst/>
                <a:latin typeface="EYInterstate Light" panose="02000506000000020004" pitchFamily="2" charset="0"/>
              </a:rPr>
              <a:t>Reporting lead checks .</a:t>
            </a:r>
            <a:r>
              <a:rPr lang="en-US" sz="2500" b="0" i="0" u="none" strike="noStrike" dirty="0" err="1">
                <a:effectLst/>
                <a:latin typeface="EYInterstate Light" panose="02000506000000020004" pitchFamily="2" charset="0"/>
              </a:rPr>
              <a:t>pbx</a:t>
            </a:r>
            <a:r>
              <a:rPr lang="en-US" sz="2500" b="0" i="0" u="none" strike="noStrike" dirty="0">
                <a:effectLst/>
                <a:latin typeface="EYInterstate Light" panose="02000506000000020004" pitchFamily="2" charset="0"/>
              </a:rPr>
              <a:t> file if required</a:t>
            </a:r>
          </a:p>
          <a:p>
            <a:r>
              <a:rPr lang="en-US" sz="2500" b="0" i="0" u="none" strike="noStrike" dirty="0">
                <a:effectLst/>
                <a:latin typeface="EYInterstate Light" panose="02000506000000020004" pitchFamily="2" charset="0"/>
              </a:rPr>
              <a:t>Reporting engineer creates pull request from feature branch onto main branch</a:t>
            </a:r>
          </a:p>
          <a:p>
            <a:r>
              <a:rPr lang="en-US" sz="2500" dirty="0">
                <a:latin typeface="EYInterstate Light" panose="02000506000000020004" pitchFamily="2" charset="0"/>
              </a:rPr>
              <a:t>If required few more checks can be implemented here</a:t>
            </a:r>
          </a:p>
          <a:p>
            <a:r>
              <a:rPr lang="en-US" sz="2500" dirty="0">
                <a:latin typeface="EYInterstate Light" panose="02000506000000020004" pitchFamily="2" charset="0"/>
              </a:rPr>
              <a:t>As soon as code is committed onto main branch, build pipeline will be triggered</a:t>
            </a:r>
            <a:endParaRPr lang="en-US" sz="2500" b="0" i="0" u="none" strike="noStrike" dirty="0">
              <a:effectLst/>
              <a:latin typeface="EYInterstate Light" panose="02000506000000020004" pitchFamily="2" charset="0"/>
            </a:endParaRPr>
          </a:p>
          <a:p>
            <a:r>
              <a:rPr lang="en-US" sz="2500" b="0" i="0" u="none" strike="noStrike" dirty="0">
                <a:effectLst/>
                <a:latin typeface="EYInterstate Light" panose="02000506000000020004" pitchFamily="2" charset="0"/>
              </a:rPr>
              <a:t>Build pipeline will create an artifact</a:t>
            </a:r>
          </a:p>
          <a:p>
            <a:r>
              <a:rPr lang="en-US" sz="2500" b="0" i="0" u="none" strike="noStrike" dirty="0">
                <a:effectLst/>
                <a:latin typeface="EYInterstate Light" panose="02000506000000020004" pitchFamily="2" charset="0"/>
              </a:rPr>
              <a:t>As </a:t>
            </a:r>
            <a:r>
              <a:rPr lang="en-US" sz="2500" dirty="0">
                <a:latin typeface="EYInterstate Light" panose="02000506000000020004" pitchFamily="2" charset="0"/>
              </a:rPr>
              <a:t>soon as build pipeline finishes execution it will create an artifact as well as it triggers release pipeline to push on to dev</a:t>
            </a:r>
          </a:p>
          <a:p>
            <a:r>
              <a:rPr lang="en-US" sz="2500" dirty="0">
                <a:latin typeface="EYInterstate Light" panose="02000506000000020004" pitchFamily="2" charset="0"/>
              </a:rPr>
              <a:t> An approver is required to approve this pipeline, once pipeline has approved changes will be pushed onto dev environment</a:t>
            </a:r>
          </a:p>
          <a:p>
            <a:r>
              <a:rPr lang="en-US" sz="2500" dirty="0">
                <a:latin typeface="EYInterstate Light" panose="02000506000000020004" pitchFamily="2" charset="0"/>
              </a:rPr>
              <a:t>Repeat the same process for other environments.</a:t>
            </a:r>
            <a:endParaRPr lang="en-US" sz="2500" b="0" i="0" u="none" strike="noStrike" dirty="0">
              <a:effectLst/>
              <a:latin typeface="EYInterstate Light" panose="02000506000000020004" pitchFamily="2" charset="0"/>
            </a:endParaRPr>
          </a:p>
          <a:p>
            <a:endParaRPr lang="en-US" sz="2500" b="0" i="0" u="none" strike="noStrike" dirty="0">
              <a:effectLst/>
              <a:latin typeface="EYInterstate Light" panose="02000506000000020004" pitchFamily="2" charset="0"/>
            </a:endParaRPr>
          </a:p>
          <a:p>
            <a:endParaRPr lang="en-IE" sz="1400" dirty="0">
              <a:latin typeface="EYInterstate Light" panose="02000506000000020004" pitchFamily="2" charset="0"/>
            </a:endParaRPr>
          </a:p>
        </p:txBody>
      </p:sp>
      <p:cxnSp>
        <p:nvCxnSpPr>
          <p:cNvPr id="11" name="Straight Connector 10">
            <a:extLst>
              <a:ext uri="{FF2B5EF4-FFF2-40B4-BE49-F238E27FC236}">
                <a16:creationId xmlns:a16="http://schemas.microsoft.com/office/drawing/2014/main" id="{0E430075-7221-4820-B106-CEFB42396C61}"/>
              </a:ext>
            </a:extLst>
          </p:cNvPr>
          <p:cNvCxnSpPr>
            <a:cxnSpLocks/>
          </p:cNvCxnSpPr>
          <p:nvPr/>
        </p:nvCxnSpPr>
        <p:spPr>
          <a:xfrm>
            <a:off x="742076" y="912738"/>
            <a:ext cx="1071702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F51DD2-733C-40D8-BDA1-F75495DDE3AE}"/>
              </a:ext>
            </a:extLst>
          </p:cNvPr>
          <p:cNvSpPr txBox="1"/>
          <p:nvPr/>
        </p:nvSpPr>
        <p:spPr>
          <a:xfrm>
            <a:off x="742076" y="348143"/>
            <a:ext cx="7365534" cy="369332"/>
          </a:xfrm>
          <a:prstGeom prst="rect">
            <a:avLst/>
          </a:prstGeom>
          <a:noFill/>
        </p:spPr>
        <p:txBody>
          <a:bodyPr wrap="square" rtlCol="0">
            <a:spAutoFit/>
          </a:bodyPr>
          <a:lstStyle/>
          <a:p>
            <a:r>
              <a:rPr lang="en-IE" b="1" dirty="0">
                <a:latin typeface="EYInterstate Light" panose="02000506000000020004" pitchFamily="2" charset="0"/>
              </a:rPr>
              <a:t>Automate deployments of </a:t>
            </a:r>
            <a:r>
              <a:rPr lang="en-IE" b="1" dirty="0" err="1">
                <a:latin typeface="EYInterstate Light" panose="02000506000000020004" pitchFamily="2" charset="0"/>
              </a:rPr>
              <a:t>PowerBi</a:t>
            </a:r>
            <a:r>
              <a:rPr lang="en-IE" b="1" dirty="0">
                <a:latin typeface="EYInterstate Light" panose="02000506000000020004" pitchFamily="2" charset="0"/>
              </a:rPr>
              <a:t> dashboards via Ci/CD</a:t>
            </a:r>
            <a:endParaRPr lang="en-IE" b="1" dirty="0"/>
          </a:p>
        </p:txBody>
      </p:sp>
      <p:pic>
        <p:nvPicPr>
          <p:cNvPr id="2050" name="Picture 2">
            <a:extLst>
              <a:ext uri="{FF2B5EF4-FFF2-40B4-BE49-F238E27FC236}">
                <a16:creationId xmlns:a16="http://schemas.microsoft.com/office/drawing/2014/main" id="{32AACB05-07CC-44FE-A9AA-26653EADE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076" y="1181100"/>
            <a:ext cx="7531222" cy="484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13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25EA8-9A34-46E1-9972-70A88DBCE259}"/>
              </a:ext>
            </a:extLst>
          </p:cNvPr>
          <p:cNvSpPr>
            <a:spLocks noGrp="1"/>
          </p:cNvSpPr>
          <p:nvPr>
            <p:ph idx="1"/>
          </p:nvPr>
        </p:nvSpPr>
        <p:spPr>
          <a:xfrm>
            <a:off x="742076" y="1108002"/>
            <a:ext cx="10792521" cy="5132595"/>
          </a:xfrm>
        </p:spPr>
        <p:txBody>
          <a:bodyPr>
            <a:normAutofit fontScale="77500" lnSpcReduction="20000"/>
          </a:bodyPr>
          <a:lstStyle/>
          <a:p>
            <a:r>
              <a:rPr lang="en-IE" sz="2500" b="1" i="0" u="none" strike="noStrike" dirty="0">
                <a:effectLst/>
                <a:latin typeface="EYInterstate Light" panose="02000506000000020004" pitchFamily="2" charset="0"/>
              </a:rPr>
              <a:t>Monitoring and Alerting</a:t>
            </a:r>
            <a:r>
              <a:rPr lang="en-IE" sz="2500" b="0" i="0" u="none" strike="noStrike" dirty="0">
                <a:effectLst/>
                <a:latin typeface="EYInterstate Light" panose="02000506000000020004" pitchFamily="2" charset="0"/>
              </a:rPr>
              <a:t>: AI can </a:t>
            </a:r>
            <a:r>
              <a:rPr lang="en-IE" sz="2500" b="0" i="0" u="none" strike="noStrike" dirty="0" err="1">
                <a:effectLst/>
                <a:latin typeface="EYInterstate Light" panose="02000506000000020004" pitchFamily="2" charset="0"/>
              </a:rPr>
              <a:t>analyze</a:t>
            </a:r>
            <a:r>
              <a:rPr lang="en-IE" sz="2500" b="0" i="0" u="none" strike="noStrike" dirty="0">
                <a:effectLst/>
                <a:latin typeface="EYInterstate Light" panose="02000506000000020004" pitchFamily="2" charset="0"/>
              </a:rPr>
              <a:t> vast amounts of monitoring data, logs, and metrics in real-time to identify anomalies and patterns. It can help SREs by providing automated alerts and notifications for potential issues or incidents, allowing them to proactively address them.</a:t>
            </a:r>
          </a:p>
          <a:p>
            <a:r>
              <a:rPr lang="en-IE" sz="2500" b="1" i="0" u="none" strike="noStrike" dirty="0">
                <a:effectLst/>
                <a:latin typeface="EYInterstate Light" panose="02000506000000020004" pitchFamily="2" charset="0"/>
              </a:rPr>
              <a:t>Automation and Remediation</a:t>
            </a:r>
            <a:r>
              <a:rPr lang="en-IE" sz="2500" b="0" i="0" u="none" strike="noStrike" dirty="0">
                <a:effectLst/>
                <a:latin typeface="EYInterstate Light" panose="02000506000000020004" pitchFamily="2" charset="0"/>
              </a:rPr>
              <a:t>: AI can automate routine tasks, such as log analysis, log aggregation, and system health checks. It can identify common issues and apply pre-defined or learned remediation actions automatically, reducing the need for manual intervention from SREs. This allows them to focus on more critical and complex tasks</a:t>
            </a:r>
            <a:endParaRPr lang="en-IE" sz="2500" dirty="0">
              <a:latin typeface="EYInterstate Light" panose="02000506000000020004" pitchFamily="2" charset="0"/>
            </a:endParaRPr>
          </a:p>
          <a:p>
            <a:r>
              <a:rPr lang="en-IE" sz="2500" b="1" i="0" u="none" strike="noStrike" dirty="0">
                <a:effectLst/>
                <a:latin typeface="EYInterstate Light" panose="02000506000000020004" pitchFamily="2" charset="0"/>
              </a:rPr>
              <a:t>Root Cause Analysis</a:t>
            </a:r>
            <a:r>
              <a:rPr lang="en-IE" sz="2500" b="0" i="0" u="none" strike="noStrike" dirty="0">
                <a:effectLst/>
                <a:latin typeface="EYInterstate Light" panose="02000506000000020004" pitchFamily="2" charset="0"/>
              </a:rPr>
              <a:t>: When incidents occur, AI can assist SREs in performing root cause analysis by correlating data from various sources, identifying contributing factors, and suggesting possible causes. This helps accelerate the troubleshooting process and aids in preventing future occurrences of similar issues.</a:t>
            </a:r>
          </a:p>
          <a:p>
            <a:r>
              <a:rPr lang="en-IE" sz="2500" b="1" i="0" u="none" strike="noStrike" dirty="0">
                <a:effectLst/>
                <a:latin typeface="EYInterstate Light" panose="02000506000000020004" pitchFamily="2" charset="0"/>
              </a:rPr>
              <a:t>Performance Optimization</a:t>
            </a:r>
            <a:r>
              <a:rPr lang="en-IE" sz="2500" b="0" i="0" u="none" strike="noStrike" dirty="0">
                <a:effectLst/>
                <a:latin typeface="EYInterstate Light" panose="02000506000000020004" pitchFamily="2" charset="0"/>
              </a:rPr>
              <a:t>: AI can </a:t>
            </a:r>
            <a:r>
              <a:rPr lang="en-IE" sz="2500" b="0" i="0" u="none" strike="noStrike" dirty="0" err="1">
                <a:effectLst/>
                <a:latin typeface="EYInterstate Light" panose="02000506000000020004" pitchFamily="2" charset="0"/>
              </a:rPr>
              <a:t>analyze</a:t>
            </a:r>
            <a:r>
              <a:rPr lang="en-IE" sz="2500" b="0" i="0" u="none" strike="noStrike" dirty="0">
                <a:effectLst/>
                <a:latin typeface="EYInterstate Light" panose="02000506000000020004" pitchFamily="2" charset="0"/>
              </a:rPr>
              <a:t> system performance metrics, identify bottlenecks, and suggest optimizations. It can provide insights into resource utilization, load balancing, and capacity planning, enabling SREs to fine-tune systems for optimal performance and efficiency.</a:t>
            </a:r>
          </a:p>
          <a:p>
            <a:r>
              <a:rPr lang="en-IE" sz="2500" b="1" i="0" u="none" strike="noStrike" dirty="0">
                <a:effectLst/>
                <a:latin typeface="EYInterstate Light" panose="02000506000000020004" pitchFamily="2" charset="0"/>
              </a:rPr>
              <a:t>Knowledge Base and Documentation</a:t>
            </a:r>
            <a:r>
              <a:rPr lang="en-IE" sz="2500" b="0" i="0" u="none" strike="noStrike" dirty="0">
                <a:effectLst/>
                <a:latin typeface="EYInterstate Light" panose="02000506000000020004" pitchFamily="2" charset="0"/>
              </a:rPr>
              <a:t>: AI can help maintain an up-to-date knowledge base by automatically </a:t>
            </a:r>
            <a:r>
              <a:rPr lang="en-IE" sz="2500" dirty="0">
                <a:latin typeface="EYInterstate Light" panose="02000506000000020004" pitchFamily="2" charset="0"/>
              </a:rPr>
              <a:t>extracting information from incident reports, resolution documentation, and other relevant sources. It can assist SREs in finding relevant information quickly and accurately, improving their efficiency during troubleshooting and problem-solving.</a:t>
            </a:r>
          </a:p>
          <a:p>
            <a:r>
              <a:rPr lang="en-IE" sz="2500" b="1" dirty="0">
                <a:latin typeface="EYInterstate Light" panose="02000506000000020004" pitchFamily="2" charset="0"/>
              </a:rPr>
              <a:t>Automated Troubleshooting</a:t>
            </a:r>
            <a:r>
              <a:rPr lang="en-IE" sz="2500" dirty="0">
                <a:latin typeface="EYInterstate Light" panose="02000506000000020004" pitchFamily="2" charset="0"/>
              </a:rPr>
              <a:t>: AI-powered systems can </a:t>
            </a:r>
            <a:r>
              <a:rPr lang="en-IE" sz="2500" dirty="0" err="1">
                <a:latin typeface="EYInterstate Light" panose="02000506000000020004" pitchFamily="2" charset="0"/>
              </a:rPr>
              <a:t>analyze</a:t>
            </a:r>
            <a:r>
              <a:rPr lang="en-IE" sz="2500" dirty="0">
                <a:latin typeface="EYInterstate Light" panose="02000506000000020004" pitchFamily="2" charset="0"/>
              </a:rPr>
              <a:t> logs, events, and system metrics to identify the root cause of issues automatically. This reduces the time and effort required by SREs to investigate and troubleshoot problems, allowing them to focus on more critical tasks.</a:t>
            </a:r>
          </a:p>
          <a:p>
            <a:endParaRPr lang="en-IE" sz="2500" b="0" i="0" u="none" strike="noStrike" dirty="0">
              <a:effectLst/>
              <a:latin typeface="EYInterstate Light" panose="02000506000000020004" pitchFamily="2" charset="0"/>
            </a:endParaRPr>
          </a:p>
          <a:p>
            <a:endParaRPr lang="en-IE" sz="2500" b="0" i="0" u="none" strike="noStrike" dirty="0">
              <a:effectLst/>
              <a:latin typeface="EYInterstate Light" panose="02000506000000020004" pitchFamily="2" charset="0"/>
            </a:endParaRPr>
          </a:p>
          <a:p>
            <a:endParaRPr lang="en-US" sz="2500" b="0" i="0" u="none" strike="noStrike" dirty="0">
              <a:effectLst/>
              <a:latin typeface="EYInterstate Light" panose="02000506000000020004" pitchFamily="2" charset="0"/>
            </a:endParaRPr>
          </a:p>
          <a:p>
            <a:endParaRPr lang="en-IE" sz="1400" dirty="0">
              <a:latin typeface="EYInterstate Light" panose="02000506000000020004" pitchFamily="2" charset="0"/>
            </a:endParaRPr>
          </a:p>
        </p:txBody>
      </p:sp>
      <p:cxnSp>
        <p:nvCxnSpPr>
          <p:cNvPr id="11" name="Straight Connector 10">
            <a:extLst>
              <a:ext uri="{FF2B5EF4-FFF2-40B4-BE49-F238E27FC236}">
                <a16:creationId xmlns:a16="http://schemas.microsoft.com/office/drawing/2014/main" id="{0E430075-7221-4820-B106-CEFB42396C61}"/>
              </a:ext>
            </a:extLst>
          </p:cNvPr>
          <p:cNvCxnSpPr>
            <a:cxnSpLocks/>
          </p:cNvCxnSpPr>
          <p:nvPr/>
        </p:nvCxnSpPr>
        <p:spPr>
          <a:xfrm>
            <a:off x="742076" y="912738"/>
            <a:ext cx="1071702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F51DD2-733C-40D8-BDA1-F75495DDE3AE}"/>
              </a:ext>
            </a:extLst>
          </p:cNvPr>
          <p:cNvSpPr txBox="1"/>
          <p:nvPr/>
        </p:nvSpPr>
        <p:spPr>
          <a:xfrm>
            <a:off x="742076" y="348143"/>
            <a:ext cx="7365534" cy="369332"/>
          </a:xfrm>
          <a:prstGeom prst="rect">
            <a:avLst/>
          </a:prstGeom>
          <a:noFill/>
        </p:spPr>
        <p:txBody>
          <a:bodyPr wrap="square" rtlCol="0">
            <a:spAutoFit/>
          </a:bodyPr>
          <a:lstStyle/>
          <a:p>
            <a:r>
              <a:rPr lang="en-IE" b="1" dirty="0">
                <a:latin typeface="EYInterstate Light" panose="02000506000000020004" pitchFamily="2" charset="0"/>
              </a:rPr>
              <a:t>Use of AI in site reliability engineer</a:t>
            </a:r>
            <a:endParaRPr lang="en-IE" b="1" dirty="0"/>
          </a:p>
        </p:txBody>
      </p:sp>
    </p:spTree>
    <p:extLst>
      <p:ext uri="{BB962C8B-B14F-4D97-AF65-F5344CB8AC3E}">
        <p14:creationId xmlns:p14="http://schemas.microsoft.com/office/powerpoint/2010/main" val="240323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25EA8-9A34-46E1-9972-70A88DBCE259}"/>
              </a:ext>
            </a:extLst>
          </p:cNvPr>
          <p:cNvSpPr>
            <a:spLocks noGrp="1"/>
          </p:cNvSpPr>
          <p:nvPr>
            <p:ph idx="1"/>
          </p:nvPr>
        </p:nvSpPr>
        <p:spPr>
          <a:xfrm>
            <a:off x="742076" y="1108002"/>
            <a:ext cx="10792521" cy="5132595"/>
          </a:xfrm>
        </p:spPr>
        <p:txBody>
          <a:bodyPr>
            <a:normAutofit/>
          </a:bodyPr>
          <a:lstStyle/>
          <a:p>
            <a:r>
              <a:rPr lang="en-IE" sz="2500" b="0" i="0" u="none" strike="noStrike" dirty="0">
                <a:effectLst/>
                <a:latin typeface="EYInterstate Light" panose="02000506000000020004" pitchFamily="2" charset="0"/>
              </a:rPr>
              <a:t>As a CEO from 11 years what was the toughest decision you have taken?</a:t>
            </a:r>
          </a:p>
          <a:p>
            <a:r>
              <a:rPr lang="en-IE" sz="2500" b="0" i="0" u="none" strike="noStrike" dirty="0">
                <a:effectLst/>
                <a:latin typeface="EYInterstate Light" panose="02000506000000020004" pitchFamily="2" charset="0"/>
              </a:rPr>
              <a:t>I have asked this question on last call but want to hear your version, why </a:t>
            </a:r>
            <a:r>
              <a:rPr lang="en-IE" sz="2500" b="0" i="0" u="none" strike="noStrike" dirty="0" err="1">
                <a:effectLst/>
                <a:latin typeface="EYInterstate Light" panose="02000506000000020004" pitchFamily="2" charset="0"/>
              </a:rPr>
              <a:t>sourcedogg</a:t>
            </a:r>
            <a:r>
              <a:rPr lang="en-IE" sz="2500" b="0" i="0" u="none" strike="noStrike" dirty="0">
                <a:effectLst/>
                <a:latin typeface="EYInterstate Light" panose="02000506000000020004" pitchFamily="2" charset="0"/>
              </a:rPr>
              <a:t> is still a </a:t>
            </a:r>
            <a:r>
              <a:rPr lang="en-IE" sz="2500" b="0" i="0" u="none" strike="noStrike" dirty="0" err="1">
                <a:effectLst/>
                <a:latin typeface="EYInterstate Light" panose="02000506000000020004" pitchFamily="2" charset="0"/>
              </a:rPr>
              <a:t>startup</a:t>
            </a:r>
            <a:r>
              <a:rPr lang="en-IE" sz="2500" b="0" i="0" u="none" strike="noStrike" dirty="0">
                <a:effectLst/>
                <a:latin typeface="EYInterstate Light" panose="02000506000000020004" pitchFamily="2" charset="0"/>
              </a:rPr>
              <a:t> </a:t>
            </a:r>
            <a:r>
              <a:rPr lang="en-IE" sz="2500" b="0" i="0" u="none" strike="noStrike" dirty="0" err="1">
                <a:effectLst/>
                <a:latin typeface="EYInterstate Light" panose="02000506000000020004" pitchFamily="2" charset="0"/>
              </a:rPr>
              <a:t>eventhough</a:t>
            </a:r>
            <a:r>
              <a:rPr lang="en-IE" sz="2500" b="0" i="0" u="none" strike="noStrike" dirty="0">
                <a:effectLst/>
                <a:latin typeface="EYInterstate Light" panose="02000506000000020004" pitchFamily="2" charset="0"/>
              </a:rPr>
              <a:t> it has been 13+ years?</a:t>
            </a:r>
          </a:p>
          <a:p>
            <a:r>
              <a:rPr lang="en-IE" sz="2500" dirty="0">
                <a:latin typeface="EYInterstate Light" panose="02000506000000020004" pitchFamily="2" charset="0"/>
              </a:rPr>
              <a:t>What will the future looks like in </a:t>
            </a:r>
            <a:r>
              <a:rPr lang="en-IE" sz="2500" dirty="0" err="1">
                <a:latin typeface="EYInterstate Light" panose="02000506000000020004" pitchFamily="2" charset="0"/>
              </a:rPr>
              <a:t>sourcedogg</a:t>
            </a:r>
            <a:r>
              <a:rPr lang="en-IE" sz="2500" dirty="0">
                <a:latin typeface="EYInterstate Light" panose="02000506000000020004" pitchFamily="2" charset="0"/>
              </a:rPr>
              <a:t>?</a:t>
            </a:r>
            <a:endParaRPr lang="en-IE" sz="2500" b="0" i="0" u="none" strike="noStrike" dirty="0">
              <a:effectLst/>
              <a:latin typeface="EYInterstate Light" panose="02000506000000020004" pitchFamily="2" charset="0"/>
            </a:endParaRPr>
          </a:p>
          <a:p>
            <a:endParaRPr lang="en-IE" sz="2500" b="0" i="0" u="none" strike="noStrike" dirty="0">
              <a:effectLst/>
              <a:latin typeface="EYInterstate Light" panose="02000506000000020004" pitchFamily="2" charset="0"/>
            </a:endParaRPr>
          </a:p>
          <a:p>
            <a:endParaRPr lang="en-US" sz="2500" b="0" i="0" u="none" strike="noStrike" dirty="0">
              <a:effectLst/>
              <a:latin typeface="EYInterstate Light" panose="02000506000000020004" pitchFamily="2" charset="0"/>
            </a:endParaRPr>
          </a:p>
          <a:p>
            <a:endParaRPr lang="en-IE" sz="1400" dirty="0">
              <a:latin typeface="EYInterstate Light" panose="02000506000000020004" pitchFamily="2" charset="0"/>
            </a:endParaRPr>
          </a:p>
        </p:txBody>
      </p:sp>
      <p:cxnSp>
        <p:nvCxnSpPr>
          <p:cNvPr id="11" name="Straight Connector 10">
            <a:extLst>
              <a:ext uri="{FF2B5EF4-FFF2-40B4-BE49-F238E27FC236}">
                <a16:creationId xmlns:a16="http://schemas.microsoft.com/office/drawing/2014/main" id="{0E430075-7221-4820-B106-CEFB42396C61}"/>
              </a:ext>
            </a:extLst>
          </p:cNvPr>
          <p:cNvCxnSpPr>
            <a:cxnSpLocks/>
          </p:cNvCxnSpPr>
          <p:nvPr/>
        </p:nvCxnSpPr>
        <p:spPr>
          <a:xfrm>
            <a:off x="742076" y="912738"/>
            <a:ext cx="1071702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F51DD2-733C-40D8-BDA1-F75495DDE3AE}"/>
              </a:ext>
            </a:extLst>
          </p:cNvPr>
          <p:cNvSpPr txBox="1"/>
          <p:nvPr/>
        </p:nvSpPr>
        <p:spPr>
          <a:xfrm>
            <a:off x="742076" y="348143"/>
            <a:ext cx="7365534" cy="369332"/>
          </a:xfrm>
          <a:prstGeom prst="rect">
            <a:avLst/>
          </a:prstGeom>
          <a:noFill/>
        </p:spPr>
        <p:txBody>
          <a:bodyPr wrap="square" rtlCol="0">
            <a:spAutoFit/>
          </a:bodyPr>
          <a:lstStyle/>
          <a:p>
            <a:r>
              <a:rPr lang="en-IE" b="1" dirty="0">
                <a:latin typeface="EYInterstate Light" panose="02000506000000020004" pitchFamily="2" charset="0"/>
              </a:rPr>
              <a:t>Questions</a:t>
            </a:r>
            <a:endParaRPr lang="en-IE" b="1" dirty="0"/>
          </a:p>
        </p:txBody>
      </p:sp>
    </p:spTree>
    <p:extLst>
      <p:ext uri="{BB962C8B-B14F-4D97-AF65-F5344CB8AC3E}">
        <p14:creationId xmlns:p14="http://schemas.microsoft.com/office/powerpoint/2010/main" val="40954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9BFE-CC1A-4FBD-B2AC-96F064BE3324}"/>
              </a:ext>
            </a:extLst>
          </p:cNvPr>
          <p:cNvSpPr>
            <a:spLocks noGrp="1"/>
          </p:cNvSpPr>
          <p:nvPr>
            <p:ph type="title"/>
          </p:nvPr>
        </p:nvSpPr>
        <p:spPr>
          <a:xfrm>
            <a:off x="838200" y="365126"/>
            <a:ext cx="10243657" cy="624776"/>
          </a:xfrm>
        </p:spPr>
        <p:txBody>
          <a:bodyPr>
            <a:normAutofit/>
          </a:bodyPr>
          <a:lstStyle/>
          <a:p>
            <a:r>
              <a:rPr lang="en-IE" sz="1800" b="1" dirty="0"/>
              <a:t>Future state Roadmap</a:t>
            </a:r>
          </a:p>
        </p:txBody>
      </p:sp>
      <p:sp>
        <p:nvSpPr>
          <p:cNvPr id="4" name="Rectangle 3">
            <a:extLst>
              <a:ext uri="{FF2B5EF4-FFF2-40B4-BE49-F238E27FC236}">
                <a16:creationId xmlns:a16="http://schemas.microsoft.com/office/drawing/2014/main" id="{E6EB7A55-CAA8-4DAC-AA83-46CE4D3CBC99}"/>
              </a:ext>
            </a:extLst>
          </p:cNvPr>
          <p:cNvSpPr/>
          <p:nvPr/>
        </p:nvSpPr>
        <p:spPr>
          <a:xfrm>
            <a:off x="4969217" y="3590240"/>
            <a:ext cx="3770486" cy="149212"/>
          </a:xfrm>
          <a:prstGeom prst="rect">
            <a:avLst/>
          </a:prstGeom>
          <a:solidFill>
            <a:sysClr val="window" lastClr="FFFFFF">
              <a:lumMod val="85000"/>
            </a:sysClr>
          </a:solidFill>
          <a:ln w="25400" cap="flat" cmpd="sng" algn="ctr">
            <a:noFill/>
            <a:prstDash val="solid"/>
          </a:ln>
          <a:effectLst/>
        </p:spPr>
        <p:txBody>
          <a:bodyPr anchor="ctr"/>
          <a:lstStyle/>
          <a:p>
            <a:pPr algn="ctr">
              <a:defRPr/>
            </a:pPr>
            <a:endParaRPr lang="en-AU" kern="0">
              <a:solidFill>
                <a:prstClr val="white"/>
              </a:solidFill>
              <a:latin typeface="Arial"/>
            </a:endParaRPr>
          </a:p>
        </p:txBody>
      </p:sp>
      <p:sp>
        <p:nvSpPr>
          <p:cNvPr id="5" name="Block Arc 4">
            <a:extLst>
              <a:ext uri="{FF2B5EF4-FFF2-40B4-BE49-F238E27FC236}">
                <a16:creationId xmlns:a16="http://schemas.microsoft.com/office/drawing/2014/main" id="{898BA555-4AC7-4816-A95A-2AF4D9AA4499}"/>
              </a:ext>
            </a:extLst>
          </p:cNvPr>
          <p:cNvSpPr/>
          <p:nvPr/>
        </p:nvSpPr>
        <p:spPr>
          <a:xfrm rot="16200000">
            <a:off x="4049781" y="3505635"/>
            <a:ext cx="1825642" cy="1994852"/>
          </a:xfrm>
          <a:prstGeom prst="blockArc">
            <a:avLst>
              <a:gd name="adj1" fmla="val 10801465"/>
              <a:gd name="adj2" fmla="val 102266"/>
              <a:gd name="adj3" fmla="val 7707"/>
            </a:avLst>
          </a:prstGeom>
          <a:solidFill>
            <a:sysClr val="window" lastClr="FFFFFF">
              <a:lumMod val="85000"/>
            </a:sysClr>
          </a:solidFill>
          <a:ln w="25400" cap="flat" cmpd="sng" algn="ctr">
            <a:noFill/>
            <a:prstDash val="solid"/>
          </a:ln>
          <a:effectLst/>
        </p:spPr>
        <p:txBody>
          <a:bodyPr anchor="ctr"/>
          <a:lstStyle/>
          <a:p>
            <a:pPr algn="ctr">
              <a:defRPr/>
            </a:pPr>
            <a:endParaRPr lang="en-AU" kern="0">
              <a:solidFill>
                <a:srgbClr val="000000"/>
              </a:solidFill>
              <a:latin typeface="Arial"/>
            </a:endParaRPr>
          </a:p>
        </p:txBody>
      </p:sp>
      <p:sp>
        <p:nvSpPr>
          <p:cNvPr id="6" name="Rectangle 5">
            <a:extLst>
              <a:ext uri="{FF2B5EF4-FFF2-40B4-BE49-F238E27FC236}">
                <a16:creationId xmlns:a16="http://schemas.microsoft.com/office/drawing/2014/main" id="{E5897790-8BEC-4604-8868-EFE73C1AE459}"/>
              </a:ext>
            </a:extLst>
          </p:cNvPr>
          <p:cNvSpPr/>
          <p:nvPr/>
        </p:nvSpPr>
        <p:spPr>
          <a:xfrm>
            <a:off x="1858911" y="1885634"/>
            <a:ext cx="6886116" cy="139220"/>
          </a:xfrm>
          <a:prstGeom prst="rect">
            <a:avLst/>
          </a:prstGeom>
          <a:solidFill>
            <a:sysClr val="window" lastClr="FFFFFF">
              <a:lumMod val="85000"/>
            </a:sysClr>
          </a:solidFill>
          <a:ln w="25400" cap="flat" cmpd="sng" algn="ctr">
            <a:noFill/>
            <a:prstDash val="solid"/>
          </a:ln>
          <a:effectLst/>
        </p:spPr>
        <p:txBody>
          <a:bodyPr anchor="ctr"/>
          <a:lstStyle/>
          <a:p>
            <a:pPr algn="ctr">
              <a:defRPr/>
            </a:pPr>
            <a:endParaRPr lang="en-AU" kern="0">
              <a:solidFill>
                <a:prstClr val="white"/>
              </a:solidFill>
              <a:latin typeface="Arial"/>
            </a:endParaRPr>
          </a:p>
        </p:txBody>
      </p:sp>
      <p:sp>
        <p:nvSpPr>
          <p:cNvPr id="7" name="Block Arc 6">
            <a:extLst>
              <a:ext uri="{FF2B5EF4-FFF2-40B4-BE49-F238E27FC236}">
                <a16:creationId xmlns:a16="http://schemas.microsoft.com/office/drawing/2014/main" id="{227A2051-4226-4826-AE96-E4483A7B49CE}"/>
              </a:ext>
            </a:extLst>
          </p:cNvPr>
          <p:cNvSpPr/>
          <p:nvPr/>
        </p:nvSpPr>
        <p:spPr>
          <a:xfrm rot="5400000">
            <a:off x="7826882" y="1801029"/>
            <a:ext cx="1825642" cy="1994852"/>
          </a:xfrm>
          <a:prstGeom prst="blockArc">
            <a:avLst>
              <a:gd name="adj1" fmla="val 10801465"/>
              <a:gd name="adj2" fmla="val 38480"/>
              <a:gd name="adj3" fmla="val 7527"/>
            </a:avLst>
          </a:prstGeom>
          <a:solidFill>
            <a:sysClr val="window" lastClr="FFFFFF">
              <a:lumMod val="85000"/>
            </a:sysClr>
          </a:solidFill>
          <a:ln w="25400" cap="flat" cmpd="sng" algn="ctr">
            <a:noFill/>
            <a:prstDash val="solid"/>
          </a:ln>
          <a:effectLst/>
        </p:spPr>
        <p:txBody>
          <a:bodyPr anchor="ctr"/>
          <a:lstStyle/>
          <a:p>
            <a:pPr algn="ctr">
              <a:defRPr/>
            </a:pPr>
            <a:endParaRPr lang="en-AU" kern="0">
              <a:solidFill>
                <a:srgbClr val="000000"/>
              </a:solidFill>
              <a:latin typeface="Arial"/>
            </a:endParaRPr>
          </a:p>
        </p:txBody>
      </p:sp>
      <p:sp>
        <p:nvSpPr>
          <p:cNvPr id="8" name="Oval 7">
            <a:extLst>
              <a:ext uri="{FF2B5EF4-FFF2-40B4-BE49-F238E27FC236}">
                <a16:creationId xmlns:a16="http://schemas.microsoft.com/office/drawing/2014/main" id="{478424DB-FF4C-4388-9A9D-8AB1782224FE}"/>
              </a:ext>
            </a:extLst>
          </p:cNvPr>
          <p:cNvSpPr/>
          <p:nvPr/>
        </p:nvSpPr>
        <p:spPr>
          <a:xfrm>
            <a:off x="1684953" y="1780320"/>
            <a:ext cx="360000" cy="360000"/>
          </a:xfrm>
          <a:prstGeom prst="ellipse">
            <a:avLst/>
          </a:prstGeom>
          <a:solidFill>
            <a:srgbClr val="532F91"/>
          </a:solidFill>
          <a:ln w="25400" cap="flat" cmpd="sng" algn="ctr">
            <a:noFill/>
            <a:prstDash val="solid"/>
          </a:ln>
          <a:effectLst/>
        </p:spPr>
        <p:txBody>
          <a:bodyPr anchor="ctr"/>
          <a:lstStyle/>
          <a:p>
            <a:pPr algn="ctr">
              <a:defRPr/>
            </a:pPr>
            <a:r>
              <a:rPr lang="en-AU" sz="1200" b="1" kern="0">
                <a:solidFill>
                  <a:schemeClr val="bg1"/>
                </a:solidFill>
                <a:latin typeface="Arial"/>
              </a:rPr>
              <a:t>1</a:t>
            </a:r>
          </a:p>
        </p:txBody>
      </p:sp>
      <p:sp>
        <p:nvSpPr>
          <p:cNvPr id="9" name="Oval 8">
            <a:extLst>
              <a:ext uri="{FF2B5EF4-FFF2-40B4-BE49-F238E27FC236}">
                <a16:creationId xmlns:a16="http://schemas.microsoft.com/office/drawing/2014/main" id="{A2BBB599-1307-49BF-B1DD-3574D01F5BBF}"/>
              </a:ext>
            </a:extLst>
          </p:cNvPr>
          <p:cNvSpPr/>
          <p:nvPr/>
        </p:nvSpPr>
        <p:spPr>
          <a:xfrm>
            <a:off x="6085986" y="1780320"/>
            <a:ext cx="360000" cy="360000"/>
          </a:xfrm>
          <a:prstGeom prst="ellipse">
            <a:avLst/>
          </a:prstGeom>
          <a:solidFill>
            <a:srgbClr val="532F91"/>
          </a:solidFill>
          <a:ln w="25400" cap="flat" cmpd="sng" algn="ctr">
            <a:noFill/>
            <a:prstDash val="solid"/>
          </a:ln>
          <a:effectLst/>
        </p:spPr>
        <p:txBody>
          <a:bodyPr anchor="ctr"/>
          <a:lstStyle/>
          <a:p>
            <a:pPr algn="ctr">
              <a:defRPr/>
            </a:pPr>
            <a:r>
              <a:rPr lang="en-AU" sz="1200" b="1" kern="0">
                <a:solidFill>
                  <a:schemeClr val="bg1"/>
                </a:solidFill>
                <a:latin typeface="Arial"/>
              </a:rPr>
              <a:t>2</a:t>
            </a:r>
          </a:p>
        </p:txBody>
      </p:sp>
      <p:sp>
        <p:nvSpPr>
          <p:cNvPr id="10" name="Oval 9">
            <a:extLst>
              <a:ext uri="{FF2B5EF4-FFF2-40B4-BE49-F238E27FC236}">
                <a16:creationId xmlns:a16="http://schemas.microsoft.com/office/drawing/2014/main" id="{D86C1A74-D34F-433D-83C2-1A089E3B7127}"/>
              </a:ext>
            </a:extLst>
          </p:cNvPr>
          <p:cNvSpPr/>
          <p:nvPr/>
        </p:nvSpPr>
        <p:spPr>
          <a:xfrm>
            <a:off x="4079803" y="3777374"/>
            <a:ext cx="360000" cy="360000"/>
          </a:xfrm>
          <a:prstGeom prst="ellipse">
            <a:avLst/>
          </a:prstGeom>
          <a:solidFill>
            <a:srgbClr val="532F91"/>
          </a:solidFill>
          <a:ln w="25400" cap="flat" cmpd="sng" algn="ctr">
            <a:noFill/>
            <a:prstDash val="solid"/>
          </a:ln>
          <a:effectLst/>
        </p:spPr>
        <p:txBody>
          <a:bodyPr anchor="ctr"/>
          <a:lstStyle/>
          <a:p>
            <a:pPr algn="ctr">
              <a:defRPr/>
            </a:pPr>
            <a:r>
              <a:rPr lang="en-AU" sz="1200" b="1" kern="0" dirty="0">
                <a:solidFill>
                  <a:schemeClr val="bg1"/>
                </a:solidFill>
                <a:latin typeface="Arial"/>
              </a:rPr>
              <a:t>4</a:t>
            </a:r>
          </a:p>
        </p:txBody>
      </p:sp>
      <p:sp>
        <p:nvSpPr>
          <p:cNvPr id="12" name="Oval 11">
            <a:extLst>
              <a:ext uri="{FF2B5EF4-FFF2-40B4-BE49-F238E27FC236}">
                <a16:creationId xmlns:a16="http://schemas.microsoft.com/office/drawing/2014/main" id="{8C6FEAFA-88C9-4281-A5C7-347D40ACAC97}"/>
              </a:ext>
            </a:extLst>
          </p:cNvPr>
          <p:cNvSpPr/>
          <p:nvPr/>
        </p:nvSpPr>
        <p:spPr>
          <a:xfrm>
            <a:off x="8516034" y="3510325"/>
            <a:ext cx="360000" cy="360000"/>
          </a:xfrm>
          <a:prstGeom prst="ellipse">
            <a:avLst/>
          </a:prstGeom>
          <a:solidFill>
            <a:srgbClr val="532F91"/>
          </a:solidFill>
          <a:ln w="25400" cap="flat" cmpd="sng" algn="ctr">
            <a:noFill/>
            <a:prstDash val="solid"/>
          </a:ln>
          <a:effectLst/>
        </p:spPr>
        <p:txBody>
          <a:bodyPr anchor="ctr"/>
          <a:lstStyle/>
          <a:p>
            <a:pPr algn="ctr">
              <a:defRPr/>
            </a:pPr>
            <a:r>
              <a:rPr lang="en-AU" sz="1200" b="1" kern="0" dirty="0">
                <a:solidFill>
                  <a:schemeClr val="bg1"/>
                </a:solidFill>
                <a:latin typeface="Arial"/>
              </a:rPr>
              <a:t>3</a:t>
            </a:r>
          </a:p>
        </p:txBody>
      </p:sp>
      <p:sp>
        <p:nvSpPr>
          <p:cNvPr id="13" name="Rectangle 12">
            <a:extLst>
              <a:ext uri="{FF2B5EF4-FFF2-40B4-BE49-F238E27FC236}">
                <a16:creationId xmlns:a16="http://schemas.microsoft.com/office/drawing/2014/main" id="{0B05FF95-EC2A-43AC-B59F-957356156620}"/>
              </a:ext>
            </a:extLst>
          </p:cNvPr>
          <p:cNvSpPr/>
          <p:nvPr/>
        </p:nvSpPr>
        <p:spPr>
          <a:xfrm>
            <a:off x="1666539" y="2174622"/>
            <a:ext cx="1908000" cy="288000"/>
          </a:xfrm>
          <a:prstGeom prst="rect">
            <a:avLst/>
          </a:prstGeom>
          <a:solidFill>
            <a:srgbClr val="0067B1"/>
          </a:solidFill>
          <a:ln w="9525" cap="flat" cmpd="sng" algn="ctr">
            <a:solidFill>
              <a:srgbClr val="0067B1"/>
            </a:solidFill>
            <a:prstDash val="solid"/>
          </a:ln>
          <a:effectLst/>
        </p:spPr>
        <p:txBody>
          <a:bodyPr lIns="72000" tIns="36000" rIns="72000" bIns="36000" rtlCol="0" anchor="ctr"/>
          <a:lstStyle/>
          <a:p>
            <a:pPr algn="ctr" defTabSz="457062">
              <a:defRPr/>
            </a:pPr>
            <a:r>
              <a:rPr lang="en-AU" sz="1000" b="1" kern="0" cap="all" dirty="0">
                <a:solidFill>
                  <a:prstClr val="white"/>
                </a:solidFill>
                <a:latin typeface="Arial"/>
              </a:rPr>
              <a:t>DISCOVER</a:t>
            </a:r>
          </a:p>
        </p:txBody>
      </p:sp>
      <p:sp>
        <p:nvSpPr>
          <p:cNvPr id="14" name="Rectangle 13">
            <a:extLst>
              <a:ext uri="{FF2B5EF4-FFF2-40B4-BE49-F238E27FC236}">
                <a16:creationId xmlns:a16="http://schemas.microsoft.com/office/drawing/2014/main" id="{F0DAFB99-B8FB-4035-B84D-4A9E5AD983B8}"/>
              </a:ext>
            </a:extLst>
          </p:cNvPr>
          <p:cNvSpPr/>
          <p:nvPr/>
        </p:nvSpPr>
        <p:spPr>
          <a:xfrm>
            <a:off x="1684953" y="2453888"/>
            <a:ext cx="1810995" cy="859896"/>
          </a:xfrm>
          <a:prstGeom prst="rect">
            <a:avLst/>
          </a:prstGeom>
          <a:noFill/>
          <a:ln w="9525" cap="flat" cmpd="sng" algn="ctr">
            <a:noFill/>
            <a:prstDash val="solid"/>
          </a:ln>
          <a:effectLst/>
        </p:spPr>
        <p:txBody>
          <a:bodyPr lIns="35112" tIns="35112" rIns="35112" bIns="35112"/>
          <a:lstStyle/>
          <a:p>
            <a:pPr marL="171450" indent="-171450">
              <a:buFont typeface="Arial" panose="020B0604020202020204" pitchFamily="34" charset="0"/>
              <a:buChar char="•"/>
              <a:defRPr/>
            </a:pPr>
            <a:r>
              <a:rPr lang="de-DE" sz="800" kern="0" dirty="0">
                <a:solidFill>
                  <a:schemeClr val="tx2">
                    <a:lumMod val="75000"/>
                  </a:schemeClr>
                </a:solidFill>
                <a:latin typeface="Arial"/>
              </a:rPr>
              <a:t>Introduction to team</a:t>
            </a:r>
          </a:p>
          <a:p>
            <a:pPr marL="171450" indent="-171450">
              <a:buFont typeface="Arial" panose="020B0604020202020204" pitchFamily="34" charset="0"/>
              <a:buChar char="•"/>
              <a:defRPr/>
            </a:pPr>
            <a:r>
              <a:rPr lang="de-DE" sz="800" kern="0" dirty="0">
                <a:solidFill>
                  <a:schemeClr val="tx2">
                    <a:lumMod val="75000"/>
                  </a:schemeClr>
                </a:solidFill>
                <a:latin typeface="Arial"/>
              </a:rPr>
              <a:t>Understanding sourcedogg capabilities</a:t>
            </a:r>
          </a:p>
          <a:p>
            <a:pPr marL="171450" indent="-171450">
              <a:buFont typeface="Arial" panose="020B0604020202020204" pitchFamily="34" charset="0"/>
              <a:buChar char="•"/>
              <a:defRPr/>
            </a:pPr>
            <a:r>
              <a:rPr lang="de-DE" sz="800" kern="0" dirty="0">
                <a:solidFill>
                  <a:schemeClr val="tx2">
                    <a:lumMod val="75000"/>
                  </a:schemeClr>
                </a:solidFill>
                <a:latin typeface="Arial"/>
              </a:rPr>
              <a:t>Interacting with Major stakeholders</a:t>
            </a:r>
          </a:p>
          <a:p>
            <a:pPr marL="171450" indent="-171450">
              <a:buFont typeface="Arial" panose="020B0604020202020204" pitchFamily="34" charset="0"/>
              <a:buChar char="•"/>
              <a:defRPr/>
            </a:pPr>
            <a:r>
              <a:rPr lang="de-DE" sz="800" kern="0" dirty="0">
                <a:solidFill>
                  <a:schemeClr val="tx2">
                    <a:lumMod val="75000"/>
                  </a:schemeClr>
                </a:solidFill>
                <a:latin typeface="Arial"/>
              </a:rPr>
              <a:t>Knowing Sourcedog customers</a:t>
            </a:r>
          </a:p>
        </p:txBody>
      </p:sp>
      <p:sp>
        <p:nvSpPr>
          <p:cNvPr id="18" name="Rectangle 17">
            <a:extLst>
              <a:ext uri="{FF2B5EF4-FFF2-40B4-BE49-F238E27FC236}">
                <a16:creationId xmlns:a16="http://schemas.microsoft.com/office/drawing/2014/main" id="{0E81AF79-A965-4BC4-AC2B-D1C3C0741111}"/>
              </a:ext>
            </a:extLst>
          </p:cNvPr>
          <p:cNvSpPr/>
          <p:nvPr/>
        </p:nvSpPr>
        <p:spPr>
          <a:xfrm>
            <a:off x="6445986" y="2161199"/>
            <a:ext cx="1908000" cy="288000"/>
          </a:xfrm>
          <a:prstGeom prst="rect">
            <a:avLst/>
          </a:prstGeom>
          <a:solidFill>
            <a:srgbClr val="0067B1"/>
          </a:solidFill>
          <a:ln w="9525" cap="flat" cmpd="sng" algn="ctr">
            <a:solidFill>
              <a:srgbClr val="0067B1"/>
            </a:solidFill>
            <a:prstDash val="solid"/>
          </a:ln>
          <a:effectLst/>
        </p:spPr>
        <p:txBody>
          <a:bodyPr lIns="72000" tIns="36000" rIns="72000" bIns="36000" rtlCol="0" anchor="ctr"/>
          <a:lstStyle/>
          <a:p>
            <a:pPr algn="ctr" defTabSz="457062">
              <a:defRPr/>
            </a:pPr>
            <a:r>
              <a:rPr lang="en-AU" sz="1000" b="1" kern="0" cap="all" dirty="0">
                <a:solidFill>
                  <a:prstClr val="white"/>
                </a:solidFill>
                <a:latin typeface="Arial"/>
              </a:rPr>
              <a:t>Initial High-level assessment</a:t>
            </a:r>
          </a:p>
        </p:txBody>
      </p:sp>
      <p:sp>
        <p:nvSpPr>
          <p:cNvPr id="19" name="Rectangle 18">
            <a:extLst>
              <a:ext uri="{FF2B5EF4-FFF2-40B4-BE49-F238E27FC236}">
                <a16:creationId xmlns:a16="http://schemas.microsoft.com/office/drawing/2014/main" id="{BB1091CD-8903-45F2-9E4E-90B0296F51E2}"/>
              </a:ext>
            </a:extLst>
          </p:cNvPr>
          <p:cNvSpPr/>
          <p:nvPr/>
        </p:nvSpPr>
        <p:spPr>
          <a:xfrm>
            <a:off x="6494488" y="2486869"/>
            <a:ext cx="1810995" cy="859896"/>
          </a:xfrm>
          <a:prstGeom prst="rect">
            <a:avLst/>
          </a:prstGeom>
          <a:noFill/>
          <a:ln w="9525" cap="flat" cmpd="sng" algn="ctr">
            <a:noFill/>
            <a:prstDash val="solid"/>
          </a:ln>
          <a:effectLst/>
        </p:spPr>
        <p:txBody>
          <a:bodyPr lIns="35112" tIns="35112" rIns="35112" bIns="35112"/>
          <a:lstStyle/>
          <a:p>
            <a:pPr marL="171450" indent="-171450">
              <a:buFont typeface="Arial" panose="020B0604020202020204" pitchFamily="34" charset="0"/>
              <a:buChar char="•"/>
              <a:defRPr/>
            </a:pPr>
            <a:r>
              <a:rPr lang="de-DE" sz="800" kern="0" dirty="0">
                <a:solidFill>
                  <a:schemeClr val="tx2">
                    <a:lumMod val="75000"/>
                  </a:schemeClr>
                </a:solidFill>
                <a:latin typeface="Arial"/>
              </a:rPr>
              <a:t>Deepdrive onto sourcedogg services</a:t>
            </a:r>
          </a:p>
          <a:p>
            <a:pPr marL="171450" indent="-171450">
              <a:buFont typeface="Arial" panose="020B0604020202020204" pitchFamily="34" charset="0"/>
              <a:buChar char="•"/>
              <a:defRPr/>
            </a:pPr>
            <a:r>
              <a:rPr lang="de-DE" sz="800" kern="0" dirty="0">
                <a:solidFill>
                  <a:schemeClr val="tx2">
                    <a:lumMod val="75000"/>
                  </a:schemeClr>
                </a:solidFill>
                <a:latin typeface="Arial"/>
              </a:rPr>
              <a:t>Sourcedogg operational model</a:t>
            </a:r>
          </a:p>
          <a:p>
            <a:pPr marL="171450" indent="-171450">
              <a:buFont typeface="Arial" panose="020B0604020202020204" pitchFamily="34" charset="0"/>
              <a:buChar char="•"/>
              <a:defRPr/>
            </a:pPr>
            <a:r>
              <a:rPr lang="de-DE" sz="800" kern="0" dirty="0">
                <a:solidFill>
                  <a:schemeClr val="tx2">
                    <a:lumMod val="75000"/>
                  </a:schemeClr>
                </a:solidFill>
                <a:latin typeface="Arial"/>
              </a:rPr>
              <a:t>Understanding sourcedogg documentations</a:t>
            </a:r>
          </a:p>
          <a:p>
            <a:pPr marL="171450" indent="-171450">
              <a:buFont typeface="Arial" panose="020B0604020202020204" pitchFamily="34" charset="0"/>
              <a:buChar char="•"/>
              <a:defRPr/>
            </a:pPr>
            <a:r>
              <a:rPr lang="de-DE" sz="800" kern="0" dirty="0">
                <a:solidFill>
                  <a:schemeClr val="tx2">
                    <a:lumMod val="75000"/>
                  </a:schemeClr>
                </a:solidFill>
                <a:latin typeface="Arial"/>
              </a:rPr>
              <a:t>Initial client discussion</a:t>
            </a:r>
          </a:p>
        </p:txBody>
      </p:sp>
      <p:sp>
        <p:nvSpPr>
          <p:cNvPr id="20" name="Rectangle 19">
            <a:extLst>
              <a:ext uri="{FF2B5EF4-FFF2-40B4-BE49-F238E27FC236}">
                <a16:creationId xmlns:a16="http://schemas.microsoft.com/office/drawing/2014/main" id="{C39CE93D-CF07-4F4D-9E05-736FD7793BA9}"/>
              </a:ext>
            </a:extLst>
          </p:cNvPr>
          <p:cNvSpPr/>
          <p:nvPr/>
        </p:nvSpPr>
        <p:spPr>
          <a:xfrm>
            <a:off x="6445986" y="3896980"/>
            <a:ext cx="2126977" cy="288000"/>
          </a:xfrm>
          <a:prstGeom prst="rect">
            <a:avLst/>
          </a:prstGeom>
          <a:solidFill>
            <a:srgbClr val="0067B1"/>
          </a:solidFill>
          <a:ln w="9525" cap="flat" cmpd="sng" algn="ctr">
            <a:solidFill>
              <a:srgbClr val="0067B1"/>
            </a:solidFill>
            <a:prstDash val="solid"/>
          </a:ln>
          <a:effectLst/>
        </p:spPr>
        <p:txBody>
          <a:bodyPr lIns="72000" tIns="36000" rIns="72000" bIns="36000" rtlCol="0" anchor="ctr"/>
          <a:lstStyle/>
          <a:p>
            <a:pPr defTabSz="457062">
              <a:defRPr/>
            </a:pPr>
            <a:r>
              <a:rPr lang="en-AU" sz="1000" b="1" kern="0" cap="all" dirty="0">
                <a:solidFill>
                  <a:prstClr val="white"/>
                </a:solidFill>
                <a:latin typeface="Arial"/>
              </a:rPr>
              <a:t>ASSESS Application reliability options</a:t>
            </a:r>
          </a:p>
        </p:txBody>
      </p:sp>
      <p:sp>
        <p:nvSpPr>
          <p:cNvPr id="21" name="Rectangle 20">
            <a:extLst>
              <a:ext uri="{FF2B5EF4-FFF2-40B4-BE49-F238E27FC236}">
                <a16:creationId xmlns:a16="http://schemas.microsoft.com/office/drawing/2014/main" id="{BB9AD428-86FB-4F31-A72A-1553979B709D}"/>
              </a:ext>
            </a:extLst>
          </p:cNvPr>
          <p:cNvSpPr/>
          <p:nvPr/>
        </p:nvSpPr>
        <p:spPr>
          <a:xfrm>
            <a:off x="6494487" y="4278592"/>
            <a:ext cx="1810995" cy="859896"/>
          </a:xfrm>
          <a:prstGeom prst="rect">
            <a:avLst/>
          </a:prstGeom>
          <a:noFill/>
          <a:ln w="9525" cap="flat" cmpd="sng" algn="ctr">
            <a:noFill/>
            <a:prstDash val="solid"/>
          </a:ln>
          <a:effectLst/>
        </p:spPr>
        <p:txBody>
          <a:bodyPr lIns="35112" tIns="35112" rIns="35112" bIns="35112"/>
          <a:lstStyle/>
          <a:p>
            <a:pPr marL="171450" indent="-171450">
              <a:buFont typeface="Arial" panose="020B0604020202020204" pitchFamily="34" charset="0"/>
              <a:buChar char="•"/>
              <a:defRPr/>
            </a:pPr>
            <a:r>
              <a:rPr lang="de-DE" sz="800" kern="0" dirty="0">
                <a:solidFill>
                  <a:schemeClr val="tx2">
                    <a:lumMod val="75000"/>
                  </a:schemeClr>
                </a:solidFill>
                <a:latin typeface="Arial"/>
              </a:rPr>
              <a:t>Understanding baselevel code behide sourcedogg products</a:t>
            </a:r>
          </a:p>
          <a:p>
            <a:pPr marL="171450" indent="-171450">
              <a:buFont typeface="Arial" panose="020B0604020202020204" pitchFamily="34" charset="0"/>
              <a:buChar char="•"/>
              <a:defRPr/>
            </a:pPr>
            <a:r>
              <a:rPr lang="de-DE" sz="800" kern="0" dirty="0">
                <a:solidFill>
                  <a:schemeClr val="tx2">
                    <a:lumMod val="75000"/>
                  </a:schemeClr>
                </a:solidFill>
                <a:latin typeface="Arial"/>
              </a:rPr>
              <a:t>Identifing gaps on platform</a:t>
            </a:r>
          </a:p>
          <a:p>
            <a:pPr marL="171450" indent="-171450">
              <a:buFont typeface="Arial" panose="020B0604020202020204" pitchFamily="34" charset="0"/>
              <a:buChar char="•"/>
              <a:defRPr/>
            </a:pPr>
            <a:r>
              <a:rPr lang="de-DE" sz="800" kern="0" dirty="0">
                <a:solidFill>
                  <a:schemeClr val="tx2">
                    <a:lumMod val="75000"/>
                  </a:schemeClr>
                </a:solidFill>
                <a:latin typeface="Arial"/>
              </a:rPr>
              <a:t>Involving major stakeholders to analyse gap‘s on platform</a:t>
            </a:r>
          </a:p>
          <a:p>
            <a:pPr marL="171450" indent="-171450">
              <a:buFont typeface="Arial" panose="020B0604020202020204" pitchFamily="34" charset="0"/>
              <a:buChar char="•"/>
              <a:defRPr/>
            </a:pPr>
            <a:r>
              <a:rPr lang="de-DE" sz="800" kern="0" dirty="0">
                <a:solidFill>
                  <a:schemeClr val="tx2">
                    <a:lumMod val="75000"/>
                  </a:schemeClr>
                </a:solidFill>
                <a:latin typeface="Arial"/>
              </a:rPr>
              <a:t>Make understand what will be the impact of current state and future state</a:t>
            </a:r>
          </a:p>
        </p:txBody>
      </p:sp>
      <p:cxnSp>
        <p:nvCxnSpPr>
          <p:cNvPr id="22" name="Straight Connector 21">
            <a:extLst>
              <a:ext uri="{FF2B5EF4-FFF2-40B4-BE49-F238E27FC236}">
                <a16:creationId xmlns:a16="http://schemas.microsoft.com/office/drawing/2014/main" id="{FAEF0567-B822-41C6-9634-26C12E971D10}"/>
              </a:ext>
            </a:extLst>
          </p:cNvPr>
          <p:cNvCxnSpPr>
            <a:cxnSpLocks/>
          </p:cNvCxnSpPr>
          <p:nvPr/>
        </p:nvCxnSpPr>
        <p:spPr>
          <a:xfrm>
            <a:off x="742076" y="1055351"/>
            <a:ext cx="1071702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E87DA99-FD7B-4318-BBB1-9D9F072296AD}"/>
              </a:ext>
            </a:extLst>
          </p:cNvPr>
          <p:cNvSpPr/>
          <p:nvPr/>
        </p:nvSpPr>
        <p:spPr>
          <a:xfrm>
            <a:off x="1664894" y="3777374"/>
            <a:ext cx="2126977" cy="288000"/>
          </a:xfrm>
          <a:prstGeom prst="rect">
            <a:avLst/>
          </a:prstGeom>
          <a:solidFill>
            <a:srgbClr val="0067B1"/>
          </a:solidFill>
          <a:ln w="9525" cap="flat" cmpd="sng" algn="ctr">
            <a:solidFill>
              <a:srgbClr val="0067B1"/>
            </a:solidFill>
            <a:prstDash val="solid"/>
          </a:ln>
          <a:effectLst/>
        </p:spPr>
        <p:txBody>
          <a:bodyPr lIns="72000" tIns="36000" rIns="72000" bIns="36000" rtlCol="0" anchor="ctr"/>
          <a:lstStyle/>
          <a:p>
            <a:pPr defTabSz="457062">
              <a:defRPr/>
            </a:pPr>
            <a:r>
              <a:rPr lang="en-AU" sz="1000" b="1" kern="0" cap="all" dirty="0">
                <a:solidFill>
                  <a:prstClr val="white"/>
                </a:solidFill>
                <a:latin typeface="Arial"/>
              </a:rPr>
              <a:t>Choosing right options </a:t>
            </a:r>
          </a:p>
        </p:txBody>
      </p:sp>
      <p:sp>
        <p:nvSpPr>
          <p:cNvPr id="25" name="Rectangle 24">
            <a:extLst>
              <a:ext uri="{FF2B5EF4-FFF2-40B4-BE49-F238E27FC236}">
                <a16:creationId xmlns:a16="http://schemas.microsoft.com/office/drawing/2014/main" id="{D01F9360-49FD-47DF-9437-134C11EB40AA}"/>
              </a:ext>
            </a:extLst>
          </p:cNvPr>
          <p:cNvSpPr/>
          <p:nvPr/>
        </p:nvSpPr>
        <p:spPr>
          <a:xfrm>
            <a:off x="1715041" y="4278592"/>
            <a:ext cx="1810995" cy="859896"/>
          </a:xfrm>
          <a:prstGeom prst="rect">
            <a:avLst/>
          </a:prstGeom>
          <a:noFill/>
          <a:ln w="9525" cap="flat" cmpd="sng" algn="ctr">
            <a:noFill/>
            <a:prstDash val="solid"/>
          </a:ln>
          <a:effectLst/>
        </p:spPr>
        <p:txBody>
          <a:bodyPr lIns="35112" tIns="35112" rIns="35112" bIns="35112"/>
          <a:lstStyle/>
          <a:p>
            <a:pPr marL="171450" indent="-171450">
              <a:buFont typeface="Arial" panose="020B0604020202020204" pitchFamily="34" charset="0"/>
              <a:buChar char="•"/>
              <a:defRPr/>
            </a:pPr>
            <a:r>
              <a:rPr lang="de-DE" sz="800" kern="0" dirty="0">
                <a:solidFill>
                  <a:schemeClr val="tx2">
                    <a:lumMod val="75000"/>
                  </a:schemeClr>
                </a:solidFill>
                <a:latin typeface="Arial"/>
              </a:rPr>
              <a:t>Implementing new cloud/external software capalibities onto platfomr to improve realibilty if required</a:t>
            </a:r>
          </a:p>
          <a:p>
            <a:pPr marL="171450" indent="-171450">
              <a:buFont typeface="Arial" panose="020B0604020202020204" pitchFamily="34" charset="0"/>
              <a:buChar char="•"/>
              <a:defRPr/>
            </a:pPr>
            <a:r>
              <a:rPr lang="de-DE" sz="800" kern="0" dirty="0">
                <a:solidFill>
                  <a:schemeClr val="tx2">
                    <a:lumMod val="75000"/>
                  </a:schemeClr>
                </a:solidFill>
                <a:latin typeface="Arial"/>
              </a:rPr>
              <a:t>Implementing industry standing governence onto platform </a:t>
            </a:r>
          </a:p>
        </p:txBody>
      </p:sp>
      <p:sp>
        <p:nvSpPr>
          <p:cNvPr id="28" name="Rectangle 27">
            <a:extLst>
              <a:ext uri="{FF2B5EF4-FFF2-40B4-BE49-F238E27FC236}">
                <a16:creationId xmlns:a16="http://schemas.microsoft.com/office/drawing/2014/main" id="{42701413-8F77-4649-B1FE-7D560806EE52}"/>
              </a:ext>
            </a:extLst>
          </p:cNvPr>
          <p:cNvSpPr/>
          <p:nvPr/>
        </p:nvSpPr>
        <p:spPr>
          <a:xfrm>
            <a:off x="2218911" y="1885634"/>
            <a:ext cx="904966" cy="104664"/>
          </a:xfrm>
          <a:prstGeom prst="rect">
            <a:avLst/>
          </a:prstGeom>
          <a:solidFill>
            <a:srgbClr val="0067B1"/>
          </a:solidFill>
          <a:ln w="9525" cap="flat" cmpd="sng" algn="ctr">
            <a:solidFill>
              <a:srgbClr val="0067B1"/>
            </a:solidFill>
            <a:prstDash val="solid"/>
          </a:ln>
          <a:effectLst/>
        </p:spPr>
        <p:txBody>
          <a:bodyPr lIns="72000" tIns="36000" rIns="72000" bIns="36000" rtlCol="0" anchor="ctr"/>
          <a:lstStyle/>
          <a:p>
            <a:pPr algn="ctr" defTabSz="457062">
              <a:defRPr/>
            </a:pPr>
            <a:r>
              <a:rPr lang="en-AU" sz="800" b="1" kern="0" cap="all" dirty="0">
                <a:solidFill>
                  <a:prstClr val="white"/>
                </a:solidFill>
                <a:latin typeface="Arial"/>
              </a:rPr>
              <a:t>1 to 4 weeks</a:t>
            </a:r>
          </a:p>
        </p:txBody>
      </p:sp>
      <p:sp>
        <p:nvSpPr>
          <p:cNvPr id="30" name="Rectangle 29">
            <a:extLst>
              <a:ext uri="{FF2B5EF4-FFF2-40B4-BE49-F238E27FC236}">
                <a16:creationId xmlns:a16="http://schemas.microsoft.com/office/drawing/2014/main" id="{3513770F-61DF-4991-A369-95EAB7902E04}"/>
              </a:ext>
            </a:extLst>
          </p:cNvPr>
          <p:cNvSpPr/>
          <p:nvPr/>
        </p:nvSpPr>
        <p:spPr>
          <a:xfrm>
            <a:off x="6658014" y="1894708"/>
            <a:ext cx="904966" cy="104664"/>
          </a:xfrm>
          <a:prstGeom prst="rect">
            <a:avLst/>
          </a:prstGeom>
          <a:solidFill>
            <a:srgbClr val="0067B1"/>
          </a:solidFill>
          <a:ln w="9525" cap="flat" cmpd="sng" algn="ctr">
            <a:solidFill>
              <a:srgbClr val="0067B1"/>
            </a:solidFill>
            <a:prstDash val="solid"/>
          </a:ln>
          <a:effectLst/>
        </p:spPr>
        <p:txBody>
          <a:bodyPr lIns="72000" tIns="36000" rIns="72000" bIns="36000" rtlCol="0" anchor="ctr"/>
          <a:lstStyle/>
          <a:p>
            <a:pPr algn="ctr" defTabSz="457062">
              <a:defRPr/>
            </a:pPr>
            <a:r>
              <a:rPr lang="en-AU" sz="800" b="1" kern="0" cap="all" dirty="0">
                <a:solidFill>
                  <a:prstClr val="white"/>
                </a:solidFill>
                <a:latin typeface="Arial"/>
              </a:rPr>
              <a:t>4 to 8 weeks</a:t>
            </a:r>
          </a:p>
        </p:txBody>
      </p:sp>
      <p:sp>
        <p:nvSpPr>
          <p:cNvPr id="31" name="Rectangle 30">
            <a:extLst>
              <a:ext uri="{FF2B5EF4-FFF2-40B4-BE49-F238E27FC236}">
                <a16:creationId xmlns:a16="http://schemas.microsoft.com/office/drawing/2014/main" id="{4C4043B7-162F-40CC-B347-F594AA5EC84D}"/>
              </a:ext>
            </a:extLst>
          </p:cNvPr>
          <p:cNvSpPr/>
          <p:nvPr/>
        </p:nvSpPr>
        <p:spPr>
          <a:xfrm>
            <a:off x="6674397" y="3595851"/>
            <a:ext cx="978232" cy="126938"/>
          </a:xfrm>
          <a:prstGeom prst="rect">
            <a:avLst/>
          </a:prstGeom>
          <a:solidFill>
            <a:srgbClr val="0067B1"/>
          </a:solidFill>
          <a:ln w="9525" cap="flat" cmpd="sng" algn="ctr">
            <a:solidFill>
              <a:srgbClr val="0067B1"/>
            </a:solidFill>
            <a:prstDash val="solid"/>
          </a:ln>
          <a:effectLst/>
        </p:spPr>
        <p:txBody>
          <a:bodyPr lIns="72000" tIns="36000" rIns="72000" bIns="36000" rtlCol="0" anchor="ctr"/>
          <a:lstStyle/>
          <a:p>
            <a:pPr algn="ctr" defTabSz="457062">
              <a:defRPr/>
            </a:pPr>
            <a:r>
              <a:rPr lang="en-AU" sz="800" b="1" kern="0" cap="all" dirty="0">
                <a:solidFill>
                  <a:prstClr val="white"/>
                </a:solidFill>
                <a:latin typeface="Arial"/>
              </a:rPr>
              <a:t>8 to 12 weeks</a:t>
            </a:r>
          </a:p>
        </p:txBody>
      </p:sp>
    </p:spTree>
    <p:extLst>
      <p:ext uri="{BB962C8B-B14F-4D97-AF65-F5344CB8AC3E}">
        <p14:creationId xmlns:p14="http://schemas.microsoft.com/office/powerpoint/2010/main" val="2161308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924</Words>
  <Application>Microsoft Office PowerPoint</Application>
  <PresentationFormat>Widescreen</PresentationFormat>
  <Paragraphs>71</Paragraphs>
  <Slides>8</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EYInterstate Light</vt:lpstr>
      <vt:lpstr>Office Theme</vt:lpstr>
      <vt:lpstr>Abhishek Danalakota DevOps/Cloud Engineer.   </vt:lpstr>
      <vt:lpstr>PowerPoint Presentation</vt:lpstr>
      <vt:lpstr>PowerPoint Presentation</vt:lpstr>
      <vt:lpstr>PowerPoint Presentation</vt:lpstr>
      <vt:lpstr>PowerPoint Presentation</vt:lpstr>
      <vt:lpstr>PowerPoint Presentation</vt:lpstr>
      <vt:lpstr>PowerPoint Presentation</vt:lpstr>
      <vt:lpstr>Future state Roadmap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Danalakota</dc:creator>
  <cp:lastModifiedBy>Abhishek Danalakota</cp:lastModifiedBy>
  <cp:revision>5</cp:revision>
  <dcterms:created xsi:type="dcterms:W3CDTF">2023-06-08T12:56:49Z</dcterms:created>
  <dcterms:modified xsi:type="dcterms:W3CDTF">2023-06-19T12:03:50Z</dcterms:modified>
</cp:coreProperties>
</file>