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8A22B-7A2D-4BBA-9A16-950E3C5F5465}" v="7" dt="2023-05-10T09:31:5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D2D8A22B-7A2D-4BBA-9A16-950E3C5F5465}"/>
    <pc:docChg chg="undo custSel modSld">
      <pc:chgData name="Abhishek Danalakota" userId="139ae11c-37c1-494d-966a-606ba81d5a81" providerId="ADAL" clId="{D2D8A22B-7A2D-4BBA-9A16-950E3C5F5465}" dt="2023-05-10T09:31:59.133" v="247" actId="14826"/>
      <pc:docMkLst>
        <pc:docMk/>
      </pc:docMkLst>
      <pc:sldChg chg="addSp delSp modSp mod">
        <pc:chgData name="Abhishek Danalakota" userId="139ae11c-37c1-494d-966a-606ba81d5a81" providerId="ADAL" clId="{D2D8A22B-7A2D-4BBA-9A16-950E3C5F5465}" dt="2023-05-10T09:31:59.133" v="247" actId="14826"/>
        <pc:sldMkLst>
          <pc:docMk/>
          <pc:sldMk cId="2241159898" sldId="16261"/>
        </pc:sldMkLst>
        <pc:spChg chg="mod">
          <ac:chgData name="Abhishek Danalakota" userId="139ae11c-37c1-494d-966a-606ba81d5a81" providerId="ADAL" clId="{D2D8A22B-7A2D-4BBA-9A16-950E3C5F5465}" dt="2023-05-10T09:31:59.133" v="247" actId="14826"/>
          <ac:spMkLst>
            <pc:docMk/>
            <pc:sldMk cId="2241159898" sldId="16261"/>
            <ac:spMk id="6" creationId="{CE140F03-3D41-1B60-D94F-E84D58B5B309}"/>
          </ac:spMkLst>
        </pc:spChg>
        <pc:spChg chg="mod">
          <ac:chgData name="Abhishek Danalakota" userId="139ae11c-37c1-494d-966a-606ba81d5a81" providerId="ADAL" clId="{D2D8A22B-7A2D-4BBA-9A16-950E3C5F5465}" dt="2023-05-10T09:31:59.133" v="247" actId="14826"/>
          <ac:spMkLst>
            <pc:docMk/>
            <pc:sldMk cId="2241159898" sldId="16261"/>
            <ac:spMk id="7" creationId="{2EA022C2-CDB2-1A0C-91D7-3957EEE1C051}"/>
          </ac:spMkLst>
        </pc:spChg>
        <pc:grpChg chg="mod">
          <ac:chgData name="Abhishek Danalakota" userId="139ae11c-37c1-494d-966a-606ba81d5a81" providerId="ADAL" clId="{D2D8A22B-7A2D-4BBA-9A16-950E3C5F5465}" dt="2023-05-10T09:31:59.133" v="247" actId="14826"/>
          <ac:grpSpMkLst>
            <pc:docMk/>
            <pc:sldMk cId="2241159898" sldId="16261"/>
            <ac:grpSpMk id="5" creationId="{FE6F9EFC-FB38-5C30-DAA8-D53E1E02E821}"/>
          </ac:grpSpMkLst>
        </pc:grpChg>
        <pc:picChg chg="add del mod">
          <ac:chgData name="Abhishek Danalakota" userId="139ae11c-37c1-494d-966a-606ba81d5a81" providerId="ADAL" clId="{D2D8A22B-7A2D-4BBA-9A16-950E3C5F5465}" dt="2023-05-10T09:31:47.159" v="246" actId="478"/>
          <ac:picMkLst>
            <pc:docMk/>
            <pc:sldMk cId="2241159898" sldId="16261"/>
            <ac:picMk id="4" creationId="{AE4E2227-5FA6-4278-8A06-678F0EB3FC5E}"/>
          </ac:picMkLst>
        </pc:picChg>
        <pc:picChg chg="mod">
          <ac:chgData name="Abhishek Danalakota" userId="139ae11c-37c1-494d-966a-606ba81d5a81" providerId="ADAL" clId="{D2D8A22B-7A2D-4BBA-9A16-950E3C5F5465}" dt="2023-05-10T09:31:59.133" v="247" actId="14826"/>
          <ac:picMkLst>
            <pc:docMk/>
            <pc:sldMk cId="2241159898" sldId="16261"/>
            <ac:picMk id="8" creationId="{CAE0106A-7592-C9D7-7339-C595B1073D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B0007-DA02-48C7-9137-9386DFC24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6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513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513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DB61-969F-46BA-942C-3600269FA4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2FF-E912-4424-B259-AED677C026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1B82-1A85-4CFD-98C3-C21698A96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07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6B42-27A8-4223-AE57-EB729EB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4AD2-0FC3-4A7D-B553-FC19C91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9B92-9E6D-4E4B-A5F6-7BC8B16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87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81851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34682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438">
              <a:defRPr>
                <a:solidFill>
                  <a:schemeClr val="bg1"/>
                </a:solidFill>
              </a:defRPr>
            </a:lvl2pPr>
            <a:lvl3pPr marL="712875">
              <a:defRPr>
                <a:solidFill>
                  <a:schemeClr val="bg1"/>
                </a:solidFill>
              </a:defRPr>
            </a:lvl3pPr>
            <a:lvl4pPr marL="1069313">
              <a:defRPr>
                <a:solidFill>
                  <a:schemeClr val="bg1"/>
                </a:solidFill>
              </a:defRPr>
            </a:lvl4pPr>
            <a:lvl5pPr marL="1425751"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B49-9ADD-490C-B904-979B39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C68-2511-4745-B448-A5AA41E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157-0191-4E69-819F-DB44376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22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08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9B26-E95B-4DC1-A613-4C0C09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3D8-2AB5-4625-822C-B1F2B5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3B4B-D68B-4AFA-A20D-2ECE691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757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CCF0-19BC-4024-9BCA-E14DB77EAF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4F7E-BDC4-4386-B2E2-1FC66609D1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BF9A-EC9A-41E4-A24C-ECB5DC15CC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171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149-816A-4257-A64D-E23E91A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56F-B716-4FA1-B0CC-85D20C7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4F6A-D6D0-4CE3-8495-873C004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39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633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B669-D18F-448E-A005-0A35367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1300-352D-4FEE-9216-28FB241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EB71-FD7D-4974-99DD-0F48E04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45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B882-5FC5-4C48-9562-890886D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7899-FE60-4FDA-8608-58147D0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B5C-3285-477F-B755-A6F2F0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106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416E9-5919-4213-81D7-5E74B3B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F1B2-A745-40FB-B885-B3638A4F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D96-7B7E-4E05-90E8-1F9894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36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4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3654-4C35-482F-B580-02C23F975B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FEC5-10C4-4E79-B06E-F14B8F305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5763-C066-4818-A1DF-64ED4D64BE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990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98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811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99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53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b="50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111" y="869577"/>
            <a:ext cx="4845500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873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0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0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007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112" y="876059"/>
            <a:ext cx="4852768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084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7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534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696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5939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834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55334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023643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17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129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296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553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98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857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2973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801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63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285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4F80EC-13C1-4EC0-8857-BCEC00019E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8826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D21B0C6-4086-48B0-8F6B-A48633CF63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252657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D21B0C6-4086-48B0-8F6B-A48633CF6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455045-0052-4F3F-B08B-B86BBEDF2D3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ctr"/>
            <a:endParaRPr lang="en-US" sz="2999" b="0" i="0" baseline="0" dirty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 vert="horz"/>
          <a:lstStyle>
            <a:lvl1pPr>
              <a:defRPr sz="2999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466EE80D-AEC4-45CB-B5F6-CB49419ABAA1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88455" y="746324"/>
            <a:ext cx="5099383" cy="407098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65668" tIns="32834" rIns="65668" bIns="32834" numCol="1" anchor="t" anchorCtr="0" compatLnSpc="1">
            <a:prstTxWarp prst="textNoShape">
              <a:avLst/>
            </a:prstTxWarp>
          </a:bodyPr>
          <a:lstStyle/>
          <a:p>
            <a:pPr defTabSz="656720"/>
            <a:endParaRPr lang="en-US" sz="1474" dirty="0">
              <a:solidFill>
                <a:srgbClr val="2E2E38"/>
              </a:solidFill>
              <a:latin typeface="EYInterstat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960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9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A286-FC7C-4768-AFFF-1618056D68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3E4D-1EBD-404A-B8F4-9B8AD7336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C267-49E7-46A8-B353-C5EB81154A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8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DD53-DA5D-4F66-8EAA-913A40461E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168-B280-402E-8310-35BC958D39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2B9-5194-4705-ABBD-89576E2CC7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2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7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184" y="6471244"/>
            <a:ext cx="119063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7502" y="6471244"/>
            <a:ext cx="3084493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900" y="6471244"/>
            <a:ext cx="66272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3943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1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hf hdr="0" ft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2D2B-FB3D-2D11-8951-85F607A0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CV Template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F9EFC-FB38-5C30-DAA8-D53E1E02E821}"/>
              </a:ext>
            </a:extLst>
          </p:cNvPr>
          <p:cNvGrpSpPr/>
          <p:nvPr/>
        </p:nvGrpSpPr>
        <p:grpSpPr>
          <a:xfrm>
            <a:off x="802013" y="1566366"/>
            <a:ext cx="3250142" cy="2029361"/>
            <a:chOff x="5233093" y="1753113"/>
            <a:chExt cx="3250142" cy="20293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140F03-3D41-1B60-D94F-E84D58B5B309}"/>
                </a:ext>
              </a:extLst>
            </p:cNvPr>
            <p:cNvSpPr txBox="1"/>
            <p:nvPr/>
          </p:nvSpPr>
          <p:spPr>
            <a:xfrm>
              <a:off x="5233093" y="2459035"/>
              <a:ext cx="325014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Abhishek is in EY UKI MCSG Ireland for last 1.6 years and has total of 4+ years of 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IT experience. In which Abhishek has two years of Cloud Consulting experience and overall four years of IT experience who is passionate about Microsoft Azure and automation. Abhishek has technical expertise and hands-on working experience with Microsoft Azure, Azure DevOps, Git, Cloud Infrastructure as Code deployment – terraform, DevOps deployment of microservices and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Molithic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architecture,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Progaming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–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primarly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python, scripting – </a:t>
              </a:r>
              <a:r>
                <a:rPr lang="en-IE" sz="800" dirty="0" err="1">
                  <a:solidFill>
                    <a:prstClr val="white"/>
                  </a:solidFill>
                  <a:latin typeface="EYInterstate Light"/>
                </a:rPr>
                <a:t>Powershell</a:t>
              </a:r>
              <a:r>
                <a:rPr lang="en-IE" sz="800" dirty="0">
                  <a:solidFill>
                    <a:prstClr val="white"/>
                  </a:solidFill>
                  <a:latin typeface="EYInterstate Light"/>
                </a:rPr>
                <a:t> and CLI tools and various services/ deployment automation solutions.</a:t>
              </a:r>
              <a:endParaRPr kumimoji="0" lang="en-I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A022C2-CDB2-1A0C-91D7-3957EEE1C051}"/>
                </a:ext>
              </a:extLst>
            </p:cNvPr>
            <p:cNvSpPr txBox="1"/>
            <p:nvPr/>
          </p:nvSpPr>
          <p:spPr>
            <a:xfrm>
              <a:off x="5759856" y="2033590"/>
              <a:ext cx="2610000" cy="360000"/>
            </a:xfrm>
            <a:prstGeom prst="rect">
              <a:avLst/>
            </a:prstGeom>
            <a:solidFill>
              <a:srgbClr val="FFE600"/>
            </a:solidFill>
            <a:ln w="19050">
              <a:solidFill>
                <a:srgbClr val="FFE600"/>
              </a:solidFill>
            </a:ln>
            <a:effectLst/>
          </p:spPr>
          <p:txBody>
            <a:bodyPr spcFirstLastPara="0" vert="horz" wrap="square" lIns="7620" tIns="7620" rIns="7620" bIns="94388" numCol="1" spcCol="1270" anchor="ctr" anchorCtr="0">
              <a:noAutofit/>
            </a:bodyPr>
            <a:lstStyle>
              <a:defPPr>
                <a:defRPr lang="en-US"/>
              </a:defPPr>
              <a:lvl1pPr algn="ctr" fontAlgn="ctr">
                <a:lnSpc>
                  <a:spcPct val="90000"/>
                </a:lnSpc>
                <a:spcBef>
                  <a:spcPct val="0"/>
                </a:spcBef>
                <a:defRPr sz="700" b="1" kern="0">
                  <a:solidFill>
                    <a:srgbClr val="000000"/>
                  </a:solidFill>
                  <a:latin typeface="EYInterstate" panose="02000503020000020004" pitchFamily="2" charset="0"/>
                  <a:cs typeface="Arial" charset="0"/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Abhishek Danalakota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DevOps/Azure Cloud Engineer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Proposed role: </a:t>
              </a:r>
              <a:r>
                <a:rPr lang="en-US" sz="700" dirty="0">
                  <a:solidFill>
                    <a:srgbClr val="2E2E38"/>
                  </a:solidFill>
                  <a:latin typeface="EYInterstate Light"/>
                </a:rPr>
                <a:t>---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E0106A-7592-C9D7-7339-C595B107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31" b="13231"/>
            <a:stretch/>
          </p:blipFill>
          <p:spPr>
            <a:xfrm>
              <a:off x="5233093" y="1753113"/>
              <a:ext cx="687468" cy="673200"/>
            </a:xfrm>
            <a:prstGeom prst="ellipse">
              <a:avLst/>
            </a:prstGeom>
            <a:ln w="12700" cap="rnd">
              <a:solidFill>
                <a:schemeClr val="tx1">
                  <a:lumMod val="20000"/>
                  <a:lumOff val="80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41159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cZzQ8JJpedarPR6lbI3A"/>
</p:tagLst>
</file>

<file path=ppt/theme/theme1.xml><?xml version="1.0" encoding="utf-8"?>
<a:theme xmlns:a="http://schemas.openxmlformats.org/drawingml/2006/main" name="1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widescreen_presentation_2019_v1.4.pptx" id="{669A4694-7F8C-40EA-92E1-8E6D75010CAB}" vid="{974AC421-4F2E-46A5-9C01-6F171E2407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EYInterstate</vt:lpstr>
      <vt:lpstr>EYInterstate Light</vt:lpstr>
      <vt:lpstr>Georgia</vt:lpstr>
      <vt:lpstr>1_EY dark background</vt:lpstr>
      <vt:lpstr>think-cell Slide</vt:lpstr>
      <vt:lpstr>CV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Template</dc:title>
  <dc:creator>Tshepiso Njikelane</dc:creator>
  <cp:lastModifiedBy>Abhishek Danalakota</cp:lastModifiedBy>
  <cp:revision>1</cp:revision>
  <dcterms:created xsi:type="dcterms:W3CDTF">2023-05-09T13:57:14Z</dcterms:created>
  <dcterms:modified xsi:type="dcterms:W3CDTF">2023-05-10T09:32:04Z</dcterms:modified>
</cp:coreProperties>
</file>