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7" r:id="rId1"/>
    <p:sldMasterId id="2147483850" r:id="rId2"/>
  </p:sldMasterIdLst>
  <p:notesMasterIdLst>
    <p:notesMasterId r:id="rId6"/>
  </p:notesMasterIdLst>
  <p:handoutMasterIdLst>
    <p:handoutMasterId r:id="rId7"/>
  </p:handoutMasterIdLst>
  <p:sldIdLst>
    <p:sldId id="325" r:id="rId3"/>
    <p:sldId id="257" r:id="rId4"/>
    <p:sldId id="291" r:id="rId5"/>
  </p:sldIdLst>
  <p:sldSz cx="9144000" cy="6858000" type="screen4x3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7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2E38"/>
    <a:srgbClr val="747480"/>
    <a:srgbClr val="FFE600"/>
    <a:srgbClr val="C4C4CD"/>
    <a:srgbClr val="FFFFFF"/>
    <a:srgbClr val="660066"/>
    <a:srgbClr val="262626"/>
    <a:srgbClr val="000000"/>
    <a:srgbClr val="333333"/>
    <a:srgbClr val="DEB9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4" autoAdjust="0"/>
    <p:restoredTop sz="95879" autoAdjust="0"/>
  </p:normalViewPr>
  <p:slideViewPr>
    <p:cSldViewPr snapToGrid="0" snapToObjects="1" showGuides="1">
      <p:cViewPr varScale="1">
        <p:scale>
          <a:sx n="67" d="100"/>
          <a:sy n="67" d="100"/>
        </p:scale>
        <p:origin x="1204" y="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 showGuides="1">
      <p:cViewPr>
        <p:scale>
          <a:sx n="200" d="100"/>
          <a:sy n="200" d="100"/>
        </p:scale>
        <p:origin x="-413" y="-4171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GB" dirty="0">
              <a:latin typeface="Arial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75A85089-C692-4DEA-AC49-04CF34D4FE14}" type="datetimeFigureOut">
              <a:rPr lang="en-GB" smtClean="0">
                <a:latin typeface="Arial" pitchFamily="34" charset="0"/>
              </a:rPr>
              <a:pPr/>
              <a:t>09/01/2023</a:t>
            </a:fld>
            <a:endParaRPr lang="en-GB" dirty="0">
              <a:latin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GB" dirty="0">
              <a:latin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D3A5C721-4BB5-4DB6-AD65-4BA2A62B05B6}" type="slidenum">
              <a:rPr lang="en-GB" smtClean="0">
                <a:latin typeface="Arial" pitchFamily="34" charset="0"/>
              </a:rPr>
              <a:pPr/>
              <a:t>‹#›</a:t>
            </a:fld>
            <a:endParaRPr lang="en-GB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16323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>
                <a:latin typeface="Arial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>
                <a:latin typeface="Arial" pitchFamily="34" charset="0"/>
              </a:defRPr>
            </a:lvl1pPr>
          </a:lstStyle>
          <a:p>
            <a:fld id="{8045EBA9-A28D-4849-BFEA-AA04F6A21B63}" type="datetimeFigureOut">
              <a:rPr lang="en-GB" smtClean="0"/>
              <a:pPr/>
              <a:t>09/01/2023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>
                <a:latin typeface="Arial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>
                <a:latin typeface="Arial" pitchFamily="34" charset="0"/>
              </a:defRPr>
            </a:lvl1pPr>
          </a:lstStyle>
          <a:p>
            <a:fld id="{5B43D19E-BFDB-4C92-8EDD-32EDDA8F41DF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6270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43D19E-BFDB-4C92-8EDD-32EDDA8F41DF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9418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ain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945AD81-9D09-493D-94B8-1CAA625F68C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0361" y="5340096"/>
            <a:ext cx="987552" cy="1156968"/>
          </a:xfrm>
          <a:prstGeom prst="rect">
            <a:avLst/>
          </a:prstGeom>
        </p:spPr>
      </p:pic>
      <p:sp>
        <p:nvSpPr>
          <p:cNvPr id="7" name="Freeform 5">
            <a:extLst>
              <a:ext uri="{FF2B5EF4-FFF2-40B4-BE49-F238E27FC236}">
                <a16:creationId xmlns:a16="http://schemas.microsoft.com/office/drawing/2014/main" id="{B7F2A12E-7729-47A0-BC4C-937A569C1503}"/>
              </a:ext>
            </a:extLst>
          </p:cNvPr>
          <p:cNvSpPr>
            <a:spLocks noChangeAspect="1"/>
          </p:cNvSpPr>
          <p:nvPr userDrawn="1"/>
        </p:nvSpPr>
        <p:spPr bwMode="gray">
          <a:xfrm rot="10800000">
            <a:off x="470054" y="457199"/>
            <a:ext cx="4507059" cy="3805316"/>
          </a:xfrm>
          <a:custGeom>
            <a:avLst/>
            <a:gdLst>
              <a:gd name="connsiteX0" fmla="*/ 0 w 10000"/>
              <a:gd name="connsiteY0" fmla="*/ 0 h 9745"/>
              <a:gd name="connsiteX1" fmla="*/ 921 w 10000"/>
              <a:gd name="connsiteY1" fmla="*/ 9745 h 9745"/>
              <a:gd name="connsiteX2" fmla="*/ 10000 w 10000"/>
              <a:gd name="connsiteY2" fmla="*/ 7201 h 9745"/>
              <a:gd name="connsiteX3" fmla="*/ 10000 w 10000"/>
              <a:gd name="connsiteY3" fmla="*/ 0 h 9745"/>
              <a:gd name="connsiteX4" fmla="*/ 0 w 10000"/>
              <a:gd name="connsiteY4" fmla="*/ 0 h 9745"/>
              <a:gd name="connsiteX0" fmla="*/ 0 w 9079"/>
              <a:gd name="connsiteY0" fmla="*/ 0 h 10000"/>
              <a:gd name="connsiteX1" fmla="*/ 0 w 9079"/>
              <a:gd name="connsiteY1" fmla="*/ 10000 h 10000"/>
              <a:gd name="connsiteX2" fmla="*/ 9079 w 9079"/>
              <a:gd name="connsiteY2" fmla="*/ 7389 h 10000"/>
              <a:gd name="connsiteX3" fmla="*/ 9079 w 9079"/>
              <a:gd name="connsiteY3" fmla="*/ 0 h 10000"/>
              <a:gd name="connsiteX4" fmla="*/ 0 w 9079"/>
              <a:gd name="connsiteY4" fmla="*/ 0 h 10000"/>
              <a:gd name="connsiteX0" fmla="*/ 5 w 10000"/>
              <a:gd name="connsiteY0" fmla="*/ 2555 h 10000"/>
              <a:gd name="connsiteX1" fmla="*/ 0 w 10000"/>
              <a:gd name="connsiteY1" fmla="*/ 10000 h 10000"/>
              <a:gd name="connsiteX2" fmla="*/ 10000 w 10000"/>
              <a:gd name="connsiteY2" fmla="*/ 7389 h 10000"/>
              <a:gd name="connsiteX3" fmla="*/ 10000 w 10000"/>
              <a:gd name="connsiteY3" fmla="*/ 0 h 10000"/>
              <a:gd name="connsiteX4" fmla="*/ 5 w 10000"/>
              <a:gd name="connsiteY4" fmla="*/ 2555 h 10000"/>
              <a:gd name="connsiteX0" fmla="*/ 5 w 10000"/>
              <a:gd name="connsiteY0" fmla="*/ 0 h 7445"/>
              <a:gd name="connsiteX1" fmla="*/ 0 w 10000"/>
              <a:gd name="connsiteY1" fmla="*/ 7445 h 7445"/>
              <a:gd name="connsiteX2" fmla="*/ 10000 w 10000"/>
              <a:gd name="connsiteY2" fmla="*/ 4834 h 7445"/>
              <a:gd name="connsiteX3" fmla="*/ 10000 w 10000"/>
              <a:gd name="connsiteY3" fmla="*/ 7 h 7445"/>
              <a:gd name="connsiteX4" fmla="*/ 5 w 10000"/>
              <a:gd name="connsiteY4" fmla="*/ 0 h 7445"/>
              <a:gd name="connsiteX0" fmla="*/ 5 w 10000"/>
              <a:gd name="connsiteY0" fmla="*/ 0 h 10000"/>
              <a:gd name="connsiteX1" fmla="*/ 0 w 10000"/>
              <a:gd name="connsiteY1" fmla="*/ 10000 h 10000"/>
              <a:gd name="connsiteX2" fmla="*/ 8453 w 10000"/>
              <a:gd name="connsiteY2" fmla="*/ 7036 h 10000"/>
              <a:gd name="connsiteX3" fmla="*/ 10000 w 10000"/>
              <a:gd name="connsiteY3" fmla="*/ 9 h 10000"/>
              <a:gd name="connsiteX4" fmla="*/ 5 w 10000"/>
              <a:gd name="connsiteY4" fmla="*/ 0 h 10000"/>
              <a:gd name="connsiteX0" fmla="*/ 5 w 8453"/>
              <a:gd name="connsiteY0" fmla="*/ 4143 h 14143"/>
              <a:gd name="connsiteX1" fmla="*/ 0 w 8453"/>
              <a:gd name="connsiteY1" fmla="*/ 14143 h 14143"/>
              <a:gd name="connsiteX2" fmla="*/ 8453 w 8453"/>
              <a:gd name="connsiteY2" fmla="*/ 11179 h 14143"/>
              <a:gd name="connsiteX3" fmla="*/ 8453 w 8453"/>
              <a:gd name="connsiteY3" fmla="*/ 0 h 14143"/>
              <a:gd name="connsiteX4" fmla="*/ 5 w 8453"/>
              <a:gd name="connsiteY4" fmla="*/ 4143 h 14143"/>
              <a:gd name="connsiteX0" fmla="*/ 6 w 10000"/>
              <a:gd name="connsiteY0" fmla="*/ 0 h 10007"/>
              <a:gd name="connsiteX1" fmla="*/ 0 w 10000"/>
              <a:gd name="connsiteY1" fmla="*/ 10007 h 10007"/>
              <a:gd name="connsiteX2" fmla="*/ 10000 w 10000"/>
              <a:gd name="connsiteY2" fmla="*/ 7911 h 10007"/>
              <a:gd name="connsiteX3" fmla="*/ 10000 w 10000"/>
              <a:gd name="connsiteY3" fmla="*/ 7 h 10007"/>
              <a:gd name="connsiteX4" fmla="*/ 6 w 10000"/>
              <a:gd name="connsiteY4" fmla="*/ 0 h 10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7">
                <a:moveTo>
                  <a:pt x="6" y="0"/>
                </a:moveTo>
                <a:cubicBezTo>
                  <a:pt x="4" y="2358"/>
                  <a:pt x="2" y="7650"/>
                  <a:pt x="0" y="10007"/>
                </a:cubicBezTo>
                <a:lnTo>
                  <a:pt x="10000" y="7911"/>
                </a:lnTo>
                <a:lnTo>
                  <a:pt x="10000" y="7"/>
                </a:lnTo>
                <a:lnTo>
                  <a:pt x="6" y="0"/>
                </a:lnTo>
                <a:close/>
              </a:path>
            </a:pathLst>
          </a:custGeom>
          <a:solidFill>
            <a:srgbClr val="FFE6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306FE6B-2888-42EC-9409-22E0C44C3EF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86326" y="1476597"/>
            <a:ext cx="4064949" cy="860400"/>
          </a:xfrm>
        </p:spPr>
        <p:txBody>
          <a:bodyPr/>
          <a:lstStyle>
            <a:lvl1pPr>
              <a:defRPr sz="3000" b="0">
                <a:solidFill>
                  <a:srgbClr val="2E2E38"/>
                </a:solidFill>
                <a:latin typeface="EYInterstate Light" panose="02000506000000020004" pitchFamily="2" charset="0"/>
                <a:cs typeface="Arial" pitchFamily="34" charset="0"/>
              </a:defRPr>
            </a:lvl1pPr>
          </a:lstStyle>
          <a:p>
            <a:r>
              <a:rPr lang="en-IE" noProof="0" dirty="0"/>
              <a:t>Title (EY Interstate Light 30 point)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62FC3DF6-2861-4293-9E33-F3E405EF9FA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86327" y="2422864"/>
            <a:ext cx="4064949" cy="39122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>
                <a:schemeClr val="accent2"/>
              </a:buClr>
              <a:buSzPct val="70000"/>
              <a:buFont typeface="Arial" pitchFamily="34" charset="0"/>
              <a:buNone/>
              <a:tabLst/>
              <a:defRPr sz="1600" b="0">
                <a:solidFill>
                  <a:srgbClr val="2E2E38"/>
                </a:solidFill>
                <a:latin typeface="EYInterstate" panose="02000503020000020004" pitchFamily="2" charset="0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rgbClr val="404040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>
                <a:schemeClr val="accent2"/>
              </a:buClr>
              <a:buSzPct val="70000"/>
              <a:buFont typeface="Arial" pitchFamily="34" charset="0"/>
              <a:buNone/>
              <a:tabLst/>
              <a:defRPr/>
            </a:pPr>
            <a:r>
              <a:rPr lang="en-IE" sz="1600" noProof="0" dirty="0"/>
              <a:t>Subtitle (EY Interstate 16 point)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>
                <a:schemeClr val="accent2"/>
              </a:buClr>
              <a:buSzPct val="70000"/>
              <a:buFont typeface="Arial" pitchFamily="34" charset="0"/>
              <a:buNone/>
              <a:tabLst/>
              <a:defRPr/>
            </a:pPr>
            <a:r>
              <a:rPr lang="en-IE" b="1" noProof="0" dirty="0"/>
              <a:t>XX Month 200X (EY Interstate bold 16 point)</a:t>
            </a:r>
          </a:p>
          <a:p>
            <a:endParaRPr lang="en-IE" b="1" noProof="0" dirty="0"/>
          </a:p>
        </p:txBody>
      </p:sp>
    </p:spTree>
    <p:extLst>
      <p:ext uri="{BB962C8B-B14F-4D97-AF65-F5344CB8AC3E}">
        <p14:creationId xmlns:p14="http://schemas.microsoft.com/office/powerpoint/2010/main" val="13810784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794857-4245-4B70-83AF-69EE83412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29DBD-335A-435A-8745-2F341A9AAC4E}" type="datetime3">
              <a:rPr lang="en-IE" noProof="0" smtClean="0"/>
              <a:t>9 January 2023</a:t>
            </a:fld>
            <a:endParaRPr lang="en-IE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16D39F-AAFD-4EAB-BBF7-D94D820E8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noProof="0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C8219F-D640-4BE4-BEBF-30B96F2AF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201" y="6516456"/>
            <a:ext cx="663066" cy="180000"/>
          </a:xfrm>
          <a:prstGeom prst="rect">
            <a:avLst/>
          </a:prstGeom>
        </p:spPr>
        <p:txBody>
          <a:bodyPr/>
          <a:lstStyle/>
          <a:p>
            <a:r>
              <a:rPr lang="en-IE" noProof="0" dirty="0"/>
              <a:t>Page </a:t>
            </a:r>
            <a:fld id="{F1BC30E3-FFE5-4B91-AA19-87A149EBB9EE}" type="slidenum">
              <a:rPr lang="en-IE" noProof="0" smtClean="0"/>
              <a:pPr/>
              <a:t>‹#›</a:t>
            </a:fld>
            <a:endParaRPr lang="en-IE" noProof="0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8F035323-7C4A-4F1C-9DE0-8F00C50A28BE}"/>
              </a:ext>
            </a:extLst>
          </p:cNvPr>
          <p:cNvSpPr>
            <a:spLocks/>
          </p:cNvSpPr>
          <p:nvPr userDrawn="1"/>
        </p:nvSpPr>
        <p:spPr bwMode="gray">
          <a:xfrm>
            <a:off x="223519" y="107454"/>
            <a:ext cx="5298907" cy="4692758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19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10000" y="0"/>
                </a:lnTo>
                <a:lnTo>
                  <a:pt x="10000" y="8019"/>
                </a:lnTo>
                <a:lnTo>
                  <a:pt x="0" y="1000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E" dirty="0">
              <a:solidFill>
                <a:schemeClr val="bg1"/>
              </a:solidFill>
            </a:endParaRP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37042" y="1065096"/>
            <a:ext cx="4239129" cy="1678104"/>
          </a:xfrm>
        </p:spPr>
        <p:txBody>
          <a:bodyPr lIns="90000" tIns="46800" rIns="90000" bIns="46800"/>
          <a:lstStyle>
            <a:lvl1pPr marL="0" indent="0">
              <a:lnSpc>
                <a:spcPct val="85000"/>
              </a:lnSpc>
              <a:buFontTx/>
              <a:buNone/>
              <a:defRPr sz="3000">
                <a:solidFill>
                  <a:srgbClr val="2E2E38"/>
                </a:solidFill>
              </a:defRPr>
            </a:lvl1pPr>
          </a:lstStyle>
          <a:p>
            <a:pPr lvl="0"/>
            <a:r>
              <a:rPr lang="en-IE" dirty="0"/>
              <a:t>Section divider over two lines or three lines</a:t>
            </a:r>
          </a:p>
        </p:txBody>
      </p:sp>
    </p:spTree>
    <p:extLst>
      <p:ext uri="{BB962C8B-B14F-4D97-AF65-F5344CB8AC3E}">
        <p14:creationId xmlns:p14="http://schemas.microsoft.com/office/powerpoint/2010/main" val="11979487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mpt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58098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dia Placeholder 2">
            <a:extLst>
              <a:ext uri="{FF2B5EF4-FFF2-40B4-BE49-F238E27FC236}">
                <a16:creationId xmlns:a16="http://schemas.microsoft.com/office/drawing/2014/main" id="{0052CFA6-7CF5-41BD-9D94-2D0DAE108428}"/>
              </a:ext>
            </a:extLst>
          </p:cNvPr>
          <p:cNvSpPr>
            <a:spLocks noGrp="1"/>
          </p:cNvSpPr>
          <p:nvPr>
            <p:ph type="media" sz="quarter" idx="10" hasCustomPrompt="1"/>
          </p:nvPr>
        </p:nvSpPr>
        <p:spPr>
          <a:xfrm>
            <a:off x="0" y="0"/>
            <a:ext cx="9144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IN" dirty="0"/>
              <a:t>Video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ECDA38-9A54-405F-83FD-C2C8A8B87B30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2008048" y="6516456"/>
            <a:ext cx="1191258" cy="180000"/>
          </a:xfrm>
        </p:spPr>
        <p:txBody>
          <a:bodyPr/>
          <a:lstStyle/>
          <a:p>
            <a:fld id="{9B05771F-985B-43A3-B810-16E3E1851D68}" type="datetime3">
              <a:rPr lang="en-IE" noProof="0" smtClean="0"/>
              <a:t>9 January 2023</a:t>
            </a:fld>
            <a:endParaRPr lang="en-IE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94A337-C481-46B0-A487-BEEC61FC34F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437308" y="6516456"/>
            <a:ext cx="3086100" cy="180000"/>
          </a:xfrm>
        </p:spPr>
        <p:txBody>
          <a:bodyPr/>
          <a:lstStyle/>
          <a:p>
            <a:r>
              <a:rPr lang="en-IE" noProof="0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6212A2-9F1E-4808-9F79-71FEE70E5DB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457201" y="6516456"/>
            <a:ext cx="663066" cy="180000"/>
          </a:xfrm>
          <a:prstGeom prst="rect">
            <a:avLst/>
          </a:prstGeom>
        </p:spPr>
        <p:txBody>
          <a:bodyPr/>
          <a:lstStyle/>
          <a:p>
            <a:r>
              <a:rPr lang="en-IE" noProof="0" dirty="0"/>
              <a:t>Page </a:t>
            </a:r>
            <a:fld id="{F1BC30E3-FFE5-4B91-AA19-87A149EBB9EE}" type="slidenum">
              <a:rPr lang="en-IE" noProof="0" smtClean="0"/>
              <a:pPr/>
              <a:t>‹#›</a:t>
            </a:fld>
            <a:endParaRPr lang="en-IE" noProof="0" dirty="0"/>
          </a:p>
        </p:txBody>
      </p:sp>
    </p:spTree>
    <p:extLst>
      <p:ext uri="{BB962C8B-B14F-4D97-AF65-F5344CB8AC3E}">
        <p14:creationId xmlns:p14="http://schemas.microsoft.com/office/powerpoint/2010/main" val="30577477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7E8263-DCF1-4C67-90D8-C34A99A7A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D4BB7-1E72-4EB8-993C-631EDB973C7A}" type="datetime3">
              <a:rPr lang="en-IE" noProof="0" smtClean="0"/>
              <a:t>9 January 2023</a:t>
            </a:fld>
            <a:endParaRPr lang="en-IE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E39A50-9EF9-4531-9496-997ED3A26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noProof="0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A5048-1D32-4032-B513-417B76980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201" y="6516456"/>
            <a:ext cx="663066" cy="180000"/>
          </a:xfrm>
          <a:prstGeom prst="rect">
            <a:avLst/>
          </a:prstGeom>
        </p:spPr>
        <p:txBody>
          <a:bodyPr/>
          <a:lstStyle/>
          <a:p>
            <a:r>
              <a:rPr lang="en-IE" noProof="0" dirty="0"/>
              <a:t>Page </a:t>
            </a:r>
            <a:fld id="{F1BC30E3-FFE5-4B91-AA19-87A149EBB9EE}" type="slidenum">
              <a:rPr lang="en-IE" noProof="0" smtClean="0"/>
              <a:pPr/>
              <a:t>‹#›</a:t>
            </a:fld>
            <a:endParaRPr lang="en-IE" noProof="0" dirty="0"/>
          </a:p>
        </p:txBody>
      </p:sp>
    </p:spTree>
    <p:extLst>
      <p:ext uri="{BB962C8B-B14F-4D97-AF65-F5344CB8AC3E}">
        <p14:creationId xmlns:p14="http://schemas.microsoft.com/office/powerpoint/2010/main" val="39273610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Final leg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8ABFE52-8B9C-459B-B350-E3ADCFE74B2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C380190-B3B7-4FDF-9DA9-7E8E425BEDA0}"/>
              </a:ext>
            </a:extLst>
          </p:cNvPr>
          <p:cNvSpPr txBox="1">
            <a:spLocks/>
          </p:cNvSpPr>
          <p:nvPr userDrawn="1"/>
        </p:nvSpPr>
        <p:spPr>
          <a:xfrm>
            <a:off x="481959" y="327978"/>
            <a:ext cx="3205138" cy="2660728"/>
          </a:xfrm>
          <a:prstGeom prst="rect">
            <a:avLst/>
          </a:prstGeom>
          <a:noFill/>
        </p:spPr>
        <p:txBody>
          <a:bodyPr wrap="square" lIns="0" tIns="36576" rIns="0" bIns="0" rtlCol="0" anchor="t">
            <a:spAutoFit/>
          </a:bodyPr>
          <a:lstStyle/>
          <a:p>
            <a:pPr lvl="0">
              <a:spcAft>
                <a:spcPts val="600"/>
              </a:spcAft>
              <a:buClr>
                <a:srgbClr val="FFD200"/>
              </a:buClr>
              <a:buSzPct val="70000"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E600"/>
                </a:solidFill>
                <a:effectLst/>
                <a:uLnTx/>
                <a:uFillTx/>
                <a:latin typeface="EYInterstate" panose="02000503020000020004" pitchFamily="2" charset="0"/>
              </a:rPr>
              <a:t>EY  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E600"/>
                </a:solidFill>
                <a:effectLst/>
                <a:uLnTx/>
                <a:uFillTx/>
                <a:latin typeface="EYInterstate" panose="02000503020000020004" pitchFamily="2" charset="0"/>
                <a:cs typeface="Arial"/>
              </a:rPr>
              <a:t>|  </a:t>
            </a:r>
            <a:r>
              <a:rPr lang="en-IN" sz="1200" kern="0" dirty="0">
                <a:solidFill>
                  <a:srgbClr val="FFE600"/>
                </a:solidFill>
                <a:latin typeface="EYInterstate" panose="02000503020000020004" pitchFamily="2" charset="0"/>
                <a:cs typeface="Arial"/>
              </a:rPr>
              <a:t>Building a better working world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FFE600"/>
              </a:solidFill>
              <a:effectLst/>
              <a:uLnTx/>
              <a:uFillTx/>
              <a:latin typeface="EYInterstate" panose="02000503020000020004" pitchFamily="2" charset="0"/>
              <a:cs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200"/>
              </a:buClr>
              <a:buSzPct val="70000"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cs typeface="Arial"/>
            </a:endParaRPr>
          </a:p>
          <a:p>
            <a:pPr lvl="0">
              <a:buClr>
                <a:srgbClr val="FFD200"/>
              </a:buClr>
              <a:buSzPct val="70000"/>
              <a:defRPr/>
            </a:pPr>
            <a:r>
              <a:rPr lang="en-IN" sz="1100" kern="0" dirty="0">
                <a:solidFill>
                  <a:srgbClr val="FFFFFF"/>
                </a:solidFill>
                <a:latin typeface="EYInterstate" panose="02000503020000020004" pitchFamily="2" charset="0"/>
              </a:rPr>
              <a:t>EY exists to build a better working world, helping to create long-term value for clients, people and society and build trust in the capital markets. </a:t>
            </a:r>
          </a:p>
          <a:p>
            <a:pPr lvl="0">
              <a:buClr>
                <a:srgbClr val="FFD200"/>
              </a:buClr>
              <a:buSzPct val="70000"/>
              <a:defRPr/>
            </a:pPr>
            <a:endParaRPr lang="en-IN" sz="1100" kern="0" dirty="0">
              <a:solidFill>
                <a:srgbClr val="FFFFFF"/>
              </a:solidFill>
              <a:latin typeface="EYInterstate" panose="02000503020000020004" pitchFamily="2" charset="0"/>
            </a:endParaRPr>
          </a:p>
          <a:p>
            <a:pPr lvl="0">
              <a:buClr>
                <a:srgbClr val="FFD200"/>
              </a:buClr>
              <a:buSzPct val="70000"/>
              <a:defRPr/>
            </a:pPr>
            <a:r>
              <a:rPr lang="en-IN" sz="1100" kern="0" dirty="0">
                <a:solidFill>
                  <a:srgbClr val="FFFFFF"/>
                </a:solidFill>
                <a:latin typeface="EYInterstate" panose="02000503020000020004" pitchFamily="2" charset="0"/>
              </a:rPr>
              <a:t>Enabled by data and technology, diverse EY teams in over 150 countries provide trust through assurance and help clients grow, transform and operate. </a:t>
            </a:r>
          </a:p>
          <a:p>
            <a:pPr lvl="0">
              <a:buClr>
                <a:srgbClr val="FFD200"/>
              </a:buClr>
              <a:buSzPct val="70000"/>
              <a:defRPr/>
            </a:pPr>
            <a:endParaRPr lang="en-IN" sz="1100" kern="0" dirty="0">
              <a:solidFill>
                <a:srgbClr val="FFFFFF"/>
              </a:solidFill>
              <a:latin typeface="EYInterstate" panose="02000503020000020004" pitchFamily="2" charset="0"/>
            </a:endParaRPr>
          </a:p>
          <a:p>
            <a:pPr lvl="0">
              <a:buClr>
                <a:srgbClr val="FFD200"/>
              </a:buClr>
              <a:buSzPct val="70000"/>
              <a:defRPr/>
            </a:pPr>
            <a:r>
              <a:rPr lang="en-IN" sz="1100" kern="0" dirty="0">
                <a:solidFill>
                  <a:srgbClr val="FFFFFF"/>
                </a:solidFill>
                <a:latin typeface="EYInterstate" panose="02000503020000020004" pitchFamily="2" charset="0"/>
              </a:rPr>
              <a:t>Working across assurance, consulting, law, strategy, tax and transactions, EY teams ask better questions to find new answers for the complex issues facing our world today.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48E9C4-3C81-40DC-924B-315F894581B6}"/>
              </a:ext>
            </a:extLst>
          </p:cNvPr>
          <p:cNvSpPr txBox="1">
            <a:spLocks/>
          </p:cNvSpPr>
          <p:nvPr userDrawn="1"/>
        </p:nvSpPr>
        <p:spPr>
          <a:xfrm>
            <a:off x="5437241" y="327978"/>
            <a:ext cx="3309810" cy="307520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lvl="0">
              <a:spcAft>
                <a:spcPts val="500"/>
              </a:spcAft>
              <a:buClr>
                <a:srgbClr val="FFD200"/>
              </a:buClr>
              <a:buSzPct val="70000"/>
              <a:defRPr/>
            </a:pPr>
            <a:r>
              <a:rPr lang="en-IN" sz="800" kern="0" dirty="0">
                <a:solidFill>
                  <a:srgbClr val="FFFFFF"/>
                </a:solidFill>
                <a:latin typeface="+mj-lt"/>
              </a:rPr>
              <a:t>EY refers to the global organisation, and may refer to one or more, of the member firms of Ernst &amp; Young Global Limited, each of which is a separate legal entity. Ernst &amp; Young Global Limited, a UK company limited by guarantee, does not provide services to clients. Information about how EY collects and uses personal data and a description of the rights individuals have under data protection legislation are available via ey.com/privacy. EY member firms do not practice law where prohibited by local laws. For more information about our organisation, please visit ey.com.</a:t>
            </a:r>
          </a:p>
          <a:p>
            <a:pPr>
              <a:spcAft>
                <a:spcPts val="500"/>
              </a:spcAft>
              <a:buClr>
                <a:srgbClr val="FFD200"/>
              </a:buClr>
              <a:buSzPct val="70000"/>
              <a:defRPr/>
            </a:pPr>
            <a:r>
              <a:rPr lang="en-IN" sz="800" kern="0" dirty="0">
                <a:solidFill>
                  <a:srgbClr val="FFFFFF"/>
                </a:solidFill>
              </a:rPr>
              <a:t>© 2022 Ernst &amp; Young. All Rights Reserved.</a:t>
            </a:r>
          </a:p>
          <a:p>
            <a:pPr>
              <a:spcAft>
                <a:spcPts val="500"/>
              </a:spcAft>
              <a:buClr>
                <a:srgbClr val="FFD200"/>
              </a:buClr>
              <a:buSzPct val="70000"/>
              <a:defRPr/>
            </a:pPr>
            <a:r>
              <a:rPr lang="en-IE" sz="800" kern="0" dirty="0">
                <a:solidFill>
                  <a:srgbClr val="FFFFFF"/>
                </a:solidFill>
              </a:rPr>
              <a:t>The Irish firm Ernst &amp; Young is a member practice of Ernst &amp; Young Global Limited. It is authorised by the Institute of Chartered Accountants in Ireland to carry on investment business in the Republic of Ireland.</a:t>
            </a:r>
          </a:p>
          <a:p>
            <a:pPr>
              <a:spcAft>
                <a:spcPts val="500"/>
              </a:spcAft>
              <a:buClr>
                <a:srgbClr val="FFD200"/>
              </a:buClr>
              <a:buSzPct val="70000"/>
              <a:defRPr/>
            </a:pPr>
            <a:r>
              <a:rPr lang="en-IE" sz="800" kern="0" dirty="0">
                <a:solidFill>
                  <a:srgbClr val="FFFFFF"/>
                </a:solidFill>
              </a:rPr>
              <a:t>Ernst &amp; Young, Harcourt Centre, Harcourt Street, Dublin 2, Ireland.</a:t>
            </a:r>
          </a:p>
          <a:p>
            <a:pPr>
              <a:spcAft>
                <a:spcPts val="500"/>
              </a:spcAft>
              <a:buClr>
                <a:srgbClr val="FFD200"/>
              </a:buClr>
              <a:buSzPct val="70000"/>
              <a:defRPr/>
            </a:pPr>
            <a:r>
              <a:rPr lang="en-IE" sz="800" kern="0" dirty="0">
                <a:solidFill>
                  <a:srgbClr val="FFFFFF"/>
                </a:solidFill>
              </a:rPr>
              <a:t>Information in this publication is intended to provide only a general outline of the subjects covered. It should neither be regarded as comprehensive nor sufficient for making decisions, nor should it be used in place of professional advice. Ernst &amp; Young accepts no responsibility for any loss arising from any action taken or not taken by anyone using this material.</a:t>
            </a:r>
          </a:p>
          <a:p>
            <a:pPr lvl="0">
              <a:spcAft>
                <a:spcPts val="500"/>
              </a:spcAft>
              <a:buClr>
                <a:srgbClr val="FFD200"/>
              </a:buClr>
              <a:buSzPct val="70000"/>
              <a:defRPr/>
            </a:pPr>
            <a:r>
              <a:rPr lang="en-IN" sz="1100" kern="0" dirty="0">
                <a:solidFill>
                  <a:srgbClr val="FFFFFF"/>
                </a:solidFill>
                <a:latin typeface="EYInterstate" panose="02000503020000020004" pitchFamily="2" charset="0"/>
              </a:rPr>
              <a:t>ey.com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EABDDF-BBCF-4E45-BEA5-FD5FFE14E480}"/>
              </a:ext>
            </a:extLst>
          </p:cNvPr>
          <p:cNvSpPr txBox="1"/>
          <p:nvPr userDrawn="1"/>
        </p:nvSpPr>
        <p:spPr>
          <a:xfrm>
            <a:off x="-3229337" y="0"/>
            <a:ext cx="2916821" cy="2688804"/>
          </a:xfrm>
          <a:prstGeom prst="rect">
            <a:avLst/>
          </a:prstGeom>
          <a:solidFill>
            <a:schemeClr val="accent5"/>
          </a:solidFill>
        </p:spPr>
        <p:txBody>
          <a:bodyPr wrap="square" lIns="36000" tIns="36000" rIns="36000" bIns="36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IE" sz="1400" b="1" dirty="0">
                <a:solidFill>
                  <a:schemeClr val="bg1"/>
                </a:solidFill>
              </a:rPr>
              <a:t>Important: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IE" sz="1400" b="1" dirty="0">
                <a:solidFill>
                  <a:schemeClr val="bg1"/>
                </a:solidFill>
              </a:rPr>
              <a:t>Do not delete this slide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IE" sz="1400" dirty="0">
                <a:solidFill>
                  <a:schemeClr val="bg1"/>
                </a:solidFill>
              </a:rPr>
              <a:t>The image of the globe</a:t>
            </a:r>
            <a:r>
              <a:rPr lang="en-IE" sz="1400" baseline="0" dirty="0">
                <a:solidFill>
                  <a:schemeClr val="bg1"/>
                </a:solidFill>
              </a:rPr>
              <a:t> is required in presentations.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IE" sz="1400" baseline="0" dirty="0">
                <a:solidFill>
                  <a:schemeClr val="bg1"/>
                </a:solidFill>
              </a:rPr>
              <a:t>T</a:t>
            </a:r>
            <a:r>
              <a:rPr lang="en-IE" sz="1400" dirty="0">
                <a:solidFill>
                  <a:schemeClr val="bg1"/>
                </a:solidFill>
              </a:rPr>
              <a:t>his slide will only appear when the deck is printed; it will not appear during on-screen presentations.  It is a legal requirement of the firm that all printed documents contain this updated boiler text.</a:t>
            </a:r>
            <a:endParaRPr lang="en-GB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47189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ain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5">
            <a:extLst>
              <a:ext uri="{FF2B5EF4-FFF2-40B4-BE49-F238E27FC236}">
                <a16:creationId xmlns:a16="http://schemas.microsoft.com/office/drawing/2014/main" id="{160A7550-5D67-4923-A7BC-21E832215440}"/>
              </a:ext>
            </a:extLst>
          </p:cNvPr>
          <p:cNvSpPr>
            <a:spLocks noChangeAspect="1"/>
          </p:cNvSpPr>
          <p:nvPr userDrawn="1"/>
        </p:nvSpPr>
        <p:spPr bwMode="gray">
          <a:xfrm rot="10800000">
            <a:off x="470054" y="457199"/>
            <a:ext cx="4507059" cy="3805316"/>
          </a:xfrm>
          <a:custGeom>
            <a:avLst/>
            <a:gdLst>
              <a:gd name="connsiteX0" fmla="*/ 0 w 10000"/>
              <a:gd name="connsiteY0" fmla="*/ 0 h 9745"/>
              <a:gd name="connsiteX1" fmla="*/ 921 w 10000"/>
              <a:gd name="connsiteY1" fmla="*/ 9745 h 9745"/>
              <a:gd name="connsiteX2" fmla="*/ 10000 w 10000"/>
              <a:gd name="connsiteY2" fmla="*/ 7201 h 9745"/>
              <a:gd name="connsiteX3" fmla="*/ 10000 w 10000"/>
              <a:gd name="connsiteY3" fmla="*/ 0 h 9745"/>
              <a:gd name="connsiteX4" fmla="*/ 0 w 10000"/>
              <a:gd name="connsiteY4" fmla="*/ 0 h 9745"/>
              <a:gd name="connsiteX0" fmla="*/ 0 w 9079"/>
              <a:gd name="connsiteY0" fmla="*/ 0 h 10000"/>
              <a:gd name="connsiteX1" fmla="*/ 0 w 9079"/>
              <a:gd name="connsiteY1" fmla="*/ 10000 h 10000"/>
              <a:gd name="connsiteX2" fmla="*/ 9079 w 9079"/>
              <a:gd name="connsiteY2" fmla="*/ 7389 h 10000"/>
              <a:gd name="connsiteX3" fmla="*/ 9079 w 9079"/>
              <a:gd name="connsiteY3" fmla="*/ 0 h 10000"/>
              <a:gd name="connsiteX4" fmla="*/ 0 w 9079"/>
              <a:gd name="connsiteY4" fmla="*/ 0 h 10000"/>
              <a:gd name="connsiteX0" fmla="*/ 5 w 10000"/>
              <a:gd name="connsiteY0" fmla="*/ 2555 h 10000"/>
              <a:gd name="connsiteX1" fmla="*/ 0 w 10000"/>
              <a:gd name="connsiteY1" fmla="*/ 10000 h 10000"/>
              <a:gd name="connsiteX2" fmla="*/ 10000 w 10000"/>
              <a:gd name="connsiteY2" fmla="*/ 7389 h 10000"/>
              <a:gd name="connsiteX3" fmla="*/ 10000 w 10000"/>
              <a:gd name="connsiteY3" fmla="*/ 0 h 10000"/>
              <a:gd name="connsiteX4" fmla="*/ 5 w 10000"/>
              <a:gd name="connsiteY4" fmla="*/ 2555 h 10000"/>
              <a:gd name="connsiteX0" fmla="*/ 5 w 10000"/>
              <a:gd name="connsiteY0" fmla="*/ 0 h 7445"/>
              <a:gd name="connsiteX1" fmla="*/ 0 w 10000"/>
              <a:gd name="connsiteY1" fmla="*/ 7445 h 7445"/>
              <a:gd name="connsiteX2" fmla="*/ 10000 w 10000"/>
              <a:gd name="connsiteY2" fmla="*/ 4834 h 7445"/>
              <a:gd name="connsiteX3" fmla="*/ 10000 w 10000"/>
              <a:gd name="connsiteY3" fmla="*/ 7 h 7445"/>
              <a:gd name="connsiteX4" fmla="*/ 5 w 10000"/>
              <a:gd name="connsiteY4" fmla="*/ 0 h 7445"/>
              <a:gd name="connsiteX0" fmla="*/ 5 w 10000"/>
              <a:gd name="connsiteY0" fmla="*/ 0 h 10000"/>
              <a:gd name="connsiteX1" fmla="*/ 0 w 10000"/>
              <a:gd name="connsiteY1" fmla="*/ 10000 h 10000"/>
              <a:gd name="connsiteX2" fmla="*/ 8453 w 10000"/>
              <a:gd name="connsiteY2" fmla="*/ 7036 h 10000"/>
              <a:gd name="connsiteX3" fmla="*/ 10000 w 10000"/>
              <a:gd name="connsiteY3" fmla="*/ 9 h 10000"/>
              <a:gd name="connsiteX4" fmla="*/ 5 w 10000"/>
              <a:gd name="connsiteY4" fmla="*/ 0 h 10000"/>
              <a:gd name="connsiteX0" fmla="*/ 5 w 8453"/>
              <a:gd name="connsiteY0" fmla="*/ 4143 h 14143"/>
              <a:gd name="connsiteX1" fmla="*/ 0 w 8453"/>
              <a:gd name="connsiteY1" fmla="*/ 14143 h 14143"/>
              <a:gd name="connsiteX2" fmla="*/ 8453 w 8453"/>
              <a:gd name="connsiteY2" fmla="*/ 11179 h 14143"/>
              <a:gd name="connsiteX3" fmla="*/ 8453 w 8453"/>
              <a:gd name="connsiteY3" fmla="*/ 0 h 14143"/>
              <a:gd name="connsiteX4" fmla="*/ 5 w 8453"/>
              <a:gd name="connsiteY4" fmla="*/ 4143 h 14143"/>
              <a:gd name="connsiteX0" fmla="*/ 6 w 10000"/>
              <a:gd name="connsiteY0" fmla="*/ 0 h 10007"/>
              <a:gd name="connsiteX1" fmla="*/ 0 w 10000"/>
              <a:gd name="connsiteY1" fmla="*/ 10007 h 10007"/>
              <a:gd name="connsiteX2" fmla="*/ 10000 w 10000"/>
              <a:gd name="connsiteY2" fmla="*/ 7911 h 10007"/>
              <a:gd name="connsiteX3" fmla="*/ 10000 w 10000"/>
              <a:gd name="connsiteY3" fmla="*/ 7 h 10007"/>
              <a:gd name="connsiteX4" fmla="*/ 6 w 10000"/>
              <a:gd name="connsiteY4" fmla="*/ 0 h 10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7">
                <a:moveTo>
                  <a:pt x="6" y="0"/>
                </a:moveTo>
                <a:cubicBezTo>
                  <a:pt x="4" y="2358"/>
                  <a:pt x="2" y="7650"/>
                  <a:pt x="0" y="10007"/>
                </a:cubicBezTo>
                <a:lnTo>
                  <a:pt x="10000" y="7911"/>
                </a:lnTo>
                <a:lnTo>
                  <a:pt x="10000" y="7"/>
                </a:lnTo>
                <a:lnTo>
                  <a:pt x="6" y="0"/>
                </a:lnTo>
                <a:close/>
              </a:path>
            </a:pathLst>
          </a:custGeom>
          <a:solidFill>
            <a:srgbClr val="FFE6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E" noProof="0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D57A982A-5252-472B-BD55-97D51532138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86326" y="1476597"/>
            <a:ext cx="3813414" cy="860400"/>
          </a:xfrm>
        </p:spPr>
        <p:txBody>
          <a:bodyPr/>
          <a:lstStyle>
            <a:lvl1pPr>
              <a:defRPr sz="3000" b="0">
                <a:solidFill>
                  <a:srgbClr val="404040"/>
                </a:solidFill>
                <a:latin typeface="EYInterstate Light" panose="02000506000000020004" pitchFamily="2" charset="0"/>
                <a:cs typeface="Arial" pitchFamily="34" charset="0"/>
              </a:defRPr>
            </a:lvl1pPr>
          </a:lstStyle>
          <a:p>
            <a:r>
              <a:rPr lang="en-IE" noProof="0" dirty="0"/>
              <a:t>Title (EY Interstate Light 30 point)</a:t>
            </a: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F809C9F7-7674-4F00-8A7B-4EBDB5F94FB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86327" y="2422864"/>
            <a:ext cx="3813414" cy="645742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>
                <a:schemeClr val="accent2"/>
              </a:buClr>
              <a:buSzPct val="70000"/>
              <a:buFont typeface="Arial" pitchFamily="34" charset="0"/>
              <a:buNone/>
              <a:tabLst/>
              <a:defRPr sz="1600">
                <a:solidFill>
                  <a:srgbClr val="404040"/>
                </a:solidFill>
                <a:latin typeface="EYInterstate" panose="02000503020000020004" pitchFamily="2" charset="0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rgbClr val="404040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IE" sz="1600" noProof="0" dirty="0"/>
              <a:t>Subtitle (EY Interstate 16 point)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>
                <a:schemeClr val="accent2"/>
              </a:buClr>
              <a:buSzPct val="70000"/>
              <a:buFont typeface="Arial" pitchFamily="34" charset="0"/>
              <a:buNone/>
              <a:tabLst/>
              <a:defRPr/>
            </a:pPr>
            <a:r>
              <a:rPr lang="en-IE" b="1" noProof="0" dirty="0"/>
              <a:t>XX Month 200X (EY Interstate bold 16 point)</a:t>
            </a:r>
            <a:endParaRPr lang="en-IE" sz="1600" noProof="0" dirty="0"/>
          </a:p>
        </p:txBody>
      </p:sp>
      <p:grpSp>
        <p:nvGrpSpPr>
          <p:cNvPr id="22" name="Group 4">
            <a:extLst>
              <a:ext uri="{FF2B5EF4-FFF2-40B4-BE49-F238E27FC236}">
                <a16:creationId xmlns:a16="http://schemas.microsoft.com/office/drawing/2014/main" id="{2FBA4DFB-2D74-4887-91FA-9FE36EADD25F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7710488" y="5340350"/>
            <a:ext cx="987425" cy="1157288"/>
            <a:chOff x="4857" y="3364"/>
            <a:chExt cx="622" cy="729"/>
          </a:xfrm>
        </p:grpSpPr>
        <p:sp>
          <p:nvSpPr>
            <p:cNvPr id="23" name="AutoShape 3">
              <a:extLst>
                <a:ext uri="{FF2B5EF4-FFF2-40B4-BE49-F238E27FC236}">
                  <a16:creationId xmlns:a16="http://schemas.microsoft.com/office/drawing/2014/main" id="{B223B0E3-13DC-4092-840F-C19C33D0170D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auto">
            <a:xfrm>
              <a:off x="4857" y="3364"/>
              <a:ext cx="622" cy="7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 noProof="0" dirty="0"/>
            </a:p>
          </p:txBody>
        </p:sp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720F86E7-783D-48A5-9A99-BBE51AD8BB9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57" y="3364"/>
              <a:ext cx="498" cy="182"/>
            </a:xfrm>
            <a:custGeom>
              <a:avLst/>
              <a:gdLst>
                <a:gd name="T0" fmla="*/ 2491 w 2491"/>
                <a:gd name="T1" fmla="*/ 0 h 910"/>
                <a:gd name="T2" fmla="*/ 0 w 2491"/>
                <a:gd name="T3" fmla="*/ 910 h 910"/>
                <a:gd name="T4" fmla="*/ 2491 w 2491"/>
                <a:gd name="T5" fmla="*/ 469 h 910"/>
                <a:gd name="T6" fmla="*/ 2491 w 2491"/>
                <a:gd name="T7" fmla="*/ 0 h 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91" h="910">
                  <a:moveTo>
                    <a:pt x="2491" y="0"/>
                  </a:moveTo>
                  <a:lnTo>
                    <a:pt x="0" y="910"/>
                  </a:lnTo>
                  <a:lnTo>
                    <a:pt x="2491" y="469"/>
                  </a:lnTo>
                  <a:lnTo>
                    <a:pt x="2491" y="0"/>
                  </a:lnTo>
                  <a:close/>
                </a:path>
              </a:pathLst>
            </a:custGeom>
            <a:solidFill>
              <a:srgbClr val="FEE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 noProof="0" dirty="0"/>
            </a:p>
          </p:txBody>
        </p:sp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8EA618E4-F6E6-47C9-85C3-E1EF97EB6DF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857" y="3622"/>
              <a:ext cx="622" cy="471"/>
            </a:xfrm>
            <a:custGeom>
              <a:avLst/>
              <a:gdLst>
                <a:gd name="T0" fmla="*/ 235 w 3110"/>
                <a:gd name="T1" fmla="*/ 1600 h 2357"/>
                <a:gd name="T2" fmla="*/ 255 w 3110"/>
                <a:gd name="T3" fmla="*/ 1809 h 2357"/>
                <a:gd name="T4" fmla="*/ 152 w 3110"/>
                <a:gd name="T5" fmla="*/ 1823 h 2357"/>
                <a:gd name="T6" fmla="*/ 353 w 3110"/>
                <a:gd name="T7" fmla="*/ 1774 h 2357"/>
                <a:gd name="T8" fmla="*/ 419 w 3110"/>
                <a:gd name="T9" fmla="*/ 1871 h 2357"/>
                <a:gd name="T10" fmla="*/ 1148 w 3110"/>
                <a:gd name="T11" fmla="*/ 1664 h 2357"/>
                <a:gd name="T12" fmla="*/ 1225 w 3110"/>
                <a:gd name="T13" fmla="*/ 1751 h 2357"/>
                <a:gd name="T14" fmla="*/ 701 w 3110"/>
                <a:gd name="T15" fmla="*/ 1558 h 2357"/>
                <a:gd name="T16" fmla="*/ 744 w 3110"/>
                <a:gd name="T17" fmla="*/ 1723 h 2357"/>
                <a:gd name="T18" fmla="*/ 866 w 3110"/>
                <a:gd name="T19" fmla="*/ 1868 h 2357"/>
                <a:gd name="T20" fmla="*/ 838 w 3110"/>
                <a:gd name="T21" fmla="*/ 1696 h 2357"/>
                <a:gd name="T22" fmla="*/ 2035 w 3110"/>
                <a:gd name="T23" fmla="*/ 1874 h 2357"/>
                <a:gd name="T24" fmla="*/ 2173 w 3110"/>
                <a:gd name="T25" fmla="*/ 1760 h 2357"/>
                <a:gd name="T26" fmla="*/ 2115 w 3110"/>
                <a:gd name="T27" fmla="*/ 1743 h 2357"/>
                <a:gd name="T28" fmla="*/ 2074 w 3110"/>
                <a:gd name="T29" fmla="*/ 1696 h 2357"/>
                <a:gd name="T30" fmla="*/ 1318 w 3110"/>
                <a:gd name="T31" fmla="*/ 1748 h 2357"/>
                <a:gd name="T32" fmla="*/ 1455 w 3110"/>
                <a:gd name="T33" fmla="*/ 1858 h 2357"/>
                <a:gd name="T34" fmla="*/ 1484 w 3110"/>
                <a:gd name="T35" fmla="*/ 1938 h 2357"/>
                <a:gd name="T36" fmla="*/ 1378 w 3110"/>
                <a:gd name="T37" fmla="*/ 1794 h 2357"/>
                <a:gd name="T38" fmla="*/ 1740 w 3110"/>
                <a:gd name="T39" fmla="*/ 1690 h 2357"/>
                <a:gd name="T40" fmla="*/ 1644 w 3110"/>
                <a:gd name="T41" fmla="*/ 1791 h 2357"/>
                <a:gd name="T42" fmla="*/ 1835 w 3110"/>
                <a:gd name="T43" fmla="*/ 1723 h 2357"/>
                <a:gd name="T44" fmla="*/ 1698 w 3110"/>
                <a:gd name="T45" fmla="*/ 1800 h 2357"/>
                <a:gd name="T46" fmla="*/ 1721 w 3110"/>
                <a:gd name="T47" fmla="*/ 1831 h 2357"/>
                <a:gd name="T48" fmla="*/ 2256 w 3110"/>
                <a:gd name="T49" fmla="*/ 1780 h 2357"/>
                <a:gd name="T50" fmla="*/ 2243 w 3110"/>
                <a:gd name="T51" fmla="*/ 1665 h 2357"/>
                <a:gd name="T52" fmla="*/ 2306 w 3110"/>
                <a:gd name="T53" fmla="*/ 1880 h 2357"/>
                <a:gd name="T54" fmla="*/ 2338 w 3110"/>
                <a:gd name="T55" fmla="*/ 1722 h 2357"/>
                <a:gd name="T56" fmla="*/ 2929 w 3110"/>
                <a:gd name="T57" fmla="*/ 1763 h 2357"/>
                <a:gd name="T58" fmla="*/ 2750 w 3110"/>
                <a:gd name="T59" fmla="*/ 1695 h 2357"/>
                <a:gd name="T60" fmla="*/ 2872 w 3110"/>
                <a:gd name="T61" fmla="*/ 1874 h 2357"/>
                <a:gd name="T62" fmla="*/ 2658 w 3110"/>
                <a:gd name="T63" fmla="*/ 1797 h 2357"/>
                <a:gd name="T64" fmla="*/ 2623 w 3110"/>
                <a:gd name="T65" fmla="*/ 1867 h 2357"/>
                <a:gd name="T66" fmla="*/ 2482 w 3110"/>
                <a:gd name="T67" fmla="*/ 1876 h 2357"/>
                <a:gd name="T68" fmla="*/ 2513 w 3110"/>
                <a:gd name="T69" fmla="*/ 1825 h 2357"/>
                <a:gd name="T70" fmla="*/ 3019 w 3110"/>
                <a:gd name="T71" fmla="*/ 1651 h 2357"/>
                <a:gd name="T72" fmla="*/ 981 w 3110"/>
                <a:gd name="T73" fmla="*/ 1874 h 2357"/>
                <a:gd name="T74" fmla="*/ 2433 w 3110"/>
                <a:gd name="T75" fmla="*/ 2085 h 2357"/>
                <a:gd name="T76" fmla="*/ 2528 w 3110"/>
                <a:gd name="T77" fmla="*/ 2268 h 2357"/>
                <a:gd name="T78" fmla="*/ 2503 w 3110"/>
                <a:gd name="T79" fmla="*/ 2090 h 2357"/>
                <a:gd name="T80" fmla="*/ 631 w 3110"/>
                <a:gd name="T81" fmla="*/ 2093 h 2357"/>
                <a:gd name="T82" fmla="*/ 677 w 3110"/>
                <a:gd name="T83" fmla="*/ 2105 h 2357"/>
                <a:gd name="T84" fmla="*/ 203 w 3110"/>
                <a:gd name="T85" fmla="*/ 2151 h 2357"/>
                <a:gd name="T86" fmla="*/ 312 w 3110"/>
                <a:gd name="T87" fmla="*/ 2190 h 2357"/>
                <a:gd name="T88" fmla="*/ 507 w 3110"/>
                <a:gd name="T89" fmla="*/ 2190 h 2357"/>
                <a:gd name="T90" fmla="*/ 377 w 3110"/>
                <a:gd name="T91" fmla="*/ 2201 h 2357"/>
                <a:gd name="T92" fmla="*/ 442 w 3110"/>
                <a:gd name="T93" fmla="*/ 2201 h 2357"/>
                <a:gd name="T94" fmla="*/ 2213 w 3110"/>
                <a:gd name="T95" fmla="*/ 2056 h 2357"/>
                <a:gd name="T96" fmla="*/ 1608 w 3110"/>
                <a:gd name="T97" fmla="*/ 2042 h 2357"/>
                <a:gd name="T98" fmla="*/ 1951 w 3110"/>
                <a:gd name="T99" fmla="*/ 2062 h 2357"/>
                <a:gd name="T100" fmla="*/ 2016 w 3110"/>
                <a:gd name="T101" fmla="*/ 2271 h 2357"/>
                <a:gd name="T102" fmla="*/ 2075 w 3110"/>
                <a:gd name="T103" fmla="*/ 2057 h 2357"/>
                <a:gd name="T104" fmla="*/ 2016 w 3110"/>
                <a:gd name="T105" fmla="*/ 2089 h 2357"/>
                <a:gd name="T106" fmla="*/ 772 w 3110"/>
                <a:gd name="T107" fmla="*/ 1949 h 2357"/>
                <a:gd name="T108" fmla="*/ 1210 w 3110"/>
                <a:gd name="T109" fmla="*/ 2052 h 2357"/>
                <a:gd name="T110" fmla="*/ 1116 w 3110"/>
                <a:gd name="T111" fmla="*/ 2102 h 2357"/>
                <a:gd name="T112" fmla="*/ 1289 w 3110"/>
                <a:gd name="T113" fmla="*/ 2093 h 2357"/>
                <a:gd name="T114" fmla="*/ 1395 w 3110"/>
                <a:gd name="T115" fmla="*/ 2266 h 2357"/>
                <a:gd name="T116" fmla="*/ 1413 w 3110"/>
                <a:gd name="T117" fmla="*/ 2350 h 2357"/>
                <a:gd name="T118" fmla="*/ 1364 w 3110"/>
                <a:gd name="T119" fmla="*/ 2217 h 2357"/>
                <a:gd name="T120" fmla="*/ 1000 w 3110"/>
                <a:gd name="T121" fmla="*/ 2139 h 2357"/>
                <a:gd name="T122" fmla="*/ 400 w 3110"/>
                <a:gd name="T123" fmla="*/ 970 h 2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110" h="2357">
                  <a:moveTo>
                    <a:pt x="259" y="1777"/>
                  </a:moveTo>
                  <a:lnTo>
                    <a:pt x="259" y="1777"/>
                  </a:lnTo>
                  <a:lnTo>
                    <a:pt x="259" y="1769"/>
                  </a:lnTo>
                  <a:lnTo>
                    <a:pt x="258" y="1762"/>
                  </a:lnTo>
                  <a:lnTo>
                    <a:pt x="255" y="1749"/>
                  </a:lnTo>
                  <a:lnTo>
                    <a:pt x="249" y="1738"/>
                  </a:lnTo>
                  <a:lnTo>
                    <a:pt x="242" y="1729"/>
                  </a:lnTo>
                  <a:lnTo>
                    <a:pt x="235" y="1722"/>
                  </a:lnTo>
                  <a:lnTo>
                    <a:pt x="227" y="1717"/>
                  </a:lnTo>
                  <a:lnTo>
                    <a:pt x="220" y="1712"/>
                  </a:lnTo>
                  <a:lnTo>
                    <a:pt x="213" y="1709"/>
                  </a:lnTo>
                  <a:lnTo>
                    <a:pt x="213" y="1709"/>
                  </a:lnTo>
                  <a:lnTo>
                    <a:pt x="221" y="1703"/>
                  </a:lnTo>
                  <a:lnTo>
                    <a:pt x="228" y="1698"/>
                  </a:lnTo>
                  <a:lnTo>
                    <a:pt x="233" y="1691"/>
                  </a:lnTo>
                  <a:lnTo>
                    <a:pt x="239" y="1683"/>
                  </a:lnTo>
                  <a:lnTo>
                    <a:pt x="243" y="1675"/>
                  </a:lnTo>
                  <a:lnTo>
                    <a:pt x="246" y="1666"/>
                  </a:lnTo>
                  <a:lnTo>
                    <a:pt x="248" y="1658"/>
                  </a:lnTo>
                  <a:lnTo>
                    <a:pt x="248" y="1648"/>
                  </a:lnTo>
                  <a:lnTo>
                    <a:pt x="248" y="1648"/>
                  </a:lnTo>
                  <a:lnTo>
                    <a:pt x="248" y="1639"/>
                  </a:lnTo>
                  <a:lnTo>
                    <a:pt x="247" y="1630"/>
                  </a:lnTo>
                  <a:lnTo>
                    <a:pt x="245" y="1622"/>
                  </a:lnTo>
                  <a:lnTo>
                    <a:pt x="242" y="1614"/>
                  </a:lnTo>
                  <a:lnTo>
                    <a:pt x="239" y="1606"/>
                  </a:lnTo>
                  <a:lnTo>
                    <a:pt x="235" y="1600"/>
                  </a:lnTo>
                  <a:lnTo>
                    <a:pt x="229" y="1594"/>
                  </a:lnTo>
                  <a:lnTo>
                    <a:pt x="223" y="1589"/>
                  </a:lnTo>
                  <a:lnTo>
                    <a:pt x="217" y="1584"/>
                  </a:lnTo>
                  <a:lnTo>
                    <a:pt x="210" y="1580"/>
                  </a:lnTo>
                  <a:lnTo>
                    <a:pt x="202" y="1576"/>
                  </a:lnTo>
                  <a:lnTo>
                    <a:pt x="193" y="1573"/>
                  </a:lnTo>
                  <a:lnTo>
                    <a:pt x="185" y="1571"/>
                  </a:lnTo>
                  <a:lnTo>
                    <a:pt x="175" y="1569"/>
                  </a:lnTo>
                  <a:lnTo>
                    <a:pt x="165" y="1569"/>
                  </a:lnTo>
                  <a:lnTo>
                    <a:pt x="153" y="1568"/>
                  </a:lnTo>
                  <a:lnTo>
                    <a:pt x="22" y="1568"/>
                  </a:lnTo>
                  <a:lnTo>
                    <a:pt x="22" y="1874"/>
                  </a:lnTo>
                  <a:lnTo>
                    <a:pt x="152" y="1874"/>
                  </a:lnTo>
                  <a:lnTo>
                    <a:pt x="152" y="1874"/>
                  </a:lnTo>
                  <a:lnTo>
                    <a:pt x="165" y="1874"/>
                  </a:lnTo>
                  <a:lnTo>
                    <a:pt x="176" y="1873"/>
                  </a:lnTo>
                  <a:lnTo>
                    <a:pt x="187" y="1871"/>
                  </a:lnTo>
                  <a:lnTo>
                    <a:pt x="197" y="1868"/>
                  </a:lnTo>
                  <a:lnTo>
                    <a:pt x="207" y="1864"/>
                  </a:lnTo>
                  <a:lnTo>
                    <a:pt x="216" y="1860"/>
                  </a:lnTo>
                  <a:lnTo>
                    <a:pt x="223" y="1854"/>
                  </a:lnTo>
                  <a:lnTo>
                    <a:pt x="230" y="1849"/>
                  </a:lnTo>
                  <a:lnTo>
                    <a:pt x="237" y="1842"/>
                  </a:lnTo>
                  <a:lnTo>
                    <a:pt x="242" y="1834"/>
                  </a:lnTo>
                  <a:lnTo>
                    <a:pt x="248" y="1827"/>
                  </a:lnTo>
                  <a:lnTo>
                    <a:pt x="251" y="1818"/>
                  </a:lnTo>
                  <a:lnTo>
                    <a:pt x="255" y="1809"/>
                  </a:lnTo>
                  <a:lnTo>
                    <a:pt x="257" y="1799"/>
                  </a:lnTo>
                  <a:lnTo>
                    <a:pt x="258" y="1788"/>
                  </a:lnTo>
                  <a:lnTo>
                    <a:pt x="259" y="1777"/>
                  </a:lnTo>
                  <a:lnTo>
                    <a:pt x="259" y="1777"/>
                  </a:lnTo>
                  <a:close/>
                  <a:moveTo>
                    <a:pt x="152" y="1823"/>
                  </a:moveTo>
                  <a:lnTo>
                    <a:pt x="79" y="1823"/>
                  </a:lnTo>
                  <a:lnTo>
                    <a:pt x="79" y="1735"/>
                  </a:lnTo>
                  <a:lnTo>
                    <a:pt x="152" y="1735"/>
                  </a:lnTo>
                  <a:lnTo>
                    <a:pt x="152" y="1735"/>
                  </a:lnTo>
                  <a:lnTo>
                    <a:pt x="163" y="1737"/>
                  </a:lnTo>
                  <a:lnTo>
                    <a:pt x="172" y="1738"/>
                  </a:lnTo>
                  <a:lnTo>
                    <a:pt x="180" y="1741"/>
                  </a:lnTo>
                  <a:lnTo>
                    <a:pt x="187" y="1747"/>
                  </a:lnTo>
                  <a:lnTo>
                    <a:pt x="192" y="1752"/>
                  </a:lnTo>
                  <a:lnTo>
                    <a:pt x="196" y="1760"/>
                  </a:lnTo>
                  <a:lnTo>
                    <a:pt x="198" y="1769"/>
                  </a:lnTo>
                  <a:lnTo>
                    <a:pt x="199" y="1779"/>
                  </a:lnTo>
                  <a:lnTo>
                    <a:pt x="199" y="1779"/>
                  </a:lnTo>
                  <a:lnTo>
                    <a:pt x="198" y="1789"/>
                  </a:lnTo>
                  <a:lnTo>
                    <a:pt x="196" y="1798"/>
                  </a:lnTo>
                  <a:lnTo>
                    <a:pt x="191" y="1805"/>
                  </a:lnTo>
                  <a:lnTo>
                    <a:pt x="187" y="1811"/>
                  </a:lnTo>
                  <a:lnTo>
                    <a:pt x="180" y="1817"/>
                  </a:lnTo>
                  <a:lnTo>
                    <a:pt x="172" y="1820"/>
                  </a:lnTo>
                  <a:lnTo>
                    <a:pt x="162" y="1822"/>
                  </a:lnTo>
                  <a:lnTo>
                    <a:pt x="152" y="1823"/>
                  </a:lnTo>
                  <a:lnTo>
                    <a:pt x="152" y="1823"/>
                  </a:lnTo>
                  <a:close/>
                  <a:moveTo>
                    <a:pt x="151" y="1685"/>
                  </a:moveTo>
                  <a:lnTo>
                    <a:pt x="79" y="1685"/>
                  </a:lnTo>
                  <a:lnTo>
                    <a:pt x="79" y="1620"/>
                  </a:lnTo>
                  <a:lnTo>
                    <a:pt x="149" y="1620"/>
                  </a:lnTo>
                  <a:lnTo>
                    <a:pt x="149" y="1620"/>
                  </a:lnTo>
                  <a:lnTo>
                    <a:pt x="158" y="1621"/>
                  </a:lnTo>
                  <a:lnTo>
                    <a:pt x="167" y="1622"/>
                  </a:lnTo>
                  <a:lnTo>
                    <a:pt x="173" y="1624"/>
                  </a:lnTo>
                  <a:lnTo>
                    <a:pt x="179" y="1628"/>
                  </a:lnTo>
                  <a:lnTo>
                    <a:pt x="183" y="1633"/>
                  </a:lnTo>
                  <a:lnTo>
                    <a:pt x="187" y="1639"/>
                  </a:lnTo>
                  <a:lnTo>
                    <a:pt x="188" y="1645"/>
                  </a:lnTo>
                  <a:lnTo>
                    <a:pt x="189" y="1653"/>
                  </a:lnTo>
                  <a:lnTo>
                    <a:pt x="189" y="1653"/>
                  </a:lnTo>
                  <a:lnTo>
                    <a:pt x="189" y="1659"/>
                  </a:lnTo>
                  <a:lnTo>
                    <a:pt x="188" y="1664"/>
                  </a:lnTo>
                  <a:lnTo>
                    <a:pt x="186" y="1670"/>
                  </a:lnTo>
                  <a:lnTo>
                    <a:pt x="182" y="1674"/>
                  </a:lnTo>
                  <a:lnTo>
                    <a:pt x="177" y="1679"/>
                  </a:lnTo>
                  <a:lnTo>
                    <a:pt x="170" y="1682"/>
                  </a:lnTo>
                  <a:lnTo>
                    <a:pt x="162" y="1684"/>
                  </a:lnTo>
                  <a:lnTo>
                    <a:pt x="151" y="1685"/>
                  </a:lnTo>
                  <a:lnTo>
                    <a:pt x="151" y="1685"/>
                  </a:lnTo>
                  <a:close/>
                  <a:moveTo>
                    <a:pt x="298" y="1778"/>
                  </a:moveTo>
                  <a:lnTo>
                    <a:pt x="298" y="1651"/>
                  </a:lnTo>
                  <a:lnTo>
                    <a:pt x="353" y="1651"/>
                  </a:lnTo>
                  <a:lnTo>
                    <a:pt x="353" y="1774"/>
                  </a:lnTo>
                  <a:lnTo>
                    <a:pt x="353" y="1774"/>
                  </a:lnTo>
                  <a:lnTo>
                    <a:pt x="353" y="1787"/>
                  </a:lnTo>
                  <a:lnTo>
                    <a:pt x="356" y="1799"/>
                  </a:lnTo>
                  <a:lnTo>
                    <a:pt x="359" y="1808"/>
                  </a:lnTo>
                  <a:lnTo>
                    <a:pt x="363" y="1815"/>
                  </a:lnTo>
                  <a:lnTo>
                    <a:pt x="369" y="1821"/>
                  </a:lnTo>
                  <a:lnTo>
                    <a:pt x="376" y="1825"/>
                  </a:lnTo>
                  <a:lnTo>
                    <a:pt x="385" y="1828"/>
                  </a:lnTo>
                  <a:lnTo>
                    <a:pt x="395" y="1829"/>
                  </a:lnTo>
                  <a:lnTo>
                    <a:pt x="395" y="1829"/>
                  </a:lnTo>
                  <a:lnTo>
                    <a:pt x="405" y="1828"/>
                  </a:lnTo>
                  <a:lnTo>
                    <a:pt x="412" y="1825"/>
                  </a:lnTo>
                  <a:lnTo>
                    <a:pt x="420" y="1821"/>
                  </a:lnTo>
                  <a:lnTo>
                    <a:pt x="426" y="1815"/>
                  </a:lnTo>
                  <a:lnTo>
                    <a:pt x="430" y="1808"/>
                  </a:lnTo>
                  <a:lnTo>
                    <a:pt x="433" y="1798"/>
                  </a:lnTo>
                  <a:lnTo>
                    <a:pt x="436" y="1787"/>
                  </a:lnTo>
                  <a:lnTo>
                    <a:pt x="436" y="1774"/>
                  </a:lnTo>
                  <a:lnTo>
                    <a:pt x="436" y="1651"/>
                  </a:lnTo>
                  <a:lnTo>
                    <a:pt x="491" y="1651"/>
                  </a:lnTo>
                  <a:lnTo>
                    <a:pt x="491" y="1874"/>
                  </a:lnTo>
                  <a:lnTo>
                    <a:pt x="436" y="1874"/>
                  </a:lnTo>
                  <a:lnTo>
                    <a:pt x="436" y="1857"/>
                  </a:lnTo>
                  <a:lnTo>
                    <a:pt x="436" y="1857"/>
                  </a:lnTo>
                  <a:lnTo>
                    <a:pt x="431" y="1862"/>
                  </a:lnTo>
                  <a:lnTo>
                    <a:pt x="425" y="1867"/>
                  </a:lnTo>
                  <a:lnTo>
                    <a:pt x="419" y="1871"/>
                  </a:lnTo>
                  <a:lnTo>
                    <a:pt x="412" y="1873"/>
                  </a:lnTo>
                  <a:lnTo>
                    <a:pt x="406" y="1877"/>
                  </a:lnTo>
                  <a:lnTo>
                    <a:pt x="398" y="1878"/>
                  </a:lnTo>
                  <a:lnTo>
                    <a:pt x="390" y="1879"/>
                  </a:lnTo>
                  <a:lnTo>
                    <a:pt x="382" y="1880"/>
                  </a:lnTo>
                  <a:lnTo>
                    <a:pt x="382" y="1880"/>
                  </a:lnTo>
                  <a:lnTo>
                    <a:pt x="369" y="1879"/>
                  </a:lnTo>
                  <a:lnTo>
                    <a:pt x="358" y="1877"/>
                  </a:lnTo>
                  <a:lnTo>
                    <a:pt x="348" y="1873"/>
                  </a:lnTo>
                  <a:lnTo>
                    <a:pt x="338" y="1869"/>
                  </a:lnTo>
                  <a:lnTo>
                    <a:pt x="330" y="1863"/>
                  </a:lnTo>
                  <a:lnTo>
                    <a:pt x="323" y="1858"/>
                  </a:lnTo>
                  <a:lnTo>
                    <a:pt x="318" y="1850"/>
                  </a:lnTo>
                  <a:lnTo>
                    <a:pt x="312" y="1842"/>
                  </a:lnTo>
                  <a:lnTo>
                    <a:pt x="309" y="1834"/>
                  </a:lnTo>
                  <a:lnTo>
                    <a:pt x="306" y="1827"/>
                  </a:lnTo>
                  <a:lnTo>
                    <a:pt x="301" y="1809"/>
                  </a:lnTo>
                  <a:lnTo>
                    <a:pt x="299" y="1792"/>
                  </a:lnTo>
                  <a:lnTo>
                    <a:pt x="298" y="1778"/>
                  </a:lnTo>
                  <a:lnTo>
                    <a:pt x="298" y="1778"/>
                  </a:lnTo>
                  <a:close/>
                  <a:moveTo>
                    <a:pt x="1143" y="1874"/>
                  </a:moveTo>
                  <a:lnTo>
                    <a:pt x="1087" y="1874"/>
                  </a:lnTo>
                  <a:lnTo>
                    <a:pt x="1087" y="1651"/>
                  </a:lnTo>
                  <a:lnTo>
                    <a:pt x="1143" y="1651"/>
                  </a:lnTo>
                  <a:lnTo>
                    <a:pt x="1143" y="1670"/>
                  </a:lnTo>
                  <a:lnTo>
                    <a:pt x="1143" y="1670"/>
                  </a:lnTo>
                  <a:lnTo>
                    <a:pt x="1148" y="1664"/>
                  </a:lnTo>
                  <a:lnTo>
                    <a:pt x="1154" y="1659"/>
                  </a:lnTo>
                  <a:lnTo>
                    <a:pt x="1160" y="1655"/>
                  </a:lnTo>
                  <a:lnTo>
                    <a:pt x="1167" y="1652"/>
                  </a:lnTo>
                  <a:lnTo>
                    <a:pt x="1175" y="1649"/>
                  </a:lnTo>
                  <a:lnTo>
                    <a:pt x="1182" y="1648"/>
                  </a:lnTo>
                  <a:lnTo>
                    <a:pt x="1190" y="1646"/>
                  </a:lnTo>
                  <a:lnTo>
                    <a:pt x="1198" y="1645"/>
                  </a:lnTo>
                  <a:lnTo>
                    <a:pt x="1198" y="1645"/>
                  </a:lnTo>
                  <a:lnTo>
                    <a:pt x="1208" y="1646"/>
                  </a:lnTo>
                  <a:lnTo>
                    <a:pt x="1217" y="1648"/>
                  </a:lnTo>
                  <a:lnTo>
                    <a:pt x="1226" y="1650"/>
                  </a:lnTo>
                  <a:lnTo>
                    <a:pt x="1234" y="1652"/>
                  </a:lnTo>
                  <a:lnTo>
                    <a:pt x="1242" y="1655"/>
                  </a:lnTo>
                  <a:lnTo>
                    <a:pt x="1248" y="1661"/>
                  </a:lnTo>
                  <a:lnTo>
                    <a:pt x="1254" y="1665"/>
                  </a:lnTo>
                  <a:lnTo>
                    <a:pt x="1259" y="1672"/>
                  </a:lnTo>
                  <a:lnTo>
                    <a:pt x="1265" y="1679"/>
                  </a:lnTo>
                  <a:lnTo>
                    <a:pt x="1268" y="1686"/>
                  </a:lnTo>
                  <a:lnTo>
                    <a:pt x="1273" y="1694"/>
                  </a:lnTo>
                  <a:lnTo>
                    <a:pt x="1275" y="1703"/>
                  </a:lnTo>
                  <a:lnTo>
                    <a:pt x="1277" y="1713"/>
                  </a:lnTo>
                  <a:lnTo>
                    <a:pt x="1279" y="1724"/>
                  </a:lnTo>
                  <a:lnTo>
                    <a:pt x="1280" y="1735"/>
                  </a:lnTo>
                  <a:lnTo>
                    <a:pt x="1280" y="1748"/>
                  </a:lnTo>
                  <a:lnTo>
                    <a:pt x="1280" y="1874"/>
                  </a:lnTo>
                  <a:lnTo>
                    <a:pt x="1225" y="1874"/>
                  </a:lnTo>
                  <a:lnTo>
                    <a:pt x="1225" y="1751"/>
                  </a:lnTo>
                  <a:lnTo>
                    <a:pt x="1225" y="1751"/>
                  </a:lnTo>
                  <a:lnTo>
                    <a:pt x="1225" y="1738"/>
                  </a:lnTo>
                  <a:lnTo>
                    <a:pt x="1223" y="1727"/>
                  </a:lnTo>
                  <a:lnTo>
                    <a:pt x="1219" y="1718"/>
                  </a:lnTo>
                  <a:lnTo>
                    <a:pt x="1215" y="1710"/>
                  </a:lnTo>
                  <a:lnTo>
                    <a:pt x="1209" y="1704"/>
                  </a:lnTo>
                  <a:lnTo>
                    <a:pt x="1203" y="1700"/>
                  </a:lnTo>
                  <a:lnTo>
                    <a:pt x="1195" y="1698"/>
                  </a:lnTo>
                  <a:lnTo>
                    <a:pt x="1185" y="1696"/>
                  </a:lnTo>
                  <a:lnTo>
                    <a:pt x="1185" y="1696"/>
                  </a:lnTo>
                  <a:lnTo>
                    <a:pt x="1175" y="1698"/>
                  </a:lnTo>
                  <a:lnTo>
                    <a:pt x="1166" y="1700"/>
                  </a:lnTo>
                  <a:lnTo>
                    <a:pt x="1159" y="1704"/>
                  </a:lnTo>
                  <a:lnTo>
                    <a:pt x="1154" y="1710"/>
                  </a:lnTo>
                  <a:lnTo>
                    <a:pt x="1148" y="1718"/>
                  </a:lnTo>
                  <a:lnTo>
                    <a:pt x="1145" y="1728"/>
                  </a:lnTo>
                  <a:lnTo>
                    <a:pt x="1143" y="1739"/>
                  </a:lnTo>
                  <a:lnTo>
                    <a:pt x="1143" y="1751"/>
                  </a:lnTo>
                  <a:lnTo>
                    <a:pt x="1143" y="1874"/>
                  </a:lnTo>
                  <a:close/>
                  <a:moveTo>
                    <a:pt x="597" y="1755"/>
                  </a:moveTo>
                  <a:lnTo>
                    <a:pt x="597" y="1874"/>
                  </a:lnTo>
                  <a:lnTo>
                    <a:pt x="541" y="1874"/>
                  </a:lnTo>
                  <a:lnTo>
                    <a:pt x="541" y="1651"/>
                  </a:lnTo>
                  <a:lnTo>
                    <a:pt x="597" y="1651"/>
                  </a:lnTo>
                  <a:lnTo>
                    <a:pt x="597" y="1755"/>
                  </a:lnTo>
                  <a:close/>
                  <a:moveTo>
                    <a:pt x="646" y="1585"/>
                  </a:moveTo>
                  <a:lnTo>
                    <a:pt x="701" y="1558"/>
                  </a:lnTo>
                  <a:lnTo>
                    <a:pt x="701" y="1760"/>
                  </a:lnTo>
                  <a:lnTo>
                    <a:pt x="701" y="1874"/>
                  </a:lnTo>
                  <a:lnTo>
                    <a:pt x="646" y="1874"/>
                  </a:lnTo>
                  <a:lnTo>
                    <a:pt x="646" y="1585"/>
                  </a:lnTo>
                  <a:close/>
                  <a:moveTo>
                    <a:pt x="877" y="1666"/>
                  </a:moveTo>
                  <a:lnTo>
                    <a:pt x="877" y="1666"/>
                  </a:lnTo>
                  <a:lnTo>
                    <a:pt x="873" y="1661"/>
                  </a:lnTo>
                  <a:lnTo>
                    <a:pt x="867" y="1658"/>
                  </a:lnTo>
                  <a:lnTo>
                    <a:pt x="860" y="1653"/>
                  </a:lnTo>
                  <a:lnTo>
                    <a:pt x="855" y="1651"/>
                  </a:lnTo>
                  <a:lnTo>
                    <a:pt x="848" y="1649"/>
                  </a:lnTo>
                  <a:lnTo>
                    <a:pt x="841" y="1646"/>
                  </a:lnTo>
                  <a:lnTo>
                    <a:pt x="828" y="1645"/>
                  </a:lnTo>
                  <a:lnTo>
                    <a:pt x="828" y="1645"/>
                  </a:lnTo>
                  <a:lnTo>
                    <a:pt x="818" y="1646"/>
                  </a:lnTo>
                  <a:lnTo>
                    <a:pt x="808" y="1648"/>
                  </a:lnTo>
                  <a:lnTo>
                    <a:pt x="799" y="1650"/>
                  </a:lnTo>
                  <a:lnTo>
                    <a:pt x="791" y="1653"/>
                  </a:lnTo>
                  <a:lnTo>
                    <a:pt x="784" y="1658"/>
                  </a:lnTo>
                  <a:lnTo>
                    <a:pt x="776" y="1663"/>
                  </a:lnTo>
                  <a:lnTo>
                    <a:pt x="769" y="1670"/>
                  </a:lnTo>
                  <a:lnTo>
                    <a:pt x="764" y="1676"/>
                  </a:lnTo>
                  <a:lnTo>
                    <a:pt x="758" y="1684"/>
                  </a:lnTo>
                  <a:lnTo>
                    <a:pt x="754" y="1693"/>
                  </a:lnTo>
                  <a:lnTo>
                    <a:pt x="749" y="1702"/>
                  </a:lnTo>
                  <a:lnTo>
                    <a:pt x="746" y="1712"/>
                  </a:lnTo>
                  <a:lnTo>
                    <a:pt x="744" y="1723"/>
                  </a:lnTo>
                  <a:lnTo>
                    <a:pt x="741" y="1735"/>
                  </a:lnTo>
                  <a:lnTo>
                    <a:pt x="740" y="1748"/>
                  </a:lnTo>
                  <a:lnTo>
                    <a:pt x="740" y="1760"/>
                  </a:lnTo>
                  <a:lnTo>
                    <a:pt x="740" y="1760"/>
                  </a:lnTo>
                  <a:lnTo>
                    <a:pt x="740" y="1774"/>
                  </a:lnTo>
                  <a:lnTo>
                    <a:pt x="741" y="1787"/>
                  </a:lnTo>
                  <a:lnTo>
                    <a:pt x="744" y="1799"/>
                  </a:lnTo>
                  <a:lnTo>
                    <a:pt x="746" y="1810"/>
                  </a:lnTo>
                  <a:lnTo>
                    <a:pt x="749" y="1821"/>
                  </a:lnTo>
                  <a:lnTo>
                    <a:pt x="752" y="1831"/>
                  </a:lnTo>
                  <a:lnTo>
                    <a:pt x="757" y="1840"/>
                  </a:lnTo>
                  <a:lnTo>
                    <a:pt x="762" y="1848"/>
                  </a:lnTo>
                  <a:lnTo>
                    <a:pt x="769" y="1856"/>
                  </a:lnTo>
                  <a:lnTo>
                    <a:pt x="775" y="1861"/>
                  </a:lnTo>
                  <a:lnTo>
                    <a:pt x="783" y="1867"/>
                  </a:lnTo>
                  <a:lnTo>
                    <a:pt x="790" y="1871"/>
                  </a:lnTo>
                  <a:lnTo>
                    <a:pt x="798" y="1874"/>
                  </a:lnTo>
                  <a:lnTo>
                    <a:pt x="807" y="1878"/>
                  </a:lnTo>
                  <a:lnTo>
                    <a:pt x="817" y="1879"/>
                  </a:lnTo>
                  <a:lnTo>
                    <a:pt x="827" y="1880"/>
                  </a:lnTo>
                  <a:lnTo>
                    <a:pt x="827" y="1880"/>
                  </a:lnTo>
                  <a:lnTo>
                    <a:pt x="834" y="1879"/>
                  </a:lnTo>
                  <a:lnTo>
                    <a:pt x="840" y="1878"/>
                  </a:lnTo>
                  <a:lnTo>
                    <a:pt x="847" y="1877"/>
                  </a:lnTo>
                  <a:lnTo>
                    <a:pt x="854" y="1874"/>
                  </a:lnTo>
                  <a:lnTo>
                    <a:pt x="859" y="1871"/>
                  </a:lnTo>
                  <a:lnTo>
                    <a:pt x="866" y="1868"/>
                  </a:lnTo>
                  <a:lnTo>
                    <a:pt x="871" y="1863"/>
                  </a:lnTo>
                  <a:lnTo>
                    <a:pt x="877" y="1858"/>
                  </a:lnTo>
                  <a:lnTo>
                    <a:pt x="877" y="1874"/>
                  </a:lnTo>
                  <a:lnTo>
                    <a:pt x="933" y="1874"/>
                  </a:lnTo>
                  <a:lnTo>
                    <a:pt x="933" y="1558"/>
                  </a:lnTo>
                  <a:lnTo>
                    <a:pt x="877" y="1585"/>
                  </a:lnTo>
                  <a:lnTo>
                    <a:pt x="877" y="1666"/>
                  </a:lnTo>
                  <a:close/>
                  <a:moveTo>
                    <a:pt x="838" y="1829"/>
                  </a:moveTo>
                  <a:lnTo>
                    <a:pt x="838" y="1829"/>
                  </a:lnTo>
                  <a:lnTo>
                    <a:pt x="831" y="1828"/>
                  </a:lnTo>
                  <a:lnTo>
                    <a:pt x="824" y="1825"/>
                  </a:lnTo>
                  <a:lnTo>
                    <a:pt x="817" y="1822"/>
                  </a:lnTo>
                  <a:lnTo>
                    <a:pt x="810" y="1815"/>
                  </a:lnTo>
                  <a:lnTo>
                    <a:pt x="805" y="1807"/>
                  </a:lnTo>
                  <a:lnTo>
                    <a:pt x="800" y="1794"/>
                  </a:lnTo>
                  <a:lnTo>
                    <a:pt x="797" y="1779"/>
                  </a:lnTo>
                  <a:lnTo>
                    <a:pt x="796" y="1759"/>
                  </a:lnTo>
                  <a:lnTo>
                    <a:pt x="796" y="1759"/>
                  </a:lnTo>
                  <a:lnTo>
                    <a:pt x="797" y="1741"/>
                  </a:lnTo>
                  <a:lnTo>
                    <a:pt x="800" y="1728"/>
                  </a:lnTo>
                  <a:lnTo>
                    <a:pt x="805" y="1717"/>
                  </a:lnTo>
                  <a:lnTo>
                    <a:pt x="810" y="1709"/>
                  </a:lnTo>
                  <a:lnTo>
                    <a:pt x="816" y="1702"/>
                  </a:lnTo>
                  <a:lnTo>
                    <a:pt x="824" y="1699"/>
                  </a:lnTo>
                  <a:lnTo>
                    <a:pt x="830" y="1696"/>
                  </a:lnTo>
                  <a:lnTo>
                    <a:pt x="838" y="1696"/>
                  </a:lnTo>
                  <a:lnTo>
                    <a:pt x="838" y="1696"/>
                  </a:lnTo>
                  <a:lnTo>
                    <a:pt x="845" y="1696"/>
                  </a:lnTo>
                  <a:lnTo>
                    <a:pt x="851" y="1699"/>
                  </a:lnTo>
                  <a:lnTo>
                    <a:pt x="858" y="1701"/>
                  </a:lnTo>
                  <a:lnTo>
                    <a:pt x="863" y="1704"/>
                  </a:lnTo>
                  <a:lnTo>
                    <a:pt x="867" y="1708"/>
                  </a:lnTo>
                  <a:lnTo>
                    <a:pt x="871" y="1711"/>
                  </a:lnTo>
                  <a:lnTo>
                    <a:pt x="877" y="1719"/>
                  </a:lnTo>
                  <a:lnTo>
                    <a:pt x="877" y="1807"/>
                  </a:lnTo>
                  <a:lnTo>
                    <a:pt x="877" y="1807"/>
                  </a:lnTo>
                  <a:lnTo>
                    <a:pt x="870" y="1814"/>
                  </a:lnTo>
                  <a:lnTo>
                    <a:pt x="863" y="1821"/>
                  </a:lnTo>
                  <a:lnTo>
                    <a:pt x="858" y="1824"/>
                  </a:lnTo>
                  <a:lnTo>
                    <a:pt x="851" y="1827"/>
                  </a:lnTo>
                  <a:lnTo>
                    <a:pt x="846" y="1828"/>
                  </a:lnTo>
                  <a:lnTo>
                    <a:pt x="838" y="1829"/>
                  </a:lnTo>
                  <a:lnTo>
                    <a:pt x="838" y="1829"/>
                  </a:lnTo>
                  <a:close/>
                  <a:moveTo>
                    <a:pt x="2084" y="1645"/>
                  </a:moveTo>
                  <a:lnTo>
                    <a:pt x="2084" y="1645"/>
                  </a:lnTo>
                  <a:lnTo>
                    <a:pt x="2079" y="1646"/>
                  </a:lnTo>
                  <a:lnTo>
                    <a:pt x="2072" y="1648"/>
                  </a:lnTo>
                  <a:lnTo>
                    <a:pt x="2059" y="1651"/>
                  </a:lnTo>
                  <a:lnTo>
                    <a:pt x="2046" y="1658"/>
                  </a:lnTo>
                  <a:lnTo>
                    <a:pt x="2035" y="1666"/>
                  </a:lnTo>
                  <a:lnTo>
                    <a:pt x="2035" y="1563"/>
                  </a:lnTo>
                  <a:lnTo>
                    <a:pt x="1980" y="1591"/>
                  </a:lnTo>
                  <a:lnTo>
                    <a:pt x="1980" y="1874"/>
                  </a:lnTo>
                  <a:lnTo>
                    <a:pt x="2035" y="1874"/>
                  </a:lnTo>
                  <a:lnTo>
                    <a:pt x="2035" y="1858"/>
                  </a:lnTo>
                  <a:lnTo>
                    <a:pt x="2035" y="1858"/>
                  </a:lnTo>
                  <a:lnTo>
                    <a:pt x="2040" y="1863"/>
                  </a:lnTo>
                  <a:lnTo>
                    <a:pt x="2046" y="1868"/>
                  </a:lnTo>
                  <a:lnTo>
                    <a:pt x="2052" y="1871"/>
                  </a:lnTo>
                  <a:lnTo>
                    <a:pt x="2059" y="1874"/>
                  </a:lnTo>
                  <a:lnTo>
                    <a:pt x="2064" y="1877"/>
                  </a:lnTo>
                  <a:lnTo>
                    <a:pt x="2072" y="1878"/>
                  </a:lnTo>
                  <a:lnTo>
                    <a:pt x="2079" y="1879"/>
                  </a:lnTo>
                  <a:lnTo>
                    <a:pt x="2085" y="1880"/>
                  </a:lnTo>
                  <a:lnTo>
                    <a:pt x="2085" y="1880"/>
                  </a:lnTo>
                  <a:lnTo>
                    <a:pt x="2095" y="1879"/>
                  </a:lnTo>
                  <a:lnTo>
                    <a:pt x="2105" y="1878"/>
                  </a:lnTo>
                  <a:lnTo>
                    <a:pt x="2114" y="1876"/>
                  </a:lnTo>
                  <a:lnTo>
                    <a:pt x="2123" y="1871"/>
                  </a:lnTo>
                  <a:lnTo>
                    <a:pt x="2131" y="1867"/>
                  </a:lnTo>
                  <a:lnTo>
                    <a:pt x="2137" y="1862"/>
                  </a:lnTo>
                  <a:lnTo>
                    <a:pt x="2144" y="1856"/>
                  </a:lnTo>
                  <a:lnTo>
                    <a:pt x="2150" y="1849"/>
                  </a:lnTo>
                  <a:lnTo>
                    <a:pt x="2155" y="1840"/>
                  </a:lnTo>
                  <a:lnTo>
                    <a:pt x="2160" y="1831"/>
                  </a:lnTo>
                  <a:lnTo>
                    <a:pt x="2163" y="1821"/>
                  </a:lnTo>
                  <a:lnTo>
                    <a:pt x="2166" y="1811"/>
                  </a:lnTo>
                  <a:lnTo>
                    <a:pt x="2170" y="1800"/>
                  </a:lnTo>
                  <a:lnTo>
                    <a:pt x="2171" y="1788"/>
                  </a:lnTo>
                  <a:lnTo>
                    <a:pt x="2172" y="1774"/>
                  </a:lnTo>
                  <a:lnTo>
                    <a:pt x="2173" y="1760"/>
                  </a:lnTo>
                  <a:lnTo>
                    <a:pt x="2173" y="1760"/>
                  </a:lnTo>
                  <a:lnTo>
                    <a:pt x="2172" y="1748"/>
                  </a:lnTo>
                  <a:lnTo>
                    <a:pt x="2171" y="1735"/>
                  </a:lnTo>
                  <a:lnTo>
                    <a:pt x="2169" y="1723"/>
                  </a:lnTo>
                  <a:lnTo>
                    <a:pt x="2166" y="1712"/>
                  </a:lnTo>
                  <a:lnTo>
                    <a:pt x="2163" y="1702"/>
                  </a:lnTo>
                  <a:lnTo>
                    <a:pt x="2159" y="1693"/>
                  </a:lnTo>
                  <a:lnTo>
                    <a:pt x="2154" y="1684"/>
                  </a:lnTo>
                  <a:lnTo>
                    <a:pt x="2149" y="1676"/>
                  </a:lnTo>
                  <a:lnTo>
                    <a:pt x="2143" y="1670"/>
                  </a:lnTo>
                  <a:lnTo>
                    <a:pt x="2136" y="1663"/>
                  </a:lnTo>
                  <a:lnTo>
                    <a:pt x="2129" y="1658"/>
                  </a:lnTo>
                  <a:lnTo>
                    <a:pt x="2121" y="1653"/>
                  </a:lnTo>
                  <a:lnTo>
                    <a:pt x="2113" y="1650"/>
                  </a:lnTo>
                  <a:lnTo>
                    <a:pt x="2104" y="1648"/>
                  </a:lnTo>
                  <a:lnTo>
                    <a:pt x="2094" y="1646"/>
                  </a:lnTo>
                  <a:lnTo>
                    <a:pt x="2084" y="1645"/>
                  </a:lnTo>
                  <a:lnTo>
                    <a:pt x="2084" y="1645"/>
                  </a:lnTo>
                  <a:close/>
                  <a:moveTo>
                    <a:pt x="2074" y="1696"/>
                  </a:moveTo>
                  <a:lnTo>
                    <a:pt x="2074" y="1696"/>
                  </a:lnTo>
                  <a:lnTo>
                    <a:pt x="2082" y="1698"/>
                  </a:lnTo>
                  <a:lnTo>
                    <a:pt x="2090" y="1700"/>
                  </a:lnTo>
                  <a:lnTo>
                    <a:pt x="2096" y="1704"/>
                  </a:lnTo>
                  <a:lnTo>
                    <a:pt x="2103" y="1711"/>
                  </a:lnTo>
                  <a:lnTo>
                    <a:pt x="2109" y="1719"/>
                  </a:lnTo>
                  <a:lnTo>
                    <a:pt x="2112" y="1730"/>
                  </a:lnTo>
                  <a:lnTo>
                    <a:pt x="2115" y="1743"/>
                  </a:lnTo>
                  <a:lnTo>
                    <a:pt x="2116" y="1759"/>
                  </a:lnTo>
                  <a:lnTo>
                    <a:pt x="2116" y="1759"/>
                  </a:lnTo>
                  <a:lnTo>
                    <a:pt x="2115" y="1775"/>
                  </a:lnTo>
                  <a:lnTo>
                    <a:pt x="2113" y="1790"/>
                  </a:lnTo>
                  <a:lnTo>
                    <a:pt x="2111" y="1801"/>
                  </a:lnTo>
                  <a:lnTo>
                    <a:pt x="2106" y="1811"/>
                  </a:lnTo>
                  <a:lnTo>
                    <a:pt x="2100" y="1819"/>
                  </a:lnTo>
                  <a:lnTo>
                    <a:pt x="2093" y="1824"/>
                  </a:lnTo>
                  <a:lnTo>
                    <a:pt x="2085" y="1828"/>
                  </a:lnTo>
                  <a:lnTo>
                    <a:pt x="2075" y="1829"/>
                  </a:lnTo>
                  <a:lnTo>
                    <a:pt x="2075" y="1829"/>
                  </a:lnTo>
                  <a:lnTo>
                    <a:pt x="2067" y="1828"/>
                  </a:lnTo>
                  <a:lnTo>
                    <a:pt x="2061" y="1827"/>
                  </a:lnTo>
                  <a:lnTo>
                    <a:pt x="2055" y="1823"/>
                  </a:lnTo>
                  <a:lnTo>
                    <a:pt x="2050" y="1821"/>
                  </a:lnTo>
                  <a:lnTo>
                    <a:pt x="2041" y="1813"/>
                  </a:lnTo>
                  <a:lnTo>
                    <a:pt x="2035" y="1808"/>
                  </a:lnTo>
                  <a:lnTo>
                    <a:pt x="2035" y="1719"/>
                  </a:lnTo>
                  <a:lnTo>
                    <a:pt x="2035" y="1719"/>
                  </a:lnTo>
                  <a:lnTo>
                    <a:pt x="2039" y="1714"/>
                  </a:lnTo>
                  <a:lnTo>
                    <a:pt x="2043" y="1710"/>
                  </a:lnTo>
                  <a:lnTo>
                    <a:pt x="2047" y="1705"/>
                  </a:lnTo>
                  <a:lnTo>
                    <a:pt x="2052" y="1702"/>
                  </a:lnTo>
                  <a:lnTo>
                    <a:pt x="2057" y="1700"/>
                  </a:lnTo>
                  <a:lnTo>
                    <a:pt x="2063" y="1698"/>
                  </a:lnTo>
                  <a:lnTo>
                    <a:pt x="2069" y="1696"/>
                  </a:lnTo>
                  <a:lnTo>
                    <a:pt x="2074" y="1696"/>
                  </a:lnTo>
                  <a:lnTo>
                    <a:pt x="2074" y="1696"/>
                  </a:lnTo>
                  <a:close/>
                  <a:moveTo>
                    <a:pt x="1455" y="1666"/>
                  </a:moveTo>
                  <a:lnTo>
                    <a:pt x="1455" y="1666"/>
                  </a:lnTo>
                  <a:lnTo>
                    <a:pt x="1451" y="1662"/>
                  </a:lnTo>
                  <a:lnTo>
                    <a:pt x="1445" y="1658"/>
                  </a:lnTo>
                  <a:lnTo>
                    <a:pt x="1438" y="1654"/>
                  </a:lnTo>
                  <a:lnTo>
                    <a:pt x="1433" y="1651"/>
                  </a:lnTo>
                  <a:lnTo>
                    <a:pt x="1426" y="1649"/>
                  </a:lnTo>
                  <a:lnTo>
                    <a:pt x="1419" y="1646"/>
                  </a:lnTo>
                  <a:lnTo>
                    <a:pt x="1413" y="1646"/>
                  </a:lnTo>
                  <a:lnTo>
                    <a:pt x="1406" y="1645"/>
                  </a:lnTo>
                  <a:lnTo>
                    <a:pt x="1406" y="1645"/>
                  </a:lnTo>
                  <a:lnTo>
                    <a:pt x="1396" y="1646"/>
                  </a:lnTo>
                  <a:lnTo>
                    <a:pt x="1386" y="1648"/>
                  </a:lnTo>
                  <a:lnTo>
                    <a:pt x="1377" y="1650"/>
                  </a:lnTo>
                  <a:lnTo>
                    <a:pt x="1369" y="1653"/>
                  </a:lnTo>
                  <a:lnTo>
                    <a:pt x="1362" y="1658"/>
                  </a:lnTo>
                  <a:lnTo>
                    <a:pt x="1354" y="1663"/>
                  </a:lnTo>
                  <a:lnTo>
                    <a:pt x="1347" y="1670"/>
                  </a:lnTo>
                  <a:lnTo>
                    <a:pt x="1342" y="1676"/>
                  </a:lnTo>
                  <a:lnTo>
                    <a:pt x="1336" y="1684"/>
                  </a:lnTo>
                  <a:lnTo>
                    <a:pt x="1332" y="1693"/>
                  </a:lnTo>
                  <a:lnTo>
                    <a:pt x="1327" y="1702"/>
                  </a:lnTo>
                  <a:lnTo>
                    <a:pt x="1324" y="1712"/>
                  </a:lnTo>
                  <a:lnTo>
                    <a:pt x="1322" y="1723"/>
                  </a:lnTo>
                  <a:lnTo>
                    <a:pt x="1319" y="1735"/>
                  </a:lnTo>
                  <a:lnTo>
                    <a:pt x="1318" y="1748"/>
                  </a:lnTo>
                  <a:lnTo>
                    <a:pt x="1318" y="1760"/>
                  </a:lnTo>
                  <a:lnTo>
                    <a:pt x="1318" y="1760"/>
                  </a:lnTo>
                  <a:lnTo>
                    <a:pt x="1318" y="1774"/>
                  </a:lnTo>
                  <a:lnTo>
                    <a:pt x="1319" y="1787"/>
                  </a:lnTo>
                  <a:lnTo>
                    <a:pt x="1322" y="1799"/>
                  </a:lnTo>
                  <a:lnTo>
                    <a:pt x="1324" y="1810"/>
                  </a:lnTo>
                  <a:lnTo>
                    <a:pt x="1327" y="1821"/>
                  </a:lnTo>
                  <a:lnTo>
                    <a:pt x="1330" y="1831"/>
                  </a:lnTo>
                  <a:lnTo>
                    <a:pt x="1336" y="1840"/>
                  </a:lnTo>
                  <a:lnTo>
                    <a:pt x="1340" y="1848"/>
                  </a:lnTo>
                  <a:lnTo>
                    <a:pt x="1347" y="1856"/>
                  </a:lnTo>
                  <a:lnTo>
                    <a:pt x="1353" y="1861"/>
                  </a:lnTo>
                  <a:lnTo>
                    <a:pt x="1360" y="1867"/>
                  </a:lnTo>
                  <a:lnTo>
                    <a:pt x="1368" y="1871"/>
                  </a:lnTo>
                  <a:lnTo>
                    <a:pt x="1376" y="1874"/>
                  </a:lnTo>
                  <a:lnTo>
                    <a:pt x="1385" y="1878"/>
                  </a:lnTo>
                  <a:lnTo>
                    <a:pt x="1395" y="1879"/>
                  </a:lnTo>
                  <a:lnTo>
                    <a:pt x="1405" y="1879"/>
                  </a:lnTo>
                  <a:lnTo>
                    <a:pt x="1405" y="1879"/>
                  </a:lnTo>
                  <a:lnTo>
                    <a:pt x="1412" y="1879"/>
                  </a:lnTo>
                  <a:lnTo>
                    <a:pt x="1418" y="1878"/>
                  </a:lnTo>
                  <a:lnTo>
                    <a:pt x="1425" y="1877"/>
                  </a:lnTo>
                  <a:lnTo>
                    <a:pt x="1432" y="1874"/>
                  </a:lnTo>
                  <a:lnTo>
                    <a:pt x="1438" y="1871"/>
                  </a:lnTo>
                  <a:lnTo>
                    <a:pt x="1444" y="1867"/>
                  </a:lnTo>
                  <a:lnTo>
                    <a:pt x="1449" y="1863"/>
                  </a:lnTo>
                  <a:lnTo>
                    <a:pt x="1455" y="1858"/>
                  </a:lnTo>
                  <a:lnTo>
                    <a:pt x="1455" y="1863"/>
                  </a:lnTo>
                  <a:lnTo>
                    <a:pt x="1455" y="1863"/>
                  </a:lnTo>
                  <a:lnTo>
                    <a:pt x="1455" y="1872"/>
                  </a:lnTo>
                  <a:lnTo>
                    <a:pt x="1454" y="1882"/>
                  </a:lnTo>
                  <a:lnTo>
                    <a:pt x="1452" y="1892"/>
                  </a:lnTo>
                  <a:lnTo>
                    <a:pt x="1449" y="1897"/>
                  </a:lnTo>
                  <a:lnTo>
                    <a:pt x="1446" y="1901"/>
                  </a:lnTo>
                  <a:lnTo>
                    <a:pt x="1443" y="1906"/>
                  </a:lnTo>
                  <a:lnTo>
                    <a:pt x="1438" y="1910"/>
                  </a:lnTo>
                  <a:lnTo>
                    <a:pt x="1432" y="1913"/>
                  </a:lnTo>
                  <a:lnTo>
                    <a:pt x="1425" y="1916"/>
                  </a:lnTo>
                  <a:lnTo>
                    <a:pt x="1417" y="1919"/>
                  </a:lnTo>
                  <a:lnTo>
                    <a:pt x="1407" y="1920"/>
                  </a:lnTo>
                  <a:lnTo>
                    <a:pt x="1396" y="1922"/>
                  </a:lnTo>
                  <a:lnTo>
                    <a:pt x="1384" y="1922"/>
                  </a:lnTo>
                  <a:lnTo>
                    <a:pt x="1382" y="1922"/>
                  </a:lnTo>
                  <a:lnTo>
                    <a:pt x="1401" y="1966"/>
                  </a:lnTo>
                  <a:lnTo>
                    <a:pt x="1402" y="1966"/>
                  </a:lnTo>
                  <a:lnTo>
                    <a:pt x="1402" y="1966"/>
                  </a:lnTo>
                  <a:lnTo>
                    <a:pt x="1415" y="1966"/>
                  </a:lnTo>
                  <a:lnTo>
                    <a:pt x="1427" y="1963"/>
                  </a:lnTo>
                  <a:lnTo>
                    <a:pt x="1439" y="1961"/>
                  </a:lnTo>
                  <a:lnTo>
                    <a:pt x="1449" y="1958"/>
                  </a:lnTo>
                  <a:lnTo>
                    <a:pt x="1459" y="1954"/>
                  </a:lnTo>
                  <a:lnTo>
                    <a:pt x="1468" y="1950"/>
                  </a:lnTo>
                  <a:lnTo>
                    <a:pt x="1476" y="1943"/>
                  </a:lnTo>
                  <a:lnTo>
                    <a:pt x="1484" y="1938"/>
                  </a:lnTo>
                  <a:lnTo>
                    <a:pt x="1491" y="1930"/>
                  </a:lnTo>
                  <a:lnTo>
                    <a:pt x="1495" y="1921"/>
                  </a:lnTo>
                  <a:lnTo>
                    <a:pt x="1501" y="1912"/>
                  </a:lnTo>
                  <a:lnTo>
                    <a:pt x="1504" y="1902"/>
                  </a:lnTo>
                  <a:lnTo>
                    <a:pt x="1507" y="1891"/>
                  </a:lnTo>
                  <a:lnTo>
                    <a:pt x="1509" y="1880"/>
                  </a:lnTo>
                  <a:lnTo>
                    <a:pt x="1511" y="1868"/>
                  </a:lnTo>
                  <a:lnTo>
                    <a:pt x="1511" y="1853"/>
                  </a:lnTo>
                  <a:lnTo>
                    <a:pt x="1511" y="1651"/>
                  </a:lnTo>
                  <a:lnTo>
                    <a:pt x="1455" y="1651"/>
                  </a:lnTo>
                  <a:lnTo>
                    <a:pt x="1455" y="1666"/>
                  </a:lnTo>
                  <a:close/>
                  <a:moveTo>
                    <a:pt x="1455" y="1719"/>
                  </a:moveTo>
                  <a:lnTo>
                    <a:pt x="1455" y="1807"/>
                  </a:lnTo>
                  <a:lnTo>
                    <a:pt x="1455" y="1807"/>
                  </a:lnTo>
                  <a:lnTo>
                    <a:pt x="1448" y="1814"/>
                  </a:lnTo>
                  <a:lnTo>
                    <a:pt x="1439" y="1822"/>
                  </a:lnTo>
                  <a:lnTo>
                    <a:pt x="1435" y="1824"/>
                  </a:lnTo>
                  <a:lnTo>
                    <a:pt x="1429" y="1827"/>
                  </a:lnTo>
                  <a:lnTo>
                    <a:pt x="1423" y="1828"/>
                  </a:lnTo>
                  <a:lnTo>
                    <a:pt x="1416" y="1829"/>
                  </a:lnTo>
                  <a:lnTo>
                    <a:pt x="1416" y="1829"/>
                  </a:lnTo>
                  <a:lnTo>
                    <a:pt x="1408" y="1828"/>
                  </a:lnTo>
                  <a:lnTo>
                    <a:pt x="1402" y="1825"/>
                  </a:lnTo>
                  <a:lnTo>
                    <a:pt x="1394" y="1821"/>
                  </a:lnTo>
                  <a:lnTo>
                    <a:pt x="1388" y="1815"/>
                  </a:lnTo>
                  <a:lnTo>
                    <a:pt x="1383" y="1807"/>
                  </a:lnTo>
                  <a:lnTo>
                    <a:pt x="1378" y="1794"/>
                  </a:lnTo>
                  <a:lnTo>
                    <a:pt x="1375" y="1779"/>
                  </a:lnTo>
                  <a:lnTo>
                    <a:pt x="1374" y="1759"/>
                  </a:lnTo>
                  <a:lnTo>
                    <a:pt x="1374" y="1759"/>
                  </a:lnTo>
                  <a:lnTo>
                    <a:pt x="1375" y="1741"/>
                  </a:lnTo>
                  <a:lnTo>
                    <a:pt x="1378" y="1728"/>
                  </a:lnTo>
                  <a:lnTo>
                    <a:pt x="1383" y="1717"/>
                  </a:lnTo>
                  <a:lnTo>
                    <a:pt x="1388" y="1709"/>
                  </a:lnTo>
                  <a:lnTo>
                    <a:pt x="1394" y="1702"/>
                  </a:lnTo>
                  <a:lnTo>
                    <a:pt x="1402" y="1699"/>
                  </a:lnTo>
                  <a:lnTo>
                    <a:pt x="1408" y="1696"/>
                  </a:lnTo>
                  <a:lnTo>
                    <a:pt x="1416" y="1696"/>
                  </a:lnTo>
                  <a:lnTo>
                    <a:pt x="1416" y="1696"/>
                  </a:lnTo>
                  <a:lnTo>
                    <a:pt x="1423" y="1696"/>
                  </a:lnTo>
                  <a:lnTo>
                    <a:pt x="1429" y="1699"/>
                  </a:lnTo>
                  <a:lnTo>
                    <a:pt x="1436" y="1701"/>
                  </a:lnTo>
                  <a:lnTo>
                    <a:pt x="1441" y="1703"/>
                  </a:lnTo>
                  <a:lnTo>
                    <a:pt x="1445" y="1708"/>
                  </a:lnTo>
                  <a:lnTo>
                    <a:pt x="1449" y="1711"/>
                  </a:lnTo>
                  <a:lnTo>
                    <a:pt x="1455" y="1719"/>
                  </a:lnTo>
                  <a:lnTo>
                    <a:pt x="1455" y="1719"/>
                  </a:lnTo>
                  <a:close/>
                  <a:moveTo>
                    <a:pt x="1683" y="1705"/>
                  </a:moveTo>
                  <a:lnTo>
                    <a:pt x="1683" y="1705"/>
                  </a:lnTo>
                  <a:lnTo>
                    <a:pt x="1696" y="1699"/>
                  </a:lnTo>
                  <a:lnTo>
                    <a:pt x="1709" y="1694"/>
                  </a:lnTo>
                  <a:lnTo>
                    <a:pt x="1724" y="1691"/>
                  </a:lnTo>
                  <a:lnTo>
                    <a:pt x="1740" y="1690"/>
                  </a:lnTo>
                  <a:lnTo>
                    <a:pt x="1740" y="1690"/>
                  </a:lnTo>
                  <a:lnTo>
                    <a:pt x="1750" y="1691"/>
                  </a:lnTo>
                  <a:lnTo>
                    <a:pt x="1757" y="1692"/>
                  </a:lnTo>
                  <a:lnTo>
                    <a:pt x="1764" y="1694"/>
                  </a:lnTo>
                  <a:lnTo>
                    <a:pt x="1770" y="1699"/>
                  </a:lnTo>
                  <a:lnTo>
                    <a:pt x="1774" y="1703"/>
                  </a:lnTo>
                  <a:lnTo>
                    <a:pt x="1777" y="1709"/>
                  </a:lnTo>
                  <a:lnTo>
                    <a:pt x="1780" y="1714"/>
                  </a:lnTo>
                  <a:lnTo>
                    <a:pt x="1780" y="1722"/>
                  </a:lnTo>
                  <a:lnTo>
                    <a:pt x="1780" y="1738"/>
                  </a:lnTo>
                  <a:lnTo>
                    <a:pt x="1780" y="1738"/>
                  </a:lnTo>
                  <a:lnTo>
                    <a:pt x="1770" y="1733"/>
                  </a:lnTo>
                  <a:lnTo>
                    <a:pt x="1757" y="1730"/>
                  </a:lnTo>
                  <a:lnTo>
                    <a:pt x="1745" y="1728"/>
                  </a:lnTo>
                  <a:lnTo>
                    <a:pt x="1732" y="1727"/>
                  </a:lnTo>
                  <a:lnTo>
                    <a:pt x="1732" y="1727"/>
                  </a:lnTo>
                  <a:lnTo>
                    <a:pt x="1716" y="1728"/>
                  </a:lnTo>
                  <a:lnTo>
                    <a:pt x="1701" y="1731"/>
                  </a:lnTo>
                  <a:lnTo>
                    <a:pt x="1686" y="1735"/>
                  </a:lnTo>
                  <a:lnTo>
                    <a:pt x="1678" y="1739"/>
                  </a:lnTo>
                  <a:lnTo>
                    <a:pt x="1672" y="1743"/>
                  </a:lnTo>
                  <a:lnTo>
                    <a:pt x="1666" y="1748"/>
                  </a:lnTo>
                  <a:lnTo>
                    <a:pt x="1661" y="1753"/>
                  </a:lnTo>
                  <a:lnTo>
                    <a:pt x="1655" y="1759"/>
                  </a:lnTo>
                  <a:lnTo>
                    <a:pt x="1651" y="1765"/>
                  </a:lnTo>
                  <a:lnTo>
                    <a:pt x="1647" y="1773"/>
                  </a:lnTo>
                  <a:lnTo>
                    <a:pt x="1645" y="1782"/>
                  </a:lnTo>
                  <a:lnTo>
                    <a:pt x="1644" y="1791"/>
                  </a:lnTo>
                  <a:lnTo>
                    <a:pt x="1643" y="1800"/>
                  </a:lnTo>
                  <a:lnTo>
                    <a:pt x="1643" y="1800"/>
                  </a:lnTo>
                  <a:lnTo>
                    <a:pt x="1644" y="1811"/>
                  </a:lnTo>
                  <a:lnTo>
                    <a:pt x="1645" y="1821"/>
                  </a:lnTo>
                  <a:lnTo>
                    <a:pt x="1647" y="1829"/>
                  </a:lnTo>
                  <a:lnTo>
                    <a:pt x="1651" y="1838"/>
                  </a:lnTo>
                  <a:lnTo>
                    <a:pt x="1654" y="1844"/>
                  </a:lnTo>
                  <a:lnTo>
                    <a:pt x="1659" y="1851"/>
                  </a:lnTo>
                  <a:lnTo>
                    <a:pt x="1664" y="1857"/>
                  </a:lnTo>
                  <a:lnTo>
                    <a:pt x="1671" y="1862"/>
                  </a:lnTo>
                  <a:lnTo>
                    <a:pt x="1676" y="1867"/>
                  </a:lnTo>
                  <a:lnTo>
                    <a:pt x="1683" y="1870"/>
                  </a:lnTo>
                  <a:lnTo>
                    <a:pt x="1697" y="1876"/>
                  </a:lnTo>
                  <a:lnTo>
                    <a:pt x="1712" y="1879"/>
                  </a:lnTo>
                  <a:lnTo>
                    <a:pt x="1726" y="1880"/>
                  </a:lnTo>
                  <a:lnTo>
                    <a:pt x="1726" y="1880"/>
                  </a:lnTo>
                  <a:lnTo>
                    <a:pt x="1738" y="1878"/>
                  </a:lnTo>
                  <a:lnTo>
                    <a:pt x="1746" y="1877"/>
                  </a:lnTo>
                  <a:lnTo>
                    <a:pt x="1753" y="1874"/>
                  </a:lnTo>
                  <a:lnTo>
                    <a:pt x="1761" y="1871"/>
                  </a:lnTo>
                  <a:lnTo>
                    <a:pt x="1767" y="1867"/>
                  </a:lnTo>
                  <a:lnTo>
                    <a:pt x="1774" y="1862"/>
                  </a:lnTo>
                  <a:lnTo>
                    <a:pt x="1780" y="1857"/>
                  </a:lnTo>
                  <a:lnTo>
                    <a:pt x="1780" y="1874"/>
                  </a:lnTo>
                  <a:lnTo>
                    <a:pt x="1835" y="1874"/>
                  </a:lnTo>
                  <a:lnTo>
                    <a:pt x="1835" y="1723"/>
                  </a:lnTo>
                  <a:lnTo>
                    <a:pt x="1835" y="1723"/>
                  </a:lnTo>
                  <a:lnTo>
                    <a:pt x="1835" y="1714"/>
                  </a:lnTo>
                  <a:lnTo>
                    <a:pt x="1834" y="1707"/>
                  </a:lnTo>
                  <a:lnTo>
                    <a:pt x="1832" y="1699"/>
                  </a:lnTo>
                  <a:lnTo>
                    <a:pt x="1830" y="1691"/>
                  </a:lnTo>
                  <a:lnTo>
                    <a:pt x="1825" y="1684"/>
                  </a:lnTo>
                  <a:lnTo>
                    <a:pt x="1822" y="1678"/>
                  </a:lnTo>
                  <a:lnTo>
                    <a:pt x="1816" y="1672"/>
                  </a:lnTo>
                  <a:lnTo>
                    <a:pt x="1811" y="1666"/>
                  </a:lnTo>
                  <a:lnTo>
                    <a:pt x="1805" y="1662"/>
                  </a:lnTo>
                  <a:lnTo>
                    <a:pt x="1798" y="1658"/>
                  </a:lnTo>
                  <a:lnTo>
                    <a:pt x="1791" y="1654"/>
                  </a:lnTo>
                  <a:lnTo>
                    <a:pt x="1783" y="1651"/>
                  </a:lnTo>
                  <a:lnTo>
                    <a:pt x="1774" y="1649"/>
                  </a:lnTo>
                  <a:lnTo>
                    <a:pt x="1765" y="1648"/>
                  </a:lnTo>
                  <a:lnTo>
                    <a:pt x="1755" y="1646"/>
                  </a:lnTo>
                  <a:lnTo>
                    <a:pt x="1745" y="1645"/>
                  </a:lnTo>
                  <a:lnTo>
                    <a:pt x="1745" y="1645"/>
                  </a:lnTo>
                  <a:lnTo>
                    <a:pt x="1733" y="1646"/>
                  </a:lnTo>
                  <a:lnTo>
                    <a:pt x="1723" y="1646"/>
                  </a:lnTo>
                  <a:lnTo>
                    <a:pt x="1712" y="1649"/>
                  </a:lnTo>
                  <a:lnTo>
                    <a:pt x="1701" y="1651"/>
                  </a:lnTo>
                  <a:lnTo>
                    <a:pt x="1691" y="1654"/>
                  </a:lnTo>
                  <a:lnTo>
                    <a:pt x="1681" y="1658"/>
                  </a:lnTo>
                  <a:lnTo>
                    <a:pt x="1671" y="1662"/>
                  </a:lnTo>
                  <a:lnTo>
                    <a:pt x="1661" y="1668"/>
                  </a:lnTo>
                  <a:lnTo>
                    <a:pt x="1683" y="1705"/>
                  </a:lnTo>
                  <a:close/>
                  <a:moveTo>
                    <a:pt x="1698" y="1800"/>
                  </a:moveTo>
                  <a:lnTo>
                    <a:pt x="1698" y="1800"/>
                  </a:lnTo>
                  <a:lnTo>
                    <a:pt x="1698" y="1793"/>
                  </a:lnTo>
                  <a:lnTo>
                    <a:pt x="1701" y="1787"/>
                  </a:lnTo>
                  <a:lnTo>
                    <a:pt x="1704" y="1781"/>
                  </a:lnTo>
                  <a:lnTo>
                    <a:pt x="1708" y="1777"/>
                  </a:lnTo>
                  <a:lnTo>
                    <a:pt x="1714" y="1773"/>
                  </a:lnTo>
                  <a:lnTo>
                    <a:pt x="1721" y="1771"/>
                  </a:lnTo>
                  <a:lnTo>
                    <a:pt x="1728" y="1769"/>
                  </a:lnTo>
                  <a:lnTo>
                    <a:pt x="1736" y="1769"/>
                  </a:lnTo>
                  <a:lnTo>
                    <a:pt x="1736" y="1769"/>
                  </a:lnTo>
                  <a:lnTo>
                    <a:pt x="1748" y="1769"/>
                  </a:lnTo>
                  <a:lnTo>
                    <a:pt x="1760" y="1771"/>
                  </a:lnTo>
                  <a:lnTo>
                    <a:pt x="1770" y="1774"/>
                  </a:lnTo>
                  <a:lnTo>
                    <a:pt x="1780" y="1780"/>
                  </a:lnTo>
                  <a:lnTo>
                    <a:pt x="1780" y="1810"/>
                  </a:lnTo>
                  <a:lnTo>
                    <a:pt x="1780" y="1810"/>
                  </a:lnTo>
                  <a:lnTo>
                    <a:pt x="1777" y="1814"/>
                  </a:lnTo>
                  <a:lnTo>
                    <a:pt x="1773" y="1819"/>
                  </a:lnTo>
                  <a:lnTo>
                    <a:pt x="1768" y="1823"/>
                  </a:lnTo>
                  <a:lnTo>
                    <a:pt x="1763" y="1827"/>
                  </a:lnTo>
                  <a:lnTo>
                    <a:pt x="1757" y="1830"/>
                  </a:lnTo>
                  <a:lnTo>
                    <a:pt x="1751" y="1832"/>
                  </a:lnTo>
                  <a:lnTo>
                    <a:pt x="1744" y="1833"/>
                  </a:lnTo>
                  <a:lnTo>
                    <a:pt x="1736" y="1834"/>
                  </a:lnTo>
                  <a:lnTo>
                    <a:pt x="1736" y="1834"/>
                  </a:lnTo>
                  <a:lnTo>
                    <a:pt x="1728" y="1833"/>
                  </a:lnTo>
                  <a:lnTo>
                    <a:pt x="1721" y="1831"/>
                  </a:lnTo>
                  <a:lnTo>
                    <a:pt x="1714" y="1829"/>
                  </a:lnTo>
                  <a:lnTo>
                    <a:pt x="1708" y="1824"/>
                  </a:lnTo>
                  <a:lnTo>
                    <a:pt x="1704" y="1820"/>
                  </a:lnTo>
                  <a:lnTo>
                    <a:pt x="1701" y="1814"/>
                  </a:lnTo>
                  <a:lnTo>
                    <a:pt x="1699" y="1808"/>
                  </a:lnTo>
                  <a:lnTo>
                    <a:pt x="1698" y="1800"/>
                  </a:lnTo>
                  <a:lnTo>
                    <a:pt x="1698" y="1800"/>
                  </a:lnTo>
                  <a:close/>
                  <a:moveTo>
                    <a:pt x="2350" y="1810"/>
                  </a:moveTo>
                  <a:lnTo>
                    <a:pt x="2350" y="1810"/>
                  </a:lnTo>
                  <a:lnTo>
                    <a:pt x="2342" y="1817"/>
                  </a:lnTo>
                  <a:lnTo>
                    <a:pt x="2332" y="1822"/>
                  </a:lnTo>
                  <a:lnTo>
                    <a:pt x="2326" y="1824"/>
                  </a:lnTo>
                  <a:lnTo>
                    <a:pt x="2320" y="1827"/>
                  </a:lnTo>
                  <a:lnTo>
                    <a:pt x="2313" y="1828"/>
                  </a:lnTo>
                  <a:lnTo>
                    <a:pt x="2306" y="1829"/>
                  </a:lnTo>
                  <a:lnTo>
                    <a:pt x="2306" y="1829"/>
                  </a:lnTo>
                  <a:lnTo>
                    <a:pt x="2301" y="1828"/>
                  </a:lnTo>
                  <a:lnTo>
                    <a:pt x="2294" y="1828"/>
                  </a:lnTo>
                  <a:lnTo>
                    <a:pt x="2286" y="1825"/>
                  </a:lnTo>
                  <a:lnTo>
                    <a:pt x="2277" y="1821"/>
                  </a:lnTo>
                  <a:lnTo>
                    <a:pt x="2270" y="1815"/>
                  </a:lnTo>
                  <a:lnTo>
                    <a:pt x="2266" y="1811"/>
                  </a:lnTo>
                  <a:lnTo>
                    <a:pt x="2263" y="1807"/>
                  </a:lnTo>
                  <a:lnTo>
                    <a:pt x="2261" y="1801"/>
                  </a:lnTo>
                  <a:lnTo>
                    <a:pt x="2259" y="1794"/>
                  </a:lnTo>
                  <a:lnTo>
                    <a:pt x="2257" y="1788"/>
                  </a:lnTo>
                  <a:lnTo>
                    <a:pt x="2256" y="1780"/>
                  </a:lnTo>
                  <a:lnTo>
                    <a:pt x="2393" y="1780"/>
                  </a:lnTo>
                  <a:lnTo>
                    <a:pt x="2393" y="1780"/>
                  </a:lnTo>
                  <a:lnTo>
                    <a:pt x="2394" y="1763"/>
                  </a:lnTo>
                  <a:lnTo>
                    <a:pt x="2394" y="1763"/>
                  </a:lnTo>
                  <a:lnTo>
                    <a:pt x="2394" y="1750"/>
                  </a:lnTo>
                  <a:lnTo>
                    <a:pt x="2392" y="1738"/>
                  </a:lnTo>
                  <a:lnTo>
                    <a:pt x="2391" y="1725"/>
                  </a:lnTo>
                  <a:lnTo>
                    <a:pt x="2388" y="1714"/>
                  </a:lnTo>
                  <a:lnTo>
                    <a:pt x="2384" y="1704"/>
                  </a:lnTo>
                  <a:lnTo>
                    <a:pt x="2380" y="1694"/>
                  </a:lnTo>
                  <a:lnTo>
                    <a:pt x="2374" y="1685"/>
                  </a:lnTo>
                  <a:lnTo>
                    <a:pt x="2369" y="1678"/>
                  </a:lnTo>
                  <a:lnTo>
                    <a:pt x="2362" y="1670"/>
                  </a:lnTo>
                  <a:lnTo>
                    <a:pt x="2355" y="1664"/>
                  </a:lnTo>
                  <a:lnTo>
                    <a:pt x="2348" y="1659"/>
                  </a:lnTo>
                  <a:lnTo>
                    <a:pt x="2339" y="1654"/>
                  </a:lnTo>
                  <a:lnTo>
                    <a:pt x="2330" y="1651"/>
                  </a:lnTo>
                  <a:lnTo>
                    <a:pt x="2321" y="1648"/>
                  </a:lnTo>
                  <a:lnTo>
                    <a:pt x="2311" y="1646"/>
                  </a:lnTo>
                  <a:lnTo>
                    <a:pt x="2300" y="1645"/>
                  </a:lnTo>
                  <a:lnTo>
                    <a:pt x="2300" y="1645"/>
                  </a:lnTo>
                  <a:lnTo>
                    <a:pt x="2290" y="1646"/>
                  </a:lnTo>
                  <a:lnTo>
                    <a:pt x="2280" y="1648"/>
                  </a:lnTo>
                  <a:lnTo>
                    <a:pt x="2270" y="1651"/>
                  </a:lnTo>
                  <a:lnTo>
                    <a:pt x="2260" y="1654"/>
                  </a:lnTo>
                  <a:lnTo>
                    <a:pt x="2251" y="1659"/>
                  </a:lnTo>
                  <a:lnTo>
                    <a:pt x="2243" y="1665"/>
                  </a:lnTo>
                  <a:lnTo>
                    <a:pt x="2235" y="1671"/>
                  </a:lnTo>
                  <a:lnTo>
                    <a:pt x="2229" y="1679"/>
                  </a:lnTo>
                  <a:lnTo>
                    <a:pt x="2222" y="1686"/>
                  </a:lnTo>
                  <a:lnTo>
                    <a:pt x="2216" y="1695"/>
                  </a:lnTo>
                  <a:lnTo>
                    <a:pt x="2212" y="1705"/>
                  </a:lnTo>
                  <a:lnTo>
                    <a:pt x="2207" y="1715"/>
                  </a:lnTo>
                  <a:lnTo>
                    <a:pt x="2204" y="1727"/>
                  </a:lnTo>
                  <a:lnTo>
                    <a:pt x="2202" y="1739"/>
                  </a:lnTo>
                  <a:lnTo>
                    <a:pt x="2201" y="1750"/>
                  </a:lnTo>
                  <a:lnTo>
                    <a:pt x="2200" y="1763"/>
                  </a:lnTo>
                  <a:lnTo>
                    <a:pt x="2200" y="1763"/>
                  </a:lnTo>
                  <a:lnTo>
                    <a:pt x="2201" y="1775"/>
                  </a:lnTo>
                  <a:lnTo>
                    <a:pt x="2202" y="1788"/>
                  </a:lnTo>
                  <a:lnTo>
                    <a:pt x="2204" y="1800"/>
                  </a:lnTo>
                  <a:lnTo>
                    <a:pt x="2207" y="1811"/>
                  </a:lnTo>
                  <a:lnTo>
                    <a:pt x="2212" y="1821"/>
                  </a:lnTo>
                  <a:lnTo>
                    <a:pt x="2216" y="1831"/>
                  </a:lnTo>
                  <a:lnTo>
                    <a:pt x="2222" y="1840"/>
                  </a:lnTo>
                  <a:lnTo>
                    <a:pt x="2229" y="1848"/>
                  </a:lnTo>
                  <a:lnTo>
                    <a:pt x="2236" y="1854"/>
                  </a:lnTo>
                  <a:lnTo>
                    <a:pt x="2244" y="1861"/>
                  </a:lnTo>
                  <a:lnTo>
                    <a:pt x="2253" y="1867"/>
                  </a:lnTo>
                  <a:lnTo>
                    <a:pt x="2262" y="1871"/>
                  </a:lnTo>
                  <a:lnTo>
                    <a:pt x="2272" y="1874"/>
                  </a:lnTo>
                  <a:lnTo>
                    <a:pt x="2283" y="1878"/>
                  </a:lnTo>
                  <a:lnTo>
                    <a:pt x="2294" y="1879"/>
                  </a:lnTo>
                  <a:lnTo>
                    <a:pt x="2306" y="1880"/>
                  </a:lnTo>
                  <a:lnTo>
                    <a:pt x="2306" y="1880"/>
                  </a:lnTo>
                  <a:lnTo>
                    <a:pt x="2317" y="1879"/>
                  </a:lnTo>
                  <a:lnTo>
                    <a:pt x="2327" y="1878"/>
                  </a:lnTo>
                  <a:lnTo>
                    <a:pt x="2339" y="1874"/>
                  </a:lnTo>
                  <a:lnTo>
                    <a:pt x="2349" y="1871"/>
                  </a:lnTo>
                  <a:lnTo>
                    <a:pt x="2359" y="1866"/>
                  </a:lnTo>
                  <a:lnTo>
                    <a:pt x="2368" y="1860"/>
                  </a:lnTo>
                  <a:lnTo>
                    <a:pt x="2376" y="1852"/>
                  </a:lnTo>
                  <a:lnTo>
                    <a:pt x="2385" y="1844"/>
                  </a:lnTo>
                  <a:lnTo>
                    <a:pt x="2350" y="1810"/>
                  </a:lnTo>
                  <a:close/>
                  <a:moveTo>
                    <a:pt x="2257" y="1739"/>
                  </a:moveTo>
                  <a:lnTo>
                    <a:pt x="2257" y="1739"/>
                  </a:lnTo>
                  <a:lnTo>
                    <a:pt x="2259" y="1729"/>
                  </a:lnTo>
                  <a:lnTo>
                    <a:pt x="2261" y="1720"/>
                  </a:lnTo>
                  <a:lnTo>
                    <a:pt x="2264" y="1712"/>
                  </a:lnTo>
                  <a:lnTo>
                    <a:pt x="2270" y="1705"/>
                  </a:lnTo>
                  <a:lnTo>
                    <a:pt x="2275" y="1700"/>
                  </a:lnTo>
                  <a:lnTo>
                    <a:pt x="2282" y="1696"/>
                  </a:lnTo>
                  <a:lnTo>
                    <a:pt x="2290" y="1693"/>
                  </a:lnTo>
                  <a:lnTo>
                    <a:pt x="2299" y="1693"/>
                  </a:lnTo>
                  <a:lnTo>
                    <a:pt x="2299" y="1693"/>
                  </a:lnTo>
                  <a:lnTo>
                    <a:pt x="2309" y="1694"/>
                  </a:lnTo>
                  <a:lnTo>
                    <a:pt x="2317" y="1696"/>
                  </a:lnTo>
                  <a:lnTo>
                    <a:pt x="2324" y="1701"/>
                  </a:lnTo>
                  <a:lnTo>
                    <a:pt x="2330" y="1708"/>
                  </a:lnTo>
                  <a:lnTo>
                    <a:pt x="2334" y="1714"/>
                  </a:lnTo>
                  <a:lnTo>
                    <a:pt x="2338" y="1722"/>
                  </a:lnTo>
                  <a:lnTo>
                    <a:pt x="2340" y="1731"/>
                  </a:lnTo>
                  <a:lnTo>
                    <a:pt x="2341" y="1739"/>
                  </a:lnTo>
                  <a:lnTo>
                    <a:pt x="2257" y="1739"/>
                  </a:lnTo>
                  <a:close/>
                  <a:moveTo>
                    <a:pt x="2884" y="1810"/>
                  </a:moveTo>
                  <a:lnTo>
                    <a:pt x="2884" y="1810"/>
                  </a:lnTo>
                  <a:lnTo>
                    <a:pt x="2875" y="1817"/>
                  </a:lnTo>
                  <a:lnTo>
                    <a:pt x="2867" y="1822"/>
                  </a:lnTo>
                  <a:lnTo>
                    <a:pt x="2860" y="1824"/>
                  </a:lnTo>
                  <a:lnTo>
                    <a:pt x="2854" y="1827"/>
                  </a:lnTo>
                  <a:lnTo>
                    <a:pt x="2848" y="1828"/>
                  </a:lnTo>
                  <a:lnTo>
                    <a:pt x="2840" y="1829"/>
                  </a:lnTo>
                  <a:lnTo>
                    <a:pt x="2840" y="1829"/>
                  </a:lnTo>
                  <a:lnTo>
                    <a:pt x="2834" y="1828"/>
                  </a:lnTo>
                  <a:lnTo>
                    <a:pt x="2828" y="1828"/>
                  </a:lnTo>
                  <a:lnTo>
                    <a:pt x="2820" y="1825"/>
                  </a:lnTo>
                  <a:lnTo>
                    <a:pt x="2812" y="1821"/>
                  </a:lnTo>
                  <a:lnTo>
                    <a:pt x="2804" y="1815"/>
                  </a:lnTo>
                  <a:lnTo>
                    <a:pt x="2801" y="1811"/>
                  </a:lnTo>
                  <a:lnTo>
                    <a:pt x="2798" y="1807"/>
                  </a:lnTo>
                  <a:lnTo>
                    <a:pt x="2795" y="1801"/>
                  </a:lnTo>
                  <a:lnTo>
                    <a:pt x="2793" y="1794"/>
                  </a:lnTo>
                  <a:lnTo>
                    <a:pt x="2791" y="1788"/>
                  </a:lnTo>
                  <a:lnTo>
                    <a:pt x="2790" y="1780"/>
                  </a:lnTo>
                  <a:lnTo>
                    <a:pt x="2928" y="1780"/>
                  </a:lnTo>
                  <a:lnTo>
                    <a:pt x="2928" y="1780"/>
                  </a:lnTo>
                  <a:lnTo>
                    <a:pt x="2929" y="1763"/>
                  </a:lnTo>
                  <a:lnTo>
                    <a:pt x="2929" y="1763"/>
                  </a:lnTo>
                  <a:lnTo>
                    <a:pt x="2928" y="1750"/>
                  </a:lnTo>
                  <a:lnTo>
                    <a:pt x="2927" y="1738"/>
                  </a:lnTo>
                  <a:lnTo>
                    <a:pt x="2924" y="1725"/>
                  </a:lnTo>
                  <a:lnTo>
                    <a:pt x="2922" y="1714"/>
                  </a:lnTo>
                  <a:lnTo>
                    <a:pt x="2918" y="1704"/>
                  </a:lnTo>
                  <a:lnTo>
                    <a:pt x="2913" y="1694"/>
                  </a:lnTo>
                  <a:lnTo>
                    <a:pt x="2909" y="1685"/>
                  </a:lnTo>
                  <a:lnTo>
                    <a:pt x="2903" y="1678"/>
                  </a:lnTo>
                  <a:lnTo>
                    <a:pt x="2897" y="1670"/>
                  </a:lnTo>
                  <a:lnTo>
                    <a:pt x="2889" y="1664"/>
                  </a:lnTo>
                  <a:lnTo>
                    <a:pt x="2881" y="1659"/>
                  </a:lnTo>
                  <a:lnTo>
                    <a:pt x="2873" y="1654"/>
                  </a:lnTo>
                  <a:lnTo>
                    <a:pt x="2864" y="1651"/>
                  </a:lnTo>
                  <a:lnTo>
                    <a:pt x="2854" y="1648"/>
                  </a:lnTo>
                  <a:lnTo>
                    <a:pt x="2844" y="1646"/>
                  </a:lnTo>
                  <a:lnTo>
                    <a:pt x="2834" y="1645"/>
                  </a:lnTo>
                  <a:lnTo>
                    <a:pt x="2834" y="1645"/>
                  </a:lnTo>
                  <a:lnTo>
                    <a:pt x="2823" y="1646"/>
                  </a:lnTo>
                  <a:lnTo>
                    <a:pt x="2813" y="1648"/>
                  </a:lnTo>
                  <a:lnTo>
                    <a:pt x="2803" y="1651"/>
                  </a:lnTo>
                  <a:lnTo>
                    <a:pt x="2794" y="1654"/>
                  </a:lnTo>
                  <a:lnTo>
                    <a:pt x="2785" y="1659"/>
                  </a:lnTo>
                  <a:lnTo>
                    <a:pt x="2777" y="1665"/>
                  </a:lnTo>
                  <a:lnTo>
                    <a:pt x="2770" y="1671"/>
                  </a:lnTo>
                  <a:lnTo>
                    <a:pt x="2762" y="1679"/>
                  </a:lnTo>
                  <a:lnTo>
                    <a:pt x="2755" y="1686"/>
                  </a:lnTo>
                  <a:lnTo>
                    <a:pt x="2750" y="1695"/>
                  </a:lnTo>
                  <a:lnTo>
                    <a:pt x="2745" y="1705"/>
                  </a:lnTo>
                  <a:lnTo>
                    <a:pt x="2741" y="1715"/>
                  </a:lnTo>
                  <a:lnTo>
                    <a:pt x="2739" y="1727"/>
                  </a:lnTo>
                  <a:lnTo>
                    <a:pt x="2735" y="1739"/>
                  </a:lnTo>
                  <a:lnTo>
                    <a:pt x="2734" y="1750"/>
                  </a:lnTo>
                  <a:lnTo>
                    <a:pt x="2734" y="1763"/>
                  </a:lnTo>
                  <a:lnTo>
                    <a:pt x="2734" y="1763"/>
                  </a:lnTo>
                  <a:lnTo>
                    <a:pt x="2734" y="1775"/>
                  </a:lnTo>
                  <a:lnTo>
                    <a:pt x="2735" y="1788"/>
                  </a:lnTo>
                  <a:lnTo>
                    <a:pt x="2738" y="1800"/>
                  </a:lnTo>
                  <a:lnTo>
                    <a:pt x="2741" y="1811"/>
                  </a:lnTo>
                  <a:lnTo>
                    <a:pt x="2745" y="1821"/>
                  </a:lnTo>
                  <a:lnTo>
                    <a:pt x="2751" y="1831"/>
                  </a:lnTo>
                  <a:lnTo>
                    <a:pt x="2757" y="1840"/>
                  </a:lnTo>
                  <a:lnTo>
                    <a:pt x="2763" y="1848"/>
                  </a:lnTo>
                  <a:lnTo>
                    <a:pt x="2770" y="1854"/>
                  </a:lnTo>
                  <a:lnTo>
                    <a:pt x="2778" y="1861"/>
                  </a:lnTo>
                  <a:lnTo>
                    <a:pt x="2787" y="1867"/>
                  </a:lnTo>
                  <a:lnTo>
                    <a:pt x="2797" y="1871"/>
                  </a:lnTo>
                  <a:lnTo>
                    <a:pt x="2807" y="1874"/>
                  </a:lnTo>
                  <a:lnTo>
                    <a:pt x="2817" y="1878"/>
                  </a:lnTo>
                  <a:lnTo>
                    <a:pt x="2829" y="1879"/>
                  </a:lnTo>
                  <a:lnTo>
                    <a:pt x="2840" y="1880"/>
                  </a:lnTo>
                  <a:lnTo>
                    <a:pt x="2840" y="1880"/>
                  </a:lnTo>
                  <a:lnTo>
                    <a:pt x="2851" y="1879"/>
                  </a:lnTo>
                  <a:lnTo>
                    <a:pt x="2862" y="1878"/>
                  </a:lnTo>
                  <a:lnTo>
                    <a:pt x="2872" y="1874"/>
                  </a:lnTo>
                  <a:lnTo>
                    <a:pt x="2882" y="1871"/>
                  </a:lnTo>
                  <a:lnTo>
                    <a:pt x="2892" y="1866"/>
                  </a:lnTo>
                  <a:lnTo>
                    <a:pt x="2902" y="1860"/>
                  </a:lnTo>
                  <a:lnTo>
                    <a:pt x="2911" y="1852"/>
                  </a:lnTo>
                  <a:lnTo>
                    <a:pt x="2919" y="1844"/>
                  </a:lnTo>
                  <a:lnTo>
                    <a:pt x="2884" y="1810"/>
                  </a:lnTo>
                  <a:close/>
                  <a:moveTo>
                    <a:pt x="2791" y="1739"/>
                  </a:moveTo>
                  <a:lnTo>
                    <a:pt x="2791" y="1739"/>
                  </a:lnTo>
                  <a:lnTo>
                    <a:pt x="2792" y="1729"/>
                  </a:lnTo>
                  <a:lnTo>
                    <a:pt x="2795" y="1720"/>
                  </a:lnTo>
                  <a:lnTo>
                    <a:pt x="2799" y="1712"/>
                  </a:lnTo>
                  <a:lnTo>
                    <a:pt x="2803" y="1705"/>
                  </a:lnTo>
                  <a:lnTo>
                    <a:pt x="2810" y="1700"/>
                  </a:lnTo>
                  <a:lnTo>
                    <a:pt x="2817" y="1696"/>
                  </a:lnTo>
                  <a:lnTo>
                    <a:pt x="2824" y="1693"/>
                  </a:lnTo>
                  <a:lnTo>
                    <a:pt x="2833" y="1693"/>
                  </a:lnTo>
                  <a:lnTo>
                    <a:pt x="2833" y="1693"/>
                  </a:lnTo>
                  <a:lnTo>
                    <a:pt x="2843" y="1694"/>
                  </a:lnTo>
                  <a:lnTo>
                    <a:pt x="2851" y="1696"/>
                  </a:lnTo>
                  <a:lnTo>
                    <a:pt x="2859" y="1701"/>
                  </a:lnTo>
                  <a:lnTo>
                    <a:pt x="2864" y="1708"/>
                  </a:lnTo>
                  <a:lnTo>
                    <a:pt x="2869" y="1714"/>
                  </a:lnTo>
                  <a:lnTo>
                    <a:pt x="2872" y="1722"/>
                  </a:lnTo>
                  <a:lnTo>
                    <a:pt x="2874" y="1731"/>
                  </a:lnTo>
                  <a:lnTo>
                    <a:pt x="2875" y="1739"/>
                  </a:lnTo>
                  <a:lnTo>
                    <a:pt x="2791" y="1739"/>
                  </a:lnTo>
                  <a:close/>
                  <a:moveTo>
                    <a:pt x="2658" y="1797"/>
                  </a:moveTo>
                  <a:lnTo>
                    <a:pt x="2658" y="1797"/>
                  </a:lnTo>
                  <a:lnTo>
                    <a:pt x="2658" y="1804"/>
                  </a:lnTo>
                  <a:lnTo>
                    <a:pt x="2659" y="1810"/>
                  </a:lnTo>
                  <a:lnTo>
                    <a:pt x="2661" y="1815"/>
                  </a:lnTo>
                  <a:lnTo>
                    <a:pt x="2663" y="1820"/>
                  </a:lnTo>
                  <a:lnTo>
                    <a:pt x="2667" y="1823"/>
                  </a:lnTo>
                  <a:lnTo>
                    <a:pt x="2671" y="1825"/>
                  </a:lnTo>
                  <a:lnTo>
                    <a:pt x="2675" y="1827"/>
                  </a:lnTo>
                  <a:lnTo>
                    <a:pt x="2682" y="1827"/>
                  </a:lnTo>
                  <a:lnTo>
                    <a:pt x="2682" y="1827"/>
                  </a:lnTo>
                  <a:lnTo>
                    <a:pt x="2690" y="1827"/>
                  </a:lnTo>
                  <a:lnTo>
                    <a:pt x="2699" y="1824"/>
                  </a:lnTo>
                  <a:lnTo>
                    <a:pt x="2708" y="1821"/>
                  </a:lnTo>
                  <a:lnTo>
                    <a:pt x="2715" y="1817"/>
                  </a:lnTo>
                  <a:lnTo>
                    <a:pt x="2709" y="1869"/>
                  </a:lnTo>
                  <a:lnTo>
                    <a:pt x="2709" y="1869"/>
                  </a:lnTo>
                  <a:lnTo>
                    <a:pt x="2699" y="1873"/>
                  </a:lnTo>
                  <a:lnTo>
                    <a:pt x="2687" y="1877"/>
                  </a:lnTo>
                  <a:lnTo>
                    <a:pt x="2674" y="1879"/>
                  </a:lnTo>
                  <a:lnTo>
                    <a:pt x="2662" y="1880"/>
                  </a:lnTo>
                  <a:lnTo>
                    <a:pt x="2662" y="1880"/>
                  </a:lnTo>
                  <a:lnTo>
                    <a:pt x="2654" y="1879"/>
                  </a:lnTo>
                  <a:lnTo>
                    <a:pt x="2647" y="1878"/>
                  </a:lnTo>
                  <a:lnTo>
                    <a:pt x="2640" y="1876"/>
                  </a:lnTo>
                  <a:lnTo>
                    <a:pt x="2634" y="1873"/>
                  </a:lnTo>
                  <a:lnTo>
                    <a:pt x="2629" y="1870"/>
                  </a:lnTo>
                  <a:lnTo>
                    <a:pt x="2623" y="1867"/>
                  </a:lnTo>
                  <a:lnTo>
                    <a:pt x="2620" y="1862"/>
                  </a:lnTo>
                  <a:lnTo>
                    <a:pt x="2615" y="1857"/>
                  </a:lnTo>
                  <a:lnTo>
                    <a:pt x="2610" y="1847"/>
                  </a:lnTo>
                  <a:lnTo>
                    <a:pt x="2605" y="1834"/>
                  </a:lnTo>
                  <a:lnTo>
                    <a:pt x="2603" y="1823"/>
                  </a:lnTo>
                  <a:lnTo>
                    <a:pt x="2602" y="1811"/>
                  </a:lnTo>
                  <a:lnTo>
                    <a:pt x="2602" y="1702"/>
                  </a:lnTo>
                  <a:lnTo>
                    <a:pt x="2568" y="1702"/>
                  </a:lnTo>
                  <a:lnTo>
                    <a:pt x="2568" y="1651"/>
                  </a:lnTo>
                  <a:lnTo>
                    <a:pt x="2602" y="1651"/>
                  </a:lnTo>
                  <a:lnTo>
                    <a:pt x="2602" y="1593"/>
                  </a:lnTo>
                  <a:lnTo>
                    <a:pt x="2658" y="1565"/>
                  </a:lnTo>
                  <a:lnTo>
                    <a:pt x="2658" y="1651"/>
                  </a:lnTo>
                  <a:lnTo>
                    <a:pt x="2708" y="1651"/>
                  </a:lnTo>
                  <a:lnTo>
                    <a:pt x="2708" y="1702"/>
                  </a:lnTo>
                  <a:lnTo>
                    <a:pt x="2658" y="1702"/>
                  </a:lnTo>
                  <a:lnTo>
                    <a:pt x="2658" y="1797"/>
                  </a:lnTo>
                  <a:close/>
                  <a:moveTo>
                    <a:pt x="2550" y="1869"/>
                  </a:moveTo>
                  <a:lnTo>
                    <a:pt x="2550" y="1869"/>
                  </a:lnTo>
                  <a:lnTo>
                    <a:pt x="2540" y="1873"/>
                  </a:lnTo>
                  <a:lnTo>
                    <a:pt x="2529" y="1877"/>
                  </a:lnTo>
                  <a:lnTo>
                    <a:pt x="2516" y="1879"/>
                  </a:lnTo>
                  <a:lnTo>
                    <a:pt x="2504" y="1880"/>
                  </a:lnTo>
                  <a:lnTo>
                    <a:pt x="2504" y="1880"/>
                  </a:lnTo>
                  <a:lnTo>
                    <a:pt x="2495" y="1879"/>
                  </a:lnTo>
                  <a:lnTo>
                    <a:pt x="2489" y="1878"/>
                  </a:lnTo>
                  <a:lnTo>
                    <a:pt x="2482" y="1876"/>
                  </a:lnTo>
                  <a:lnTo>
                    <a:pt x="2475" y="1873"/>
                  </a:lnTo>
                  <a:lnTo>
                    <a:pt x="2471" y="1870"/>
                  </a:lnTo>
                  <a:lnTo>
                    <a:pt x="2465" y="1867"/>
                  </a:lnTo>
                  <a:lnTo>
                    <a:pt x="2461" y="1862"/>
                  </a:lnTo>
                  <a:lnTo>
                    <a:pt x="2458" y="1857"/>
                  </a:lnTo>
                  <a:lnTo>
                    <a:pt x="2451" y="1847"/>
                  </a:lnTo>
                  <a:lnTo>
                    <a:pt x="2448" y="1834"/>
                  </a:lnTo>
                  <a:lnTo>
                    <a:pt x="2444" y="1823"/>
                  </a:lnTo>
                  <a:lnTo>
                    <a:pt x="2444" y="1811"/>
                  </a:lnTo>
                  <a:lnTo>
                    <a:pt x="2444" y="1702"/>
                  </a:lnTo>
                  <a:lnTo>
                    <a:pt x="2410" y="1702"/>
                  </a:lnTo>
                  <a:lnTo>
                    <a:pt x="2410" y="1651"/>
                  </a:lnTo>
                  <a:lnTo>
                    <a:pt x="2444" y="1651"/>
                  </a:lnTo>
                  <a:lnTo>
                    <a:pt x="2444" y="1593"/>
                  </a:lnTo>
                  <a:lnTo>
                    <a:pt x="2500" y="1565"/>
                  </a:lnTo>
                  <a:lnTo>
                    <a:pt x="2500" y="1651"/>
                  </a:lnTo>
                  <a:lnTo>
                    <a:pt x="2546" y="1651"/>
                  </a:lnTo>
                  <a:lnTo>
                    <a:pt x="2546" y="1702"/>
                  </a:lnTo>
                  <a:lnTo>
                    <a:pt x="2500" y="1702"/>
                  </a:lnTo>
                  <a:lnTo>
                    <a:pt x="2500" y="1797"/>
                  </a:lnTo>
                  <a:lnTo>
                    <a:pt x="2500" y="1797"/>
                  </a:lnTo>
                  <a:lnTo>
                    <a:pt x="2500" y="1804"/>
                  </a:lnTo>
                  <a:lnTo>
                    <a:pt x="2501" y="1810"/>
                  </a:lnTo>
                  <a:lnTo>
                    <a:pt x="2503" y="1815"/>
                  </a:lnTo>
                  <a:lnTo>
                    <a:pt x="2505" y="1820"/>
                  </a:lnTo>
                  <a:lnTo>
                    <a:pt x="2509" y="1823"/>
                  </a:lnTo>
                  <a:lnTo>
                    <a:pt x="2513" y="1825"/>
                  </a:lnTo>
                  <a:lnTo>
                    <a:pt x="2518" y="1827"/>
                  </a:lnTo>
                  <a:lnTo>
                    <a:pt x="2523" y="1827"/>
                  </a:lnTo>
                  <a:lnTo>
                    <a:pt x="2523" y="1827"/>
                  </a:lnTo>
                  <a:lnTo>
                    <a:pt x="2532" y="1827"/>
                  </a:lnTo>
                  <a:lnTo>
                    <a:pt x="2541" y="1824"/>
                  </a:lnTo>
                  <a:lnTo>
                    <a:pt x="2549" y="1821"/>
                  </a:lnTo>
                  <a:lnTo>
                    <a:pt x="2556" y="1817"/>
                  </a:lnTo>
                  <a:lnTo>
                    <a:pt x="2550" y="1869"/>
                  </a:lnTo>
                  <a:close/>
                  <a:moveTo>
                    <a:pt x="3096" y="1713"/>
                  </a:moveTo>
                  <a:lnTo>
                    <a:pt x="3096" y="1713"/>
                  </a:lnTo>
                  <a:lnTo>
                    <a:pt x="3088" y="1708"/>
                  </a:lnTo>
                  <a:lnTo>
                    <a:pt x="3079" y="1704"/>
                  </a:lnTo>
                  <a:lnTo>
                    <a:pt x="3069" y="1702"/>
                  </a:lnTo>
                  <a:lnTo>
                    <a:pt x="3059" y="1701"/>
                  </a:lnTo>
                  <a:lnTo>
                    <a:pt x="3059" y="1701"/>
                  </a:lnTo>
                  <a:lnTo>
                    <a:pt x="3050" y="1702"/>
                  </a:lnTo>
                  <a:lnTo>
                    <a:pt x="3041" y="1704"/>
                  </a:lnTo>
                  <a:lnTo>
                    <a:pt x="3034" y="1709"/>
                  </a:lnTo>
                  <a:lnTo>
                    <a:pt x="3029" y="1714"/>
                  </a:lnTo>
                  <a:lnTo>
                    <a:pt x="3024" y="1721"/>
                  </a:lnTo>
                  <a:lnTo>
                    <a:pt x="3022" y="1730"/>
                  </a:lnTo>
                  <a:lnTo>
                    <a:pt x="3020" y="1741"/>
                  </a:lnTo>
                  <a:lnTo>
                    <a:pt x="3019" y="1753"/>
                  </a:lnTo>
                  <a:lnTo>
                    <a:pt x="3019" y="1874"/>
                  </a:lnTo>
                  <a:lnTo>
                    <a:pt x="2964" y="1874"/>
                  </a:lnTo>
                  <a:lnTo>
                    <a:pt x="2964" y="1651"/>
                  </a:lnTo>
                  <a:lnTo>
                    <a:pt x="3019" y="1651"/>
                  </a:lnTo>
                  <a:lnTo>
                    <a:pt x="3019" y="1670"/>
                  </a:lnTo>
                  <a:lnTo>
                    <a:pt x="3019" y="1670"/>
                  </a:lnTo>
                  <a:lnTo>
                    <a:pt x="3024" y="1664"/>
                  </a:lnTo>
                  <a:lnTo>
                    <a:pt x="3030" y="1659"/>
                  </a:lnTo>
                  <a:lnTo>
                    <a:pt x="3036" y="1655"/>
                  </a:lnTo>
                  <a:lnTo>
                    <a:pt x="3042" y="1652"/>
                  </a:lnTo>
                  <a:lnTo>
                    <a:pt x="3048" y="1649"/>
                  </a:lnTo>
                  <a:lnTo>
                    <a:pt x="3054" y="1648"/>
                  </a:lnTo>
                  <a:lnTo>
                    <a:pt x="3061" y="1646"/>
                  </a:lnTo>
                  <a:lnTo>
                    <a:pt x="3069" y="1645"/>
                  </a:lnTo>
                  <a:lnTo>
                    <a:pt x="3069" y="1645"/>
                  </a:lnTo>
                  <a:lnTo>
                    <a:pt x="3080" y="1646"/>
                  </a:lnTo>
                  <a:lnTo>
                    <a:pt x="3091" y="1650"/>
                  </a:lnTo>
                  <a:lnTo>
                    <a:pt x="3101" y="1653"/>
                  </a:lnTo>
                  <a:lnTo>
                    <a:pt x="3110" y="1659"/>
                  </a:lnTo>
                  <a:lnTo>
                    <a:pt x="3096" y="1713"/>
                  </a:lnTo>
                  <a:close/>
                  <a:moveTo>
                    <a:pt x="597" y="1591"/>
                  </a:moveTo>
                  <a:lnTo>
                    <a:pt x="597" y="1619"/>
                  </a:lnTo>
                  <a:lnTo>
                    <a:pt x="541" y="1619"/>
                  </a:lnTo>
                  <a:lnTo>
                    <a:pt x="541" y="1563"/>
                  </a:lnTo>
                  <a:lnTo>
                    <a:pt x="597" y="1563"/>
                  </a:lnTo>
                  <a:lnTo>
                    <a:pt x="597" y="1591"/>
                  </a:lnTo>
                  <a:close/>
                  <a:moveTo>
                    <a:pt x="981" y="1651"/>
                  </a:moveTo>
                  <a:lnTo>
                    <a:pt x="1037" y="1651"/>
                  </a:lnTo>
                  <a:lnTo>
                    <a:pt x="1037" y="1751"/>
                  </a:lnTo>
                  <a:lnTo>
                    <a:pt x="1037" y="1874"/>
                  </a:lnTo>
                  <a:lnTo>
                    <a:pt x="981" y="1874"/>
                  </a:lnTo>
                  <a:lnTo>
                    <a:pt x="981" y="1651"/>
                  </a:lnTo>
                  <a:close/>
                  <a:moveTo>
                    <a:pt x="1037" y="1591"/>
                  </a:moveTo>
                  <a:lnTo>
                    <a:pt x="1037" y="1619"/>
                  </a:lnTo>
                  <a:lnTo>
                    <a:pt x="981" y="1619"/>
                  </a:lnTo>
                  <a:lnTo>
                    <a:pt x="981" y="1563"/>
                  </a:lnTo>
                  <a:lnTo>
                    <a:pt x="1037" y="1563"/>
                  </a:lnTo>
                  <a:lnTo>
                    <a:pt x="1037" y="1591"/>
                  </a:lnTo>
                  <a:close/>
                  <a:moveTo>
                    <a:pt x="2558" y="2058"/>
                  </a:moveTo>
                  <a:lnTo>
                    <a:pt x="2558" y="2058"/>
                  </a:lnTo>
                  <a:lnTo>
                    <a:pt x="2552" y="2053"/>
                  </a:lnTo>
                  <a:lnTo>
                    <a:pt x="2546" y="2049"/>
                  </a:lnTo>
                  <a:lnTo>
                    <a:pt x="2541" y="2046"/>
                  </a:lnTo>
                  <a:lnTo>
                    <a:pt x="2534" y="2042"/>
                  </a:lnTo>
                  <a:lnTo>
                    <a:pt x="2529" y="2040"/>
                  </a:lnTo>
                  <a:lnTo>
                    <a:pt x="2522" y="2039"/>
                  </a:lnTo>
                  <a:lnTo>
                    <a:pt x="2508" y="2037"/>
                  </a:lnTo>
                  <a:lnTo>
                    <a:pt x="2508" y="2037"/>
                  </a:lnTo>
                  <a:lnTo>
                    <a:pt x="2498" y="2038"/>
                  </a:lnTo>
                  <a:lnTo>
                    <a:pt x="2489" y="2039"/>
                  </a:lnTo>
                  <a:lnTo>
                    <a:pt x="2480" y="2042"/>
                  </a:lnTo>
                  <a:lnTo>
                    <a:pt x="2471" y="2046"/>
                  </a:lnTo>
                  <a:lnTo>
                    <a:pt x="2463" y="2050"/>
                  </a:lnTo>
                  <a:lnTo>
                    <a:pt x="2456" y="2055"/>
                  </a:lnTo>
                  <a:lnTo>
                    <a:pt x="2450" y="2061"/>
                  </a:lnTo>
                  <a:lnTo>
                    <a:pt x="2443" y="2068"/>
                  </a:lnTo>
                  <a:lnTo>
                    <a:pt x="2439" y="2076"/>
                  </a:lnTo>
                  <a:lnTo>
                    <a:pt x="2433" y="2085"/>
                  </a:lnTo>
                  <a:lnTo>
                    <a:pt x="2430" y="2093"/>
                  </a:lnTo>
                  <a:lnTo>
                    <a:pt x="2426" y="2105"/>
                  </a:lnTo>
                  <a:lnTo>
                    <a:pt x="2423" y="2115"/>
                  </a:lnTo>
                  <a:lnTo>
                    <a:pt x="2422" y="2127"/>
                  </a:lnTo>
                  <a:lnTo>
                    <a:pt x="2421" y="2139"/>
                  </a:lnTo>
                  <a:lnTo>
                    <a:pt x="2420" y="2152"/>
                  </a:lnTo>
                  <a:lnTo>
                    <a:pt x="2420" y="2152"/>
                  </a:lnTo>
                  <a:lnTo>
                    <a:pt x="2421" y="2166"/>
                  </a:lnTo>
                  <a:lnTo>
                    <a:pt x="2422" y="2178"/>
                  </a:lnTo>
                  <a:lnTo>
                    <a:pt x="2423" y="2190"/>
                  </a:lnTo>
                  <a:lnTo>
                    <a:pt x="2426" y="2202"/>
                  </a:lnTo>
                  <a:lnTo>
                    <a:pt x="2429" y="2212"/>
                  </a:lnTo>
                  <a:lnTo>
                    <a:pt x="2433" y="2222"/>
                  </a:lnTo>
                  <a:lnTo>
                    <a:pt x="2438" y="2231"/>
                  </a:lnTo>
                  <a:lnTo>
                    <a:pt x="2443" y="2239"/>
                  </a:lnTo>
                  <a:lnTo>
                    <a:pt x="2449" y="2247"/>
                  </a:lnTo>
                  <a:lnTo>
                    <a:pt x="2455" y="2252"/>
                  </a:lnTo>
                  <a:lnTo>
                    <a:pt x="2462" y="2258"/>
                  </a:lnTo>
                  <a:lnTo>
                    <a:pt x="2470" y="2262"/>
                  </a:lnTo>
                  <a:lnTo>
                    <a:pt x="2479" y="2267"/>
                  </a:lnTo>
                  <a:lnTo>
                    <a:pt x="2488" y="2269"/>
                  </a:lnTo>
                  <a:lnTo>
                    <a:pt x="2496" y="2270"/>
                  </a:lnTo>
                  <a:lnTo>
                    <a:pt x="2506" y="2271"/>
                  </a:lnTo>
                  <a:lnTo>
                    <a:pt x="2506" y="2271"/>
                  </a:lnTo>
                  <a:lnTo>
                    <a:pt x="2513" y="2270"/>
                  </a:lnTo>
                  <a:lnTo>
                    <a:pt x="2521" y="2269"/>
                  </a:lnTo>
                  <a:lnTo>
                    <a:pt x="2528" y="2268"/>
                  </a:lnTo>
                  <a:lnTo>
                    <a:pt x="2533" y="2266"/>
                  </a:lnTo>
                  <a:lnTo>
                    <a:pt x="2540" y="2262"/>
                  </a:lnTo>
                  <a:lnTo>
                    <a:pt x="2546" y="2259"/>
                  </a:lnTo>
                  <a:lnTo>
                    <a:pt x="2552" y="2255"/>
                  </a:lnTo>
                  <a:lnTo>
                    <a:pt x="2558" y="2249"/>
                  </a:lnTo>
                  <a:lnTo>
                    <a:pt x="2558" y="2266"/>
                  </a:lnTo>
                  <a:lnTo>
                    <a:pt x="2613" y="2266"/>
                  </a:lnTo>
                  <a:lnTo>
                    <a:pt x="2613" y="1949"/>
                  </a:lnTo>
                  <a:lnTo>
                    <a:pt x="2558" y="1977"/>
                  </a:lnTo>
                  <a:lnTo>
                    <a:pt x="2558" y="2058"/>
                  </a:lnTo>
                  <a:close/>
                  <a:moveTo>
                    <a:pt x="2519" y="2220"/>
                  </a:moveTo>
                  <a:lnTo>
                    <a:pt x="2519" y="2220"/>
                  </a:lnTo>
                  <a:lnTo>
                    <a:pt x="2511" y="2219"/>
                  </a:lnTo>
                  <a:lnTo>
                    <a:pt x="2504" y="2217"/>
                  </a:lnTo>
                  <a:lnTo>
                    <a:pt x="2496" y="2214"/>
                  </a:lnTo>
                  <a:lnTo>
                    <a:pt x="2490" y="2207"/>
                  </a:lnTo>
                  <a:lnTo>
                    <a:pt x="2484" y="2198"/>
                  </a:lnTo>
                  <a:lnTo>
                    <a:pt x="2480" y="2186"/>
                  </a:lnTo>
                  <a:lnTo>
                    <a:pt x="2478" y="2170"/>
                  </a:lnTo>
                  <a:lnTo>
                    <a:pt x="2476" y="2150"/>
                  </a:lnTo>
                  <a:lnTo>
                    <a:pt x="2476" y="2150"/>
                  </a:lnTo>
                  <a:lnTo>
                    <a:pt x="2478" y="2133"/>
                  </a:lnTo>
                  <a:lnTo>
                    <a:pt x="2480" y="2119"/>
                  </a:lnTo>
                  <a:lnTo>
                    <a:pt x="2484" y="2108"/>
                  </a:lnTo>
                  <a:lnTo>
                    <a:pt x="2490" y="2100"/>
                  </a:lnTo>
                  <a:lnTo>
                    <a:pt x="2496" y="2095"/>
                  </a:lnTo>
                  <a:lnTo>
                    <a:pt x="2503" y="2090"/>
                  </a:lnTo>
                  <a:lnTo>
                    <a:pt x="2511" y="2089"/>
                  </a:lnTo>
                  <a:lnTo>
                    <a:pt x="2518" y="2088"/>
                  </a:lnTo>
                  <a:lnTo>
                    <a:pt x="2518" y="2088"/>
                  </a:lnTo>
                  <a:lnTo>
                    <a:pt x="2525" y="2089"/>
                  </a:lnTo>
                  <a:lnTo>
                    <a:pt x="2532" y="2090"/>
                  </a:lnTo>
                  <a:lnTo>
                    <a:pt x="2538" y="2092"/>
                  </a:lnTo>
                  <a:lnTo>
                    <a:pt x="2543" y="2096"/>
                  </a:lnTo>
                  <a:lnTo>
                    <a:pt x="2548" y="2099"/>
                  </a:lnTo>
                  <a:lnTo>
                    <a:pt x="2552" y="2102"/>
                  </a:lnTo>
                  <a:lnTo>
                    <a:pt x="2558" y="2110"/>
                  </a:lnTo>
                  <a:lnTo>
                    <a:pt x="2558" y="2198"/>
                  </a:lnTo>
                  <a:lnTo>
                    <a:pt x="2558" y="2198"/>
                  </a:lnTo>
                  <a:lnTo>
                    <a:pt x="2551" y="2206"/>
                  </a:lnTo>
                  <a:lnTo>
                    <a:pt x="2543" y="2212"/>
                  </a:lnTo>
                  <a:lnTo>
                    <a:pt x="2538" y="2216"/>
                  </a:lnTo>
                  <a:lnTo>
                    <a:pt x="2532" y="2218"/>
                  </a:lnTo>
                  <a:lnTo>
                    <a:pt x="2525" y="2219"/>
                  </a:lnTo>
                  <a:lnTo>
                    <a:pt x="2519" y="2220"/>
                  </a:lnTo>
                  <a:lnTo>
                    <a:pt x="2519" y="2220"/>
                  </a:lnTo>
                  <a:close/>
                  <a:moveTo>
                    <a:pt x="677" y="2105"/>
                  </a:moveTo>
                  <a:lnTo>
                    <a:pt x="677" y="2105"/>
                  </a:lnTo>
                  <a:lnTo>
                    <a:pt x="669" y="2100"/>
                  </a:lnTo>
                  <a:lnTo>
                    <a:pt x="660" y="2096"/>
                  </a:lnTo>
                  <a:lnTo>
                    <a:pt x="650" y="2093"/>
                  </a:lnTo>
                  <a:lnTo>
                    <a:pt x="640" y="2092"/>
                  </a:lnTo>
                  <a:lnTo>
                    <a:pt x="640" y="2092"/>
                  </a:lnTo>
                  <a:lnTo>
                    <a:pt x="631" y="2093"/>
                  </a:lnTo>
                  <a:lnTo>
                    <a:pt x="622" y="2096"/>
                  </a:lnTo>
                  <a:lnTo>
                    <a:pt x="616" y="2100"/>
                  </a:lnTo>
                  <a:lnTo>
                    <a:pt x="610" y="2106"/>
                  </a:lnTo>
                  <a:lnTo>
                    <a:pt x="606" y="2112"/>
                  </a:lnTo>
                  <a:lnTo>
                    <a:pt x="604" y="2121"/>
                  </a:lnTo>
                  <a:lnTo>
                    <a:pt x="601" y="2132"/>
                  </a:lnTo>
                  <a:lnTo>
                    <a:pt x="600" y="2145"/>
                  </a:lnTo>
                  <a:lnTo>
                    <a:pt x="600" y="2266"/>
                  </a:lnTo>
                  <a:lnTo>
                    <a:pt x="546" y="2266"/>
                  </a:lnTo>
                  <a:lnTo>
                    <a:pt x="546" y="2042"/>
                  </a:lnTo>
                  <a:lnTo>
                    <a:pt x="600" y="2042"/>
                  </a:lnTo>
                  <a:lnTo>
                    <a:pt x="600" y="2061"/>
                  </a:lnTo>
                  <a:lnTo>
                    <a:pt x="600" y="2061"/>
                  </a:lnTo>
                  <a:lnTo>
                    <a:pt x="606" y="2056"/>
                  </a:lnTo>
                  <a:lnTo>
                    <a:pt x="611" y="2050"/>
                  </a:lnTo>
                  <a:lnTo>
                    <a:pt x="617" y="2047"/>
                  </a:lnTo>
                  <a:lnTo>
                    <a:pt x="624" y="2043"/>
                  </a:lnTo>
                  <a:lnTo>
                    <a:pt x="629" y="2040"/>
                  </a:lnTo>
                  <a:lnTo>
                    <a:pt x="636" y="2039"/>
                  </a:lnTo>
                  <a:lnTo>
                    <a:pt x="644" y="2038"/>
                  </a:lnTo>
                  <a:lnTo>
                    <a:pt x="650" y="2037"/>
                  </a:lnTo>
                  <a:lnTo>
                    <a:pt x="650" y="2037"/>
                  </a:lnTo>
                  <a:lnTo>
                    <a:pt x="661" y="2038"/>
                  </a:lnTo>
                  <a:lnTo>
                    <a:pt x="672" y="2041"/>
                  </a:lnTo>
                  <a:lnTo>
                    <a:pt x="684" y="2046"/>
                  </a:lnTo>
                  <a:lnTo>
                    <a:pt x="692" y="2051"/>
                  </a:lnTo>
                  <a:lnTo>
                    <a:pt x="677" y="2105"/>
                  </a:lnTo>
                  <a:close/>
                  <a:moveTo>
                    <a:pt x="242" y="2042"/>
                  </a:moveTo>
                  <a:lnTo>
                    <a:pt x="297" y="2042"/>
                  </a:lnTo>
                  <a:lnTo>
                    <a:pt x="233" y="2266"/>
                  </a:lnTo>
                  <a:lnTo>
                    <a:pt x="186" y="2266"/>
                  </a:lnTo>
                  <a:lnTo>
                    <a:pt x="161" y="2174"/>
                  </a:lnTo>
                  <a:lnTo>
                    <a:pt x="161" y="2174"/>
                  </a:lnTo>
                  <a:lnTo>
                    <a:pt x="149" y="2125"/>
                  </a:lnTo>
                  <a:lnTo>
                    <a:pt x="149" y="2125"/>
                  </a:lnTo>
                  <a:lnTo>
                    <a:pt x="143" y="2148"/>
                  </a:lnTo>
                  <a:lnTo>
                    <a:pt x="137" y="2175"/>
                  </a:lnTo>
                  <a:lnTo>
                    <a:pt x="111" y="2266"/>
                  </a:lnTo>
                  <a:lnTo>
                    <a:pt x="63" y="2266"/>
                  </a:lnTo>
                  <a:lnTo>
                    <a:pt x="63" y="2265"/>
                  </a:lnTo>
                  <a:lnTo>
                    <a:pt x="0" y="2042"/>
                  </a:lnTo>
                  <a:lnTo>
                    <a:pt x="58" y="2042"/>
                  </a:lnTo>
                  <a:lnTo>
                    <a:pt x="78" y="2126"/>
                  </a:lnTo>
                  <a:lnTo>
                    <a:pt x="78" y="2126"/>
                  </a:lnTo>
                  <a:lnTo>
                    <a:pt x="83" y="2152"/>
                  </a:lnTo>
                  <a:lnTo>
                    <a:pt x="89" y="2180"/>
                  </a:lnTo>
                  <a:lnTo>
                    <a:pt x="89" y="2180"/>
                  </a:lnTo>
                  <a:lnTo>
                    <a:pt x="96" y="2152"/>
                  </a:lnTo>
                  <a:lnTo>
                    <a:pt x="102" y="2125"/>
                  </a:lnTo>
                  <a:lnTo>
                    <a:pt x="126" y="2042"/>
                  </a:lnTo>
                  <a:lnTo>
                    <a:pt x="173" y="2042"/>
                  </a:lnTo>
                  <a:lnTo>
                    <a:pt x="197" y="2125"/>
                  </a:lnTo>
                  <a:lnTo>
                    <a:pt x="197" y="2125"/>
                  </a:lnTo>
                  <a:lnTo>
                    <a:pt x="203" y="2151"/>
                  </a:lnTo>
                  <a:lnTo>
                    <a:pt x="210" y="2181"/>
                  </a:lnTo>
                  <a:lnTo>
                    <a:pt x="210" y="2181"/>
                  </a:lnTo>
                  <a:lnTo>
                    <a:pt x="215" y="2156"/>
                  </a:lnTo>
                  <a:lnTo>
                    <a:pt x="221" y="2125"/>
                  </a:lnTo>
                  <a:lnTo>
                    <a:pt x="242" y="2042"/>
                  </a:lnTo>
                  <a:close/>
                  <a:moveTo>
                    <a:pt x="409" y="2037"/>
                  </a:moveTo>
                  <a:lnTo>
                    <a:pt x="409" y="2037"/>
                  </a:lnTo>
                  <a:lnTo>
                    <a:pt x="399" y="2038"/>
                  </a:lnTo>
                  <a:lnTo>
                    <a:pt x="388" y="2039"/>
                  </a:lnTo>
                  <a:lnTo>
                    <a:pt x="378" y="2042"/>
                  </a:lnTo>
                  <a:lnTo>
                    <a:pt x="369" y="2046"/>
                  </a:lnTo>
                  <a:lnTo>
                    <a:pt x="360" y="2050"/>
                  </a:lnTo>
                  <a:lnTo>
                    <a:pt x="351" y="2056"/>
                  </a:lnTo>
                  <a:lnTo>
                    <a:pt x="343" y="2062"/>
                  </a:lnTo>
                  <a:lnTo>
                    <a:pt x="337" y="2070"/>
                  </a:lnTo>
                  <a:lnTo>
                    <a:pt x="330" y="2078"/>
                  </a:lnTo>
                  <a:lnTo>
                    <a:pt x="325" y="2087"/>
                  </a:lnTo>
                  <a:lnTo>
                    <a:pt x="319" y="2097"/>
                  </a:lnTo>
                  <a:lnTo>
                    <a:pt x="316" y="2107"/>
                  </a:lnTo>
                  <a:lnTo>
                    <a:pt x="312" y="2118"/>
                  </a:lnTo>
                  <a:lnTo>
                    <a:pt x="310" y="2129"/>
                  </a:lnTo>
                  <a:lnTo>
                    <a:pt x="308" y="2141"/>
                  </a:lnTo>
                  <a:lnTo>
                    <a:pt x="308" y="2155"/>
                  </a:lnTo>
                  <a:lnTo>
                    <a:pt x="308" y="2155"/>
                  </a:lnTo>
                  <a:lnTo>
                    <a:pt x="308" y="2167"/>
                  </a:lnTo>
                  <a:lnTo>
                    <a:pt x="310" y="2179"/>
                  </a:lnTo>
                  <a:lnTo>
                    <a:pt x="312" y="2190"/>
                  </a:lnTo>
                  <a:lnTo>
                    <a:pt x="316" y="2201"/>
                  </a:lnTo>
                  <a:lnTo>
                    <a:pt x="319" y="2211"/>
                  </a:lnTo>
                  <a:lnTo>
                    <a:pt x="325" y="2221"/>
                  </a:lnTo>
                  <a:lnTo>
                    <a:pt x="330" y="2230"/>
                  </a:lnTo>
                  <a:lnTo>
                    <a:pt x="337" y="2238"/>
                  </a:lnTo>
                  <a:lnTo>
                    <a:pt x="343" y="2246"/>
                  </a:lnTo>
                  <a:lnTo>
                    <a:pt x="351" y="2252"/>
                  </a:lnTo>
                  <a:lnTo>
                    <a:pt x="360" y="2258"/>
                  </a:lnTo>
                  <a:lnTo>
                    <a:pt x="369" y="2262"/>
                  </a:lnTo>
                  <a:lnTo>
                    <a:pt x="378" y="2266"/>
                  </a:lnTo>
                  <a:lnTo>
                    <a:pt x="388" y="2269"/>
                  </a:lnTo>
                  <a:lnTo>
                    <a:pt x="399" y="2270"/>
                  </a:lnTo>
                  <a:lnTo>
                    <a:pt x="409" y="2271"/>
                  </a:lnTo>
                  <a:lnTo>
                    <a:pt x="409" y="2271"/>
                  </a:lnTo>
                  <a:lnTo>
                    <a:pt x="420" y="2270"/>
                  </a:lnTo>
                  <a:lnTo>
                    <a:pt x="431" y="2269"/>
                  </a:lnTo>
                  <a:lnTo>
                    <a:pt x="441" y="2266"/>
                  </a:lnTo>
                  <a:lnTo>
                    <a:pt x="450" y="2262"/>
                  </a:lnTo>
                  <a:lnTo>
                    <a:pt x="459" y="2258"/>
                  </a:lnTo>
                  <a:lnTo>
                    <a:pt x="468" y="2252"/>
                  </a:lnTo>
                  <a:lnTo>
                    <a:pt x="476" y="2246"/>
                  </a:lnTo>
                  <a:lnTo>
                    <a:pt x="482" y="2238"/>
                  </a:lnTo>
                  <a:lnTo>
                    <a:pt x="489" y="2230"/>
                  </a:lnTo>
                  <a:lnTo>
                    <a:pt x="495" y="2221"/>
                  </a:lnTo>
                  <a:lnTo>
                    <a:pt x="499" y="2211"/>
                  </a:lnTo>
                  <a:lnTo>
                    <a:pt x="504" y="2201"/>
                  </a:lnTo>
                  <a:lnTo>
                    <a:pt x="507" y="2190"/>
                  </a:lnTo>
                  <a:lnTo>
                    <a:pt x="509" y="2179"/>
                  </a:lnTo>
                  <a:lnTo>
                    <a:pt x="511" y="2167"/>
                  </a:lnTo>
                  <a:lnTo>
                    <a:pt x="511" y="2155"/>
                  </a:lnTo>
                  <a:lnTo>
                    <a:pt x="511" y="2155"/>
                  </a:lnTo>
                  <a:lnTo>
                    <a:pt x="511" y="2141"/>
                  </a:lnTo>
                  <a:lnTo>
                    <a:pt x="509" y="2129"/>
                  </a:lnTo>
                  <a:lnTo>
                    <a:pt x="507" y="2118"/>
                  </a:lnTo>
                  <a:lnTo>
                    <a:pt x="504" y="2107"/>
                  </a:lnTo>
                  <a:lnTo>
                    <a:pt x="499" y="2097"/>
                  </a:lnTo>
                  <a:lnTo>
                    <a:pt x="495" y="2087"/>
                  </a:lnTo>
                  <a:lnTo>
                    <a:pt x="489" y="2078"/>
                  </a:lnTo>
                  <a:lnTo>
                    <a:pt x="482" y="2070"/>
                  </a:lnTo>
                  <a:lnTo>
                    <a:pt x="476" y="2062"/>
                  </a:lnTo>
                  <a:lnTo>
                    <a:pt x="468" y="2056"/>
                  </a:lnTo>
                  <a:lnTo>
                    <a:pt x="459" y="2050"/>
                  </a:lnTo>
                  <a:lnTo>
                    <a:pt x="450" y="2046"/>
                  </a:lnTo>
                  <a:lnTo>
                    <a:pt x="441" y="2042"/>
                  </a:lnTo>
                  <a:lnTo>
                    <a:pt x="431" y="2039"/>
                  </a:lnTo>
                  <a:lnTo>
                    <a:pt x="420" y="2038"/>
                  </a:lnTo>
                  <a:lnTo>
                    <a:pt x="409" y="2037"/>
                  </a:lnTo>
                  <a:lnTo>
                    <a:pt x="409" y="2037"/>
                  </a:lnTo>
                  <a:close/>
                  <a:moveTo>
                    <a:pt x="409" y="2219"/>
                  </a:moveTo>
                  <a:lnTo>
                    <a:pt x="409" y="2219"/>
                  </a:lnTo>
                  <a:lnTo>
                    <a:pt x="399" y="2218"/>
                  </a:lnTo>
                  <a:lnTo>
                    <a:pt x="390" y="2215"/>
                  </a:lnTo>
                  <a:lnTo>
                    <a:pt x="383" y="2209"/>
                  </a:lnTo>
                  <a:lnTo>
                    <a:pt x="377" y="2201"/>
                  </a:lnTo>
                  <a:lnTo>
                    <a:pt x="371" y="2192"/>
                  </a:lnTo>
                  <a:lnTo>
                    <a:pt x="367" y="2181"/>
                  </a:lnTo>
                  <a:lnTo>
                    <a:pt x="365" y="2168"/>
                  </a:lnTo>
                  <a:lnTo>
                    <a:pt x="365" y="2155"/>
                  </a:lnTo>
                  <a:lnTo>
                    <a:pt x="365" y="2155"/>
                  </a:lnTo>
                  <a:lnTo>
                    <a:pt x="365" y="2140"/>
                  </a:lnTo>
                  <a:lnTo>
                    <a:pt x="367" y="2127"/>
                  </a:lnTo>
                  <a:lnTo>
                    <a:pt x="371" y="2117"/>
                  </a:lnTo>
                  <a:lnTo>
                    <a:pt x="377" y="2107"/>
                  </a:lnTo>
                  <a:lnTo>
                    <a:pt x="383" y="2099"/>
                  </a:lnTo>
                  <a:lnTo>
                    <a:pt x="390" y="2093"/>
                  </a:lnTo>
                  <a:lnTo>
                    <a:pt x="399" y="2090"/>
                  </a:lnTo>
                  <a:lnTo>
                    <a:pt x="409" y="2089"/>
                  </a:lnTo>
                  <a:lnTo>
                    <a:pt x="409" y="2089"/>
                  </a:lnTo>
                  <a:lnTo>
                    <a:pt x="419" y="2090"/>
                  </a:lnTo>
                  <a:lnTo>
                    <a:pt x="428" y="2093"/>
                  </a:lnTo>
                  <a:lnTo>
                    <a:pt x="436" y="2099"/>
                  </a:lnTo>
                  <a:lnTo>
                    <a:pt x="442" y="2107"/>
                  </a:lnTo>
                  <a:lnTo>
                    <a:pt x="448" y="2117"/>
                  </a:lnTo>
                  <a:lnTo>
                    <a:pt x="451" y="2127"/>
                  </a:lnTo>
                  <a:lnTo>
                    <a:pt x="453" y="2140"/>
                  </a:lnTo>
                  <a:lnTo>
                    <a:pt x="455" y="2155"/>
                  </a:lnTo>
                  <a:lnTo>
                    <a:pt x="455" y="2155"/>
                  </a:lnTo>
                  <a:lnTo>
                    <a:pt x="453" y="2168"/>
                  </a:lnTo>
                  <a:lnTo>
                    <a:pt x="451" y="2181"/>
                  </a:lnTo>
                  <a:lnTo>
                    <a:pt x="448" y="2192"/>
                  </a:lnTo>
                  <a:lnTo>
                    <a:pt x="442" y="2201"/>
                  </a:lnTo>
                  <a:lnTo>
                    <a:pt x="436" y="2209"/>
                  </a:lnTo>
                  <a:lnTo>
                    <a:pt x="428" y="2215"/>
                  </a:lnTo>
                  <a:lnTo>
                    <a:pt x="419" y="2218"/>
                  </a:lnTo>
                  <a:lnTo>
                    <a:pt x="409" y="2219"/>
                  </a:lnTo>
                  <a:lnTo>
                    <a:pt x="409" y="2219"/>
                  </a:lnTo>
                  <a:close/>
                  <a:moveTo>
                    <a:pt x="2285" y="2105"/>
                  </a:moveTo>
                  <a:lnTo>
                    <a:pt x="2285" y="2105"/>
                  </a:lnTo>
                  <a:lnTo>
                    <a:pt x="2276" y="2100"/>
                  </a:lnTo>
                  <a:lnTo>
                    <a:pt x="2267" y="2096"/>
                  </a:lnTo>
                  <a:lnTo>
                    <a:pt x="2257" y="2093"/>
                  </a:lnTo>
                  <a:lnTo>
                    <a:pt x="2249" y="2092"/>
                  </a:lnTo>
                  <a:lnTo>
                    <a:pt x="2249" y="2092"/>
                  </a:lnTo>
                  <a:lnTo>
                    <a:pt x="2239" y="2093"/>
                  </a:lnTo>
                  <a:lnTo>
                    <a:pt x="2231" y="2096"/>
                  </a:lnTo>
                  <a:lnTo>
                    <a:pt x="2224" y="2100"/>
                  </a:lnTo>
                  <a:lnTo>
                    <a:pt x="2219" y="2106"/>
                  </a:lnTo>
                  <a:lnTo>
                    <a:pt x="2214" y="2112"/>
                  </a:lnTo>
                  <a:lnTo>
                    <a:pt x="2211" y="2121"/>
                  </a:lnTo>
                  <a:lnTo>
                    <a:pt x="2209" y="2132"/>
                  </a:lnTo>
                  <a:lnTo>
                    <a:pt x="2209" y="2145"/>
                  </a:lnTo>
                  <a:lnTo>
                    <a:pt x="2209" y="2266"/>
                  </a:lnTo>
                  <a:lnTo>
                    <a:pt x="2153" y="2266"/>
                  </a:lnTo>
                  <a:lnTo>
                    <a:pt x="2153" y="2042"/>
                  </a:lnTo>
                  <a:lnTo>
                    <a:pt x="2209" y="2042"/>
                  </a:lnTo>
                  <a:lnTo>
                    <a:pt x="2209" y="2061"/>
                  </a:lnTo>
                  <a:lnTo>
                    <a:pt x="2209" y="2061"/>
                  </a:lnTo>
                  <a:lnTo>
                    <a:pt x="2213" y="2056"/>
                  </a:lnTo>
                  <a:lnTo>
                    <a:pt x="2219" y="2050"/>
                  </a:lnTo>
                  <a:lnTo>
                    <a:pt x="2224" y="2047"/>
                  </a:lnTo>
                  <a:lnTo>
                    <a:pt x="2231" y="2043"/>
                  </a:lnTo>
                  <a:lnTo>
                    <a:pt x="2237" y="2040"/>
                  </a:lnTo>
                  <a:lnTo>
                    <a:pt x="2244" y="2039"/>
                  </a:lnTo>
                  <a:lnTo>
                    <a:pt x="2251" y="2038"/>
                  </a:lnTo>
                  <a:lnTo>
                    <a:pt x="2257" y="2037"/>
                  </a:lnTo>
                  <a:lnTo>
                    <a:pt x="2257" y="2037"/>
                  </a:lnTo>
                  <a:lnTo>
                    <a:pt x="2269" y="2038"/>
                  </a:lnTo>
                  <a:lnTo>
                    <a:pt x="2280" y="2041"/>
                  </a:lnTo>
                  <a:lnTo>
                    <a:pt x="2291" y="2046"/>
                  </a:lnTo>
                  <a:lnTo>
                    <a:pt x="2300" y="2051"/>
                  </a:lnTo>
                  <a:lnTo>
                    <a:pt x="2285" y="2105"/>
                  </a:lnTo>
                  <a:close/>
                  <a:moveTo>
                    <a:pt x="1850" y="2042"/>
                  </a:moveTo>
                  <a:lnTo>
                    <a:pt x="1904" y="2042"/>
                  </a:lnTo>
                  <a:lnTo>
                    <a:pt x="1841" y="2266"/>
                  </a:lnTo>
                  <a:lnTo>
                    <a:pt x="1793" y="2266"/>
                  </a:lnTo>
                  <a:lnTo>
                    <a:pt x="1768" y="2174"/>
                  </a:lnTo>
                  <a:lnTo>
                    <a:pt x="1768" y="2174"/>
                  </a:lnTo>
                  <a:lnTo>
                    <a:pt x="1756" y="2125"/>
                  </a:lnTo>
                  <a:lnTo>
                    <a:pt x="1756" y="2125"/>
                  </a:lnTo>
                  <a:lnTo>
                    <a:pt x="1751" y="2148"/>
                  </a:lnTo>
                  <a:lnTo>
                    <a:pt x="1744" y="2175"/>
                  </a:lnTo>
                  <a:lnTo>
                    <a:pt x="1720" y="2266"/>
                  </a:lnTo>
                  <a:lnTo>
                    <a:pt x="1672" y="2266"/>
                  </a:lnTo>
                  <a:lnTo>
                    <a:pt x="1671" y="2265"/>
                  </a:lnTo>
                  <a:lnTo>
                    <a:pt x="1608" y="2042"/>
                  </a:lnTo>
                  <a:lnTo>
                    <a:pt x="1665" y="2042"/>
                  </a:lnTo>
                  <a:lnTo>
                    <a:pt x="1686" y="2126"/>
                  </a:lnTo>
                  <a:lnTo>
                    <a:pt x="1686" y="2126"/>
                  </a:lnTo>
                  <a:lnTo>
                    <a:pt x="1692" y="2152"/>
                  </a:lnTo>
                  <a:lnTo>
                    <a:pt x="1697" y="2180"/>
                  </a:lnTo>
                  <a:lnTo>
                    <a:pt x="1697" y="2180"/>
                  </a:lnTo>
                  <a:lnTo>
                    <a:pt x="1703" y="2152"/>
                  </a:lnTo>
                  <a:lnTo>
                    <a:pt x="1711" y="2125"/>
                  </a:lnTo>
                  <a:lnTo>
                    <a:pt x="1734" y="2042"/>
                  </a:lnTo>
                  <a:lnTo>
                    <a:pt x="1781" y="2042"/>
                  </a:lnTo>
                  <a:lnTo>
                    <a:pt x="1804" y="2125"/>
                  </a:lnTo>
                  <a:lnTo>
                    <a:pt x="1804" y="2125"/>
                  </a:lnTo>
                  <a:lnTo>
                    <a:pt x="1811" y="2151"/>
                  </a:lnTo>
                  <a:lnTo>
                    <a:pt x="1817" y="2181"/>
                  </a:lnTo>
                  <a:lnTo>
                    <a:pt x="1817" y="2181"/>
                  </a:lnTo>
                  <a:lnTo>
                    <a:pt x="1823" y="2156"/>
                  </a:lnTo>
                  <a:lnTo>
                    <a:pt x="1830" y="2125"/>
                  </a:lnTo>
                  <a:lnTo>
                    <a:pt x="1850" y="2042"/>
                  </a:lnTo>
                  <a:close/>
                  <a:moveTo>
                    <a:pt x="2016" y="2037"/>
                  </a:moveTo>
                  <a:lnTo>
                    <a:pt x="2016" y="2037"/>
                  </a:lnTo>
                  <a:lnTo>
                    <a:pt x="2006" y="2038"/>
                  </a:lnTo>
                  <a:lnTo>
                    <a:pt x="1995" y="2039"/>
                  </a:lnTo>
                  <a:lnTo>
                    <a:pt x="1985" y="2042"/>
                  </a:lnTo>
                  <a:lnTo>
                    <a:pt x="1976" y="2046"/>
                  </a:lnTo>
                  <a:lnTo>
                    <a:pt x="1967" y="2050"/>
                  </a:lnTo>
                  <a:lnTo>
                    <a:pt x="1958" y="2057"/>
                  </a:lnTo>
                  <a:lnTo>
                    <a:pt x="1951" y="2062"/>
                  </a:lnTo>
                  <a:lnTo>
                    <a:pt x="1944" y="2070"/>
                  </a:lnTo>
                  <a:lnTo>
                    <a:pt x="1937" y="2078"/>
                  </a:lnTo>
                  <a:lnTo>
                    <a:pt x="1932" y="2087"/>
                  </a:lnTo>
                  <a:lnTo>
                    <a:pt x="1926" y="2097"/>
                  </a:lnTo>
                  <a:lnTo>
                    <a:pt x="1923" y="2107"/>
                  </a:lnTo>
                  <a:lnTo>
                    <a:pt x="1920" y="2118"/>
                  </a:lnTo>
                  <a:lnTo>
                    <a:pt x="1916" y="2130"/>
                  </a:lnTo>
                  <a:lnTo>
                    <a:pt x="1915" y="2141"/>
                  </a:lnTo>
                  <a:lnTo>
                    <a:pt x="1915" y="2155"/>
                  </a:lnTo>
                  <a:lnTo>
                    <a:pt x="1915" y="2155"/>
                  </a:lnTo>
                  <a:lnTo>
                    <a:pt x="1915" y="2167"/>
                  </a:lnTo>
                  <a:lnTo>
                    <a:pt x="1916" y="2179"/>
                  </a:lnTo>
                  <a:lnTo>
                    <a:pt x="1920" y="2190"/>
                  </a:lnTo>
                  <a:lnTo>
                    <a:pt x="1923" y="2201"/>
                  </a:lnTo>
                  <a:lnTo>
                    <a:pt x="1926" y="2211"/>
                  </a:lnTo>
                  <a:lnTo>
                    <a:pt x="1932" y="2221"/>
                  </a:lnTo>
                  <a:lnTo>
                    <a:pt x="1937" y="2230"/>
                  </a:lnTo>
                  <a:lnTo>
                    <a:pt x="1944" y="2238"/>
                  </a:lnTo>
                  <a:lnTo>
                    <a:pt x="1951" y="2246"/>
                  </a:lnTo>
                  <a:lnTo>
                    <a:pt x="1958" y="2252"/>
                  </a:lnTo>
                  <a:lnTo>
                    <a:pt x="1967" y="2258"/>
                  </a:lnTo>
                  <a:lnTo>
                    <a:pt x="1976" y="2262"/>
                  </a:lnTo>
                  <a:lnTo>
                    <a:pt x="1985" y="2266"/>
                  </a:lnTo>
                  <a:lnTo>
                    <a:pt x="1995" y="2269"/>
                  </a:lnTo>
                  <a:lnTo>
                    <a:pt x="2006" y="2270"/>
                  </a:lnTo>
                  <a:lnTo>
                    <a:pt x="2016" y="2271"/>
                  </a:lnTo>
                  <a:lnTo>
                    <a:pt x="2016" y="2271"/>
                  </a:lnTo>
                  <a:lnTo>
                    <a:pt x="2027" y="2270"/>
                  </a:lnTo>
                  <a:lnTo>
                    <a:pt x="2039" y="2269"/>
                  </a:lnTo>
                  <a:lnTo>
                    <a:pt x="2049" y="2266"/>
                  </a:lnTo>
                  <a:lnTo>
                    <a:pt x="2057" y="2262"/>
                  </a:lnTo>
                  <a:lnTo>
                    <a:pt x="2066" y="2258"/>
                  </a:lnTo>
                  <a:lnTo>
                    <a:pt x="2075" y="2252"/>
                  </a:lnTo>
                  <a:lnTo>
                    <a:pt x="2083" y="2246"/>
                  </a:lnTo>
                  <a:lnTo>
                    <a:pt x="2090" y="2238"/>
                  </a:lnTo>
                  <a:lnTo>
                    <a:pt x="2096" y="2230"/>
                  </a:lnTo>
                  <a:lnTo>
                    <a:pt x="2102" y="2221"/>
                  </a:lnTo>
                  <a:lnTo>
                    <a:pt x="2106" y="2211"/>
                  </a:lnTo>
                  <a:lnTo>
                    <a:pt x="2111" y="2201"/>
                  </a:lnTo>
                  <a:lnTo>
                    <a:pt x="2114" y="2190"/>
                  </a:lnTo>
                  <a:lnTo>
                    <a:pt x="2116" y="2179"/>
                  </a:lnTo>
                  <a:lnTo>
                    <a:pt x="2119" y="2167"/>
                  </a:lnTo>
                  <a:lnTo>
                    <a:pt x="2119" y="2155"/>
                  </a:lnTo>
                  <a:lnTo>
                    <a:pt x="2119" y="2155"/>
                  </a:lnTo>
                  <a:lnTo>
                    <a:pt x="2119" y="2141"/>
                  </a:lnTo>
                  <a:lnTo>
                    <a:pt x="2116" y="2130"/>
                  </a:lnTo>
                  <a:lnTo>
                    <a:pt x="2114" y="2118"/>
                  </a:lnTo>
                  <a:lnTo>
                    <a:pt x="2111" y="2107"/>
                  </a:lnTo>
                  <a:lnTo>
                    <a:pt x="2106" y="2097"/>
                  </a:lnTo>
                  <a:lnTo>
                    <a:pt x="2102" y="2087"/>
                  </a:lnTo>
                  <a:lnTo>
                    <a:pt x="2096" y="2078"/>
                  </a:lnTo>
                  <a:lnTo>
                    <a:pt x="2090" y="2070"/>
                  </a:lnTo>
                  <a:lnTo>
                    <a:pt x="2083" y="2062"/>
                  </a:lnTo>
                  <a:lnTo>
                    <a:pt x="2075" y="2057"/>
                  </a:lnTo>
                  <a:lnTo>
                    <a:pt x="2066" y="2050"/>
                  </a:lnTo>
                  <a:lnTo>
                    <a:pt x="2057" y="2046"/>
                  </a:lnTo>
                  <a:lnTo>
                    <a:pt x="2049" y="2042"/>
                  </a:lnTo>
                  <a:lnTo>
                    <a:pt x="2039" y="2039"/>
                  </a:lnTo>
                  <a:lnTo>
                    <a:pt x="2027" y="2038"/>
                  </a:lnTo>
                  <a:lnTo>
                    <a:pt x="2016" y="2037"/>
                  </a:lnTo>
                  <a:lnTo>
                    <a:pt x="2016" y="2037"/>
                  </a:lnTo>
                  <a:close/>
                  <a:moveTo>
                    <a:pt x="2016" y="2219"/>
                  </a:moveTo>
                  <a:lnTo>
                    <a:pt x="2016" y="2219"/>
                  </a:lnTo>
                  <a:lnTo>
                    <a:pt x="2006" y="2218"/>
                  </a:lnTo>
                  <a:lnTo>
                    <a:pt x="1998" y="2215"/>
                  </a:lnTo>
                  <a:lnTo>
                    <a:pt x="1991" y="2209"/>
                  </a:lnTo>
                  <a:lnTo>
                    <a:pt x="1984" y="2201"/>
                  </a:lnTo>
                  <a:lnTo>
                    <a:pt x="1978" y="2192"/>
                  </a:lnTo>
                  <a:lnTo>
                    <a:pt x="1974" y="2181"/>
                  </a:lnTo>
                  <a:lnTo>
                    <a:pt x="1972" y="2168"/>
                  </a:lnTo>
                  <a:lnTo>
                    <a:pt x="1972" y="2155"/>
                  </a:lnTo>
                  <a:lnTo>
                    <a:pt x="1972" y="2155"/>
                  </a:lnTo>
                  <a:lnTo>
                    <a:pt x="1972" y="2140"/>
                  </a:lnTo>
                  <a:lnTo>
                    <a:pt x="1974" y="2128"/>
                  </a:lnTo>
                  <a:lnTo>
                    <a:pt x="1978" y="2117"/>
                  </a:lnTo>
                  <a:lnTo>
                    <a:pt x="1984" y="2107"/>
                  </a:lnTo>
                  <a:lnTo>
                    <a:pt x="1991" y="2099"/>
                  </a:lnTo>
                  <a:lnTo>
                    <a:pt x="1998" y="2093"/>
                  </a:lnTo>
                  <a:lnTo>
                    <a:pt x="2006" y="2090"/>
                  </a:lnTo>
                  <a:lnTo>
                    <a:pt x="2016" y="2089"/>
                  </a:lnTo>
                  <a:lnTo>
                    <a:pt x="2016" y="2089"/>
                  </a:lnTo>
                  <a:lnTo>
                    <a:pt x="2026" y="2090"/>
                  </a:lnTo>
                  <a:lnTo>
                    <a:pt x="2035" y="2093"/>
                  </a:lnTo>
                  <a:lnTo>
                    <a:pt x="2043" y="2099"/>
                  </a:lnTo>
                  <a:lnTo>
                    <a:pt x="2050" y="2107"/>
                  </a:lnTo>
                  <a:lnTo>
                    <a:pt x="2055" y="2117"/>
                  </a:lnTo>
                  <a:lnTo>
                    <a:pt x="2059" y="2128"/>
                  </a:lnTo>
                  <a:lnTo>
                    <a:pt x="2061" y="2140"/>
                  </a:lnTo>
                  <a:lnTo>
                    <a:pt x="2062" y="2155"/>
                  </a:lnTo>
                  <a:lnTo>
                    <a:pt x="2062" y="2155"/>
                  </a:lnTo>
                  <a:lnTo>
                    <a:pt x="2061" y="2168"/>
                  </a:lnTo>
                  <a:lnTo>
                    <a:pt x="2059" y="2181"/>
                  </a:lnTo>
                  <a:lnTo>
                    <a:pt x="2055" y="2192"/>
                  </a:lnTo>
                  <a:lnTo>
                    <a:pt x="2050" y="2201"/>
                  </a:lnTo>
                  <a:lnTo>
                    <a:pt x="2043" y="2209"/>
                  </a:lnTo>
                  <a:lnTo>
                    <a:pt x="2035" y="2215"/>
                  </a:lnTo>
                  <a:lnTo>
                    <a:pt x="2026" y="2218"/>
                  </a:lnTo>
                  <a:lnTo>
                    <a:pt x="2016" y="2219"/>
                  </a:lnTo>
                  <a:lnTo>
                    <a:pt x="2016" y="2219"/>
                  </a:lnTo>
                  <a:close/>
                  <a:moveTo>
                    <a:pt x="843" y="2116"/>
                  </a:moveTo>
                  <a:lnTo>
                    <a:pt x="910" y="2266"/>
                  </a:lnTo>
                  <a:lnTo>
                    <a:pt x="849" y="2266"/>
                  </a:lnTo>
                  <a:lnTo>
                    <a:pt x="803" y="2162"/>
                  </a:lnTo>
                  <a:lnTo>
                    <a:pt x="772" y="2199"/>
                  </a:lnTo>
                  <a:lnTo>
                    <a:pt x="772" y="2266"/>
                  </a:lnTo>
                  <a:lnTo>
                    <a:pt x="718" y="2266"/>
                  </a:lnTo>
                  <a:lnTo>
                    <a:pt x="718" y="1977"/>
                  </a:lnTo>
                  <a:lnTo>
                    <a:pt x="772" y="1949"/>
                  </a:lnTo>
                  <a:lnTo>
                    <a:pt x="772" y="2128"/>
                  </a:lnTo>
                  <a:lnTo>
                    <a:pt x="772" y="2128"/>
                  </a:lnTo>
                  <a:lnTo>
                    <a:pt x="794" y="2099"/>
                  </a:lnTo>
                  <a:lnTo>
                    <a:pt x="838" y="2042"/>
                  </a:lnTo>
                  <a:lnTo>
                    <a:pt x="903" y="2042"/>
                  </a:lnTo>
                  <a:lnTo>
                    <a:pt x="843" y="2116"/>
                  </a:lnTo>
                  <a:close/>
                  <a:moveTo>
                    <a:pt x="1105" y="2266"/>
                  </a:moveTo>
                  <a:lnTo>
                    <a:pt x="1049" y="2266"/>
                  </a:lnTo>
                  <a:lnTo>
                    <a:pt x="1049" y="2042"/>
                  </a:lnTo>
                  <a:lnTo>
                    <a:pt x="1105" y="2042"/>
                  </a:lnTo>
                  <a:lnTo>
                    <a:pt x="1105" y="2061"/>
                  </a:lnTo>
                  <a:lnTo>
                    <a:pt x="1105" y="2061"/>
                  </a:lnTo>
                  <a:lnTo>
                    <a:pt x="1110" y="2056"/>
                  </a:lnTo>
                  <a:lnTo>
                    <a:pt x="1116" y="2051"/>
                  </a:lnTo>
                  <a:lnTo>
                    <a:pt x="1123" y="2047"/>
                  </a:lnTo>
                  <a:lnTo>
                    <a:pt x="1129" y="2043"/>
                  </a:lnTo>
                  <a:lnTo>
                    <a:pt x="1137" y="2041"/>
                  </a:lnTo>
                  <a:lnTo>
                    <a:pt x="1145" y="2039"/>
                  </a:lnTo>
                  <a:lnTo>
                    <a:pt x="1153" y="2038"/>
                  </a:lnTo>
                  <a:lnTo>
                    <a:pt x="1162" y="2037"/>
                  </a:lnTo>
                  <a:lnTo>
                    <a:pt x="1162" y="2037"/>
                  </a:lnTo>
                  <a:lnTo>
                    <a:pt x="1172" y="2038"/>
                  </a:lnTo>
                  <a:lnTo>
                    <a:pt x="1180" y="2039"/>
                  </a:lnTo>
                  <a:lnTo>
                    <a:pt x="1188" y="2041"/>
                  </a:lnTo>
                  <a:lnTo>
                    <a:pt x="1197" y="2043"/>
                  </a:lnTo>
                  <a:lnTo>
                    <a:pt x="1204" y="2048"/>
                  </a:lnTo>
                  <a:lnTo>
                    <a:pt x="1210" y="2052"/>
                  </a:lnTo>
                  <a:lnTo>
                    <a:pt x="1217" y="2057"/>
                  </a:lnTo>
                  <a:lnTo>
                    <a:pt x="1223" y="2063"/>
                  </a:lnTo>
                  <a:lnTo>
                    <a:pt x="1227" y="2070"/>
                  </a:lnTo>
                  <a:lnTo>
                    <a:pt x="1232" y="2078"/>
                  </a:lnTo>
                  <a:lnTo>
                    <a:pt x="1235" y="2086"/>
                  </a:lnTo>
                  <a:lnTo>
                    <a:pt x="1238" y="2096"/>
                  </a:lnTo>
                  <a:lnTo>
                    <a:pt x="1240" y="2106"/>
                  </a:lnTo>
                  <a:lnTo>
                    <a:pt x="1242" y="2116"/>
                  </a:lnTo>
                  <a:lnTo>
                    <a:pt x="1243" y="2127"/>
                  </a:lnTo>
                  <a:lnTo>
                    <a:pt x="1244" y="2139"/>
                  </a:lnTo>
                  <a:lnTo>
                    <a:pt x="1244" y="2266"/>
                  </a:lnTo>
                  <a:lnTo>
                    <a:pt x="1188" y="2266"/>
                  </a:lnTo>
                  <a:lnTo>
                    <a:pt x="1188" y="2142"/>
                  </a:lnTo>
                  <a:lnTo>
                    <a:pt x="1188" y="2142"/>
                  </a:lnTo>
                  <a:lnTo>
                    <a:pt x="1187" y="2130"/>
                  </a:lnTo>
                  <a:lnTo>
                    <a:pt x="1186" y="2118"/>
                  </a:lnTo>
                  <a:lnTo>
                    <a:pt x="1183" y="2109"/>
                  </a:lnTo>
                  <a:lnTo>
                    <a:pt x="1178" y="2101"/>
                  </a:lnTo>
                  <a:lnTo>
                    <a:pt x="1173" y="2096"/>
                  </a:lnTo>
                  <a:lnTo>
                    <a:pt x="1166" y="2091"/>
                  </a:lnTo>
                  <a:lnTo>
                    <a:pt x="1157" y="2089"/>
                  </a:lnTo>
                  <a:lnTo>
                    <a:pt x="1147" y="2088"/>
                  </a:lnTo>
                  <a:lnTo>
                    <a:pt x="1147" y="2088"/>
                  </a:lnTo>
                  <a:lnTo>
                    <a:pt x="1138" y="2089"/>
                  </a:lnTo>
                  <a:lnTo>
                    <a:pt x="1129" y="2091"/>
                  </a:lnTo>
                  <a:lnTo>
                    <a:pt x="1122" y="2096"/>
                  </a:lnTo>
                  <a:lnTo>
                    <a:pt x="1116" y="2102"/>
                  </a:lnTo>
                  <a:lnTo>
                    <a:pt x="1112" y="2109"/>
                  </a:lnTo>
                  <a:lnTo>
                    <a:pt x="1108" y="2119"/>
                  </a:lnTo>
                  <a:lnTo>
                    <a:pt x="1106" y="2130"/>
                  </a:lnTo>
                  <a:lnTo>
                    <a:pt x="1105" y="2142"/>
                  </a:lnTo>
                  <a:lnTo>
                    <a:pt x="1105" y="2266"/>
                  </a:lnTo>
                  <a:close/>
                  <a:moveTo>
                    <a:pt x="1418" y="2058"/>
                  </a:moveTo>
                  <a:lnTo>
                    <a:pt x="1418" y="2058"/>
                  </a:lnTo>
                  <a:lnTo>
                    <a:pt x="1413" y="2053"/>
                  </a:lnTo>
                  <a:lnTo>
                    <a:pt x="1407" y="2049"/>
                  </a:lnTo>
                  <a:lnTo>
                    <a:pt x="1402" y="2046"/>
                  </a:lnTo>
                  <a:lnTo>
                    <a:pt x="1395" y="2042"/>
                  </a:lnTo>
                  <a:lnTo>
                    <a:pt x="1388" y="2040"/>
                  </a:lnTo>
                  <a:lnTo>
                    <a:pt x="1382" y="2039"/>
                  </a:lnTo>
                  <a:lnTo>
                    <a:pt x="1375" y="2038"/>
                  </a:lnTo>
                  <a:lnTo>
                    <a:pt x="1368" y="2037"/>
                  </a:lnTo>
                  <a:lnTo>
                    <a:pt x="1368" y="2037"/>
                  </a:lnTo>
                  <a:lnTo>
                    <a:pt x="1358" y="2038"/>
                  </a:lnTo>
                  <a:lnTo>
                    <a:pt x="1349" y="2039"/>
                  </a:lnTo>
                  <a:lnTo>
                    <a:pt x="1340" y="2041"/>
                  </a:lnTo>
                  <a:lnTo>
                    <a:pt x="1332" y="2046"/>
                  </a:lnTo>
                  <a:lnTo>
                    <a:pt x="1324" y="2049"/>
                  </a:lnTo>
                  <a:lnTo>
                    <a:pt x="1317" y="2055"/>
                  </a:lnTo>
                  <a:lnTo>
                    <a:pt x="1310" y="2061"/>
                  </a:lnTo>
                  <a:lnTo>
                    <a:pt x="1304" y="2068"/>
                  </a:lnTo>
                  <a:lnTo>
                    <a:pt x="1298" y="2076"/>
                  </a:lnTo>
                  <a:lnTo>
                    <a:pt x="1294" y="2085"/>
                  </a:lnTo>
                  <a:lnTo>
                    <a:pt x="1289" y="2093"/>
                  </a:lnTo>
                  <a:lnTo>
                    <a:pt x="1286" y="2105"/>
                  </a:lnTo>
                  <a:lnTo>
                    <a:pt x="1284" y="2115"/>
                  </a:lnTo>
                  <a:lnTo>
                    <a:pt x="1282" y="2127"/>
                  </a:lnTo>
                  <a:lnTo>
                    <a:pt x="1280" y="2139"/>
                  </a:lnTo>
                  <a:lnTo>
                    <a:pt x="1280" y="2151"/>
                  </a:lnTo>
                  <a:lnTo>
                    <a:pt x="1280" y="2151"/>
                  </a:lnTo>
                  <a:lnTo>
                    <a:pt x="1280" y="2166"/>
                  </a:lnTo>
                  <a:lnTo>
                    <a:pt x="1282" y="2178"/>
                  </a:lnTo>
                  <a:lnTo>
                    <a:pt x="1284" y="2190"/>
                  </a:lnTo>
                  <a:lnTo>
                    <a:pt x="1286" y="2202"/>
                  </a:lnTo>
                  <a:lnTo>
                    <a:pt x="1289" y="2212"/>
                  </a:lnTo>
                  <a:lnTo>
                    <a:pt x="1294" y="2222"/>
                  </a:lnTo>
                  <a:lnTo>
                    <a:pt x="1298" y="2231"/>
                  </a:lnTo>
                  <a:lnTo>
                    <a:pt x="1304" y="2239"/>
                  </a:lnTo>
                  <a:lnTo>
                    <a:pt x="1309" y="2247"/>
                  </a:lnTo>
                  <a:lnTo>
                    <a:pt x="1316" y="2252"/>
                  </a:lnTo>
                  <a:lnTo>
                    <a:pt x="1323" y="2258"/>
                  </a:lnTo>
                  <a:lnTo>
                    <a:pt x="1330" y="2262"/>
                  </a:lnTo>
                  <a:lnTo>
                    <a:pt x="1339" y="2266"/>
                  </a:lnTo>
                  <a:lnTo>
                    <a:pt x="1348" y="2269"/>
                  </a:lnTo>
                  <a:lnTo>
                    <a:pt x="1357" y="2270"/>
                  </a:lnTo>
                  <a:lnTo>
                    <a:pt x="1367" y="2271"/>
                  </a:lnTo>
                  <a:lnTo>
                    <a:pt x="1367" y="2271"/>
                  </a:lnTo>
                  <a:lnTo>
                    <a:pt x="1374" y="2270"/>
                  </a:lnTo>
                  <a:lnTo>
                    <a:pt x="1382" y="2269"/>
                  </a:lnTo>
                  <a:lnTo>
                    <a:pt x="1388" y="2268"/>
                  </a:lnTo>
                  <a:lnTo>
                    <a:pt x="1395" y="2266"/>
                  </a:lnTo>
                  <a:lnTo>
                    <a:pt x="1401" y="2262"/>
                  </a:lnTo>
                  <a:lnTo>
                    <a:pt x="1407" y="2259"/>
                  </a:lnTo>
                  <a:lnTo>
                    <a:pt x="1413" y="2255"/>
                  </a:lnTo>
                  <a:lnTo>
                    <a:pt x="1418" y="2249"/>
                  </a:lnTo>
                  <a:lnTo>
                    <a:pt x="1418" y="2255"/>
                  </a:lnTo>
                  <a:lnTo>
                    <a:pt x="1418" y="2255"/>
                  </a:lnTo>
                  <a:lnTo>
                    <a:pt x="1418" y="2264"/>
                  </a:lnTo>
                  <a:lnTo>
                    <a:pt x="1417" y="2274"/>
                  </a:lnTo>
                  <a:lnTo>
                    <a:pt x="1414" y="2284"/>
                  </a:lnTo>
                  <a:lnTo>
                    <a:pt x="1412" y="2288"/>
                  </a:lnTo>
                  <a:lnTo>
                    <a:pt x="1409" y="2293"/>
                  </a:lnTo>
                  <a:lnTo>
                    <a:pt x="1405" y="2297"/>
                  </a:lnTo>
                  <a:lnTo>
                    <a:pt x="1401" y="2301"/>
                  </a:lnTo>
                  <a:lnTo>
                    <a:pt x="1395" y="2305"/>
                  </a:lnTo>
                  <a:lnTo>
                    <a:pt x="1388" y="2308"/>
                  </a:lnTo>
                  <a:lnTo>
                    <a:pt x="1379" y="2310"/>
                  </a:lnTo>
                  <a:lnTo>
                    <a:pt x="1370" y="2313"/>
                  </a:lnTo>
                  <a:lnTo>
                    <a:pt x="1359" y="2314"/>
                  </a:lnTo>
                  <a:lnTo>
                    <a:pt x="1346" y="2314"/>
                  </a:lnTo>
                  <a:lnTo>
                    <a:pt x="1344" y="2314"/>
                  </a:lnTo>
                  <a:lnTo>
                    <a:pt x="1364" y="2357"/>
                  </a:lnTo>
                  <a:lnTo>
                    <a:pt x="1365" y="2357"/>
                  </a:lnTo>
                  <a:lnTo>
                    <a:pt x="1365" y="2357"/>
                  </a:lnTo>
                  <a:lnTo>
                    <a:pt x="1378" y="2357"/>
                  </a:lnTo>
                  <a:lnTo>
                    <a:pt x="1390" y="2356"/>
                  </a:lnTo>
                  <a:lnTo>
                    <a:pt x="1402" y="2353"/>
                  </a:lnTo>
                  <a:lnTo>
                    <a:pt x="1413" y="2350"/>
                  </a:lnTo>
                  <a:lnTo>
                    <a:pt x="1423" y="2346"/>
                  </a:lnTo>
                  <a:lnTo>
                    <a:pt x="1432" y="2341"/>
                  </a:lnTo>
                  <a:lnTo>
                    <a:pt x="1439" y="2336"/>
                  </a:lnTo>
                  <a:lnTo>
                    <a:pt x="1446" y="2329"/>
                  </a:lnTo>
                  <a:lnTo>
                    <a:pt x="1453" y="2321"/>
                  </a:lnTo>
                  <a:lnTo>
                    <a:pt x="1458" y="2314"/>
                  </a:lnTo>
                  <a:lnTo>
                    <a:pt x="1463" y="2304"/>
                  </a:lnTo>
                  <a:lnTo>
                    <a:pt x="1466" y="2294"/>
                  </a:lnTo>
                  <a:lnTo>
                    <a:pt x="1469" y="2284"/>
                  </a:lnTo>
                  <a:lnTo>
                    <a:pt x="1472" y="2271"/>
                  </a:lnTo>
                  <a:lnTo>
                    <a:pt x="1473" y="2259"/>
                  </a:lnTo>
                  <a:lnTo>
                    <a:pt x="1473" y="2246"/>
                  </a:lnTo>
                  <a:lnTo>
                    <a:pt x="1473" y="2042"/>
                  </a:lnTo>
                  <a:lnTo>
                    <a:pt x="1418" y="2042"/>
                  </a:lnTo>
                  <a:lnTo>
                    <a:pt x="1418" y="2058"/>
                  </a:lnTo>
                  <a:close/>
                  <a:moveTo>
                    <a:pt x="1418" y="2110"/>
                  </a:moveTo>
                  <a:lnTo>
                    <a:pt x="1418" y="2198"/>
                  </a:lnTo>
                  <a:lnTo>
                    <a:pt x="1418" y="2198"/>
                  </a:lnTo>
                  <a:lnTo>
                    <a:pt x="1411" y="2206"/>
                  </a:lnTo>
                  <a:lnTo>
                    <a:pt x="1403" y="2214"/>
                  </a:lnTo>
                  <a:lnTo>
                    <a:pt x="1397" y="2216"/>
                  </a:lnTo>
                  <a:lnTo>
                    <a:pt x="1392" y="2218"/>
                  </a:lnTo>
                  <a:lnTo>
                    <a:pt x="1386" y="2219"/>
                  </a:lnTo>
                  <a:lnTo>
                    <a:pt x="1378" y="2220"/>
                  </a:lnTo>
                  <a:lnTo>
                    <a:pt x="1378" y="2220"/>
                  </a:lnTo>
                  <a:lnTo>
                    <a:pt x="1372" y="2219"/>
                  </a:lnTo>
                  <a:lnTo>
                    <a:pt x="1364" y="2217"/>
                  </a:lnTo>
                  <a:lnTo>
                    <a:pt x="1357" y="2214"/>
                  </a:lnTo>
                  <a:lnTo>
                    <a:pt x="1350" y="2207"/>
                  </a:lnTo>
                  <a:lnTo>
                    <a:pt x="1345" y="2198"/>
                  </a:lnTo>
                  <a:lnTo>
                    <a:pt x="1340" y="2186"/>
                  </a:lnTo>
                  <a:lnTo>
                    <a:pt x="1338" y="2170"/>
                  </a:lnTo>
                  <a:lnTo>
                    <a:pt x="1337" y="2150"/>
                  </a:lnTo>
                  <a:lnTo>
                    <a:pt x="1337" y="2150"/>
                  </a:lnTo>
                  <a:lnTo>
                    <a:pt x="1338" y="2133"/>
                  </a:lnTo>
                  <a:lnTo>
                    <a:pt x="1340" y="2119"/>
                  </a:lnTo>
                  <a:lnTo>
                    <a:pt x="1345" y="2108"/>
                  </a:lnTo>
                  <a:lnTo>
                    <a:pt x="1350" y="2100"/>
                  </a:lnTo>
                  <a:lnTo>
                    <a:pt x="1357" y="2095"/>
                  </a:lnTo>
                  <a:lnTo>
                    <a:pt x="1364" y="2090"/>
                  </a:lnTo>
                  <a:lnTo>
                    <a:pt x="1372" y="2089"/>
                  </a:lnTo>
                  <a:lnTo>
                    <a:pt x="1378" y="2088"/>
                  </a:lnTo>
                  <a:lnTo>
                    <a:pt x="1378" y="2088"/>
                  </a:lnTo>
                  <a:lnTo>
                    <a:pt x="1386" y="2089"/>
                  </a:lnTo>
                  <a:lnTo>
                    <a:pt x="1393" y="2090"/>
                  </a:lnTo>
                  <a:lnTo>
                    <a:pt x="1398" y="2092"/>
                  </a:lnTo>
                  <a:lnTo>
                    <a:pt x="1404" y="2096"/>
                  </a:lnTo>
                  <a:lnTo>
                    <a:pt x="1408" y="2099"/>
                  </a:lnTo>
                  <a:lnTo>
                    <a:pt x="1412" y="2102"/>
                  </a:lnTo>
                  <a:lnTo>
                    <a:pt x="1418" y="2110"/>
                  </a:lnTo>
                  <a:lnTo>
                    <a:pt x="1418" y="2110"/>
                  </a:lnTo>
                  <a:close/>
                  <a:moveTo>
                    <a:pt x="945" y="2042"/>
                  </a:moveTo>
                  <a:lnTo>
                    <a:pt x="1000" y="2042"/>
                  </a:lnTo>
                  <a:lnTo>
                    <a:pt x="1000" y="2139"/>
                  </a:lnTo>
                  <a:lnTo>
                    <a:pt x="1000" y="2266"/>
                  </a:lnTo>
                  <a:lnTo>
                    <a:pt x="945" y="2266"/>
                  </a:lnTo>
                  <a:lnTo>
                    <a:pt x="945" y="2042"/>
                  </a:lnTo>
                  <a:close/>
                  <a:moveTo>
                    <a:pt x="1000" y="1982"/>
                  </a:moveTo>
                  <a:lnTo>
                    <a:pt x="1000" y="2010"/>
                  </a:lnTo>
                  <a:lnTo>
                    <a:pt x="945" y="2010"/>
                  </a:lnTo>
                  <a:lnTo>
                    <a:pt x="945" y="1954"/>
                  </a:lnTo>
                  <a:lnTo>
                    <a:pt x="1000" y="1954"/>
                  </a:lnTo>
                  <a:lnTo>
                    <a:pt x="1000" y="1982"/>
                  </a:lnTo>
                  <a:close/>
                  <a:moveTo>
                    <a:pt x="2325" y="1977"/>
                  </a:moveTo>
                  <a:lnTo>
                    <a:pt x="2381" y="1949"/>
                  </a:lnTo>
                  <a:lnTo>
                    <a:pt x="2381" y="2144"/>
                  </a:lnTo>
                  <a:lnTo>
                    <a:pt x="2381" y="2266"/>
                  </a:lnTo>
                  <a:lnTo>
                    <a:pt x="2325" y="2266"/>
                  </a:lnTo>
                  <a:lnTo>
                    <a:pt x="2325" y="1977"/>
                  </a:lnTo>
                  <a:close/>
                  <a:moveTo>
                    <a:pt x="400" y="762"/>
                  </a:moveTo>
                  <a:lnTo>
                    <a:pt x="856" y="762"/>
                  </a:lnTo>
                  <a:lnTo>
                    <a:pt x="856" y="498"/>
                  </a:lnTo>
                  <a:lnTo>
                    <a:pt x="400" y="498"/>
                  </a:lnTo>
                  <a:lnTo>
                    <a:pt x="400" y="290"/>
                  </a:lnTo>
                  <a:lnTo>
                    <a:pt x="905" y="290"/>
                  </a:lnTo>
                  <a:lnTo>
                    <a:pt x="737" y="0"/>
                  </a:lnTo>
                  <a:lnTo>
                    <a:pt x="22" y="0"/>
                  </a:lnTo>
                  <a:lnTo>
                    <a:pt x="22" y="1261"/>
                  </a:lnTo>
                  <a:lnTo>
                    <a:pt x="1030" y="1261"/>
                  </a:lnTo>
                  <a:lnTo>
                    <a:pt x="1030" y="970"/>
                  </a:lnTo>
                  <a:lnTo>
                    <a:pt x="400" y="970"/>
                  </a:lnTo>
                  <a:lnTo>
                    <a:pt x="400" y="762"/>
                  </a:lnTo>
                  <a:close/>
                  <a:moveTo>
                    <a:pt x="1702" y="0"/>
                  </a:moveTo>
                  <a:lnTo>
                    <a:pt x="1487" y="411"/>
                  </a:lnTo>
                  <a:lnTo>
                    <a:pt x="1274" y="0"/>
                  </a:lnTo>
                  <a:lnTo>
                    <a:pt x="856" y="0"/>
                  </a:lnTo>
                  <a:lnTo>
                    <a:pt x="1296" y="762"/>
                  </a:lnTo>
                  <a:lnTo>
                    <a:pt x="1296" y="1261"/>
                  </a:lnTo>
                  <a:lnTo>
                    <a:pt x="1673" y="1261"/>
                  </a:lnTo>
                  <a:lnTo>
                    <a:pt x="1673" y="762"/>
                  </a:lnTo>
                  <a:lnTo>
                    <a:pt x="2114" y="0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rgbClr val="2E2E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9246493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ver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88EA5E8-D5CE-4885-9BCF-B4EBD809736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591" r="22409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945AD81-9D09-493D-94B8-1CAA625F68C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0361" y="5340096"/>
            <a:ext cx="987552" cy="1156968"/>
          </a:xfrm>
          <a:prstGeom prst="rect">
            <a:avLst/>
          </a:prstGeom>
        </p:spPr>
      </p:pic>
      <p:sp>
        <p:nvSpPr>
          <p:cNvPr id="7" name="Freeform 5">
            <a:extLst>
              <a:ext uri="{FF2B5EF4-FFF2-40B4-BE49-F238E27FC236}">
                <a16:creationId xmlns:a16="http://schemas.microsoft.com/office/drawing/2014/main" id="{B7F2A12E-7729-47A0-BC4C-937A569C1503}"/>
              </a:ext>
            </a:extLst>
          </p:cNvPr>
          <p:cNvSpPr>
            <a:spLocks noChangeAspect="1"/>
          </p:cNvSpPr>
          <p:nvPr userDrawn="1"/>
        </p:nvSpPr>
        <p:spPr bwMode="gray">
          <a:xfrm rot="10800000">
            <a:off x="470054" y="457199"/>
            <a:ext cx="4507059" cy="3805316"/>
          </a:xfrm>
          <a:custGeom>
            <a:avLst/>
            <a:gdLst>
              <a:gd name="connsiteX0" fmla="*/ 0 w 10000"/>
              <a:gd name="connsiteY0" fmla="*/ 0 h 9745"/>
              <a:gd name="connsiteX1" fmla="*/ 921 w 10000"/>
              <a:gd name="connsiteY1" fmla="*/ 9745 h 9745"/>
              <a:gd name="connsiteX2" fmla="*/ 10000 w 10000"/>
              <a:gd name="connsiteY2" fmla="*/ 7201 h 9745"/>
              <a:gd name="connsiteX3" fmla="*/ 10000 w 10000"/>
              <a:gd name="connsiteY3" fmla="*/ 0 h 9745"/>
              <a:gd name="connsiteX4" fmla="*/ 0 w 10000"/>
              <a:gd name="connsiteY4" fmla="*/ 0 h 9745"/>
              <a:gd name="connsiteX0" fmla="*/ 0 w 9079"/>
              <a:gd name="connsiteY0" fmla="*/ 0 h 10000"/>
              <a:gd name="connsiteX1" fmla="*/ 0 w 9079"/>
              <a:gd name="connsiteY1" fmla="*/ 10000 h 10000"/>
              <a:gd name="connsiteX2" fmla="*/ 9079 w 9079"/>
              <a:gd name="connsiteY2" fmla="*/ 7389 h 10000"/>
              <a:gd name="connsiteX3" fmla="*/ 9079 w 9079"/>
              <a:gd name="connsiteY3" fmla="*/ 0 h 10000"/>
              <a:gd name="connsiteX4" fmla="*/ 0 w 9079"/>
              <a:gd name="connsiteY4" fmla="*/ 0 h 10000"/>
              <a:gd name="connsiteX0" fmla="*/ 5 w 10000"/>
              <a:gd name="connsiteY0" fmla="*/ 2555 h 10000"/>
              <a:gd name="connsiteX1" fmla="*/ 0 w 10000"/>
              <a:gd name="connsiteY1" fmla="*/ 10000 h 10000"/>
              <a:gd name="connsiteX2" fmla="*/ 10000 w 10000"/>
              <a:gd name="connsiteY2" fmla="*/ 7389 h 10000"/>
              <a:gd name="connsiteX3" fmla="*/ 10000 w 10000"/>
              <a:gd name="connsiteY3" fmla="*/ 0 h 10000"/>
              <a:gd name="connsiteX4" fmla="*/ 5 w 10000"/>
              <a:gd name="connsiteY4" fmla="*/ 2555 h 10000"/>
              <a:gd name="connsiteX0" fmla="*/ 5 w 10000"/>
              <a:gd name="connsiteY0" fmla="*/ 0 h 7445"/>
              <a:gd name="connsiteX1" fmla="*/ 0 w 10000"/>
              <a:gd name="connsiteY1" fmla="*/ 7445 h 7445"/>
              <a:gd name="connsiteX2" fmla="*/ 10000 w 10000"/>
              <a:gd name="connsiteY2" fmla="*/ 4834 h 7445"/>
              <a:gd name="connsiteX3" fmla="*/ 10000 w 10000"/>
              <a:gd name="connsiteY3" fmla="*/ 7 h 7445"/>
              <a:gd name="connsiteX4" fmla="*/ 5 w 10000"/>
              <a:gd name="connsiteY4" fmla="*/ 0 h 7445"/>
              <a:gd name="connsiteX0" fmla="*/ 5 w 10000"/>
              <a:gd name="connsiteY0" fmla="*/ 0 h 10000"/>
              <a:gd name="connsiteX1" fmla="*/ 0 w 10000"/>
              <a:gd name="connsiteY1" fmla="*/ 10000 h 10000"/>
              <a:gd name="connsiteX2" fmla="*/ 8453 w 10000"/>
              <a:gd name="connsiteY2" fmla="*/ 7036 h 10000"/>
              <a:gd name="connsiteX3" fmla="*/ 10000 w 10000"/>
              <a:gd name="connsiteY3" fmla="*/ 9 h 10000"/>
              <a:gd name="connsiteX4" fmla="*/ 5 w 10000"/>
              <a:gd name="connsiteY4" fmla="*/ 0 h 10000"/>
              <a:gd name="connsiteX0" fmla="*/ 5 w 8453"/>
              <a:gd name="connsiteY0" fmla="*/ 4143 h 14143"/>
              <a:gd name="connsiteX1" fmla="*/ 0 w 8453"/>
              <a:gd name="connsiteY1" fmla="*/ 14143 h 14143"/>
              <a:gd name="connsiteX2" fmla="*/ 8453 w 8453"/>
              <a:gd name="connsiteY2" fmla="*/ 11179 h 14143"/>
              <a:gd name="connsiteX3" fmla="*/ 8453 w 8453"/>
              <a:gd name="connsiteY3" fmla="*/ 0 h 14143"/>
              <a:gd name="connsiteX4" fmla="*/ 5 w 8453"/>
              <a:gd name="connsiteY4" fmla="*/ 4143 h 14143"/>
              <a:gd name="connsiteX0" fmla="*/ 6 w 10000"/>
              <a:gd name="connsiteY0" fmla="*/ 0 h 10007"/>
              <a:gd name="connsiteX1" fmla="*/ 0 w 10000"/>
              <a:gd name="connsiteY1" fmla="*/ 10007 h 10007"/>
              <a:gd name="connsiteX2" fmla="*/ 10000 w 10000"/>
              <a:gd name="connsiteY2" fmla="*/ 7911 h 10007"/>
              <a:gd name="connsiteX3" fmla="*/ 10000 w 10000"/>
              <a:gd name="connsiteY3" fmla="*/ 7 h 10007"/>
              <a:gd name="connsiteX4" fmla="*/ 6 w 10000"/>
              <a:gd name="connsiteY4" fmla="*/ 0 h 10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7">
                <a:moveTo>
                  <a:pt x="6" y="0"/>
                </a:moveTo>
                <a:cubicBezTo>
                  <a:pt x="4" y="2358"/>
                  <a:pt x="2" y="7650"/>
                  <a:pt x="0" y="10007"/>
                </a:cubicBezTo>
                <a:lnTo>
                  <a:pt x="10000" y="7911"/>
                </a:lnTo>
                <a:lnTo>
                  <a:pt x="10000" y="7"/>
                </a:lnTo>
                <a:lnTo>
                  <a:pt x="6" y="0"/>
                </a:lnTo>
                <a:close/>
              </a:path>
            </a:pathLst>
          </a:custGeom>
          <a:solidFill>
            <a:srgbClr val="FFE6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306FE6B-2888-42EC-9409-22E0C44C3EF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86326" y="1476597"/>
            <a:ext cx="4064949" cy="860400"/>
          </a:xfrm>
        </p:spPr>
        <p:txBody>
          <a:bodyPr/>
          <a:lstStyle>
            <a:lvl1pPr>
              <a:defRPr sz="3000" b="0">
                <a:solidFill>
                  <a:srgbClr val="2E2E38"/>
                </a:solidFill>
                <a:latin typeface="EYInterstate Light" panose="02000506000000020004" pitchFamily="2" charset="0"/>
                <a:cs typeface="Arial" pitchFamily="34" charset="0"/>
              </a:defRPr>
            </a:lvl1pPr>
          </a:lstStyle>
          <a:p>
            <a:r>
              <a:rPr lang="en-IE" noProof="0" dirty="0"/>
              <a:t>Title (EY Interstate Light 30 point)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62FC3DF6-2861-4293-9E33-F3E405EF9FA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86327" y="2422864"/>
            <a:ext cx="4064949" cy="39122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>
                <a:schemeClr val="accent2"/>
              </a:buClr>
              <a:buSzPct val="70000"/>
              <a:buFont typeface="Arial" pitchFamily="34" charset="0"/>
              <a:buNone/>
              <a:tabLst/>
              <a:defRPr sz="1600" b="0">
                <a:solidFill>
                  <a:srgbClr val="2E2E38"/>
                </a:solidFill>
                <a:latin typeface="EYInterstate" panose="02000503020000020004" pitchFamily="2" charset="0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rgbClr val="404040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>
                <a:schemeClr val="accent2"/>
              </a:buClr>
              <a:buSzPct val="70000"/>
              <a:buFont typeface="Arial" pitchFamily="34" charset="0"/>
              <a:buNone/>
              <a:tabLst/>
              <a:defRPr/>
            </a:pPr>
            <a:r>
              <a:rPr lang="en-IE" sz="1600" noProof="0" dirty="0"/>
              <a:t>Subtitle (EY Interstate 16 point)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>
                <a:schemeClr val="accent2"/>
              </a:buClr>
              <a:buSzPct val="70000"/>
              <a:buFont typeface="Arial" pitchFamily="34" charset="0"/>
              <a:buNone/>
              <a:tabLst/>
              <a:defRPr/>
            </a:pPr>
            <a:r>
              <a:rPr lang="en-IE" b="1" noProof="0" dirty="0"/>
              <a:t>XX Month 200X (EY Interstate bold 16 point)</a:t>
            </a:r>
          </a:p>
          <a:p>
            <a:endParaRPr lang="en-IE" b="1" noProof="0" dirty="0"/>
          </a:p>
        </p:txBody>
      </p:sp>
    </p:spTree>
    <p:extLst>
      <p:ext uri="{BB962C8B-B14F-4D97-AF65-F5344CB8AC3E}">
        <p14:creationId xmlns:p14="http://schemas.microsoft.com/office/powerpoint/2010/main" val="6419898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94200"/>
            <a:ext cx="8229600" cy="590400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IE" noProof="0" dirty="0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0356C28-34FC-48BD-943E-82B485EB0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1137920"/>
            <a:ext cx="8229600" cy="49479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IE" noProof="0" dirty="0"/>
              <a:t>Edit Master text styles</a:t>
            </a:r>
          </a:p>
          <a:p>
            <a:pPr lvl="1"/>
            <a:r>
              <a:rPr lang="en-IE" noProof="0" dirty="0"/>
              <a:t>Second level</a:t>
            </a:r>
          </a:p>
          <a:p>
            <a:pPr lvl="2"/>
            <a:r>
              <a:rPr lang="en-IE" noProof="0" dirty="0"/>
              <a:t>Third level</a:t>
            </a:r>
          </a:p>
          <a:p>
            <a:pPr lvl="3"/>
            <a:r>
              <a:rPr lang="en-IE" noProof="0" dirty="0"/>
              <a:t>Fourth level</a:t>
            </a:r>
          </a:p>
          <a:p>
            <a:pPr lvl="4"/>
            <a:r>
              <a:rPr lang="en-IE" noProof="0" dirty="0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197805-0689-4503-8125-F783F9317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D8AAC-70C4-433E-BAA2-1A1AFBD71E3C}" type="datetime3">
              <a:rPr lang="en-IE" noProof="0" smtClean="0"/>
              <a:t>9 January 2023</a:t>
            </a:fld>
            <a:endParaRPr lang="en-IE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180DED-A206-48B8-8395-C38D7506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noProof="0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84CBDA-5400-4C9D-A814-1CE6E3FD4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201" y="6516456"/>
            <a:ext cx="663066" cy="180000"/>
          </a:xfrm>
        </p:spPr>
        <p:txBody>
          <a:bodyPr/>
          <a:lstStyle/>
          <a:p>
            <a:r>
              <a:rPr lang="en-IE" noProof="0" dirty="0"/>
              <a:t>Page </a:t>
            </a:r>
            <a:fld id="{F1BC30E3-FFE5-4B91-AA19-87A149EBB9EE}" type="slidenum">
              <a:rPr lang="en-IE" noProof="0" smtClean="0"/>
              <a:pPr/>
              <a:t>‹#›</a:t>
            </a:fld>
            <a:endParaRPr lang="en-IE" noProof="0" dirty="0"/>
          </a:p>
        </p:txBody>
      </p:sp>
      <p:sp>
        <p:nvSpPr>
          <p:cNvPr id="9" name="Line 10">
            <a:extLst>
              <a:ext uri="{FF2B5EF4-FFF2-40B4-BE49-F238E27FC236}">
                <a16:creationId xmlns:a16="http://schemas.microsoft.com/office/drawing/2014/main" id="{C37BF1DE-E4E1-40C4-B510-30A0AC8ABDB8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57201" y="943262"/>
            <a:ext cx="8258782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E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33359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 slide_no first level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94200"/>
            <a:ext cx="8229600" cy="590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E" noProof="0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37920"/>
            <a:ext cx="8229600" cy="483480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267319">
              <a:defRPr>
                <a:solidFill>
                  <a:schemeClr val="bg1"/>
                </a:solidFill>
              </a:defRPr>
            </a:lvl2pPr>
            <a:lvl3pPr marL="534639">
              <a:defRPr>
                <a:solidFill>
                  <a:schemeClr val="bg1"/>
                </a:solidFill>
              </a:defRPr>
            </a:lvl3pPr>
            <a:lvl4pPr marL="801958">
              <a:defRPr>
                <a:solidFill>
                  <a:schemeClr val="bg1"/>
                </a:solidFill>
              </a:defRPr>
            </a:lvl4pPr>
            <a:lvl5pPr marL="1069277"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en-IE" noProof="0" dirty="0"/>
              <a:t>Edit Master text styles</a:t>
            </a:r>
          </a:p>
          <a:p>
            <a:pPr lvl="1"/>
            <a:r>
              <a:rPr lang="en-IE" noProof="0" dirty="0"/>
              <a:t>Second level</a:t>
            </a:r>
          </a:p>
          <a:p>
            <a:pPr lvl="2"/>
            <a:r>
              <a:rPr lang="en-IE" noProof="0" dirty="0"/>
              <a:t>Third level</a:t>
            </a:r>
          </a:p>
          <a:p>
            <a:pPr lvl="3"/>
            <a:r>
              <a:rPr lang="en-IE" noProof="0" dirty="0"/>
              <a:t>Fourth level</a:t>
            </a:r>
          </a:p>
          <a:p>
            <a:pPr lvl="4"/>
            <a:r>
              <a:rPr lang="en-IE" noProof="0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BF0A34-C36D-461B-A015-21A5DA63B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60E02-1003-4EAE-8667-0F1BC9077C64}" type="datetime3">
              <a:rPr lang="en-IE" noProof="0" smtClean="0"/>
              <a:t>9 January 2023</a:t>
            </a:fld>
            <a:endParaRPr lang="en-IE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ECF0E1-C505-48F8-AD92-7D8685FF4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noProof="0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682A11-B39D-4FE0-A53D-0F1661DE0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E" noProof="0" dirty="0"/>
              <a:t>Page </a:t>
            </a:r>
            <a:fld id="{F1BC30E3-FFE5-4B91-AA19-87A149EBB9EE}" type="slidenum">
              <a:rPr lang="en-IE" noProof="0" smtClean="0"/>
              <a:pPr/>
              <a:t>‹#›</a:t>
            </a:fld>
            <a:endParaRPr lang="en-IE" noProof="0" dirty="0"/>
          </a:p>
        </p:txBody>
      </p:sp>
      <p:sp>
        <p:nvSpPr>
          <p:cNvPr id="8" name="Line 10">
            <a:extLst>
              <a:ext uri="{FF2B5EF4-FFF2-40B4-BE49-F238E27FC236}">
                <a16:creationId xmlns:a16="http://schemas.microsoft.com/office/drawing/2014/main" id="{C37BF1DE-E4E1-40C4-B510-30A0AC8ABDB8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57201" y="943262"/>
            <a:ext cx="8258782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E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40073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 slide_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94200"/>
            <a:ext cx="8229600" cy="590400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IE" noProof="0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37919"/>
            <a:ext cx="8229600" cy="4954905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IE" noProof="0" dirty="0"/>
              <a:t>Edit Master text styles</a:t>
            </a:r>
          </a:p>
          <a:p>
            <a:pPr lvl="1"/>
            <a:r>
              <a:rPr lang="en-IE" noProof="0" dirty="0"/>
              <a:t>Second level</a:t>
            </a:r>
          </a:p>
          <a:p>
            <a:pPr lvl="2"/>
            <a:r>
              <a:rPr lang="en-IE" noProof="0" dirty="0"/>
              <a:t>Third level</a:t>
            </a:r>
          </a:p>
          <a:p>
            <a:pPr lvl="3"/>
            <a:r>
              <a:rPr lang="en-IE" noProof="0" dirty="0"/>
              <a:t>Fourth level</a:t>
            </a:r>
          </a:p>
          <a:p>
            <a:pPr lvl="4"/>
            <a:r>
              <a:rPr lang="en-IE" noProof="0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95E81C-0962-435D-B7CC-E9E7007F1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F6E5F-2233-44C4-A768-9BC337F9F9CD}" type="datetime3">
              <a:rPr lang="en-IE" noProof="0" smtClean="0"/>
              <a:t>9 January 2023</a:t>
            </a:fld>
            <a:endParaRPr lang="en-IE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CDD1B3-89EC-47BA-A26E-D04022011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noProof="0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9ACB01-FCA5-4FE1-B210-29952B46C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E" noProof="0" dirty="0"/>
              <a:t>Page </a:t>
            </a:r>
            <a:fld id="{F1BC30E3-FFE5-4B91-AA19-87A149EBB9EE}" type="slidenum">
              <a:rPr lang="en-IE" noProof="0" smtClean="0"/>
              <a:pPr/>
              <a:t>‹#›</a:t>
            </a:fld>
            <a:endParaRPr lang="en-IE" noProof="0" dirty="0"/>
          </a:p>
        </p:txBody>
      </p:sp>
      <p:sp>
        <p:nvSpPr>
          <p:cNvPr id="8" name="Line 10">
            <a:extLst>
              <a:ext uri="{FF2B5EF4-FFF2-40B4-BE49-F238E27FC236}">
                <a16:creationId xmlns:a16="http://schemas.microsoft.com/office/drawing/2014/main" id="{C37BF1DE-E4E1-40C4-B510-30A0AC8ABDB8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57201" y="943262"/>
            <a:ext cx="8258782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E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0181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88EA5E8-D5CE-4885-9BCF-B4EBD809736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591" r="22409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945AD81-9D09-493D-94B8-1CAA625F68C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0361" y="5340096"/>
            <a:ext cx="987552" cy="1156968"/>
          </a:xfrm>
          <a:prstGeom prst="rect">
            <a:avLst/>
          </a:prstGeom>
        </p:spPr>
      </p:pic>
      <p:sp>
        <p:nvSpPr>
          <p:cNvPr id="7" name="Freeform 5">
            <a:extLst>
              <a:ext uri="{FF2B5EF4-FFF2-40B4-BE49-F238E27FC236}">
                <a16:creationId xmlns:a16="http://schemas.microsoft.com/office/drawing/2014/main" id="{B7F2A12E-7729-47A0-BC4C-937A569C1503}"/>
              </a:ext>
            </a:extLst>
          </p:cNvPr>
          <p:cNvSpPr>
            <a:spLocks noChangeAspect="1"/>
          </p:cNvSpPr>
          <p:nvPr userDrawn="1"/>
        </p:nvSpPr>
        <p:spPr bwMode="gray">
          <a:xfrm rot="10800000">
            <a:off x="470054" y="457199"/>
            <a:ext cx="4507059" cy="3805316"/>
          </a:xfrm>
          <a:custGeom>
            <a:avLst/>
            <a:gdLst>
              <a:gd name="connsiteX0" fmla="*/ 0 w 10000"/>
              <a:gd name="connsiteY0" fmla="*/ 0 h 9745"/>
              <a:gd name="connsiteX1" fmla="*/ 921 w 10000"/>
              <a:gd name="connsiteY1" fmla="*/ 9745 h 9745"/>
              <a:gd name="connsiteX2" fmla="*/ 10000 w 10000"/>
              <a:gd name="connsiteY2" fmla="*/ 7201 h 9745"/>
              <a:gd name="connsiteX3" fmla="*/ 10000 w 10000"/>
              <a:gd name="connsiteY3" fmla="*/ 0 h 9745"/>
              <a:gd name="connsiteX4" fmla="*/ 0 w 10000"/>
              <a:gd name="connsiteY4" fmla="*/ 0 h 9745"/>
              <a:gd name="connsiteX0" fmla="*/ 0 w 9079"/>
              <a:gd name="connsiteY0" fmla="*/ 0 h 10000"/>
              <a:gd name="connsiteX1" fmla="*/ 0 w 9079"/>
              <a:gd name="connsiteY1" fmla="*/ 10000 h 10000"/>
              <a:gd name="connsiteX2" fmla="*/ 9079 w 9079"/>
              <a:gd name="connsiteY2" fmla="*/ 7389 h 10000"/>
              <a:gd name="connsiteX3" fmla="*/ 9079 w 9079"/>
              <a:gd name="connsiteY3" fmla="*/ 0 h 10000"/>
              <a:gd name="connsiteX4" fmla="*/ 0 w 9079"/>
              <a:gd name="connsiteY4" fmla="*/ 0 h 10000"/>
              <a:gd name="connsiteX0" fmla="*/ 5 w 10000"/>
              <a:gd name="connsiteY0" fmla="*/ 2555 h 10000"/>
              <a:gd name="connsiteX1" fmla="*/ 0 w 10000"/>
              <a:gd name="connsiteY1" fmla="*/ 10000 h 10000"/>
              <a:gd name="connsiteX2" fmla="*/ 10000 w 10000"/>
              <a:gd name="connsiteY2" fmla="*/ 7389 h 10000"/>
              <a:gd name="connsiteX3" fmla="*/ 10000 w 10000"/>
              <a:gd name="connsiteY3" fmla="*/ 0 h 10000"/>
              <a:gd name="connsiteX4" fmla="*/ 5 w 10000"/>
              <a:gd name="connsiteY4" fmla="*/ 2555 h 10000"/>
              <a:gd name="connsiteX0" fmla="*/ 5 w 10000"/>
              <a:gd name="connsiteY0" fmla="*/ 0 h 7445"/>
              <a:gd name="connsiteX1" fmla="*/ 0 w 10000"/>
              <a:gd name="connsiteY1" fmla="*/ 7445 h 7445"/>
              <a:gd name="connsiteX2" fmla="*/ 10000 w 10000"/>
              <a:gd name="connsiteY2" fmla="*/ 4834 h 7445"/>
              <a:gd name="connsiteX3" fmla="*/ 10000 w 10000"/>
              <a:gd name="connsiteY3" fmla="*/ 7 h 7445"/>
              <a:gd name="connsiteX4" fmla="*/ 5 w 10000"/>
              <a:gd name="connsiteY4" fmla="*/ 0 h 7445"/>
              <a:gd name="connsiteX0" fmla="*/ 5 w 10000"/>
              <a:gd name="connsiteY0" fmla="*/ 0 h 10000"/>
              <a:gd name="connsiteX1" fmla="*/ 0 w 10000"/>
              <a:gd name="connsiteY1" fmla="*/ 10000 h 10000"/>
              <a:gd name="connsiteX2" fmla="*/ 8453 w 10000"/>
              <a:gd name="connsiteY2" fmla="*/ 7036 h 10000"/>
              <a:gd name="connsiteX3" fmla="*/ 10000 w 10000"/>
              <a:gd name="connsiteY3" fmla="*/ 9 h 10000"/>
              <a:gd name="connsiteX4" fmla="*/ 5 w 10000"/>
              <a:gd name="connsiteY4" fmla="*/ 0 h 10000"/>
              <a:gd name="connsiteX0" fmla="*/ 5 w 8453"/>
              <a:gd name="connsiteY0" fmla="*/ 4143 h 14143"/>
              <a:gd name="connsiteX1" fmla="*/ 0 w 8453"/>
              <a:gd name="connsiteY1" fmla="*/ 14143 h 14143"/>
              <a:gd name="connsiteX2" fmla="*/ 8453 w 8453"/>
              <a:gd name="connsiteY2" fmla="*/ 11179 h 14143"/>
              <a:gd name="connsiteX3" fmla="*/ 8453 w 8453"/>
              <a:gd name="connsiteY3" fmla="*/ 0 h 14143"/>
              <a:gd name="connsiteX4" fmla="*/ 5 w 8453"/>
              <a:gd name="connsiteY4" fmla="*/ 4143 h 14143"/>
              <a:gd name="connsiteX0" fmla="*/ 6 w 10000"/>
              <a:gd name="connsiteY0" fmla="*/ 0 h 10007"/>
              <a:gd name="connsiteX1" fmla="*/ 0 w 10000"/>
              <a:gd name="connsiteY1" fmla="*/ 10007 h 10007"/>
              <a:gd name="connsiteX2" fmla="*/ 10000 w 10000"/>
              <a:gd name="connsiteY2" fmla="*/ 7911 h 10007"/>
              <a:gd name="connsiteX3" fmla="*/ 10000 w 10000"/>
              <a:gd name="connsiteY3" fmla="*/ 7 h 10007"/>
              <a:gd name="connsiteX4" fmla="*/ 6 w 10000"/>
              <a:gd name="connsiteY4" fmla="*/ 0 h 10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7">
                <a:moveTo>
                  <a:pt x="6" y="0"/>
                </a:moveTo>
                <a:cubicBezTo>
                  <a:pt x="4" y="2358"/>
                  <a:pt x="2" y="7650"/>
                  <a:pt x="0" y="10007"/>
                </a:cubicBezTo>
                <a:lnTo>
                  <a:pt x="10000" y="7911"/>
                </a:lnTo>
                <a:lnTo>
                  <a:pt x="10000" y="7"/>
                </a:lnTo>
                <a:lnTo>
                  <a:pt x="6" y="0"/>
                </a:lnTo>
                <a:close/>
              </a:path>
            </a:pathLst>
          </a:custGeom>
          <a:solidFill>
            <a:srgbClr val="FFE6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306FE6B-2888-42EC-9409-22E0C44C3EF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86326" y="1476597"/>
            <a:ext cx="4064949" cy="860400"/>
          </a:xfrm>
        </p:spPr>
        <p:txBody>
          <a:bodyPr/>
          <a:lstStyle>
            <a:lvl1pPr>
              <a:defRPr sz="3000" b="0">
                <a:solidFill>
                  <a:srgbClr val="2E2E38"/>
                </a:solidFill>
                <a:latin typeface="EYInterstate Light" panose="02000506000000020004" pitchFamily="2" charset="0"/>
                <a:cs typeface="Arial" pitchFamily="34" charset="0"/>
              </a:defRPr>
            </a:lvl1pPr>
          </a:lstStyle>
          <a:p>
            <a:r>
              <a:rPr lang="en-IE" noProof="0" dirty="0"/>
              <a:t>Title (EY Interstate Light 30 point)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62FC3DF6-2861-4293-9E33-F3E405EF9FA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86327" y="2422864"/>
            <a:ext cx="4064949" cy="39122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>
                <a:schemeClr val="accent2"/>
              </a:buClr>
              <a:buSzPct val="70000"/>
              <a:buFont typeface="Arial" pitchFamily="34" charset="0"/>
              <a:buNone/>
              <a:tabLst/>
              <a:defRPr sz="1600" b="0">
                <a:solidFill>
                  <a:srgbClr val="2E2E38"/>
                </a:solidFill>
                <a:latin typeface="EYInterstate" panose="02000503020000020004" pitchFamily="2" charset="0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rgbClr val="404040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IE" sz="1600" noProof="0" dirty="0"/>
              <a:t>Subtitle (EY Interstate 16 point)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>
                <a:schemeClr val="accent2"/>
              </a:buClr>
              <a:buSzPct val="70000"/>
              <a:buFont typeface="Arial" pitchFamily="34" charset="0"/>
              <a:buNone/>
              <a:tabLst/>
              <a:defRPr/>
            </a:pPr>
            <a:r>
              <a:rPr lang="en-IE" b="1" noProof="0" dirty="0"/>
              <a:t>XX Month 20XX (EY Interstate bold 16 point)</a:t>
            </a:r>
            <a:endParaRPr lang="en-IE" sz="1600" noProof="0" dirty="0"/>
          </a:p>
        </p:txBody>
      </p:sp>
    </p:spTree>
    <p:extLst>
      <p:ext uri="{BB962C8B-B14F-4D97-AF65-F5344CB8AC3E}">
        <p14:creationId xmlns:p14="http://schemas.microsoft.com/office/powerpoint/2010/main" val="407998117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s_no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94200"/>
            <a:ext cx="8229600" cy="59088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E" noProof="0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137919"/>
            <a:ext cx="4038600" cy="4954906"/>
          </a:xfr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  <a:lvl6pPr>
              <a:defRPr sz="1349"/>
            </a:lvl6pPr>
            <a:lvl7pPr>
              <a:defRPr sz="1349"/>
            </a:lvl7pPr>
            <a:lvl8pPr>
              <a:defRPr sz="1349"/>
            </a:lvl8pPr>
            <a:lvl9pPr>
              <a:defRPr sz="1349"/>
            </a:lvl9pPr>
          </a:lstStyle>
          <a:p>
            <a:pPr lvl="0"/>
            <a:r>
              <a:rPr lang="en-IE" noProof="0" dirty="0"/>
              <a:t>Edit Master text styles</a:t>
            </a:r>
          </a:p>
          <a:p>
            <a:pPr lvl="1"/>
            <a:r>
              <a:rPr lang="en-IE" noProof="0" dirty="0"/>
              <a:t>Second level</a:t>
            </a:r>
          </a:p>
          <a:p>
            <a:pPr lvl="2"/>
            <a:r>
              <a:rPr lang="en-IE" noProof="0" dirty="0"/>
              <a:t>Third level</a:t>
            </a:r>
          </a:p>
          <a:p>
            <a:pPr lvl="3"/>
            <a:r>
              <a:rPr lang="en-IE" noProof="0" dirty="0"/>
              <a:t>Fourth level</a:t>
            </a:r>
          </a:p>
          <a:p>
            <a:pPr lvl="4"/>
            <a:r>
              <a:rPr lang="en-IE" noProof="0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1" y="1137919"/>
            <a:ext cx="4038600" cy="4954906"/>
          </a:xfr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  <a:lvl6pPr>
              <a:defRPr sz="1349"/>
            </a:lvl6pPr>
            <a:lvl7pPr>
              <a:defRPr sz="1349"/>
            </a:lvl7pPr>
            <a:lvl8pPr>
              <a:defRPr sz="1349"/>
            </a:lvl8pPr>
            <a:lvl9pPr>
              <a:defRPr sz="1349"/>
            </a:lvl9pPr>
          </a:lstStyle>
          <a:p>
            <a:pPr lvl="0"/>
            <a:r>
              <a:rPr lang="en-IE" noProof="0" dirty="0"/>
              <a:t>Edit Master text styles</a:t>
            </a:r>
          </a:p>
          <a:p>
            <a:pPr lvl="1"/>
            <a:r>
              <a:rPr lang="en-IE" noProof="0" dirty="0"/>
              <a:t>Second level</a:t>
            </a:r>
          </a:p>
          <a:p>
            <a:pPr lvl="2"/>
            <a:r>
              <a:rPr lang="en-IE" noProof="0" dirty="0"/>
              <a:t>Third level</a:t>
            </a:r>
          </a:p>
          <a:p>
            <a:pPr lvl="3"/>
            <a:r>
              <a:rPr lang="en-IE" noProof="0" dirty="0"/>
              <a:t>Fourth level</a:t>
            </a:r>
          </a:p>
          <a:p>
            <a:pPr lvl="4"/>
            <a:r>
              <a:rPr lang="en-IE" noProof="0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1BDE01-7D08-4922-9259-4581BC33C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F249C-FD77-4F22-A6EF-43F8DC053B7D}" type="datetime3">
              <a:rPr lang="en-IE" noProof="0" smtClean="0"/>
              <a:t>9 January 2023</a:t>
            </a:fld>
            <a:endParaRPr lang="en-IE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9C6724-47E1-45B5-B455-099BFD53B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noProof="0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340A57-5875-43E6-BEEA-8CEBCDCA3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E" noProof="0" dirty="0"/>
              <a:t>Page </a:t>
            </a:r>
            <a:fld id="{F1BC30E3-FFE5-4B91-AA19-87A149EBB9EE}" type="slidenum">
              <a:rPr lang="en-IE" noProof="0" smtClean="0"/>
              <a:pPr/>
              <a:t>‹#›</a:t>
            </a:fld>
            <a:endParaRPr lang="en-IE" noProof="0" dirty="0"/>
          </a:p>
        </p:txBody>
      </p:sp>
      <p:sp>
        <p:nvSpPr>
          <p:cNvPr id="9" name="Line 10">
            <a:extLst>
              <a:ext uri="{FF2B5EF4-FFF2-40B4-BE49-F238E27FC236}">
                <a16:creationId xmlns:a16="http://schemas.microsoft.com/office/drawing/2014/main" id="{C37BF1DE-E4E1-40C4-B510-30A0AC8ABDB8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57201" y="943262"/>
            <a:ext cx="8258782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E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09254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35" userDrawn="1">
          <p15:clr>
            <a:srgbClr val="FBAE40"/>
          </p15:clr>
        </p15:guide>
        <p15:guide id="2" pos="2925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s with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9247" y="1869442"/>
            <a:ext cx="4042800" cy="4223384"/>
          </a:xfrm>
        </p:spPr>
        <p:txBody>
          <a:bodyPr/>
          <a:lstStyle>
            <a:lvl1pPr>
              <a:defRPr sz="1499">
                <a:solidFill>
                  <a:schemeClr val="bg1"/>
                </a:solidFill>
              </a:defRPr>
            </a:lvl1pPr>
            <a:lvl2pPr>
              <a:defRPr sz="1349">
                <a:solidFill>
                  <a:schemeClr val="bg1"/>
                </a:solidFill>
              </a:defRPr>
            </a:lvl2pPr>
            <a:lvl3pPr>
              <a:defRPr sz="1199">
                <a:solidFill>
                  <a:schemeClr val="bg1"/>
                </a:solidFill>
              </a:defRPr>
            </a:lvl3pPr>
            <a:lvl4pPr>
              <a:defRPr sz="1049">
                <a:solidFill>
                  <a:schemeClr val="bg1"/>
                </a:solidFill>
              </a:defRPr>
            </a:lvl4pPr>
            <a:lvl5pPr>
              <a:defRPr sz="900">
                <a:solidFill>
                  <a:schemeClr val="bg1"/>
                </a:solidFill>
              </a:defRPr>
            </a:lvl5pPr>
            <a:lvl6pPr>
              <a:defRPr sz="1349"/>
            </a:lvl6pPr>
            <a:lvl7pPr>
              <a:defRPr sz="1349"/>
            </a:lvl7pPr>
            <a:lvl8pPr>
              <a:defRPr sz="1349"/>
            </a:lvl8pPr>
            <a:lvl9pPr>
              <a:defRPr sz="1349"/>
            </a:lvl9pPr>
          </a:lstStyle>
          <a:p>
            <a:pPr lvl="0"/>
            <a:r>
              <a:rPr lang="en-IE" noProof="0" dirty="0"/>
              <a:t>Edit Master text styles</a:t>
            </a:r>
          </a:p>
          <a:p>
            <a:pPr lvl="1"/>
            <a:r>
              <a:rPr lang="en-IE" noProof="0" dirty="0"/>
              <a:t>Second level</a:t>
            </a:r>
          </a:p>
          <a:p>
            <a:pPr lvl="2"/>
            <a:r>
              <a:rPr lang="en-IE" noProof="0" dirty="0"/>
              <a:t>Third level</a:t>
            </a:r>
          </a:p>
          <a:p>
            <a:pPr lvl="3"/>
            <a:r>
              <a:rPr lang="en-IE" noProof="0" dirty="0"/>
              <a:t>Fourth level</a:t>
            </a:r>
          </a:p>
          <a:p>
            <a:pPr lvl="4"/>
            <a:r>
              <a:rPr lang="en-IE" noProof="0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7304" y="1869442"/>
            <a:ext cx="4042800" cy="4223384"/>
          </a:xfrm>
        </p:spPr>
        <p:txBody>
          <a:bodyPr/>
          <a:lstStyle>
            <a:lvl1pPr>
              <a:defRPr sz="1499">
                <a:solidFill>
                  <a:schemeClr val="bg1"/>
                </a:solidFill>
              </a:defRPr>
            </a:lvl1pPr>
            <a:lvl2pPr>
              <a:defRPr sz="1349">
                <a:solidFill>
                  <a:schemeClr val="bg1"/>
                </a:solidFill>
              </a:defRPr>
            </a:lvl2pPr>
            <a:lvl3pPr>
              <a:defRPr sz="1199">
                <a:solidFill>
                  <a:schemeClr val="bg1"/>
                </a:solidFill>
              </a:defRPr>
            </a:lvl3pPr>
            <a:lvl4pPr>
              <a:defRPr sz="1049">
                <a:solidFill>
                  <a:schemeClr val="bg1"/>
                </a:solidFill>
              </a:defRPr>
            </a:lvl4pPr>
            <a:lvl5pPr>
              <a:defRPr sz="900">
                <a:solidFill>
                  <a:schemeClr val="bg1"/>
                </a:solidFill>
              </a:defRPr>
            </a:lvl5pPr>
            <a:lvl6pPr>
              <a:defRPr sz="1349"/>
            </a:lvl6pPr>
            <a:lvl7pPr>
              <a:defRPr sz="1349"/>
            </a:lvl7pPr>
            <a:lvl8pPr>
              <a:defRPr sz="1349"/>
            </a:lvl8pPr>
            <a:lvl9pPr>
              <a:defRPr sz="1349"/>
            </a:lvl9pPr>
          </a:lstStyle>
          <a:p>
            <a:pPr lvl="0"/>
            <a:r>
              <a:rPr lang="en-IE" noProof="0" dirty="0"/>
              <a:t>Edit Master text styles</a:t>
            </a:r>
          </a:p>
          <a:p>
            <a:pPr lvl="1"/>
            <a:r>
              <a:rPr lang="en-IE" noProof="0" dirty="0"/>
              <a:t>Second level</a:t>
            </a:r>
          </a:p>
          <a:p>
            <a:pPr lvl="2"/>
            <a:r>
              <a:rPr lang="en-IE" noProof="0" dirty="0"/>
              <a:t>Third level</a:t>
            </a:r>
          </a:p>
          <a:p>
            <a:pPr lvl="3"/>
            <a:r>
              <a:rPr lang="en-IE" noProof="0" dirty="0"/>
              <a:t>Fourth level</a:t>
            </a:r>
          </a:p>
          <a:p>
            <a:pPr lvl="4"/>
            <a:r>
              <a:rPr lang="en-IE" noProof="0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457201" y="1137920"/>
            <a:ext cx="4042800" cy="640800"/>
          </a:xfrm>
        </p:spPr>
        <p:txBody>
          <a:bodyPr anchor="t" anchorCtr="0"/>
          <a:lstStyle>
            <a:lvl1pPr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IE" noProof="0" dirty="0"/>
              <a:t>Edit Master text styles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647304" y="1137920"/>
            <a:ext cx="4042800" cy="640800"/>
          </a:xfrm>
        </p:spPr>
        <p:txBody>
          <a:bodyPr anchor="t" anchorCtr="0"/>
          <a:lstStyle>
            <a:lvl1pPr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IE" noProof="0" dirty="0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94200"/>
            <a:ext cx="8229600" cy="59088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E" noProof="0" dirty="0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CA5F9A-0842-4BED-A447-9C3F6915DCD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DBF3969-7A23-4B37-9754-54A2A593BBDE}" type="datetime3">
              <a:rPr lang="en-IE" noProof="0" smtClean="0"/>
              <a:t>9 January 2023</a:t>
            </a:fld>
            <a:endParaRPr lang="en-IE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E8AD82-A588-4EFB-A956-62AC671AB8A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IE" noProof="0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77DB56-43F3-4932-8420-FA767EBAB47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IE" noProof="0" dirty="0"/>
              <a:t>Page </a:t>
            </a:r>
            <a:fld id="{F1BC30E3-FFE5-4B91-AA19-87A149EBB9EE}" type="slidenum">
              <a:rPr lang="en-IE" noProof="0" smtClean="0"/>
              <a:pPr/>
              <a:t>‹#›</a:t>
            </a:fld>
            <a:endParaRPr lang="en-IE" noProof="0" dirty="0"/>
          </a:p>
        </p:txBody>
      </p:sp>
      <p:sp>
        <p:nvSpPr>
          <p:cNvPr id="12" name="Line 10">
            <a:extLst>
              <a:ext uri="{FF2B5EF4-FFF2-40B4-BE49-F238E27FC236}">
                <a16:creationId xmlns:a16="http://schemas.microsoft.com/office/drawing/2014/main" id="{C37BF1DE-E4E1-40C4-B510-30A0AC8ABDB8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57201" y="943262"/>
            <a:ext cx="8258782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E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45344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35" userDrawn="1">
          <p15:clr>
            <a:srgbClr val="FBAE40"/>
          </p15:clr>
        </p15:guide>
        <p15:guide id="2" pos="2925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ixed layout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94200"/>
            <a:ext cx="8229600" cy="590400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IE" noProof="0" dirty="0"/>
              <a:t>Click to edit Master title style</a:t>
            </a:r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DA81FCAA-64D2-4A9C-B16E-9C4E3BB431B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541864" y="3813288"/>
            <a:ext cx="2315750" cy="180000"/>
          </a:xfrm>
        </p:spPr>
        <p:txBody>
          <a:bodyPr/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</a:lstStyle>
          <a:p>
            <a:pPr lvl="0"/>
            <a:r>
              <a:rPr lang="en-IE" noProof="0" dirty="0"/>
              <a:t>Name Surname</a:t>
            </a:r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03CDC117-35F2-47B2-85B2-29CB8EE7E09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541864" y="4055931"/>
            <a:ext cx="2315750" cy="180000"/>
          </a:xfrm>
        </p:spPr>
        <p:txBody>
          <a:bodyPr/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</a:lstStyle>
          <a:p>
            <a:pPr lvl="0"/>
            <a:r>
              <a:rPr lang="en-IE" noProof="0" dirty="0"/>
              <a:t>Job Title to go here</a:t>
            </a:r>
          </a:p>
        </p:txBody>
      </p:sp>
      <p:sp>
        <p:nvSpPr>
          <p:cNvPr id="14" name="Picture Placeholder 19">
            <a:extLst>
              <a:ext uri="{FF2B5EF4-FFF2-40B4-BE49-F238E27FC236}">
                <a16:creationId xmlns:a16="http://schemas.microsoft.com/office/drawing/2014/main" id="{00A15EA9-2372-4E06-83C2-1E13AB1FA62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589864" y="3578084"/>
            <a:ext cx="777600" cy="778959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675">
                <a:solidFill>
                  <a:schemeClr val="bg1"/>
                </a:solidFill>
              </a:defRPr>
            </a:lvl1pPr>
          </a:lstStyle>
          <a:p>
            <a:r>
              <a:rPr lang="en-IE" noProof="0" dirty="0"/>
              <a:t>Click icon to add picture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DB83DAE-9FEB-4E9C-85BA-A34BD239275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89866" y="1137921"/>
            <a:ext cx="4096935" cy="37380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IE" noProof="0" dirty="0"/>
              <a:t>Key takeaways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C1ABE303-7041-4312-AD03-0E872AEF99B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89866" y="1635009"/>
            <a:ext cx="4096935" cy="1611554"/>
          </a:xfrm>
        </p:spPr>
        <p:txBody>
          <a:bodyPr/>
          <a:lstStyle>
            <a:lvl1pPr marL="0" indent="0">
              <a:buNone/>
              <a:defRPr sz="1199"/>
            </a:lvl1pPr>
          </a:lstStyle>
          <a:p>
            <a:pPr lvl="0"/>
            <a:r>
              <a:rPr lang="en-IE" noProof="0" dirty="0"/>
              <a:t>Content EY Interstate Light, 16pt, Lorem ipsum </a:t>
            </a:r>
            <a:r>
              <a:rPr lang="en-IE" noProof="0" dirty="0" err="1"/>
              <a:t>dolor</a:t>
            </a:r>
            <a:r>
              <a:rPr lang="en-IE" noProof="0" dirty="0"/>
              <a:t>, 12pt, </a:t>
            </a:r>
            <a:r>
              <a:rPr lang="en-IE" noProof="0" dirty="0" err="1"/>
              <a:t>Utinam</a:t>
            </a:r>
            <a:r>
              <a:rPr lang="en-IE" noProof="0" dirty="0"/>
              <a:t> </a:t>
            </a:r>
            <a:r>
              <a:rPr lang="en-IE" noProof="0" dirty="0" err="1"/>
              <a:t>nonumy</a:t>
            </a:r>
            <a:r>
              <a:rPr lang="en-IE" noProof="0" dirty="0"/>
              <a:t> </a:t>
            </a:r>
            <a:r>
              <a:rPr lang="en-IE" noProof="0" dirty="0" err="1"/>
              <a:t>abhorreant</a:t>
            </a:r>
            <a:r>
              <a:rPr lang="en-IE" noProof="0" dirty="0"/>
              <a:t> </a:t>
            </a:r>
            <a:r>
              <a:rPr lang="en-IE" noProof="0" dirty="0" err="1"/>
              <a:t>sead</a:t>
            </a:r>
            <a:r>
              <a:rPr lang="en-IE" noProof="0" dirty="0"/>
              <a:t>. </a:t>
            </a:r>
            <a:r>
              <a:rPr lang="en-IE" noProof="0" dirty="0" err="1"/>
              <a:t>Putant</a:t>
            </a:r>
            <a:r>
              <a:rPr lang="en-IE" noProof="0" dirty="0"/>
              <a:t> </a:t>
            </a:r>
            <a:r>
              <a:rPr lang="en-IE" noProof="0" dirty="0" err="1"/>
              <a:t>probatus</a:t>
            </a:r>
            <a:r>
              <a:rPr lang="en-IE" noProof="0" dirty="0"/>
              <a:t> id vis, ad his </a:t>
            </a:r>
            <a:r>
              <a:rPr lang="en-IE" noProof="0" dirty="0" err="1"/>
              <a:t>meis</a:t>
            </a:r>
            <a:r>
              <a:rPr lang="en-IE" noProof="0" dirty="0"/>
              <a:t> </a:t>
            </a:r>
            <a:r>
              <a:rPr lang="en-IE" noProof="0" dirty="0" err="1"/>
              <a:t>habemus</a:t>
            </a:r>
            <a:r>
              <a:rPr lang="en-IE" noProof="0" dirty="0"/>
              <a:t> </a:t>
            </a:r>
            <a:r>
              <a:rPr lang="en-IE" noProof="0" dirty="0" err="1"/>
              <a:t>repudiare</a:t>
            </a:r>
            <a:r>
              <a:rPr lang="en-IE" noProof="0" dirty="0"/>
              <a:t>, has an </a:t>
            </a:r>
            <a:r>
              <a:rPr lang="en-IE" noProof="0" dirty="0" err="1"/>
              <a:t>pericula</a:t>
            </a:r>
            <a:r>
              <a:rPr lang="en-IE" noProof="0" dirty="0"/>
              <a:t> </a:t>
            </a:r>
            <a:r>
              <a:rPr lang="en-IE" noProof="0" dirty="0" err="1"/>
              <a:t>tractatos</a:t>
            </a:r>
            <a:r>
              <a:rPr lang="en-IE" noProof="0" dirty="0"/>
              <a:t>. </a:t>
            </a:r>
            <a:r>
              <a:rPr lang="en-IE" noProof="0" dirty="0" err="1"/>
              <a:t>Nec</a:t>
            </a:r>
            <a:r>
              <a:rPr lang="en-IE" noProof="0" dirty="0"/>
              <a:t> </a:t>
            </a:r>
            <a:r>
              <a:rPr lang="en-IE" noProof="0" dirty="0" err="1"/>
              <a:t>debitis</a:t>
            </a:r>
            <a:r>
              <a:rPr lang="en-IE" noProof="0" dirty="0"/>
              <a:t> </a:t>
            </a:r>
            <a:r>
              <a:rPr lang="en-IE" noProof="0" dirty="0" err="1"/>
              <a:t>dissentias</a:t>
            </a:r>
            <a:r>
              <a:rPr lang="en-IE" noProof="0" dirty="0"/>
              <a:t> ad. </a:t>
            </a:r>
            <a:r>
              <a:rPr lang="en-IE" noProof="0" dirty="0" err="1"/>
              <a:t>Patrioque</a:t>
            </a:r>
            <a:r>
              <a:rPr lang="en-IE" noProof="0" dirty="0"/>
              <a:t> </a:t>
            </a:r>
            <a:r>
              <a:rPr lang="en-IE" noProof="0" dirty="0" err="1"/>
              <a:t>voluptatum</a:t>
            </a:r>
            <a:r>
              <a:rPr lang="en-IE" noProof="0" dirty="0"/>
              <a:t> </a:t>
            </a:r>
            <a:r>
              <a:rPr lang="en-IE" noProof="0" dirty="0" err="1"/>
              <a:t>sed</a:t>
            </a:r>
            <a:r>
              <a:rPr lang="en-IE" noProof="0" dirty="0"/>
              <a:t> ex, id </a:t>
            </a:r>
            <a:r>
              <a:rPr lang="en-IE" noProof="0" dirty="0" err="1"/>
              <a:t>admodum</a:t>
            </a:r>
            <a:r>
              <a:rPr lang="en-IE" noProof="0" dirty="0"/>
              <a:t>.</a:t>
            </a:r>
          </a:p>
          <a:p>
            <a:pPr lvl="0"/>
            <a:endParaRPr lang="en-IE" noProof="0" dirty="0"/>
          </a:p>
        </p:txBody>
      </p:sp>
      <p:sp>
        <p:nvSpPr>
          <p:cNvPr id="16" name="Line 10">
            <a:extLst>
              <a:ext uri="{FF2B5EF4-FFF2-40B4-BE49-F238E27FC236}">
                <a16:creationId xmlns:a16="http://schemas.microsoft.com/office/drawing/2014/main" id="{C37BF1DE-E4E1-40C4-B510-30A0AC8ABDB8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57201" y="943262"/>
            <a:ext cx="8258782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E" noProof="0" dirty="0">
              <a:solidFill>
                <a:schemeClr val="bg1"/>
              </a:solidFill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1D44C6-2A68-4AD7-9CC8-54BCF1002719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 lIns="0"/>
          <a:lstStyle/>
          <a:p>
            <a:fld id="{9664C035-6A58-4B86-A7B1-540D1C3A5C34}" type="datetime3">
              <a:rPr lang="en-IE" noProof="0" smtClean="0"/>
              <a:t>9 January 2023</a:t>
            </a:fld>
            <a:endParaRPr lang="en-IE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2191FF-C540-403B-944B-8EC413F39BAA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 lIns="0"/>
          <a:lstStyle/>
          <a:p>
            <a:r>
              <a:rPr lang="en-IE" noProof="0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10440-F38E-4BBB-A6D3-3297528ECACE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457201" y="6516456"/>
            <a:ext cx="663066" cy="180000"/>
          </a:xfrm>
          <a:prstGeom prst="rect">
            <a:avLst/>
          </a:prstGeom>
        </p:spPr>
        <p:txBody>
          <a:bodyPr lIns="0"/>
          <a:lstStyle/>
          <a:p>
            <a:r>
              <a:rPr lang="en-IE" noProof="0" dirty="0"/>
              <a:t>Page </a:t>
            </a:r>
            <a:fld id="{F1BC30E3-FFE5-4B91-AA19-87A149EBB9EE}" type="slidenum">
              <a:rPr lang="en-IE" noProof="0" smtClean="0"/>
              <a:pPr/>
              <a:t>‹#›</a:t>
            </a:fld>
            <a:endParaRPr lang="en-IE" noProof="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22" hasCustomPrompt="1"/>
          </p:nvPr>
        </p:nvSpPr>
        <p:spPr>
          <a:xfrm>
            <a:off x="457200" y="1137921"/>
            <a:ext cx="3716193" cy="426745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Object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6453236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95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4200"/>
            <a:ext cx="8229600" cy="594360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EYInterstate Light" panose="02000506000000020004" pitchFamily="2" charset="0"/>
              </a:defRPr>
            </a:lvl1pPr>
          </a:lstStyle>
          <a:p>
            <a:r>
              <a:rPr lang="en-IE" noProof="0" dirty="0"/>
              <a:t>Click to edit Master title style</a:t>
            </a:r>
          </a:p>
        </p:txBody>
      </p:sp>
      <p:sp>
        <p:nvSpPr>
          <p:cNvPr id="13" name="Table Placeholder 4">
            <a:extLst>
              <a:ext uri="{FF2B5EF4-FFF2-40B4-BE49-F238E27FC236}">
                <a16:creationId xmlns:a16="http://schemas.microsoft.com/office/drawing/2014/main" id="{C5AC4C92-885D-49C5-B704-597DE68FC006}"/>
              </a:ext>
            </a:extLst>
          </p:cNvPr>
          <p:cNvSpPr txBox="1">
            <a:spLocks/>
          </p:cNvSpPr>
          <p:nvPr userDrawn="1"/>
        </p:nvSpPr>
        <p:spPr>
          <a:xfrm>
            <a:off x="609917" y="1137920"/>
            <a:ext cx="4957505" cy="426745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356616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20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1pPr>
            <a:lvl2pPr marL="713232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8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2pPr>
            <a:lvl3pPr marL="1069848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6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3pPr>
            <a:lvl4pPr marL="1426464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4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4pPr>
            <a:lvl5pPr marL="1783080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2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6616" marR="0" lvl="0" indent="-356616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E600"/>
              </a:buClr>
              <a:buSzPct val="70000"/>
              <a:buFont typeface="Arial" pitchFamily="34" charset="0"/>
              <a:buChar char="►"/>
              <a:tabLst/>
              <a:defRPr/>
            </a:pPr>
            <a:endParaRPr kumimoji="0" lang="en-IE" sz="20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EYInterstate Light" panose="02000506000000020004" pitchFamily="2" charset="0"/>
              <a:ea typeface="+mn-ea"/>
              <a:cs typeface="+mn-cs"/>
            </a:endParaRPr>
          </a:p>
        </p:txBody>
      </p:sp>
      <p:sp>
        <p:nvSpPr>
          <p:cNvPr id="5" name="Line 10">
            <a:extLst>
              <a:ext uri="{FF2B5EF4-FFF2-40B4-BE49-F238E27FC236}">
                <a16:creationId xmlns:a16="http://schemas.microsoft.com/office/drawing/2014/main" id="{04A2E968-DBA8-4BD3-8F8F-9B23825BC4DF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57201" y="943262"/>
            <a:ext cx="8258782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E" noProof="0" dirty="0">
              <a:solidFill>
                <a:schemeClr val="bg1"/>
              </a:solidFill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218B73-555A-4F14-931F-DAE40AC2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lIns="0"/>
          <a:lstStyle/>
          <a:p>
            <a:fld id="{FD647B7E-DD37-4E2B-93C7-4109DF64246E}" type="datetime3">
              <a:rPr lang="en-IE" noProof="0" smtClean="0"/>
              <a:t>9 January 2023</a:t>
            </a:fld>
            <a:endParaRPr lang="en-IE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7FC2ED-0BA0-4018-BDCE-AA7E8B559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lIns="0"/>
          <a:lstStyle/>
          <a:p>
            <a:r>
              <a:rPr lang="en-IE" noProof="0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549BB1-9F3B-419B-872D-8849B20BD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201" y="6516456"/>
            <a:ext cx="663066" cy="180000"/>
          </a:xfrm>
          <a:prstGeom prst="rect">
            <a:avLst/>
          </a:prstGeom>
        </p:spPr>
        <p:txBody>
          <a:bodyPr lIns="0"/>
          <a:lstStyle/>
          <a:p>
            <a:r>
              <a:rPr lang="en-IE" noProof="0" dirty="0"/>
              <a:t>Page </a:t>
            </a:r>
            <a:fld id="{F1BC30E3-FFE5-4B91-AA19-87A149EBB9EE}" type="slidenum">
              <a:rPr lang="en-IE" noProof="0" smtClean="0"/>
              <a:pPr/>
              <a:t>‹#›</a:t>
            </a:fld>
            <a:endParaRPr lang="en-IE" noProof="0" dirty="0"/>
          </a:p>
        </p:txBody>
      </p:sp>
    </p:spTree>
    <p:extLst>
      <p:ext uri="{BB962C8B-B14F-4D97-AF65-F5344CB8AC3E}">
        <p14:creationId xmlns:p14="http://schemas.microsoft.com/office/powerpoint/2010/main" val="236834522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9247" y="1387061"/>
            <a:ext cx="8256736" cy="624619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>
              <a:defRPr sz="1349">
                <a:solidFill>
                  <a:schemeClr val="bg1"/>
                </a:solidFill>
              </a:defRPr>
            </a:lvl2pPr>
            <a:lvl3pPr>
              <a:defRPr sz="1199">
                <a:solidFill>
                  <a:schemeClr val="bg1"/>
                </a:solidFill>
              </a:defRPr>
            </a:lvl3pPr>
            <a:lvl4pPr>
              <a:defRPr sz="1049">
                <a:solidFill>
                  <a:schemeClr val="bg1"/>
                </a:solidFill>
              </a:defRPr>
            </a:lvl4pPr>
            <a:lvl5pPr>
              <a:defRPr sz="900">
                <a:solidFill>
                  <a:schemeClr val="bg1"/>
                </a:solidFill>
              </a:defRPr>
            </a:lvl5pPr>
            <a:lvl6pPr>
              <a:defRPr sz="1349"/>
            </a:lvl6pPr>
            <a:lvl7pPr>
              <a:defRPr sz="1349"/>
            </a:lvl7pPr>
            <a:lvl8pPr>
              <a:defRPr sz="1349"/>
            </a:lvl8pPr>
            <a:lvl9pPr>
              <a:defRPr sz="1349"/>
            </a:lvl9pPr>
          </a:lstStyle>
          <a:p>
            <a:pPr lvl="0"/>
            <a:r>
              <a:rPr lang="en-IE" noProof="0" dirty="0"/>
              <a:t>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457201" y="1137921"/>
            <a:ext cx="8229600" cy="252000"/>
          </a:xfrm>
        </p:spPr>
        <p:txBody>
          <a:bodyPr anchor="t" anchorCtr="0"/>
          <a:lstStyle>
            <a:lvl1pPr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IE" noProof="0" dirty="0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94200"/>
            <a:ext cx="8229600" cy="590880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IE" noProof="0" dirty="0"/>
              <a:t>Click to edit Master title style</a:t>
            </a:r>
          </a:p>
        </p:txBody>
      </p:sp>
      <p:sp>
        <p:nvSpPr>
          <p:cNvPr id="9" name="Line 10">
            <a:extLst>
              <a:ext uri="{FF2B5EF4-FFF2-40B4-BE49-F238E27FC236}">
                <a16:creationId xmlns:a16="http://schemas.microsoft.com/office/drawing/2014/main" id="{04B06CAE-5FB1-4603-B59C-091CBDD47D42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57201" y="943262"/>
            <a:ext cx="8258782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E" noProof="0" dirty="0">
              <a:solidFill>
                <a:schemeClr val="bg1"/>
              </a:solidFill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CF6F0C-8419-4816-9E6B-8941D50C588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lIns="0" rIns="0"/>
          <a:lstStyle/>
          <a:p>
            <a:fld id="{732F33D8-1A24-4E39-86C5-F6B07A9A5EB7}" type="datetime3">
              <a:rPr lang="en-IE" noProof="0" smtClean="0"/>
              <a:t>9 January 2023</a:t>
            </a:fld>
            <a:endParaRPr lang="en-IE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37EFC1-5CA0-4BFB-8363-27F8F3D2336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lIns="0" rIns="0"/>
          <a:lstStyle/>
          <a:p>
            <a:r>
              <a:rPr lang="en-IE" noProof="0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B86835-09D6-4615-BB7C-7F8253C03FF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457201" y="6516456"/>
            <a:ext cx="663066" cy="180000"/>
          </a:xfrm>
          <a:prstGeom prst="rect">
            <a:avLst/>
          </a:prstGeom>
        </p:spPr>
        <p:txBody>
          <a:bodyPr lIns="0" rIns="0"/>
          <a:lstStyle/>
          <a:p>
            <a:r>
              <a:rPr lang="en-IE" noProof="0" dirty="0"/>
              <a:t>Page </a:t>
            </a:r>
            <a:fld id="{F1BC30E3-FFE5-4B91-AA19-87A149EBB9EE}" type="slidenum">
              <a:rPr lang="en-IE" noProof="0" smtClean="0"/>
              <a:pPr/>
              <a:t>‹#›</a:t>
            </a:fld>
            <a:endParaRPr lang="en-IE" noProof="0" dirty="0"/>
          </a:p>
        </p:txBody>
      </p:sp>
    </p:spTree>
    <p:extLst>
      <p:ext uri="{BB962C8B-B14F-4D97-AF65-F5344CB8AC3E}">
        <p14:creationId xmlns:p14="http://schemas.microsoft.com/office/powerpoint/2010/main" val="195732694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8F035323-7C4A-4F1C-9DE0-8F00C50A28BE}"/>
              </a:ext>
            </a:extLst>
          </p:cNvPr>
          <p:cNvSpPr>
            <a:spLocks/>
          </p:cNvSpPr>
          <p:nvPr userDrawn="1"/>
        </p:nvSpPr>
        <p:spPr bwMode="gray">
          <a:xfrm>
            <a:off x="-1" y="-5011"/>
            <a:ext cx="5298907" cy="4692758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19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10000" y="0"/>
                </a:lnTo>
                <a:lnTo>
                  <a:pt x="10000" y="8019"/>
                </a:lnTo>
                <a:lnTo>
                  <a:pt x="0" y="1000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E" dirty="0">
              <a:solidFill>
                <a:schemeClr val="bg1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794857-4245-4B70-83AF-69EE83412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lIns="0"/>
          <a:lstStyle/>
          <a:p>
            <a:fld id="{19A29DBD-335A-435A-8745-2F341A9AAC4E}" type="datetime3">
              <a:rPr lang="en-IE" noProof="0" smtClean="0"/>
              <a:t>9 January 2023</a:t>
            </a:fld>
            <a:endParaRPr lang="en-IE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16D39F-AAFD-4EAB-BBF7-D94D820E8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lIns="0"/>
          <a:lstStyle/>
          <a:p>
            <a:r>
              <a:rPr lang="en-IE" noProof="0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C8219F-D640-4BE4-BEBF-30B96F2AF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201" y="6516456"/>
            <a:ext cx="663066" cy="180000"/>
          </a:xfrm>
          <a:prstGeom prst="rect">
            <a:avLst/>
          </a:prstGeom>
        </p:spPr>
        <p:txBody>
          <a:bodyPr lIns="0"/>
          <a:lstStyle/>
          <a:p>
            <a:r>
              <a:rPr lang="en-IE" noProof="0" dirty="0"/>
              <a:t>Page </a:t>
            </a:r>
            <a:fld id="{F1BC30E3-FFE5-4B91-AA19-87A149EBB9EE}" type="slidenum">
              <a:rPr lang="en-IE" noProof="0" smtClean="0"/>
              <a:pPr/>
              <a:t>‹#›</a:t>
            </a:fld>
            <a:endParaRPr lang="en-IE" noProof="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37042" y="1065096"/>
            <a:ext cx="4239129" cy="1678104"/>
          </a:xfrm>
        </p:spPr>
        <p:txBody>
          <a:bodyPr lIns="90000" tIns="46800" rIns="90000" bIns="46800"/>
          <a:lstStyle>
            <a:lvl1pPr marL="0" indent="0">
              <a:lnSpc>
                <a:spcPct val="85000"/>
              </a:lnSpc>
              <a:buFontTx/>
              <a:buNone/>
              <a:defRPr sz="3000">
                <a:solidFill>
                  <a:srgbClr val="2E2E38"/>
                </a:solidFill>
              </a:defRPr>
            </a:lvl1pPr>
          </a:lstStyle>
          <a:p>
            <a:pPr lvl="0"/>
            <a:r>
              <a:rPr lang="en-IE" dirty="0"/>
              <a:t>Section divider over two lines or three lines</a:t>
            </a:r>
          </a:p>
        </p:txBody>
      </p:sp>
    </p:spTree>
    <p:extLst>
      <p:ext uri="{BB962C8B-B14F-4D97-AF65-F5344CB8AC3E}">
        <p14:creationId xmlns:p14="http://schemas.microsoft.com/office/powerpoint/2010/main" val="3974524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794857-4245-4B70-83AF-69EE83412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lIns="0"/>
          <a:lstStyle/>
          <a:p>
            <a:fld id="{19A29DBD-335A-435A-8745-2F341A9AAC4E}" type="datetime3">
              <a:rPr lang="en-IE" noProof="0" smtClean="0"/>
              <a:t>9 January 2023</a:t>
            </a:fld>
            <a:endParaRPr lang="en-IE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16D39F-AAFD-4EAB-BBF7-D94D820E8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lIns="0"/>
          <a:lstStyle/>
          <a:p>
            <a:r>
              <a:rPr lang="en-IE" noProof="0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C8219F-D640-4BE4-BEBF-30B96F2AF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201" y="6516456"/>
            <a:ext cx="663066" cy="180000"/>
          </a:xfrm>
          <a:prstGeom prst="rect">
            <a:avLst/>
          </a:prstGeom>
        </p:spPr>
        <p:txBody>
          <a:bodyPr lIns="0"/>
          <a:lstStyle/>
          <a:p>
            <a:r>
              <a:rPr lang="en-IE" noProof="0" dirty="0"/>
              <a:t>Page </a:t>
            </a:r>
            <a:fld id="{F1BC30E3-FFE5-4B91-AA19-87A149EBB9EE}" type="slidenum">
              <a:rPr lang="en-IE" noProof="0" smtClean="0"/>
              <a:pPr/>
              <a:t>‹#›</a:t>
            </a:fld>
            <a:endParaRPr lang="en-IE" noProof="0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8F035323-7C4A-4F1C-9DE0-8F00C50A28BE}"/>
              </a:ext>
            </a:extLst>
          </p:cNvPr>
          <p:cNvSpPr>
            <a:spLocks/>
          </p:cNvSpPr>
          <p:nvPr userDrawn="1"/>
        </p:nvSpPr>
        <p:spPr bwMode="gray">
          <a:xfrm>
            <a:off x="223519" y="107454"/>
            <a:ext cx="5298907" cy="4692758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19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10000" y="0"/>
                </a:lnTo>
                <a:lnTo>
                  <a:pt x="10000" y="8019"/>
                </a:lnTo>
                <a:lnTo>
                  <a:pt x="0" y="1000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E" dirty="0">
              <a:solidFill>
                <a:schemeClr val="bg1"/>
              </a:solidFill>
            </a:endParaRP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37042" y="1065096"/>
            <a:ext cx="4239129" cy="1678104"/>
          </a:xfrm>
        </p:spPr>
        <p:txBody>
          <a:bodyPr lIns="90000" tIns="46800" rIns="90000" bIns="46800"/>
          <a:lstStyle>
            <a:lvl1pPr marL="0" indent="0">
              <a:lnSpc>
                <a:spcPct val="85000"/>
              </a:lnSpc>
              <a:buFontTx/>
              <a:buNone/>
              <a:defRPr sz="3000">
                <a:solidFill>
                  <a:srgbClr val="2E2E38"/>
                </a:solidFill>
              </a:defRPr>
            </a:lvl1pPr>
          </a:lstStyle>
          <a:p>
            <a:pPr lvl="0"/>
            <a:r>
              <a:rPr lang="en-IE" dirty="0"/>
              <a:t>Section divider over two lines or three lines</a:t>
            </a:r>
          </a:p>
        </p:txBody>
      </p:sp>
    </p:spTree>
    <p:extLst>
      <p:ext uri="{BB962C8B-B14F-4D97-AF65-F5344CB8AC3E}">
        <p14:creationId xmlns:p14="http://schemas.microsoft.com/office/powerpoint/2010/main" val="38243085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mpt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226664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dia Placeholder 2">
            <a:extLst>
              <a:ext uri="{FF2B5EF4-FFF2-40B4-BE49-F238E27FC236}">
                <a16:creationId xmlns:a16="http://schemas.microsoft.com/office/drawing/2014/main" id="{0052CFA6-7CF5-41BD-9D94-2D0DAE108428}"/>
              </a:ext>
            </a:extLst>
          </p:cNvPr>
          <p:cNvSpPr>
            <a:spLocks noGrp="1"/>
          </p:cNvSpPr>
          <p:nvPr>
            <p:ph type="media" sz="quarter" idx="10" hasCustomPrompt="1"/>
          </p:nvPr>
        </p:nvSpPr>
        <p:spPr>
          <a:xfrm>
            <a:off x="0" y="0"/>
            <a:ext cx="9144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IN" dirty="0"/>
              <a:t>Video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ECDA38-9A54-405F-83FD-C2C8A8B87B3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/>
          <a:lstStyle/>
          <a:p>
            <a:fld id="{9B05771F-985B-43A3-B810-16E3E1851D68}" type="datetime3">
              <a:rPr lang="en-IE" noProof="0" smtClean="0"/>
              <a:t>9 January 2023</a:t>
            </a:fld>
            <a:endParaRPr lang="en-IE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94A337-C481-46B0-A487-BEEC61FC34F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lIns="0"/>
          <a:lstStyle/>
          <a:p>
            <a:r>
              <a:rPr lang="en-IE" noProof="0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6212A2-9F1E-4808-9F79-71FEE70E5DB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457201" y="6516456"/>
            <a:ext cx="663066" cy="180000"/>
          </a:xfrm>
          <a:prstGeom prst="rect">
            <a:avLst/>
          </a:prstGeom>
        </p:spPr>
        <p:txBody>
          <a:bodyPr lIns="0"/>
          <a:lstStyle/>
          <a:p>
            <a:r>
              <a:rPr lang="en-IE" noProof="0" dirty="0"/>
              <a:t>Page </a:t>
            </a:r>
            <a:fld id="{F1BC30E3-FFE5-4B91-AA19-87A149EBB9EE}" type="slidenum">
              <a:rPr lang="en-IE" noProof="0" smtClean="0"/>
              <a:pPr/>
              <a:t>‹#›</a:t>
            </a:fld>
            <a:endParaRPr lang="en-IE" noProof="0" dirty="0"/>
          </a:p>
        </p:txBody>
      </p:sp>
    </p:spTree>
    <p:extLst>
      <p:ext uri="{BB962C8B-B14F-4D97-AF65-F5344CB8AC3E}">
        <p14:creationId xmlns:p14="http://schemas.microsoft.com/office/powerpoint/2010/main" val="129542555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7E8263-DCF1-4C67-90D8-C34A99A7A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lIns="0"/>
          <a:lstStyle/>
          <a:p>
            <a:fld id="{8A8D4BB7-1E72-4EB8-993C-631EDB973C7A}" type="datetime3">
              <a:rPr lang="en-IE" noProof="0" smtClean="0"/>
              <a:t>9 January 2023</a:t>
            </a:fld>
            <a:endParaRPr lang="en-IE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E39A50-9EF9-4531-9496-997ED3A26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lIns="0"/>
          <a:lstStyle/>
          <a:p>
            <a:r>
              <a:rPr lang="en-IE" noProof="0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A5048-1D32-4032-B513-417B76980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201" y="6516456"/>
            <a:ext cx="663066" cy="180000"/>
          </a:xfrm>
          <a:prstGeom prst="rect">
            <a:avLst/>
          </a:prstGeom>
        </p:spPr>
        <p:txBody>
          <a:bodyPr lIns="0"/>
          <a:lstStyle/>
          <a:p>
            <a:r>
              <a:rPr lang="en-IE" noProof="0" dirty="0"/>
              <a:t>Page </a:t>
            </a:r>
            <a:fld id="{F1BC30E3-FFE5-4B91-AA19-87A149EBB9EE}" type="slidenum">
              <a:rPr lang="en-IE" noProof="0" smtClean="0"/>
              <a:pPr/>
              <a:t>‹#›</a:t>
            </a:fld>
            <a:endParaRPr lang="en-IE" noProof="0" dirty="0"/>
          </a:p>
        </p:txBody>
      </p:sp>
    </p:spTree>
    <p:extLst>
      <p:ext uri="{BB962C8B-B14F-4D97-AF65-F5344CB8AC3E}">
        <p14:creationId xmlns:p14="http://schemas.microsoft.com/office/powerpoint/2010/main" val="3411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94200"/>
            <a:ext cx="8229600" cy="590400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IE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E7A319-28F8-4E6B-8249-40111354B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D5F12-9236-45E8-96D1-F6A2C4A63F39}" type="datetime3">
              <a:rPr lang="en-IE" noProof="0" smtClean="0"/>
              <a:t>9 January 2023</a:t>
            </a:fld>
            <a:endParaRPr lang="en-IE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3A21D-493F-4B42-85B4-BCE5E8F92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noProof="0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0E1552-BF13-453D-A76C-3B49D9C85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201" y="6516456"/>
            <a:ext cx="663066" cy="180000"/>
          </a:xfrm>
          <a:prstGeom prst="rect">
            <a:avLst/>
          </a:prstGeom>
        </p:spPr>
        <p:txBody>
          <a:bodyPr/>
          <a:lstStyle/>
          <a:p>
            <a:r>
              <a:rPr lang="en-IE" noProof="0" dirty="0"/>
              <a:t>Page </a:t>
            </a:r>
            <a:fld id="{F1BC30E3-FFE5-4B91-AA19-87A149EBB9EE}" type="slidenum">
              <a:rPr lang="en-IE" noProof="0" smtClean="0"/>
              <a:pPr/>
              <a:t>‹#›</a:t>
            </a:fld>
            <a:endParaRPr lang="en-IE" noProof="0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0FC3EC46-D295-425C-8ED2-70D3C94626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1137920"/>
            <a:ext cx="8229600" cy="49479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IE" noProof="0" dirty="0"/>
          </a:p>
        </p:txBody>
      </p:sp>
      <p:sp>
        <p:nvSpPr>
          <p:cNvPr id="9" name="Line 10">
            <a:extLst>
              <a:ext uri="{FF2B5EF4-FFF2-40B4-BE49-F238E27FC236}">
                <a16:creationId xmlns:a16="http://schemas.microsoft.com/office/drawing/2014/main" id="{C37BF1DE-E4E1-40C4-B510-30A0AC8ABDB8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57201" y="943262"/>
            <a:ext cx="8258782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E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861262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Final leg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8ABFE52-8B9C-459B-B350-E3ADCFE74B2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C380190-B3B7-4FDF-9DA9-7E8E425BEDA0}"/>
              </a:ext>
            </a:extLst>
          </p:cNvPr>
          <p:cNvSpPr txBox="1">
            <a:spLocks/>
          </p:cNvSpPr>
          <p:nvPr userDrawn="1"/>
        </p:nvSpPr>
        <p:spPr>
          <a:xfrm>
            <a:off x="481959" y="327978"/>
            <a:ext cx="3205138" cy="2660728"/>
          </a:xfrm>
          <a:prstGeom prst="rect">
            <a:avLst/>
          </a:prstGeom>
          <a:noFill/>
        </p:spPr>
        <p:txBody>
          <a:bodyPr wrap="square" lIns="0" tIns="36576" rIns="0" bIns="0" rtlCol="0" anchor="t">
            <a:spAutoFit/>
          </a:bodyPr>
          <a:lstStyle/>
          <a:p>
            <a:pPr lvl="0">
              <a:spcAft>
                <a:spcPts val="600"/>
              </a:spcAft>
              <a:buClr>
                <a:srgbClr val="FFD200"/>
              </a:buClr>
              <a:buSzPct val="70000"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E600"/>
                </a:solidFill>
                <a:effectLst/>
                <a:uLnTx/>
                <a:uFillTx/>
                <a:latin typeface="EYInterstate" panose="02000503020000020004" pitchFamily="2" charset="0"/>
              </a:rPr>
              <a:t>EY  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E600"/>
                </a:solidFill>
                <a:effectLst/>
                <a:uLnTx/>
                <a:uFillTx/>
                <a:latin typeface="EYInterstate" panose="02000503020000020004" pitchFamily="2" charset="0"/>
                <a:cs typeface="Arial"/>
              </a:rPr>
              <a:t>|  </a:t>
            </a:r>
            <a:r>
              <a:rPr lang="en-IN" sz="1200" kern="0" dirty="0">
                <a:solidFill>
                  <a:srgbClr val="FFE600"/>
                </a:solidFill>
                <a:latin typeface="EYInterstate" panose="02000503020000020004" pitchFamily="2" charset="0"/>
                <a:cs typeface="Arial"/>
              </a:rPr>
              <a:t>Building a better working world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FFE600"/>
              </a:solidFill>
              <a:effectLst/>
              <a:uLnTx/>
              <a:uFillTx/>
              <a:latin typeface="EYInterstate" panose="02000503020000020004" pitchFamily="2" charset="0"/>
              <a:cs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200"/>
              </a:buClr>
              <a:buSzPct val="70000"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cs typeface="Arial"/>
            </a:endParaRPr>
          </a:p>
          <a:p>
            <a:pPr lvl="0">
              <a:buClr>
                <a:srgbClr val="FFD200"/>
              </a:buClr>
              <a:buSzPct val="70000"/>
              <a:defRPr/>
            </a:pPr>
            <a:r>
              <a:rPr lang="en-IN" sz="1100" kern="0" dirty="0">
                <a:solidFill>
                  <a:srgbClr val="FFFFFF"/>
                </a:solidFill>
                <a:latin typeface="EYInterstate" panose="02000503020000020004" pitchFamily="2" charset="0"/>
              </a:rPr>
              <a:t>EY exists to build a better working world, helping to create long-term value for clients, people and society and build trust in the capital markets. </a:t>
            </a:r>
          </a:p>
          <a:p>
            <a:pPr lvl="0">
              <a:buClr>
                <a:srgbClr val="FFD200"/>
              </a:buClr>
              <a:buSzPct val="70000"/>
              <a:defRPr/>
            </a:pPr>
            <a:endParaRPr lang="en-IN" sz="1100" kern="0" dirty="0">
              <a:solidFill>
                <a:srgbClr val="FFFFFF"/>
              </a:solidFill>
              <a:latin typeface="EYInterstate" panose="02000503020000020004" pitchFamily="2" charset="0"/>
            </a:endParaRPr>
          </a:p>
          <a:p>
            <a:pPr lvl="0">
              <a:buClr>
                <a:srgbClr val="FFD200"/>
              </a:buClr>
              <a:buSzPct val="70000"/>
              <a:defRPr/>
            </a:pPr>
            <a:r>
              <a:rPr lang="en-IN" sz="1100" kern="0" dirty="0">
                <a:solidFill>
                  <a:srgbClr val="FFFFFF"/>
                </a:solidFill>
                <a:latin typeface="EYInterstate" panose="02000503020000020004" pitchFamily="2" charset="0"/>
              </a:rPr>
              <a:t>Enabled by data and technology, diverse EY teams in over 150 countries provide trust through assurance and help clients grow, transform and operate. </a:t>
            </a:r>
          </a:p>
          <a:p>
            <a:pPr lvl="0">
              <a:buClr>
                <a:srgbClr val="FFD200"/>
              </a:buClr>
              <a:buSzPct val="70000"/>
              <a:defRPr/>
            </a:pPr>
            <a:endParaRPr lang="en-IN" sz="1100" kern="0" dirty="0">
              <a:solidFill>
                <a:srgbClr val="FFFFFF"/>
              </a:solidFill>
              <a:latin typeface="EYInterstate" panose="02000503020000020004" pitchFamily="2" charset="0"/>
            </a:endParaRPr>
          </a:p>
          <a:p>
            <a:pPr lvl="0">
              <a:buClr>
                <a:srgbClr val="FFD200"/>
              </a:buClr>
              <a:buSzPct val="70000"/>
              <a:defRPr/>
            </a:pPr>
            <a:r>
              <a:rPr lang="en-IN" sz="1100" kern="0" dirty="0">
                <a:solidFill>
                  <a:srgbClr val="FFFFFF"/>
                </a:solidFill>
                <a:latin typeface="EYInterstate" panose="02000503020000020004" pitchFamily="2" charset="0"/>
              </a:rPr>
              <a:t>Working across assurance, consulting, law, strategy, tax and transactions, EY teams ask better questions to find new answers for the complex issues facing our world today.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48E9C4-3C81-40DC-924B-315F894581B6}"/>
              </a:ext>
            </a:extLst>
          </p:cNvPr>
          <p:cNvSpPr txBox="1">
            <a:spLocks/>
          </p:cNvSpPr>
          <p:nvPr userDrawn="1"/>
        </p:nvSpPr>
        <p:spPr>
          <a:xfrm>
            <a:off x="5437241" y="327978"/>
            <a:ext cx="3309810" cy="307520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lvl="0">
              <a:spcAft>
                <a:spcPts val="500"/>
              </a:spcAft>
              <a:buClr>
                <a:srgbClr val="FFD200"/>
              </a:buClr>
              <a:buSzPct val="70000"/>
              <a:defRPr/>
            </a:pPr>
            <a:r>
              <a:rPr lang="en-IN" sz="800" kern="0" dirty="0">
                <a:solidFill>
                  <a:srgbClr val="FFFFFF"/>
                </a:solidFill>
                <a:latin typeface="+mj-lt"/>
              </a:rPr>
              <a:t>EY refers to the global organisation, and may refer to one or more, of the member firms of Ernst &amp; Young Global Limited, each of which is a separate legal entity. Ernst &amp; Young Global Limited, a UK company limited by guarantee, does not provide services to clients. Information about how EY collects and uses personal data and a description of the rights individuals have under data protection legislation are available via ey.com/privacy. EY member firms do not practice law where prohibited by local laws. For more information about our organisation, please visit ey.com.</a:t>
            </a:r>
          </a:p>
          <a:p>
            <a:pPr>
              <a:spcAft>
                <a:spcPts val="500"/>
              </a:spcAft>
              <a:buClr>
                <a:srgbClr val="FFD200"/>
              </a:buClr>
              <a:buSzPct val="70000"/>
              <a:defRPr/>
            </a:pPr>
            <a:r>
              <a:rPr lang="en-IN" sz="800" kern="0" dirty="0">
                <a:solidFill>
                  <a:srgbClr val="FFFFFF"/>
                </a:solidFill>
              </a:rPr>
              <a:t>© 2022 Ernst &amp; Young. All Rights Reserved.</a:t>
            </a:r>
          </a:p>
          <a:p>
            <a:pPr>
              <a:spcAft>
                <a:spcPts val="500"/>
              </a:spcAft>
              <a:buClr>
                <a:srgbClr val="FFD200"/>
              </a:buClr>
              <a:buSzPct val="70000"/>
              <a:defRPr/>
            </a:pPr>
            <a:r>
              <a:rPr lang="en-IE" sz="800" kern="0" dirty="0">
                <a:solidFill>
                  <a:srgbClr val="FFFFFF"/>
                </a:solidFill>
              </a:rPr>
              <a:t>The Irish firm Ernst &amp; Young is a member practice of Ernst &amp; Young Global Limited. It is authorised by the Institute of Chartered Accountants in Ireland to carry on investment business in the Republic of Ireland.</a:t>
            </a:r>
          </a:p>
          <a:p>
            <a:pPr>
              <a:spcAft>
                <a:spcPts val="500"/>
              </a:spcAft>
              <a:buClr>
                <a:srgbClr val="FFD200"/>
              </a:buClr>
              <a:buSzPct val="70000"/>
              <a:defRPr/>
            </a:pPr>
            <a:r>
              <a:rPr lang="en-IE" sz="800" kern="0" dirty="0">
                <a:solidFill>
                  <a:srgbClr val="FFFFFF"/>
                </a:solidFill>
              </a:rPr>
              <a:t>Ernst &amp; Young, Harcourt Centre, Harcourt Street, Dublin 2, Ireland.</a:t>
            </a:r>
          </a:p>
          <a:p>
            <a:pPr>
              <a:spcAft>
                <a:spcPts val="500"/>
              </a:spcAft>
              <a:buClr>
                <a:srgbClr val="FFD200"/>
              </a:buClr>
              <a:buSzPct val="70000"/>
              <a:defRPr/>
            </a:pPr>
            <a:r>
              <a:rPr lang="en-IE" sz="800" kern="0" dirty="0">
                <a:solidFill>
                  <a:srgbClr val="FFFFFF"/>
                </a:solidFill>
              </a:rPr>
              <a:t>Information in this publication is intended to provide only a general outline of the subjects covered. It should neither be regarded as comprehensive nor sufficient for making decisions, nor should it be used in place of professional advice. Ernst &amp; Young accepts no responsibility for any loss arising from any action taken or not taken by anyone using this material.</a:t>
            </a:r>
          </a:p>
          <a:p>
            <a:pPr lvl="0">
              <a:spcAft>
                <a:spcPts val="500"/>
              </a:spcAft>
              <a:buClr>
                <a:srgbClr val="FFD200"/>
              </a:buClr>
              <a:buSzPct val="70000"/>
              <a:defRPr/>
            </a:pPr>
            <a:r>
              <a:rPr lang="en-IN" sz="1100" kern="0" dirty="0">
                <a:solidFill>
                  <a:srgbClr val="FFFFFF"/>
                </a:solidFill>
                <a:latin typeface="EYInterstate" panose="02000503020000020004" pitchFamily="2" charset="0"/>
              </a:rPr>
              <a:t>ey.com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EABDDF-BBCF-4E45-BEA5-FD5FFE14E480}"/>
              </a:ext>
            </a:extLst>
          </p:cNvPr>
          <p:cNvSpPr txBox="1"/>
          <p:nvPr userDrawn="1"/>
        </p:nvSpPr>
        <p:spPr>
          <a:xfrm>
            <a:off x="-3229337" y="0"/>
            <a:ext cx="2916821" cy="2688804"/>
          </a:xfrm>
          <a:prstGeom prst="rect">
            <a:avLst/>
          </a:prstGeom>
          <a:solidFill>
            <a:schemeClr val="accent5"/>
          </a:solidFill>
        </p:spPr>
        <p:txBody>
          <a:bodyPr wrap="square" lIns="36000" tIns="36000" rIns="36000" bIns="36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IE" sz="1400" b="1" dirty="0">
                <a:solidFill>
                  <a:schemeClr val="tx1"/>
                </a:solidFill>
              </a:rPr>
              <a:t>Important: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IE" sz="1400" b="1" dirty="0">
                <a:solidFill>
                  <a:schemeClr val="tx1"/>
                </a:solidFill>
              </a:rPr>
              <a:t>Do not delete this slide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IE" sz="1400" dirty="0">
                <a:solidFill>
                  <a:schemeClr val="tx1"/>
                </a:solidFill>
              </a:rPr>
              <a:t>The image of the globe</a:t>
            </a:r>
            <a:r>
              <a:rPr lang="en-IE" sz="1400" baseline="0" dirty="0">
                <a:solidFill>
                  <a:schemeClr val="tx1"/>
                </a:solidFill>
              </a:rPr>
              <a:t> is required in presentations.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IE" sz="1400" baseline="0" dirty="0">
                <a:solidFill>
                  <a:schemeClr val="tx1"/>
                </a:solidFill>
              </a:rPr>
              <a:t>T</a:t>
            </a:r>
            <a:r>
              <a:rPr lang="en-IE" sz="1400" dirty="0">
                <a:solidFill>
                  <a:schemeClr val="tx1"/>
                </a:solidFill>
              </a:rPr>
              <a:t>his slide will only appear when the deck is printed; it will not appear during on-screen presentations.  It is a legal requirement of the firm that all printed documents contain this updated boiler text.</a:t>
            </a:r>
            <a:endParaRPr lang="en-GB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8679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slide_no first level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94200"/>
            <a:ext cx="8229600" cy="590400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IE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E7A319-28F8-4E6B-8249-40111354B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D5F12-9236-45E8-96D1-F6A2C4A63F39}" type="datetime3">
              <a:rPr lang="en-IE" noProof="0" smtClean="0"/>
              <a:t>9 January 2023</a:t>
            </a:fld>
            <a:endParaRPr lang="en-IE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3A21D-493F-4B42-85B4-BCE5E8F92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noProof="0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0E1552-BF13-453D-A76C-3B49D9C85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201" y="6516456"/>
            <a:ext cx="663066" cy="180000"/>
          </a:xfrm>
          <a:prstGeom prst="rect">
            <a:avLst/>
          </a:prstGeom>
        </p:spPr>
        <p:txBody>
          <a:bodyPr/>
          <a:lstStyle/>
          <a:p>
            <a:r>
              <a:rPr lang="en-IE" noProof="0" dirty="0"/>
              <a:t>Page </a:t>
            </a:r>
            <a:fld id="{F1BC30E3-FFE5-4B91-AA19-87A149EBB9EE}" type="slidenum">
              <a:rPr lang="en-IE" noProof="0" smtClean="0"/>
              <a:pPr/>
              <a:t>‹#›</a:t>
            </a:fld>
            <a:endParaRPr lang="en-IE" noProof="0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0FC3EC46-D295-425C-8ED2-70D3C94626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1137920"/>
            <a:ext cx="8229600" cy="49479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>
              <a:buFontTx/>
              <a:buNone/>
              <a:defRPr sz="2000"/>
            </a:lvl1pPr>
            <a:lvl2pPr marL="266700" indent="-266700">
              <a:defRPr sz="1800"/>
            </a:lvl2pPr>
            <a:lvl3pPr marL="541338" indent="-266700">
              <a:defRPr sz="1600"/>
            </a:lvl3pPr>
            <a:lvl4pPr marL="808038" indent="-266700">
              <a:defRPr sz="1400"/>
            </a:lvl4pPr>
            <a:lvl5pPr marL="1074738" indent="-266700">
              <a:defRPr sz="12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IE" noProof="0" dirty="0"/>
          </a:p>
        </p:txBody>
      </p:sp>
      <p:sp>
        <p:nvSpPr>
          <p:cNvPr id="9" name="Line 10">
            <a:extLst>
              <a:ext uri="{FF2B5EF4-FFF2-40B4-BE49-F238E27FC236}">
                <a16:creationId xmlns:a16="http://schemas.microsoft.com/office/drawing/2014/main" id="{C37BF1DE-E4E1-40C4-B510-30A0AC8ABDB8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57201" y="943262"/>
            <a:ext cx="8258782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E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5662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 slide_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94200"/>
            <a:ext cx="8229600" cy="590400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IE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137919"/>
            <a:ext cx="8229600" cy="4954905"/>
          </a:xfrm>
        </p:spPr>
        <p:txBody>
          <a:bodyPr/>
          <a:lstStyle>
            <a:lvl1pPr marL="0" indent="0">
              <a:spcBef>
                <a:spcPts val="360"/>
              </a:spcBef>
              <a:buNone/>
              <a:defRPr>
                <a:solidFill>
                  <a:schemeClr val="bg1"/>
                </a:solidFill>
              </a:defRPr>
            </a:lvl1pPr>
            <a:lvl2pPr marL="0" indent="0">
              <a:spcBef>
                <a:spcPts val="360"/>
              </a:spcBef>
              <a:buNone/>
              <a:defRPr sz="1349">
                <a:solidFill>
                  <a:schemeClr val="bg1"/>
                </a:solidFill>
              </a:defRPr>
            </a:lvl2pPr>
            <a:lvl3pPr marL="0" indent="0">
              <a:spcBef>
                <a:spcPts val="360"/>
              </a:spcBef>
              <a:buNone/>
              <a:defRPr sz="1199">
                <a:solidFill>
                  <a:schemeClr val="bg1"/>
                </a:solidFill>
              </a:defRPr>
            </a:lvl3pPr>
            <a:lvl4pPr marL="0" indent="0">
              <a:spcBef>
                <a:spcPts val="360"/>
              </a:spcBef>
              <a:buNone/>
              <a:defRPr sz="1049">
                <a:solidFill>
                  <a:schemeClr val="bg1"/>
                </a:solidFill>
              </a:defRPr>
            </a:lvl4pPr>
            <a:lvl5pPr marL="0" indent="0">
              <a:spcBef>
                <a:spcPts val="360"/>
              </a:spcBef>
              <a:buNone/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IE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D3198B-8C42-45EB-99DF-C3F1A2ABC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45ABC-A91F-4289-9C66-23D8A5B14269}" type="datetime3">
              <a:rPr lang="en-IE" noProof="0" smtClean="0"/>
              <a:t>9 January 2023</a:t>
            </a:fld>
            <a:endParaRPr lang="en-IE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5268C3-3843-40FF-9263-125A8E57D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noProof="0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3DE6C9-5E0D-49AD-8BBE-CFF57149B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201" y="6516456"/>
            <a:ext cx="663066" cy="180000"/>
          </a:xfrm>
          <a:prstGeom prst="rect">
            <a:avLst/>
          </a:prstGeom>
        </p:spPr>
        <p:txBody>
          <a:bodyPr/>
          <a:lstStyle/>
          <a:p>
            <a:r>
              <a:rPr lang="en-IE" noProof="0" dirty="0"/>
              <a:t>Page </a:t>
            </a:r>
            <a:fld id="{F1BC30E3-FFE5-4B91-AA19-87A149EBB9EE}" type="slidenum">
              <a:rPr lang="en-IE" noProof="0" smtClean="0"/>
              <a:pPr/>
              <a:t>‹#›</a:t>
            </a:fld>
            <a:endParaRPr lang="en-IE" noProof="0" dirty="0"/>
          </a:p>
        </p:txBody>
      </p:sp>
      <p:sp>
        <p:nvSpPr>
          <p:cNvPr id="8" name="Line 10">
            <a:extLst>
              <a:ext uri="{FF2B5EF4-FFF2-40B4-BE49-F238E27FC236}">
                <a16:creationId xmlns:a16="http://schemas.microsoft.com/office/drawing/2014/main" id="{C37BF1DE-E4E1-40C4-B510-30A0AC8ABDB8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57201" y="943262"/>
            <a:ext cx="8258782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E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9203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s_no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94200"/>
            <a:ext cx="8229600" cy="590880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IE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137919"/>
            <a:ext cx="4038600" cy="4954906"/>
          </a:xfr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  <a:lvl6pPr>
              <a:defRPr sz="1349"/>
            </a:lvl6pPr>
            <a:lvl7pPr>
              <a:defRPr sz="1349"/>
            </a:lvl7pPr>
            <a:lvl8pPr>
              <a:defRPr sz="1349"/>
            </a:lvl8pPr>
            <a:lvl9pPr>
              <a:defRPr sz="1349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IE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1" y="1137919"/>
            <a:ext cx="4038600" cy="4954906"/>
          </a:xfr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  <a:lvl6pPr>
              <a:defRPr sz="1349"/>
            </a:lvl6pPr>
            <a:lvl7pPr>
              <a:defRPr sz="1349"/>
            </a:lvl7pPr>
            <a:lvl8pPr>
              <a:defRPr sz="1349"/>
            </a:lvl8pPr>
            <a:lvl9pPr>
              <a:defRPr sz="1349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IE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AD8D47-C5CC-46B5-80A6-DC3E17F40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3D75D-FE2A-4AE4-84E8-26A2D7A851BF}" type="datetime3">
              <a:rPr lang="en-IE" noProof="0" smtClean="0"/>
              <a:t>9 January 2023</a:t>
            </a:fld>
            <a:endParaRPr lang="en-IE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B2D722-DDE7-4179-BC15-25906CAE0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noProof="0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4756507-1FEF-43F0-A228-A0F4A38D3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201" y="6516456"/>
            <a:ext cx="663066" cy="180000"/>
          </a:xfrm>
          <a:prstGeom prst="rect">
            <a:avLst/>
          </a:prstGeom>
        </p:spPr>
        <p:txBody>
          <a:bodyPr/>
          <a:lstStyle/>
          <a:p>
            <a:r>
              <a:rPr lang="en-IE" noProof="0" dirty="0"/>
              <a:t>Page </a:t>
            </a:r>
            <a:fld id="{F1BC30E3-FFE5-4B91-AA19-87A149EBB9EE}" type="slidenum">
              <a:rPr lang="en-IE" noProof="0" smtClean="0"/>
              <a:pPr/>
              <a:t>‹#›</a:t>
            </a:fld>
            <a:endParaRPr lang="en-IE" noProof="0" dirty="0"/>
          </a:p>
        </p:txBody>
      </p:sp>
      <p:sp>
        <p:nvSpPr>
          <p:cNvPr id="9" name="Line 10">
            <a:extLst>
              <a:ext uri="{FF2B5EF4-FFF2-40B4-BE49-F238E27FC236}">
                <a16:creationId xmlns:a16="http://schemas.microsoft.com/office/drawing/2014/main" id="{C37BF1DE-E4E1-40C4-B510-30A0AC8ABDB8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57201" y="943262"/>
            <a:ext cx="8258782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E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9675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35" userDrawn="1">
          <p15:clr>
            <a:srgbClr val="FBAE40"/>
          </p15:clr>
        </p15:guide>
        <p15:guide id="2" pos="2925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s with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9247" y="1869442"/>
            <a:ext cx="4042800" cy="4223384"/>
          </a:xfrm>
        </p:spPr>
        <p:txBody>
          <a:bodyPr/>
          <a:lstStyle>
            <a:lvl1pPr>
              <a:defRPr sz="1499">
                <a:solidFill>
                  <a:schemeClr val="bg1"/>
                </a:solidFill>
              </a:defRPr>
            </a:lvl1pPr>
            <a:lvl2pPr>
              <a:defRPr sz="1349">
                <a:solidFill>
                  <a:schemeClr val="bg1"/>
                </a:solidFill>
              </a:defRPr>
            </a:lvl2pPr>
            <a:lvl3pPr>
              <a:defRPr sz="1199">
                <a:solidFill>
                  <a:schemeClr val="bg1"/>
                </a:solidFill>
              </a:defRPr>
            </a:lvl3pPr>
            <a:lvl4pPr>
              <a:defRPr sz="1049">
                <a:solidFill>
                  <a:schemeClr val="bg1"/>
                </a:solidFill>
              </a:defRPr>
            </a:lvl4pPr>
            <a:lvl5pPr>
              <a:defRPr sz="900">
                <a:solidFill>
                  <a:schemeClr val="bg1"/>
                </a:solidFill>
              </a:defRPr>
            </a:lvl5pPr>
            <a:lvl6pPr>
              <a:defRPr sz="1349"/>
            </a:lvl6pPr>
            <a:lvl7pPr>
              <a:defRPr sz="1349"/>
            </a:lvl7pPr>
            <a:lvl8pPr>
              <a:defRPr sz="1349"/>
            </a:lvl8pPr>
            <a:lvl9pPr>
              <a:defRPr sz="1349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IE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7304" y="1869442"/>
            <a:ext cx="4042800" cy="4223384"/>
          </a:xfrm>
        </p:spPr>
        <p:txBody>
          <a:bodyPr/>
          <a:lstStyle>
            <a:lvl1pPr>
              <a:defRPr sz="1499">
                <a:solidFill>
                  <a:schemeClr val="bg1"/>
                </a:solidFill>
              </a:defRPr>
            </a:lvl1pPr>
            <a:lvl2pPr>
              <a:defRPr sz="1349">
                <a:solidFill>
                  <a:schemeClr val="bg1"/>
                </a:solidFill>
              </a:defRPr>
            </a:lvl2pPr>
            <a:lvl3pPr>
              <a:defRPr sz="1199">
                <a:solidFill>
                  <a:schemeClr val="bg1"/>
                </a:solidFill>
              </a:defRPr>
            </a:lvl3pPr>
            <a:lvl4pPr>
              <a:defRPr sz="1049">
                <a:solidFill>
                  <a:schemeClr val="bg1"/>
                </a:solidFill>
              </a:defRPr>
            </a:lvl4pPr>
            <a:lvl5pPr>
              <a:defRPr sz="900">
                <a:solidFill>
                  <a:schemeClr val="bg1"/>
                </a:solidFill>
              </a:defRPr>
            </a:lvl5pPr>
            <a:lvl6pPr>
              <a:defRPr sz="1349"/>
            </a:lvl6pPr>
            <a:lvl7pPr>
              <a:defRPr sz="1349"/>
            </a:lvl7pPr>
            <a:lvl8pPr>
              <a:defRPr sz="1349"/>
            </a:lvl8pPr>
            <a:lvl9pPr>
              <a:defRPr sz="1349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IE" noProof="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457201" y="1137920"/>
            <a:ext cx="4042800" cy="640800"/>
          </a:xfrm>
        </p:spPr>
        <p:txBody>
          <a:bodyPr anchor="t" anchorCtr="0"/>
          <a:lstStyle>
            <a:lvl1pPr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647304" y="1137920"/>
            <a:ext cx="4042800" cy="640800"/>
          </a:xfrm>
        </p:spPr>
        <p:txBody>
          <a:bodyPr anchor="t" anchorCtr="0"/>
          <a:lstStyle>
            <a:lvl1pPr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94200"/>
            <a:ext cx="8229600" cy="590880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IE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CF6F0C-8419-4816-9E6B-8941D50C588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32F33D8-1A24-4E39-86C5-F6B07A9A5EB7}" type="datetime3">
              <a:rPr lang="en-IE" noProof="0" smtClean="0"/>
              <a:t>9 January 2023</a:t>
            </a:fld>
            <a:endParaRPr lang="en-IE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37EFC1-5CA0-4BFB-8363-27F8F3D2336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IE" noProof="0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B86835-09D6-4615-BB7C-7F8253C03FF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457201" y="6516456"/>
            <a:ext cx="663066" cy="180000"/>
          </a:xfrm>
          <a:prstGeom prst="rect">
            <a:avLst/>
          </a:prstGeom>
        </p:spPr>
        <p:txBody>
          <a:bodyPr/>
          <a:lstStyle/>
          <a:p>
            <a:r>
              <a:rPr lang="en-IE" noProof="0" dirty="0"/>
              <a:t>Page </a:t>
            </a:r>
            <a:fld id="{F1BC30E3-FFE5-4B91-AA19-87A149EBB9EE}" type="slidenum">
              <a:rPr lang="en-IE" noProof="0" smtClean="0"/>
              <a:pPr/>
              <a:t>‹#›</a:t>
            </a:fld>
            <a:endParaRPr lang="en-IE" noProof="0" dirty="0"/>
          </a:p>
        </p:txBody>
      </p:sp>
      <p:sp>
        <p:nvSpPr>
          <p:cNvPr id="12" name="Line 10">
            <a:extLst>
              <a:ext uri="{FF2B5EF4-FFF2-40B4-BE49-F238E27FC236}">
                <a16:creationId xmlns:a16="http://schemas.microsoft.com/office/drawing/2014/main" id="{C37BF1DE-E4E1-40C4-B510-30A0AC8ABDB8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57201" y="943262"/>
            <a:ext cx="8258782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E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81436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35" userDrawn="1">
          <p15:clr>
            <a:srgbClr val="FBAE40"/>
          </p15:clr>
        </p15:guide>
        <p15:guide id="2" pos="2925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xed layout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94200"/>
            <a:ext cx="8229600" cy="590400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IE" noProof="0" dirty="0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DA81FCAA-64D2-4A9C-B16E-9C4E3BB431B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541864" y="3813288"/>
            <a:ext cx="2315750" cy="180000"/>
          </a:xfrm>
        </p:spPr>
        <p:txBody>
          <a:bodyPr/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</a:lstStyle>
          <a:p>
            <a:pPr lvl="0"/>
            <a:r>
              <a:rPr lang="en-IE" noProof="0" dirty="0"/>
              <a:t>Name Surname</a:t>
            </a:r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03CDC117-35F2-47B2-85B2-29CB8EE7E09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541864" y="4055931"/>
            <a:ext cx="2315750" cy="180000"/>
          </a:xfrm>
        </p:spPr>
        <p:txBody>
          <a:bodyPr/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</a:lstStyle>
          <a:p>
            <a:pPr lvl="0"/>
            <a:r>
              <a:rPr lang="en-IE" noProof="0" dirty="0"/>
              <a:t>Job Title to go here</a:t>
            </a:r>
          </a:p>
        </p:txBody>
      </p:sp>
      <p:sp>
        <p:nvSpPr>
          <p:cNvPr id="14" name="Picture Placeholder 19">
            <a:extLst>
              <a:ext uri="{FF2B5EF4-FFF2-40B4-BE49-F238E27FC236}">
                <a16:creationId xmlns:a16="http://schemas.microsoft.com/office/drawing/2014/main" id="{00A15EA9-2372-4E06-83C2-1E13AB1FA62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589864" y="3578084"/>
            <a:ext cx="777600" cy="778959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675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IE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DB83DAE-9FEB-4E9C-85BA-A34BD239275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89866" y="1137921"/>
            <a:ext cx="4096935" cy="37380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IE" noProof="0" dirty="0"/>
              <a:t>Key takeaways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C1ABE303-7041-4312-AD03-0E872AEF99B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89866" y="1635009"/>
            <a:ext cx="4096935" cy="1611554"/>
          </a:xfrm>
        </p:spPr>
        <p:txBody>
          <a:bodyPr/>
          <a:lstStyle>
            <a:lvl1pPr marL="0" indent="0">
              <a:buNone/>
              <a:defRPr sz="1199"/>
            </a:lvl1pPr>
          </a:lstStyle>
          <a:p>
            <a:pPr lvl="0"/>
            <a:r>
              <a:rPr lang="en-IE" noProof="0" dirty="0"/>
              <a:t>Content EY Interstate Light, 16pt, Lorem ipsum </a:t>
            </a:r>
            <a:r>
              <a:rPr lang="en-IE" noProof="0" dirty="0" err="1"/>
              <a:t>dolor</a:t>
            </a:r>
            <a:r>
              <a:rPr lang="en-IE" noProof="0" dirty="0"/>
              <a:t>, 12pt, </a:t>
            </a:r>
            <a:r>
              <a:rPr lang="en-IE" noProof="0" dirty="0" err="1"/>
              <a:t>Utinam</a:t>
            </a:r>
            <a:r>
              <a:rPr lang="en-IE" noProof="0" dirty="0"/>
              <a:t> </a:t>
            </a:r>
            <a:r>
              <a:rPr lang="en-IE" noProof="0" dirty="0" err="1"/>
              <a:t>nonumy</a:t>
            </a:r>
            <a:r>
              <a:rPr lang="en-IE" noProof="0" dirty="0"/>
              <a:t> </a:t>
            </a:r>
            <a:r>
              <a:rPr lang="en-IE" noProof="0" dirty="0" err="1"/>
              <a:t>abhorreant</a:t>
            </a:r>
            <a:r>
              <a:rPr lang="en-IE" noProof="0" dirty="0"/>
              <a:t> </a:t>
            </a:r>
            <a:r>
              <a:rPr lang="en-IE" noProof="0" dirty="0" err="1"/>
              <a:t>sead</a:t>
            </a:r>
            <a:r>
              <a:rPr lang="en-IE" noProof="0" dirty="0"/>
              <a:t>. </a:t>
            </a:r>
            <a:r>
              <a:rPr lang="en-IE" noProof="0" dirty="0" err="1"/>
              <a:t>Putant</a:t>
            </a:r>
            <a:r>
              <a:rPr lang="en-IE" noProof="0" dirty="0"/>
              <a:t> </a:t>
            </a:r>
            <a:r>
              <a:rPr lang="en-IE" noProof="0" dirty="0" err="1"/>
              <a:t>probatus</a:t>
            </a:r>
            <a:r>
              <a:rPr lang="en-IE" noProof="0" dirty="0"/>
              <a:t> id vis, ad his </a:t>
            </a:r>
            <a:r>
              <a:rPr lang="en-IE" noProof="0" dirty="0" err="1"/>
              <a:t>meis</a:t>
            </a:r>
            <a:r>
              <a:rPr lang="en-IE" noProof="0" dirty="0"/>
              <a:t> </a:t>
            </a:r>
            <a:r>
              <a:rPr lang="en-IE" noProof="0" dirty="0" err="1"/>
              <a:t>habemus</a:t>
            </a:r>
            <a:r>
              <a:rPr lang="en-IE" noProof="0" dirty="0"/>
              <a:t> </a:t>
            </a:r>
            <a:r>
              <a:rPr lang="en-IE" noProof="0" dirty="0" err="1"/>
              <a:t>repudiare</a:t>
            </a:r>
            <a:r>
              <a:rPr lang="en-IE" noProof="0" dirty="0"/>
              <a:t>, has an </a:t>
            </a:r>
            <a:r>
              <a:rPr lang="en-IE" noProof="0" dirty="0" err="1"/>
              <a:t>pericula</a:t>
            </a:r>
            <a:r>
              <a:rPr lang="en-IE" noProof="0" dirty="0"/>
              <a:t> </a:t>
            </a:r>
            <a:r>
              <a:rPr lang="en-IE" noProof="0" dirty="0" err="1"/>
              <a:t>tractatos</a:t>
            </a:r>
            <a:r>
              <a:rPr lang="en-IE" noProof="0" dirty="0"/>
              <a:t>. </a:t>
            </a:r>
            <a:r>
              <a:rPr lang="en-IE" noProof="0" dirty="0" err="1"/>
              <a:t>Nec</a:t>
            </a:r>
            <a:r>
              <a:rPr lang="en-IE" noProof="0" dirty="0"/>
              <a:t> </a:t>
            </a:r>
            <a:r>
              <a:rPr lang="en-IE" noProof="0" dirty="0" err="1"/>
              <a:t>debitis</a:t>
            </a:r>
            <a:r>
              <a:rPr lang="en-IE" noProof="0" dirty="0"/>
              <a:t> </a:t>
            </a:r>
            <a:r>
              <a:rPr lang="en-IE" noProof="0" dirty="0" err="1"/>
              <a:t>dissentias</a:t>
            </a:r>
            <a:r>
              <a:rPr lang="en-IE" noProof="0" dirty="0"/>
              <a:t> ad. </a:t>
            </a:r>
            <a:r>
              <a:rPr lang="en-IE" noProof="0" dirty="0" err="1"/>
              <a:t>Patrioque</a:t>
            </a:r>
            <a:r>
              <a:rPr lang="en-IE" noProof="0" dirty="0"/>
              <a:t> </a:t>
            </a:r>
            <a:r>
              <a:rPr lang="en-IE" noProof="0" dirty="0" err="1"/>
              <a:t>voluptatum</a:t>
            </a:r>
            <a:r>
              <a:rPr lang="en-IE" noProof="0" dirty="0"/>
              <a:t> </a:t>
            </a:r>
            <a:r>
              <a:rPr lang="en-IE" noProof="0" dirty="0" err="1"/>
              <a:t>sed</a:t>
            </a:r>
            <a:r>
              <a:rPr lang="en-IE" noProof="0" dirty="0"/>
              <a:t> ex, id </a:t>
            </a:r>
            <a:r>
              <a:rPr lang="en-IE" noProof="0" dirty="0" err="1"/>
              <a:t>admodum</a:t>
            </a:r>
            <a:r>
              <a:rPr lang="en-IE" noProof="0" dirty="0"/>
              <a:t>.</a:t>
            </a:r>
          </a:p>
          <a:p>
            <a:pPr lvl="0"/>
            <a:endParaRPr lang="en-IE" noProof="0" dirty="0"/>
          </a:p>
        </p:txBody>
      </p:sp>
      <p:sp>
        <p:nvSpPr>
          <p:cNvPr id="16" name="Line 10">
            <a:extLst>
              <a:ext uri="{FF2B5EF4-FFF2-40B4-BE49-F238E27FC236}">
                <a16:creationId xmlns:a16="http://schemas.microsoft.com/office/drawing/2014/main" id="{C37BF1DE-E4E1-40C4-B510-30A0AC8ABDB8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57201" y="943262"/>
            <a:ext cx="8258782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E" noProof="0" dirty="0">
              <a:solidFill>
                <a:schemeClr val="bg1"/>
              </a:solidFill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1D44C6-2A68-4AD7-9CC8-54BCF1002719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9664C035-6A58-4B86-A7B1-540D1C3A5C34}" type="datetime3">
              <a:rPr lang="en-IE" noProof="0" smtClean="0"/>
              <a:t>9 January 2023</a:t>
            </a:fld>
            <a:endParaRPr lang="en-IE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2191FF-C540-403B-944B-8EC413F39BAA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IE" noProof="0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10440-F38E-4BBB-A6D3-3297528ECACE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457201" y="6516456"/>
            <a:ext cx="663066" cy="180000"/>
          </a:xfrm>
          <a:prstGeom prst="rect">
            <a:avLst/>
          </a:prstGeom>
        </p:spPr>
        <p:txBody>
          <a:bodyPr/>
          <a:lstStyle/>
          <a:p>
            <a:r>
              <a:rPr lang="en-IE" noProof="0" dirty="0"/>
              <a:t>Page </a:t>
            </a:r>
            <a:fld id="{F1BC30E3-FFE5-4B91-AA19-87A149EBB9EE}" type="slidenum">
              <a:rPr lang="en-IE" noProof="0" smtClean="0"/>
              <a:pPr/>
              <a:t>‹#›</a:t>
            </a:fld>
            <a:endParaRPr lang="en-IE" noProof="0" dirty="0"/>
          </a:p>
        </p:txBody>
      </p:sp>
      <p:sp>
        <p:nvSpPr>
          <p:cNvPr id="17" name="Content Placeholder 7"/>
          <p:cNvSpPr>
            <a:spLocks noGrp="1"/>
          </p:cNvSpPr>
          <p:nvPr>
            <p:ph sz="quarter" idx="22"/>
          </p:nvPr>
        </p:nvSpPr>
        <p:spPr>
          <a:xfrm>
            <a:off x="457200" y="1137921"/>
            <a:ext cx="3716193" cy="4267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37772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9247" y="1387061"/>
            <a:ext cx="8256736" cy="624619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>
              <a:defRPr sz="1349">
                <a:solidFill>
                  <a:schemeClr val="bg1"/>
                </a:solidFill>
              </a:defRPr>
            </a:lvl2pPr>
            <a:lvl3pPr>
              <a:defRPr sz="1199">
                <a:solidFill>
                  <a:schemeClr val="bg1"/>
                </a:solidFill>
              </a:defRPr>
            </a:lvl3pPr>
            <a:lvl4pPr>
              <a:defRPr sz="1049">
                <a:solidFill>
                  <a:schemeClr val="bg1"/>
                </a:solidFill>
              </a:defRPr>
            </a:lvl4pPr>
            <a:lvl5pPr>
              <a:defRPr sz="900">
                <a:solidFill>
                  <a:schemeClr val="bg1"/>
                </a:solidFill>
              </a:defRPr>
            </a:lvl5pPr>
            <a:lvl6pPr>
              <a:defRPr sz="1349"/>
            </a:lvl6pPr>
            <a:lvl7pPr>
              <a:defRPr sz="1349"/>
            </a:lvl7pPr>
            <a:lvl8pPr>
              <a:defRPr sz="1349"/>
            </a:lvl8pPr>
            <a:lvl9pPr>
              <a:defRPr sz="1349"/>
            </a:lvl9pPr>
          </a:lstStyle>
          <a:p>
            <a:pPr lvl="0"/>
            <a:r>
              <a:rPr lang="en-IE" noProof="0" dirty="0"/>
              <a:t>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457201" y="1137921"/>
            <a:ext cx="8229600" cy="252000"/>
          </a:xfrm>
        </p:spPr>
        <p:txBody>
          <a:bodyPr anchor="t" anchorCtr="0"/>
          <a:lstStyle>
            <a:lvl1pPr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94200"/>
            <a:ext cx="8229600" cy="590880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IE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CF6F0C-8419-4816-9E6B-8941D50C588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32F33D8-1A24-4E39-86C5-F6B07A9A5EB7}" type="datetime3">
              <a:rPr lang="en-IE" noProof="0" smtClean="0"/>
              <a:t>9 January 2023</a:t>
            </a:fld>
            <a:endParaRPr lang="en-IE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37EFC1-5CA0-4BFB-8363-27F8F3D2336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IE" noProof="0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B86835-09D6-4615-BB7C-7F8253C03FF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457201" y="6516456"/>
            <a:ext cx="663066" cy="180000"/>
          </a:xfrm>
          <a:prstGeom prst="rect">
            <a:avLst/>
          </a:prstGeom>
        </p:spPr>
        <p:txBody>
          <a:bodyPr/>
          <a:lstStyle/>
          <a:p>
            <a:r>
              <a:rPr lang="en-IE" noProof="0" dirty="0"/>
              <a:t>Page </a:t>
            </a:r>
            <a:fld id="{F1BC30E3-FFE5-4B91-AA19-87A149EBB9EE}" type="slidenum">
              <a:rPr lang="en-IE" noProof="0" smtClean="0"/>
              <a:pPr/>
              <a:t>‹#›</a:t>
            </a:fld>
            <a:endParaRPr lang="en-IE" noProof="0" dirty="0"/>
          </a:p>
        </p:txBody>
      </p:sp>
      <p:sp>
        <p:nvSpPr>
          <p:cNvPr id="11" name="Line 10">
            <a:extLst>
              <a:ext uri="{FF2B5EF4-FFF2-40B4-BE49-F238E27FC236}">
                <a16:creationId xmlns:a16="http://schemas.microsoft.com/office/drawing/2014/main" id="{C37BF1DE-E4E1-40C4-B510-30A0AC8ABDB8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57201" y="943262"/>
            <a:ext cx="8258782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E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2638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30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1" y="294200"/>
            <a:ext cx="8229600" cy="5908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  <a:endParaRPr lang="en-IE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137920"/>
            <a:ext cx="8229600" cy="49479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IE" noProof="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3A56E9B-FDEB-4900-88BD-F0B34334DB41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4464" y="6327648"/>
            <a:ext cx="402504" cy="41148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69E1F1-58AD-46F1-B809-9D59D36060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008048" y="6516456"/>
            <a:ext cx="1191258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IN" sz="800" kern="1200" smtClean="0">
                <a:solidFill>
                  <a:schemeClr val="bg1"/>
                </a:solidFill>
                <a:latin typeface="EYInterstate" panose="02000503020000020004" pitchFamily="2" charset="0"/>
                <a:ea typeface="+mn-ea"/>
                <a:cs typeface="+mn-cs"/>
              </a:defRPr>
            </a:lvl1pPr>
          </a:lstStyle>
          <a:p>
            <a:fld id="{BB8231F0-3B52-46BE-9F1F-CD1AA9613C52}" type="datetime3">
              <a:rPr lang="en-IE" noProof="0" smtClean="0"/>
              <a:t>9 January 2023</a:t>
            </a:fld>
            <a:endParaRPr lang="en-IE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E0BE3A-850C-4403-A5AC-24F2FB2AC9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437308" y="6516456"/>
            <a:ext cx="3600000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IN" sz="800" kern="1200" dirty="0">
                <a:solidFill>
                  <a:schemeClr val="bg1"/>
                </a:solidFill>
                <a:latin typeface="EYInterstate" panose="02000503020000020004" pitchFamily="2" charset="0"/>
                <a:ea typeface="+mn-ea"/>
                <a:cs typeface="+mn-cs"/>
              </a:defRPr>
            </a:lvl1pPr>
          </a:lstStyle>
          <a:p>
            <a:r>
              <a:rPr lang="en-IE" noProof="0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1FFE43-22D2-44DE-9910-040934A9AD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57201" y="6516456"/>
            <a:ext cx="663066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IN" sz="800" kern="1200" smtClean="0">
                <a:solidFill>
                  <a:schemeClr val="bg1"/>
                </a:solidFill>
                <a:latin typeface="EYInterstate" panose="02000503020000020004" pitchFamily="2" charset="0"/>
                <a:ea typeface="+mn-ea"/>
                <a:cs typeface="+mn-cs"/>
              </a:defRPr>
            </a:lvl1pPr>
          </a:lstStyle>
          <a:p>
            <a:r>
              <a:rPr lang="en-IE" noProof="0" dirty="0"/>
              <a:t>Page </a:t>
            </a:r>
            <a:fld id="{F1BC30E3-FFE5-4B91-AA19-87A149EBB9EE}" type="slidenum">
              <a:rPr lang="en-IE" noProof="0" smtClean="0"/>
              <a:pPr/>
              <a:t>‹#›</a:t>
            </a:fld>
            <a:endParaRPr lang="en-IE" noProof="0" dirty="0"/>
          </a:p>
        </p:txBody>
      </p:sp>
    </p:spTree>
    <p:extLst>
      <p:ext uri="{BB962C8B-B14F-4D97-AF65-F5344CB8AC3E}">
        <p14:creationId xmlns:p14="http://schemas.microsoft.com/office/powerpoint/2010/main" val="3861427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94" r:id="rId2"/>
    <p:sldLayoutId id="2147483822" r:id="rId3"/>
    <p:sldLayoutId id="2147483957" r:id="rId4"/>
    <p:sldLayoutId id="2147483826" r:id="rId5"/>
    <p:sldLayoutId id="2147483833" r:id="rId6"/>
    <p:sldLayoutId id="2147483834" r:id="rId7"/>
    <p:sldLayoutId id="2147483829" r:id="rId8"/>
    <p:sldLayoutId id="2147483903" r:id="rId9"/>
    <p:sldLayoutId id="2147483958" r:id="rId10"/>
    <p:sldLayoutId id="2147483839" r:id="rId11"/>
    <p:sldLayoutId id="2147483840" r:id="rId12"/>
    <p:sldLayoutId id="2147483907" r:id="rId13"/>
    <p:sldLayoutId id="2147483991" r:id="rId14"/>
  </p:sldLayoutIdLst>
  <p:hf hdr="0"/>
  <p:txStyles>
    <p:titleStyle>
      <a:lvl1pPr algn="l" defTabSz="685434" rtl="0" eaLnBrk="1" latinLnBrk="0" hangingPunct="1">
        <a:lnSpc>
          <a:spcPct val="85000"/>
        </a:lnSpc>
        <a:spcBef>
          <a:spcPct val="0"/>
        </a:spcBef>
        <a:buNone/>
        <a:defRPr sz="2400" b="0" kern="1200">
          <a:solidFill>
            <a:schemeClr val="bg1"/>
          </a:solidFill>
          <a:latin typeface="EYInterstate Light" panose="02000506000000020004" pitchFamily="2" charset="0"/>
          <a:ea typeface="+mj-ea"/>
          <a:cs typeface="Arial" pitchFamily="34" charset="0"/>
        </a:defRPr>
      </a:lvl1pPr>
    </p:titleStyle>
    <p:bodyStyle>
      <a:lvl1pPr marL="267319" indent="-267319" algn="l" defTabSz="685434" rtl="0" eaLnBrk="1" latinLnBrk="0" hangingPunct="1">
        <a:spcBef>
          <a:spcPct val="20000"/>
        </a:spcBef>
        <a:buClr>
          <a:schemeClr val="tx2"/>
        </a:buClr>
        <a:buSzPct val="110000"/>
        <a:buFont typeface="EYInterstate Light" panose="02000506000000020004" pitchFamily="2" charset="0"/>
        <a:buChar char="•"/>
        <a:defRPr sz="2000" kern="1200">
          <a:solidFill>
            <a:schemeClr val="bg1"/>
          </a:solidFill>
          <a:latin typeface="EYInterstate Light" panose="02000506000000020004" pitchFamily="2" charset="0"/>
          <a:ea typeface="+mn-ea"/>
          <a:cs typeface="+mn-cs"/>
        </a:defRPr>
      </a:lvl1pPr>
      <a:lvl2pPr marL="534639" indent="-267319" algn="l" defTabSz="685434" rtl="0" eaLnBrk="1" latinLnBrk="0" hangingPunct="1">
        <a:spcBef>
          <a:spcPct val="20000"/>
        </a:spcBef>
        <a:buClr>
          <a:schemeClr val="tx2"/>
        </a:buClr>
        <a:buSzPct val="110000"/>
        <a:buFont typeface="EYInterstate Light" panose="02000506000000020004" pitchFamily="2" charset="0"/>
        <a:buChar char="•"/>
        <a:defRPr sz="1800" kern="1200">
          <a:solidFill>
            <a:schemeClr val="bg1"/>
          </a:solidFill>
          <a:latin typeface="EYInterstate Light" panose="02000506000000020004" pitchFamily="2" charset="0"/>
          <a:ea typeface="+mn-ea"/>
          <a:cs typeface="+mn-cs"/>
        </a:defRPr>
      </a:lvl2pPr>
      <a:lvl3pPr marL="801958" indent="-267319" algn="l" defTabSz="685434" rtl="0" eaLnBrk="1" latinLnBrk="0" hangingPunct="1">
        <a:spcBef>
          <a:spcPct val="20000"/>
        </a:spcBef>
        <a:buClr>
          <a:schemeClr val="tx2"/>
        </a:buClr>
        <a:buSzPct val="110000"/>
        <a:buFont typeface="EYInterstate Light" panose="02000506000000020004" pitchFamily="2" charset="0"/>
        <a:buChar char="•"/>
        <a:defRPr sz="1600" kern="1200">
          <a:solidFill>
            <a:schemeClr val="bg1"/>
          </a:solidFill>
          <a:latin typeface="EYInterstate Light" panose="02000506000000020004" pitchFamily="2" charset="0"/>
          <a:ea typeface="+mn-ea"/>
          <a:cs typeface="+mn-cs"/>
        </a:defRPr>
      </a:lvl3pPr>
      <a:lvl4pPr marL="1069277" indent="-267319" algn="l" defTabSz="685434" rtl="0" eaLnBrk="1" latinLnBrk="0" hangingPunct="1">
        <a:spcBef>
          <a:spcPct val="20000"/>
        </a:spcBef>
        <a:buClr>
          <a:schemeClr val="tx2"/>
        </a:buClr>
        <a:buSzPct val="110000"/>
        <a:buFont typeface="EYInterstate Light" panose="02000506000000020004" pitchFamily="2" charset="0"/>
        <a:buChar char="•"/>
        <a:defRPr sz="1400" kern="1200">
          <a:solidFill>
            <a:schemeClr val="bg1"/>
          </a:solidFill>
          <a:latin typeface="EYInterstate Light" panose="02000506000000020004" pitchFamily="2" charset="0"/>
          <a:ea typeface="+mn-ea"/>
          <a:cs typeface="+mn-cs"/>
        </a:defRPr>
      </a:lvl4pPr>
      <a:lvl5pPr marL="1336597" indent="-267319" algn="l" defTabSz="685434" rtl="0" eaLnBrk="1" latinLnBrk="0" hangingPunct="1">
        <a:spcBef>
          <a:spcPct val="20000"/>
        </a:spcBef>
        <a:buClr>
          <a:schemeClr val="tx2"/>
        </a:buClr>
        <a:buSzPct val="110000"/>
        <a:buFont typeface="EYInterstate Light" panose="02000506000000020004" pitchFamily="2" charset="0"/>
        <a:buChar char="•"/>
        <a:defRPr sz="1200" kern="1200">
          <a:solidFill>
            <a:schemeClr val="bg1"/>
          </a:solidFill>
          <a:latin typeface="EYInterstate Light" panose="02000506000000020004" pitchFamily="2" charset="0"/>
          <a:ea typeface="+mn-ea"/>
          <a:cs typeface="+mn-cs"/>
        </a:defRPr>
      </a:lvl5pPr>
      <a:lvl6pPr marL="1884944" indent="-171359" algn="l" defTabSz="685434" rtl="0" eaLnBrk="1" latinLnBrk="0" hangingPunct="1">
        <a:spcBef>
          <a:spcPct val="20000"/>
        </a:spcBef>
        <a:buFont typeface="Arial" pitchFamily="34" charset="0"/>
        <a:buChar char="•"/>
        <a:defRPr sz="1499" kern="1200">
          <a:solidFill>
            <a:schemeClr val="tx1"/>
          </a:solidFill>
          <a:latin typeface="+mn-lt"/>
          <a:ea typeface="+mn-ea"/>
          <a:cs typeface="+mn-cs"/>
        </a:defRPr>
      </a:lvl6pPr>
      <a:lvl7pPr marL="2227661" indent="-171359" algn="l" defTabSz="685434" rtl="0" eaLnBrk="1" latinLnBrk="0" hangingPunct="1">
        <a:spcBef>
          <a:spcPct val="20000"/>
        </a:spcBef>
        <a:buFont typeface="Arial" pitchFamily="34" charset="0"/>
        <a:buChar char="•"/>
        <a:defRPr sz="1499" kern="1200">
          <a:solidFill>
            <a:schemeClr val="tx1"/>
          </a:solidFill>
          <a:latin typeface="+mn-lt"/>
          <a:ea typeface="+mn-ea"/>
          <a:cs typeface="+mn-cs"/>
        </a:defRPr>
      </a:lvl7pPr>
      <a:lvl8pPr marL="2570378" indent="-171359" algn="l" defTabSz="685434" rtl="0" eaLnBrk="1" latinLnBrk="0" hangingPunct="1">
        <a:spcBef>
          <a:spcPct val="20000"/>
        </a:spcBef>
        <a:buFont typeface="Arial" pitchFamily="34" charset="0"/>
        <a:buChar char="•"/>
        <a:defRPr sz="1499" kern="1200">
          <a:solidFill>
            <a:schemeClr val="tx1"/>
          </a:solidFill>
          <a:latin typeface="+mn-lt"/>
          <a:ea typeface="+mn-ea"/>
          <a:cs typeface="+mn-cs"/>
        </a:defRPr>
      </a:lvl8pPr>
      <a:lvl9pPr marL="2913096" indent="-171359" algn="l" defTabSz="685434" rtl="0" eaLnBrk="1" latinLnBrk="0" hangingPunct="1">
        <a:spcBef>
          <a:spcPct val="20000"/>
        </a:spcBef>
        <a:buFont typeface="Arial" pitchFamily="34" charset="0"/>
        <a:buChar char="•"/>
        <a:defRPr sz="14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434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1pPr>
      <a:lvl2pPr marL="342717" algn="l" defTabSz="685434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2pPr>
      <a:lvl3pPr marL="685434" algn="l" defTabSz="685434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3pPr>
      <a:lvl4pPr marL="1028151" algn="l" defTabSz="685434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4pPr>
      <a:lvl5pPr marL="1370868" algn="l" defTabSz="685434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5pPr>
      <a:lvl6pPr marL="1713586" algn="l" defTabSz="685434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6pPr>
      <a:lvl7pPr marL="2056303" algn="l" defTabSz="685434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7pPr>
      <a:lvl8pPr marL="2399020" algn="l" defTabSz="685434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8pPr>
      <a:lvl9pPr marL="2741737" algn="l" defTabSz="685434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72" userDrawn="1">
          <p15:clr>
            <a:srgbClr val="F26B43"/>
          </p15:clr>
        </p15:guide>
        <p15:guide id="2" orient="horz" pos="709" userDrawn="1">
          <p15:clr>
            <a:srgbClr val="F26B43"/>
          </p15:clr>
        </p15:guide>
        <p15:guide id="3" pos="5488" userDrawn="1">
          <p15:clr>
            <a:srgbClr val="F26B43"/>
          </p15:clr>
        </p15:guide>
        <p15:guide id="4" orient="horz" pos="3838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1" y="294200"/>
            <a:ext cx="8229600" cy="5908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IE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137920"/>
            <a:ext cx="8229600" cy="49479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IE" noProof="0" dirty="0"/>
              <a:t>Edit Master text styles</a:t>
            </a:r>
          </a:p>
          <a:p>
            <a:pPr lvl="1"/>
            <a:r>
              <a:rPr lang="en-IE" noProof="0" dirty="0"/>
              <a:t>Second level</a:t>
            </a:r>
          </a:p>
          <a:p>
            <a:pPr lvl="2"/>
            <a:r>
              <a:rPr lang="en-IE" noProof="0" dirty="0"/>
              <a:t>Third level</a:t>
            </a:r>
          </a:p>
          <a:p>
            <a:pPr lvl="3"/>
            <a:r>
              <a:rPr lang="en-IE" noProof="0" dirty="0"/>
              <a:t>Fourth level</a:t>
            </a:r>
          </a:p>
          <a:p>
            <a:pPr lvl="4"/>
            <a:r>
              <a:rPr lang="en-IE" noProof="0" dirty="0"/>
              <a:t>Fifth level</a:t>
            </a:r>
          </a:p>
        </p:txBody>
      </p:sp>
      <p:grpSp>
        <p:nvGrpSpPr>
          <p:cNvPr id="21" name="Group 4">
            <a:extLst>
              <a:ext uri="{FF2B5EF4-FFF2-40B4-BE49-F238E27FC236}">
                <a16:creationId xmlns:a16="http://schemas.microsoft.com/office/drawing/2014/main" id="{070143FB-B49A-43B9-BDD0-6B34F1305A62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8284464" y="6327648"/>
            <a:ext cx="402336" cy="412867"/>
            <a:chOff x="7110" y="4004"/>
            <a:chExt cx="191" cy="196"/>
          </a:xfrm>
        </p:grpSpPr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D9BF2560-A8D8-44C9-8115-BCB5085894F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10" y="4004"/>
              <a:ext cx="191" cy="70"/>
            </a:xfrm>
            <a:custGeom>
              <a:avLst/>
              <a:gdLst>
                <a:gd name="T0" fmla="*/ 191 w 191"/>
                <a:gd name="T1" fmla="*/ 0 h 70"/>
                <a:gd name="T2" fmla="*/ 0 w 191"/>
                <a:gd name="T3" fmla="*/ 70 h 70"/>
                <a:gd name="T4" fmla="*/ 191 w 191"/>
                <a:gd name="T5" fmla="*/ 36 h 70"/>
                <a:gd name="T6" fmla="*/ 191 w 191"/>
                <a:gd name="T7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1" h="70">
                  <a:moveTo>
                    <a:pt x="191" y="0"/>
                  </a:moveTo>
                  <a:lnTo>
                    <a:pt x="0" y="70"/>
                  </a:lnTo>
                  <a:lnTo>
                    <a:pt x="191" y="36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 noProof="0" dirty="0"/>
            </a:p>
          </p:txBody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56D2A493-73F6-40BA-A4BE-DAEC44F3A25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11" y="4103"/>
              <a:ext cx="78" cy="97"/>
            </a:xfrm>
            <a:custGeom>
              <a:avLst/>
              <a:gdLst>
                <a:gd name="T0" fmla="*/ 30 w 78"/>
                <a:gd name="T1" fmla="*/ 58 h 97"/>
                <a:gd name="T2" fmla="*/ 65 w 78"/>
                <a:gd name="T3" fmla="*/ 58 h 97"/>
                <a:gd name="T4" fmla="*/ 65 w 78"/>
                <a:gd name="T5" fmla="*/ 38 h 97"/>
                <a:gd name="T6" fmla="*/ 30 w 78"/>
                <a:gd name="T7" fmla="*/ 38 h 97"/>
                <a:gd name="T8" fmla="*/ 30 w 78"/>
                <a:gd name="T9" fmla="*/ 22 h 97"/>
                <a:gd name="T10" fmla="*/ 68 w 78"/>
                <a:gd name="T11" fmla="*/ 22 h 97"/>
                <a:gd name="T12" fmla="*/ 55 w 78"/>
                <a:gd name="T13" fmla="*/ 0 h 97"/>
                <a:gd name="T14" fmla="*/ 0 w 78"/>
                <a:gd name="T15" fmla="*/ 0 h 97"/>
                <a:gd name="T16" fmla="*/ 0 w 78"/>
                <a:gd name="T17" fmla="*/ 97 h 97"/>
                <a:gd name="T18" fmla="*/ 78 w 78"/>
                <a:gd name="T19" fmla="*/ 97 h 97"/>
                <a:gd name="T20" fmla="*/ 78 w 78"/>
                <a:gd name="T21" fmla="*/ 74 h 97"/>
                <a:gd name="T22" fmla="*/ 30 w 78"/>
                <a:gd name="T23" fmla="*/ 74 h 97"/>
                <a:gd name="T24" fmla="*/ 30 w 78"/>
                <a:gd name="T25" fmla="*/ 58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" h="97">
                  <a:moveTo>
                    <a:pt x="30" y="58"/>
                  </a:moveTo>
                  <a:lnTo>
                    <a:pt x="65" y="58"/>
                  </a:lnTo>
                  <a:lnTo>
                    <a:pt x="65" y="38"/>
                  </a:lnTo>
                  <a:lnTo>
                    <a:pt x="30" y="38"/>
                  </a:lnTo>
                  <a:lnTo>
                    <a:pt x="30" y="22"/>
                  </a:lnTo>
                  <a:lnTo>
                    <a:pt x="68" y="22"/>
                  </a:lnTo>
                  <a:lnTo>
                    <a:pt x="55" y="0"/>
                  </a:lnTo>
                  <a:lnTo>
                    <a:pt x="0" y="0"/>
                  </a:lnTo>
                  <a:lnTo>
                    <a:pt x="0" y="97"/>
                  </a:lnTo>
                  <a:lnTo>
                    <a:pt x="78" y="97"/>
                  </a:lnTo>
                  <a:lnTo>
                    <a:pt x="78" y="74"/>
                  </a:lnTo>
                  <a:lnTo>
                    <a:pt x="30" y="74"/>
                  </a:lnTo>
                  <a:lnTo>
                    <a:pt x="30" y="5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 noProof="0" dirty="0"/>
            </a:p>
          </p:txBody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C09A7C37-C954-457F-B80C-7BC99BEAE3B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76" y="4103"/>
              <a:ext cx="96" cy="97"/>
            </a:xfrm>
            <a:custGeom>
              <a:avLst/>
              <a:gdLst>
                <a:gd name="T0" fmla="*/ 64 w 96"/>
                <a:gd name="T1" fmla="*/ 0 h 97"/>
                <a:gd name="T2" fmla="*/ 48 w 96"/>
                <a:gd name="T3" fmla="*/ 32 h 97"/>
                <a:gd name="T4" fmla="*/ 32 w 96"/>
                <a:gd name="T5" fmla="*/ 0 h 97"/>
                <a:gd name="T6" fmla="*/ 0 w 96"/>
                <a:gd name="T7" fmla="*/ 0 h 97"/>
                <a:gd name="T8" fmla="*/ 33 w 96"/>
                <a:gd name="T9" fmla="*/ 58 h 97"/>
                <a:gd name="T10" fmla="*/ 33 w 96"/>
                <a:gd name="T11" fmla="*/ 97 h 97"/>
                <a:gd name="T12" fmla="*/ 62 w 96"/>
                <a:gd name="T13" fmla="*/ 97 h 97"/>
                <a:gd name="T14" fmla="*/ 62 w 96"/>
                <a:gd name="T15" fmla="*/ 58 h 97"/>
                <a:gd name="T16" fmla="*/ 96 w 96"/>
                <a:gd name="T17" fmla="*/ 0 h 97"/>
                <a:gd name="T18" fmla="*/ 64 w 96"/>
                <a:gd name="T19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97">
                  <a:moveTo>
                    <a:pt x="64" y="0"/>
                  </a:moveTo>
                  <a:lnTo>
                    <a:pt x="48" y="32"/>
                  </a:lnTo>
                  <a:lnTo>
                    <a:pt x="32" y="0"/>
                  </a:lnTo>
                  <a:lnTo>
                    <a:pt x="0" y="0"/>
                  </a:lnTo>
                  <a:lnTo>
                    <a:pt x="33" y="58"/>
                  </a:lnTo>
                  <a:lnTo>
                    <a:pt x="33" y="97"/>
                  </a:lnTo>
                  <a:lnTo>
                    <a:pt x="62" y="97"/>
                  </a:lnTo>
                  <a:lnTo>
                    <a:pt x="62" y="58"/>
                  </a:lnTo>
                  <a:lnTo>
                    <a:pt x="96" y="0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 noProof="0" dirty="0"/>
            </a:p>
          </p:txBody>
        </p:sp>
      </p:grp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1CDCB3BA-A513-4554-9E26-04ABDDC121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996476" y="6516456"/>
            <a:ext cx="1191258" cy="18000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marL="0" algn="l" defTabSz="914400" rtl="0" eaLnBrk="1" latinLnBrk="0" hangingPunct="1">
              <a:defRPr lang="en-IN" sz="800" kern="1200" smtClean="0">
                <a:solidFill>
                  <a:schemeClr val="bg1"/>
                </a:solidFill>
                <a:latin typeface="EYInterstate" panose="02000503020000020004" pitchFamily="2" charset="0"/>
                <a:ea typeface="+mn-ea"/>
                <a:cs typeface="+mn-cs"/>
              </a:defRPr>
            </a:lvl1pPr>
          </a:lstStyle>
          <a:p>
            <a:fld id="{AC60616C-F738-4195-9CBC-57322DFDB528}" type="datetime3">
              <a:rPr lang="en-IE" noProof="0" smtClean="0"/>
              <a:t>9 January 2023</a:t>
            </a:fld>
            <a:endParaRPr lang="en-IE" noProof="0" dirty="0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658F79CF-3FBE-4C25-8F3A-14054DB240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437311" y="6516456"/>
            <a:ext cx="3600000" cy="18000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marL="0" algn="l" defTabSz="914400" rtl="0" eaLnBrk="1" latinLnBrk="0" hangingPunct="1">
              <a:defRPr lang="en-IN" sz="800" kern="1200" smtClean="0">
                <a:solidFill>
                  <a:schemeClr val="bg1"/>
                </a:solidFill>
                <a:latin typeface="EYInterstate" panose="02000503020000020004" pitchFamily="2" charset="0"/>
                <a:ea typeface="+mn-ea"/>
                <a:cs typeface="+mn-cs"/>
              </a:defRPr>
            </a:lvl1pPr>
          </a:lstStyle>
          <a:p>
            <a:r>
              <a:rPr lang="en-IE" noProof="0" dirty="0"/>
              <a:t>Presentation title</a:t>
            </a: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0896A04B-A040-4017-99D1-DD33A2934A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57201" y="6516456"/>
            <a:ext cx="663066" cy="18000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marL="0" algn="l" defTabSz="914400" rtl="0" eaLnBrk="1" latinLnBrk="0" hangingPunct="1">
              <a:defRPr lang="en-GB" sz="800" kern="1200" smtClean="0">
                <a:solidFill>
                  <a:schemeClr val="bg1"/>
                </a:solidFill>
                <a:latin typeface="EYInterstate" panose="02000503020000020004" pitchFamily="2" charset="0"/>
                <a:ea typeface="+mn-ea"/>
                <a:cs typeface="+mn-cs"/>
              </a:defRPr>
            </a:lvl1pPr>
          </a:lstStyle>
          <a:p>
            <a:r>
              <a:rPr lang="en-IE" noProof="0" dirty="0"/>
              <a:t>Page </a:t>
            </a:r>
            <a:fld id="{F1BC30E3-FFE5-4B91-AA19-87A149EBB9EE}" type="slidenum">
              <a:rPr lang="en-IE" noProof="0" smtClean="0"/>
              <a:pPr/>
              <a:t>‹#›</a:t>
            </a:fld>
            <a:endParaRPr lang="en-IE" noProof="0" dirty="0"/>
          </a:p>
        </p:txBody>
      </p:sp>
    </p:spTree>
    <p:extLst>
      <p:ext uri="{BB962C8B-B14F-4D97-AF65-F5344CB8AC3E}">
        <p14:creationId xmlns:p14="http://schemas.microsoft.com/office/powerpoint/2010/main" val="3366597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6" r:id="rId1"/>
    <p:sldLayoutId id="2147483929" r:id="rId2"/>
    <p:sldLayoutId id="2147483855" r:id="rId3"/>
    <p:sldLayoutId id="2147483865" r:id="rId4"/>
    <p:sldLayoutId id="2147483859" r:id="rId5"/>
    <p:sldLayoutId id="2147483867" r:id="rId6"/>
    <p:sldLayoutId id="2147483868" r:id="rId7"/>
    <p:sldLayoutId id="2147483910" r:id="rId8"/>
    <p:sldLayoutId id="2147483951" r:id="rId9"/>
    <p:sldLayoutId id="2147483953" r:id="rId10"/>
    <p:sldLayoutId id="2147483924" r:id="rId11"/>
    <p:sldLayoutId id="2147483925" r:id="rId12"/>
    <p:sldLayoutId id="2147483876" r:id="rId13"/>
    <p:sldLayoutId id="2147483916" r:id="rId14"/>
    <p:sldLayoutId id="2147483919" r:id="rId15"/>
    <p:sldLayoutId id="2147483989" r:id="rId16"/>
  </p:sldLayoutIdLst>
  <p:hf hdr="0"/>
  <p:txStyles>
    <p:titleStyle>
      <a:lvl1pPr algn="l" defTabSz="685434" rtl="0" eaLnBrk="1" latinLnBrk="0" hangingPunct="1">
        <a:lnSpc>
          <a:spcPct val="85000"/>
        </a:lnSpc>
        <a:spcBef>
          <a:spcPct val="0"/>
        </a:spcBef>
        <a:buNone/>
        <a:defRPr sz="2400" b="0" kern="1200">
          <a:solidFill>
            <a:schemeClr val="bg1"/>
          </a:solidFill>
          <a:latin typeface="EYInterstate Light" panose="02000506000000020004" pitchFamily="2" charset="0"/>
          <a:ea typeface="+mj-ea"/>
          <a:cs typeface="Arial" pitchFamily="34" charset="0"/>
        </a:defRPr>
      </a:lvl1pPr>
    </p:titleStyle>
    <p:bodyStyle>
      <a:lvl1pPr marL="267319" indent="-267319" algn="l" defTabSz="685434" rtl="0" eaLnBrk="1" latinLnBrk="0" hangingPunct="1">
        <a:spcBef>
          <a:spcPct val="20000"/>
        </a:spcBef>
        <a:buClr>
          <a:schemeClr val="tx2"/>
        </a:buClr>
        <a:buSzPct val="110000"/>
        <a:buFont typeface="EYInterstate Light" panose="02000506000000020004" pitchFamily="2" charset="0"/>
        <a:buChar char="•"/>
        <a:defRPr sz="2000" kern="1200">
          <a:solidFill>
            <a:schemeClr val="bg1"/>
          </a:solidFill>
          <a:latin typeface="EYInterstate Light" panose="02000506000000020004" pitchFamily="2" charset="0"/>
          <a:ea typeface="+mn-ea"/>
          <a:cs typeface="+mn-cs"/>
        </a:defRPr>
      </a:lvl1pPr>
      <a:lvl2pPr marL="534639" indent="-267319" algn="l" defTabSz="685434" rtl="0" eaLnBrk="1" latinLnBrk="0" hangingPunct="1">
        <a:spcBef>
          <a:spcPct val="20000"/>
        </a:spcBef>
        <a:buClr>
          <a:schemeClr val="tx2"/>
        </a:buClr>
        <a:buSzPct val="110000"/>
        <a:buFont typeface="EYInterstate Light" panose="02000506000000020004" pitchFamily="2" charset="0"/>
        <a:buChar char="•"/>
        <a:defRPr sz="1800" kern="1200">
          <a:solidFill>
            <a:schemeClr val="bg1"/>
          </a:solidFill>
          <a:latin typeface="EYInterstate Light" panose="02000506000000020004" pitchFamily="2" charset="0"/>
          <a:ea typeface="+mn-ea"/>
          <a:cs typeface="+mn-cs"/>
        </a:defRPr>
      </a:lvl2pPr>
      <a:lvl3pPr marL="801958" indent="-267319" algn="l" defTabSz="685434" rtl="0" eaLnBrk="1" latinLnBrk="0" hangingPunct="1">
        <a:spcBef>
          <a:spcPct val="20000"/>
        </a:spcBef>
        <a:buClr>
          <a:schemeClr val="tx2"/>
        </a:buClr>
        <a:buSzPct val="110000"/>
        <a:buFont typeface="EYInterstate Light" panose="02000506000000020004" pitchFamily="2" charset="0"/>
        <a:buChar char="•"/>
        <a:defRPr sz="1600" kern="1200">
          <a:solidFill>
            <a:schemeClr val="bg1"/>
          </a:solidFill>
          <a:latin typeface="EYInterstate Light" panose="02000506000000020004" pitchFamily="2" charset="0"/>
          <a:ea typeface="+mn-ea"/>
          <a:cs typeface="+mn-cs"/>
        </a:defRPr>
      </a:lvl3pPr>
      <a:lvl4pPr marL="1069277" indent="-267319" algn="l" defTabSz="685434" rtl="0" eaLnBrk="1" latinLnBrk="0" hangingPunct="1">
        <a:spcBef>
          <a:spcPct val="20000"/>
        </a:spcBef>
        <a:buClr>
          <a:schemeClr val="tx2"/>
        </a:buClr>
        <a:buSzPct val="110000"/>
        <a:buFont typeface="EYInterstate Light" panose="02000506000000020004" pitchFamily="2" charset="0"/>
        <a:buChar char="•"/>
        <a:defRPr sz="1400" kern="1200">
          <a:solidFill>
            <a:schemeClr val="bg1"/>
          </a:solidFill>
          <a:latin typeface="EYInterstate Light" panose="02000506000000020004" pitchFamily="2" charset="0"/>
          <a:ea typeface="+mn-ea"/>
          <a:cs typeface="+mn-cs"/>
        </a:defRPr>
      </a:lvl4pPr>
      <a:lvl5pPr marL="1336597" indent="-267319" algn="l" defTabSz="685434" rtl="0" eaLnBrk="1" latinLnBrk="0" hangingPunct="1">
        <a:spcBef>
          <a:spcPct val="20000"/>
        </a:spcBef>
        <a:buClr>
          <a:schemeClr val="tx2"/>
        </a:buClr>
        <a:buSzPct val="110000"/>
        <a:buFont typeface="EYInterstate Light" panose="02000506000000020004" pitchFamily="2" charset="0"/>
        <a:buChar char="•"/>
        <a:defRPr sz="1200" kern="1200">
          <a:solidFill>
            <a:schemeClr val="bg1"/>
          </a:solidFill>
          <a:latin typeface="EYInterstate Light" panose="02000506000000020004" pitchFamily="2" charset="0"/>
          <a:ea typeface="+mn-ea"/>
          <a:cs typeface="+mn-cs"/>
        </a:defRPr>
      </a:lvl5pPr>
      <a:lvl6pPr marL="1884944" indent="-171359" algn="l" defTabSz="685434" rtl="0" eaLnBrk="1" latinLnBrk="0" hangingPunct="1">
        <a:spcBef>
          <a:spcPct val="20000"/>
        </a:spcBef>
        <a:buFont typeface="Arial" pitchFamily="34" charset="0"/>
        <a:buChar char="•"/>
        <a:defRPr sz="1499" kern="1200">
          <a:solidFill>
            <a:schemeClr val="tx1"/>
          </a:solidFill>
          <a:latin typeface="+mn-lt"/>
          <a:ea typeface="+mn-ea"/>
          <a:cs typeface="+mn-cs"/>
        </a:defRPr>
      </a:lvl6pPr>
      <a:lvl7pPr marL="2227661" indent="-171359" algn="l" defTabSz="685434" rtl="0" eaLnBrk="1" latinLnBrk="0" hangingPunct="1">
        <a:spcBef>
          <a:spcPct val="20000"/>
        </a:spcBef>
        <a:buFont typeface="Arial" pitchFamily="34" charset="0"/>
        <a:buChar char="•"/>
        <a:defRPr sz="1499" kern="1200">
          <a:solidFill>
            <a:schemeClr val="tx1"/>
          </a:solidFill>
          <a:latin typeface="+mn-lt"/>
          <a:ea typeface="+mn-ea"/>
          <a:cs typeface="+mn-cs"/>
        </a:defRPr>
      </a:lvl7pPr>
      <a:lvl8pPr marL="2570378" indent="-171359" algn="l" defTabSz="685434" rtl="0" eaLnBrk="1" latinLnBrk="0" hangingPunct="1">
        <a:spcBef>
          <a:spcPct val="20000"/>
        </a:spcBef>
        <a:buFont typeface="Arial" pitchFamily="34" charset="0"/>
        <a:buChar char="•"/>
        <a:defRPr sz="1499" kern="1200">
          <a:solidFill>
            <a:schemeClr val="tx1"/>
          </a:solidFill>
          <a:latin typeface="+mn-lt"/>
          <a:ea typeface="+mn-ea"/>
          <a:cs typeface="+mn-cs"/>
        </a:defRPr>
      </a:lvl8pPr>
      <a:lvl9pPr marL="2913096" indent="-171359" algn="l" defTabSz="685434" rtl="0" eaLnBrk="1" latinLnBrk="0" hangingPunct="1">
        <a:spcBef>
          <a:spcPct val="20000"/>
        </a:spcBef>
        <a:buFont typeface="Arial" pitchFamily="34" charset="0"/>
        <a:buChar char="•"/>
        <a:defRPr sz="14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434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1pPr>
      <a:lvl2pPr marL="342717" algn="l" defTabSz="685434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2pPr>
      <a:lvl3pPr marL="685434" algn="l" defTabSz="685434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3pPr>
      <a:lvl4pPr marL="1028151" algn="l" defTabSz="685434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4pPr>
      <a:lvl5pPr marL="1370868" algn="l" defTabSz="685434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5pPr>
      <a:lvl6pPr marL="1713586" algn="l" defTabSz="685434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6pPr>
      <a:lvl7pPr marL="2056303" algn="l" defTabSz="685434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7pPr>
      <a:lvl8pPr marL="2399020" algn="l" defTabSz="685434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8pPr>
      <a:lvl9pPr marL="2741737" algn="l" defTabSz="685434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72" userDrawn="1">
          <p15:clr>
            <a:srgbClr val="F26B43"/>
          </p15:clr>
        </p15:guide>
        <p15:guide id="2" orient="horz" pos="709" userDrawn="1">
          <p15:clr>
            <a:srgbClr val="F26B43"/>
          </p15:clr>
        </p15:guide>
        <p15:guide id="3" pos="5488" userDrawn="1">
          <p15:clr>
            <a:srgbClr val="F26B43"/>
          </p15:clr>
        </p15:guide>
        <p15:guide id="4" orient="horz" pos="383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Useful </a:t>
            </a:r>
            <a:r>
              <a:rPr lang="en-IE" dirty="0" err="1"/>
              <a:t>softwares</a:t>
            </a:r>
            <a:endParaRPr lang="en-I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86327" y="2306005"/>
            <a:ext cx="4064949" cy="391225"/>
          </a:xfrm>
        </p:spPr>
        <p:txBody>
          <a:bodyPr/>
          <a:lstStyle/>
          <a:p>
            <a:r>
              <a:rPr lang="en-IE" b="1" dirty="0"/>
              <a:t>10 Jan 2023</a:t>
            </a:r>
            <a:endParaRPr lang="en-IE" dirty="0"/>
          </a:p>
        </p:txBody>
      </p:sp>
      <p:grpSp>
        <p:nvGrpSpPr>
          <p:cNvPr id="3" name="Group 2"/>
          <p:cNvGrpSpPr/>
          <p:nvPr/>
        </p:nvGrpSpPr>
        <p:grpSpPr>
          <a:xfrm>
            <a:off x="9280143" y="0"/>
            <a:ext cx="3172968" cy="3796496"/>
            <a:chOff x="9280143" y="0"/>
            <a:chExt cx="3172968" cy="3796496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314F876-941A-40CD-B64C-56E5901EC54D}"/>
                </a:ext>
              </a:extLst>
            </p:cNvPr>
            <p:cNvSpPr/>
            <p:nvPr/>
          </p:nvSpPr>
          <p:spPr>
            <a:xfrm>
              <a:off x="9280143" y="0"/>
              <a:ext cx="3172968" cy="3796496"/>
            </a:xfrm>
            <a:prstGeom prst="rect">
              <a:avLst/>
            </a:prstGeom>
            <a:solidFill>
              <a:srgbClr val="C4C4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3972" tIns="53972" rIns="53972" bIns="53972" rtlCol="0" anchor="t" anchorCtr="0"/>
            <a:lstStyle/>
            <a:p>
              <a:pPr>
                <a:spcAft>
                  <a:spcPts val="150"/>
                </a:spcAft>
              </a:pPr>
              <a:r>
                <a:rPr lang="en-IE" sz="1200" b="1" dirty="0">
                  <a:solidFill>
                    <a:srgbClr val="000000"/>
                  </a:solidFill>
                  <a:latin typeface="EYInterstate Light" panose="02000506000000020004" pitchFamily="2" charset="0"/>
                </a:rPr>
                <a:t>INSTRUCTIONS:</a:t>
              </a:r>
              <a:br>
                <a:rPr lang="en-IE" sz="1200" b="1" dirty="0">
                  <a:solidFill>
                    <a:srgbClr val="000000"/>
                  </a:solidFill>
                  <a:latin typeface="EYInterstate Light" panose="02000506000000020004" pitchFamily="2" charset="0"/>
                </a:rPr>
              </a:br>
              <a:r>
                <a:rPr lang="en-IE" sz="1200" b="1" dirty="0">
                  <a:solidFill>
                    <a:srgbClr val="000000"/>
                  </a:solidFill>
                  <a:latin typeface="EYInterstate Light" panose="02000506000000020004" pitchFamily="2" charset="0"/>
                </a:rPr>
                <a:t>SAVE AS PDF</a:t>
              </a:r>
            </a:p>
            <a:p>
              <a:endParaRPr lang="en-IE" sz="1200" dirty="0">
                <a:solidFill>
                  <a:srgbClr val="000000"/>
                </a:solidFill>
                <a:latin typeface="EYInterstate Light" panose="02000506000000020004" pitchFamily="2" charset="0"/>
              </a:endParaRPr>
            </a:p>
            <a:p>
              <a:r>
                <a:rPr lang="en-IE" sz="1200" dirty="0">
                  <a:solidFill>
                    <a:srgbClr val="000000"/>
                  </a:solidFill>
                  <a:latin typeface="EYInterstate Light" panose="02000506000000020004" pitchFamily="2" charset="0"/>
                </a:rPr>
                <a:t>If you intend to print this document or send it to your client please ensure that you change it to PDF as follows:</a:t>
              </a:r>
            </a:p>
            <a:p>
              <a:r>
                <a:rPr lang="en-IE" sz="1200" dirty="0">
                  <a:solidFill>
                    <a:srgbClr val="000000"/>
                  </a:solidFill>
                  <a:latin typeface="EYInterstate Light" panose="02000506000000020004" pitchFamily="2" charset="0"/>
                </a:rPr>
                <a:t>&gt; Save the document</a:t>
              </a:r>
            </a:p>
            <a:p>
              <a:r>
                <a:rPr lang="en-IE" sz="1200" dirty="0">
                  <a:solidFill>
                    <a:srgbClr val="000000"/>
                  </a:solidFill>
                  <a:latin typeface="EYInterstate Light" panose="02000506000000020004" pitchFamily="2" charset="0"/>
                </a:rPr>
                <a:t>&gt; Click on File</a:t>
              </a:r>
            </a:p>
            <a:p>
              <a:r>
                <a:rPr lang="en-IE" sz="1200" dirty="0">
                  <a:solidFill>
                    <a:srgbClr val="000000"/>
                  </a:solidFill>
                  <a:latin typeface="EYInterstate Light" panose="02000506000000020004" pitchFamily="2" charset="0"/>
                </a:rPr>
                <a:t>&gt; Click on Save as</a:t>
              </a:r>
            </a:p>
            <a:p>
              <a:r>
                <a:rPr lang="en-IE" sz="1200" dirty="0">
                  <a:solidFill>
                    <a:srgbClr val="000000"/>
                  </a:solidFill>
                  <a:latin typeface="EYInterstate Light" panose="02000506000000020004" pitchFamily="2" charset="0"/>
                </a:rPr>
                <a:t>&gt; Select a location where you want to save the PDF</a:t>
              </a:r>
            </a:p>
            <a:p>
              <a:r>
                <a:rPr lang="en-IE" sz="1200" dirty="0">
                  <a:solidFill>
                    <a:srgbClr val="000000"/>
                  </a:solidFill>
                  <a:latin typeface="EYInterstate Light" panose="02000506000000020004" pitchFamily="2" charset="0"/>
                </a:rPr>
                <a:t>&gt; Enter your File Name</a:t>
              </a:r>
            </a:p>
            <a:p>
              <a:r>
                <a:rPr lang="en-IE" sz="1200" dirty="0">
                  <a:solidFill>
                    <a:srgbClr val="000000"/>
                  </a:solidFill>
                  <a:latin typeface="EYInterstate Light" panose="02000506000000020004" pitchFamily="2" charset="0"/>
                </a:rPr>
                <a:t>&gt; In “Save as type” field, use the drop-down list to select “PDF” and click “Save”</a:t>
              </a:r>
            </a:p>
            <a:p>
              <a:endParaRPr lang="en-IE" sz="1200" dirty="0">
                <a:solidFill>
                  <a:srgbClr val="000000"/>
                </a:solidFill>
                <a:latin typeface="EYInterstate Light" panose="02000506000000020004" pitchFamily="2" charset="0"/>
              </a:endParaRPr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2"/>
            <a:srcRect l="11723"/>
            <a:stretch/>
          </p:blipFill>
          <p:spPr>
            <a:xfrm>
              <a:off x="9433366" y="2709917"/>
              <a:ext cx="2806771" cy="9245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5534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Poised AI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955EDC-7930-4E5D-A917-22046DD96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E" dirty="0"/>
              <a:t>10 January 2023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241E63-D3B2-4B8F-B2E5-D878E99AE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Presentation title</a:t>
            </a:r>
            <a:endParaRPr lang="en-IE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DD3CA6-FA2F-401E-8A69-37C45C8AC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E"/>
              <a:t>Page </a:t>
            </a:r>
            <a:fld id="{F1BC30E3-FFE5-4B91-AA19-87A149EBB9EE}" type="slidenum">
              <a:rPr lang="en-IE" smtClean="0"/>
              <a:pPr/>
              <a:t>2</a:t>
            </a:fld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sz="1800" b="1" dirty="0"/>
              <a:t>What is Poised</a:t>
            </a:r>
          </a:p>
          <a:p>
            <a:pPr marL="0" indent="0">
              <a:buNone/>
            </a:pPr>
            <a:r>
              <a:rPr lang="en-IE" sz="1600" dirty="0"/>
              <a:t>Poised is the AI-powered communication coach that helps you speak with confidence and clarity. Private and secure, an essential tool for digital-first workplaces</a:t>
            </a:r>
            <a:r>
              <a:rPr lang="en-IE" sz="1800" dirty="0"/>
              <a:t>.</a:t>
            </a:r>
          </a:p>
          <a:p>
            <a:pPr marL="0" indent="0">
              <a:buNone/>
            </a:pPr>
            <a:endParaRPr lang="en-IE" sz="1800" dirty="0"/>
          </a:p>
          <a:p>
            <a:r>
              <a:rPr lang="en-IE" sz="1800" b="1" dirty="0"/>
              <a:t>Products of Poised</a:t>
            </a:r>
          </a:p>
          <a:p>
            <a:pPr marL="342900" indent="-342900">
              <a:buAutoNum type="arabicPeriod"/>
            </a:pPr>
            <a:r>
              <a:rPr lang="en-IE" sz="1800" b="1" dirty="0"/>
              <a:t>Get real-time feedback </a:t>
            </a:r>
            <a:br>
              <a:rPr lang="en-IE" sz="1800" dirty="0"/>
            </a:br>
            <a:r>
              <a:rPr lang="en-IE" sz="1600" dirty="0"/>
              <a:t>Poised gives you real-time feedback on everything from words most spoken to filler words, confidence, energy, empathy, and more. The best part? No one else knows you’re using it.</a:t>
            </a:r>
          </a:p>
          <a:p>
            <a:pPr marL="342900" indent="-342900">
              <a:buAutoNum type="arabicPeriod"/>
            </a:pPr>
            <a:r>
              <a:rPr lang="en-IE" sz="1800" b="1" dirty="0" err="1"/>
              <a:t>Analyze</a:t>
            </a:r>
            <a:r>
              <a:rPr lang="en-IE" sz="1800" b="1" dirty="0"/>
              <a:t> trends over time</a:t>
            </a:r>
            <a:br>
              <a:rPr lang="en-IE" sz="1800" dirty="0"/>
            </a:br>
            <a:r>
              <a:rPr lang="en-IE" sz="1600" dirty="0"/>
              <a:t>Track your progress, </a:t>
            </a:r>
            <a:r>
              <a:rPr lang="en-IE" sz="1600" dirty="0" err="1"/>
              <a:t>analyze</a:t>
            </a:r>
            <a:r>
              <a:rPr lang="en-IE" sz="1600" dirty="0"/>
              <a:t> speech trends over time, and improve your speaking for your most important meetings. No more wondering how you did.</a:t>
            </a:r>
          </a:p>
          <a:p>
            <a:pPr marL="342900" indent="-342900">
              <a:buAutoNum type="arabicPeriod"/>
            </a:pPr>
            <a:r>
              <a:rPr lang="en-IE" sz="1800" b="1" dirty="0"/>
              <a:t>Personalized plan</a:t>
            </a:r>
            <a:br>
              <a:rPr lang="en-IE" sz="1800" dirty="0"/>
            </a:br>
            <a:r>
              <a:rPr lang="en-IE" sz="1600" dirty="0"/>
              <a:t>Access personalized learning content from poised experiences-complete with exercises just for you.</a:t>
            </a:r>
          </a:p>
          <a:p>
            <a:pPr marL="342900" indent="-342900">
              <a:buAutoNum type="arabicPeriod"/>
            </a:pPr>
            <a:endParaRPr lang="en-IE" sz="1600" dirty="0"/>
          </a:p>
          <a:p>
            <a:pPr marL="0" indent="0">
              <a:buNone/>
            </a:pPr>
            <a:r>
              <a:rPr lang="en-IE" sz="1600"/>
              <a:t>Website url: https://app.poised.com</a:t>
            </a:r>
            <a:endParaRPr lang="en-IE" sz="1600" dirty="0"/>
          </a:p>
          <a:p>
            <a:pPr marL="0" indent="0">
              <a:buNone/>
            </a:pPr>
            <a:endParaRPr lang="en-IE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Have I been </a:t>
            </a:r>
            <a:r>
              <a:rPr lang="en-IE" dirty="0" err="1"/>
              <a:t>pwned</a:t>
            </a:r>
            <a:r>
              <a:rPr lang="en-IE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In this website you can check if your email address previously exposed in data breaches.</a:t>
            </a:r>
          </a:p>
          <a:p>
            <a:r>
              <a:rPr lang="en-IE" dirty="0"/>
              <a:t>What you can check as part of data breaches</a:t>
            </a:r>
          </a:p>
          <a:p>
            <a:pPr marL="457200" indent="-457200">
              <a:buAutoNum type="arabicPeriod"/>
            </a:pPr>
            <a:r>
              <a:rPr lang="en-IE" dirty="0"/>
              <a:t>Email address</a:t>
            </a:r>
          </a:p>
          <a:p>
            <a:pPr marL="457200" indent="-457200">
              <a:buAutoNum type="arabicPeriod"/>
            </a:pPr>
            <a:r>
              <a:rPr lang="en-IE" dirty="0"/>
              <a:t>Phone numbers</a:t>
            </a:r>
          </a:p>
          <a:p>
            <a:pPr marL="457200" indent="-457200">
              <a:buAutoNum type="arabicPeriod"/>
            </a:pPr>
            <a:r>
              <a:rPr lang="en-IE" dirty="0"/>
              <a:t>Passwords</a:t>
            </a:r>
          </a:p>
          <a:p>
            <a:pPr marL="457200" indent="-457200">
              <a:buAutoNum type="arabicPeriod"/>
            </a:pPr>
            <a:r>
              <a:rPr lang="en-IE" dirty="0"/>
              <a:t>Domain search</a:t>
            </a:r>
          </a:p>
          <a:p>
            <a:pPr marL="457200" indent="-457200">
              <a:buAutoNum type="arabicPeriod"/>
            </a:pPr>
            <a:endParaRPr lang="en-IE" dirty="0"/>
          </a:p>
          <a:p>
            <a:r>
              <a:rPr lang="en-IE" dirty="0"/>
              <a:t>Website url: https://haveibeenpwned.com/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EFD1C23-3C67-4DE7-9461-A77263804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E" dirty="0"/>
              <a:t>10 January 2023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2C31BCD-D418-4076-9904-49F15B944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Presentation title</a:t>
            </a:r>
            <a:endParaRPr lang="en-IE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92DDFE8-A92D-428C-A156-7B4FCCA0B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E"/>
              <a:t>Page </a:t>
            </a:r>
            <a:fld id="{F1BC30E3-FFE5-4B91-AA19-87A149EBB9EE}" type="slidenum">
              <a:rPr lang="en-IE" smtClean="0"/>
              <a:pPr/>
              <a:t>3</a:t>
            </a:fld>
            <a:endParaRPr lang="en-IE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38877EE-8ED6-40EF-B53B-2FDCAFCCAB59}"/>
              </a:ext>
            </a:extLst>
          </p:cNvPr>
          <p:cNvCxnSpPr/>
          <p:nvPr/>
        </p:nvCxnSpPr>
        <p:spPr>
          <a:xfrm>
            <a:off x="457200" y="5759599"/>
            <a:ext cx="653613" cy="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7607442"/>
      </p:ext>
    </p:extLst>
  </p:cSld>
  <p:clrMapOvr>
    <a:masterClrMapping/>
  </p:clrMapOvr>
</p:sld>
</file>

<file path=ppt/theme/theme1.xml><?xml version="1.0" encoding="utf-8"?>
<a:theme xmlns:a="http://schemas.openxmlformats.org/drawingml/2006/main" name="EY dark background">
  <a:themeElements>
    <a:clrScheme name="Custom 38">
      <a:dk1>
        <a:srgbClr val="2E2E38"/>
      </a:dk1>
      <a:lt1>
        <a:sysClr val="window" lastClr="FFFFFF"/>
      </a:lt1>
      <a:dk2>
        <a:srgbClr val="FFE600"/>
      </a:dk2>
      <a:lt2>
        <a:srgbClr val="000000"/>
      </a:lt2>
      <a:accent1>
        <a:srgbClr val="2DB757"/>
      </a:accent1>
      <a:accent2>
        <a:srgbClr val="27ACAA"/>
      </a:accent2>
      <a:accent3>
        <a:srgbClr val="188CE5"/>
      </a:accent3>
      <a:accent4>
        <a:srgbClr val="3D108A"/>
      </a:accent4>
      <a:accent5>
        <a:srgbClr val="FF4136"/>
      </a:accent5>
      <a:accent6>
        <a:srgbClr val="FF6D00"/>
      </a:accent6>
      <a:hlink>
        <a:srgbClr val="9999FE"/>
      </a:hlink>
      <a:folHlink>
        <a:srgbClr val="FE66FF"/>
      </a:folHlink>
    </a:clrScheme>
    <a:fontScheme name="Custom 1">
      <a:majorFont>
        <a:latin typeface="EYInterstate Light"/>
        <a:ea typeface=""/>
        <a:cs typeface=""/>
      </a:majorFont>
      <a:minorFont>
        <a:latin typeface="EYInterstate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accent1"/>
          </a:solidFill>
        </a:ln>
      </a:spPr>
      <a:bodyPr rtlCol="0" anchor="t" anchorCtr="0"/>
      <a:lstStyle>
        <a:defPPr algn="ctr">
          <a:defRPr sz="12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accent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36576" rIns="0" bIns="0" rtlCol="0">
        <a:spAutoFit/>
      </a:bodyPr>
      <a:lstStyle>
        <a:defPPr marL="356616" indent="-356616">
          <a:lnSpc>
            <a:spcPct val="85000"/>
          </a:lnSpc>
          <a:spcAft>
            <a:spcPts val="600"/>
          </a:spcAft>
          <a:buClr>
            <a:schemeClr val="accent2"/>
          </a:buClr>
          <a:buSzPct val="70000"/>
          <a:buFont typeface="Arial" pitchFamily="34" charset="0"/>
          <a:buChar char="►"/>
          <a:defRPr sz="1200" dirty="0" err="1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01 - EY PowerPoint General Onscreen.potx" id="{651003BB-E0AE-4BC6-8238-66F5BC2AD4CF}" vid="{7555AB7D-D47A-424D-85B4-53A9C7E8DDE3}"/>
    </a:ext>
  </a:extLst>
</a:theme>
</file>

<file path=ppt/theme/theme2.xml><?xml version="1.0" encoding="utf-8"?>
<a:theme xmlns:a="http://schemas.openxmlformats.org/drawingml/2006/main" name="EY light background">
  <a:themeElements>
    <a:clrScheme name="Custom 26">
      <a:dk1>
        <a:srgbClr val="FFFFFF"/>
      </a:dk1>
      <a:lt1>
        <a:srgbClr val="2E2E38"/>
      </a:lt1>
      <a:dk2>
        <a:srgbClr val="FFE600"/>
      </a:dk2>
      <a:lt2>
        <a:srgbClr val="000000"/>
      </a:lt2>
      <a:accent1>
        <a:srgbClr val="2DB757"/>
      </a:accent1>
      <a:accent2>
        <a:srgbClr val="27ACAA"/>
      </a:accent2>
      <a:accent3>
        <a:srgbClr val="188CE5"/>
      </a:accent3>
      <a:accent4>
        <a:srgbClr val="3D108A"/>
      </a:accent4>
      <a:accent5>
        <a:srgbClr val="FF4136"/>
      </a:accent5>
      <a:accent6>
        <a:srgbClr val="FF6D00"/>
      </a:accent6>
      <a:hlink>
        <a:srgbClr val="0000FF"/>
      </a:hlink>
      <a:folHlink>
        <a:srgbClr val="800080"/>
      </a:folHlink>
    </a:clrScheme>
    <a:fontScheme name="Custom 1">
      <a:majorFont>
        <a:latin typeface="EYInterstate Light"/>
        <a:ea typeface=""/>
        <a:cs typeface=""/>
      </a:majorFont>
      <a:minorFont>
        <a:latin typeface="EYInterstate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accent1"/>
          </a:solidFill>
        </a:ln>
      </a:spPr>
      <a:bodyPr rtlCol="0" anchor="t" anchorCtr="0"/>
      <a:lstStyle>
        <a:defPPr algn="ctr">
          <a:defRPr sz="12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accent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36576" rIns="0" bIns="0" rtlCol="0">
        <a:spAutoFit/>
      </a:bodyPr>
      <a:lstStyle>
        <a:defPPr marL="356616" indent="-356616">
          <a:lnSpc>
            <a:spcPct val="85000"/>
          </a:lnSpc>
          <a:spcAft>
            <a:spcPts val="600"/>
          </a:spcAft>
          <a:buClr>
            <a:schemeClr val="accent2"/>
          </a:buClr>
          <a:buSzPct val="70000"/>
          <a:buFont typeface="Arial" pitchFamily="34" charset="0"/>
          <a:buChar char="►"/>
          <a:defRPr sz="1200" dirty="0" err="1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01 - EY PowerPoint General Onscreen.potx" id="{651003BB-E0AE-4BC6-8238-66F5BC2AD4CF}" vid="{03AA4259-7A59-4128-B3FD-038226792783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01 - EY PowerPoint General Onscreen</Template>
  <TotalTime>1574</TotalTime>
  <Words>280</Words>
  <Application>Microsoft Office PowerPoint</Application>
  <PresentationFormat>On-screen Show (4:3)</PresentationFormat>
  <Paragraphs>37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EYInterstate</vt:lpstr>
      <vt:lpstr>EYInterstate Light</vt:lpstr>
      <vt:lpstr>EY dark background</vt:lpstr>
      <vt:lpstr>EY light background</vt:lpstr>
      <vt:lpstr>Useful softwares</vt:lpstr>
      <vt:lpstr>Poised AI</vt:lpstr>
      <vt:lpstr>Have I been pwned?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Useful softwares</dc:title>
  <dc:creator>Abhishek Danalakota</dc:creator>
  <cp:keywords/>
  <cp:lastModifiedBy>Abhishek Danalakota</cp:lastModifiedBy>
  <cp:revision>1</cp:revision>
  <dcterms:created xsi:type="dcterms:W3CDTF">2023-01-09T09:46:11Z</dcterms:created>
  <dcterms:modified xsi:type="dcterms:W3CDTF">2023-01-10T12:00:16Z</dcterms:modified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WppReportDate">
    <vt:lpwstr/>
  </property>
  <property fmtid="{D5CDD505-2E9C-101B-9397-08002B2CF9AE}" pid="3" name="WppReportVersion">
    <vt:lpwstr>Version 1.0</vt:lpwstr>
  </property>
  <property fmtid="{D5CDD505-2E9C-101B-9397-08002B2CF9AE}" pid="4" name="WppReportDraft">
    <vt:lpwstr>(Draft)</vt:lpwstr>
  </property>
  <property fmtid="{D5CDD505-2E9C-101B-9397-08002B2CF9AE}" pid="5" name="WppReportCurrencySymbol">
    <vt:lpwstr>€</vt:lpwstr>
  </property>
  <property fmtid="{D5CDD505-2E9C-101B-9397-08002B2CF9AE}" pid="6" name="WppReportDashboardTitleText">
    <vt:lpwstr>Dashboard</vt:lpwstr>
  </property>
  <property fmtid="{D5CDD505-2E9C-101B-9397-08002B2CF9AE}" pid="7" name="WppReportShortPageNumberFormat">
    <vt:lpwstr>Page &lt;#&gt;</vt:lpwstr>
  </property>
  <property fmtid="{D5CDD505-2E9C-101B-9397-08002B2CF9AE}" pid="8" name="WppReportLongPageNumberFormat">
    <vt:lpwstr>Page &lt;#&gt; of &lt;PageCount&gt;</vt:lpwstr>
  </property>
  <property fmtid="{D5CDD505-2E9C-101B-9397-08002B2CF9AE}" pid="9" name="WppReportTocTitleText">
    <vt:lpwstr>Table of contents</vt:lpwstr>
  </property>
  <property fmtid="{D5CDD505-2E9C-101B-9397-08002B2CF9AE}" pid="10" name="WppReportIsTocUpdateRecommended">
    <vt:bool>true</vt:bool>
  </property>
  <property fmtid="{D5CDD505-2E9C-101B-9397-08002B2CF9AE}" pid="11" name="WppReportPropertiesLastWrittenToDocument">
    <vt:filetime>2020-07-24T10:28:52Z</vt:filetime>
  </property>
</Properties>
</file>