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076138138" r:id="rId5"/>
    <p:sldId id="2076138159" r:id="rId6"/>
    <p:sldId id="2076138152" r:id="rId7"/>
    <p:sldId id="2076138158" r:id="rId8"/>
    <p:sldId id="2076138155" r:id="rId9"/>
    <p:sldId id="2076138156" r:id="rId10"/>
    <p:sldId id="2076138157" r:id="rId11"/>
    <p:sldId id="2076138162" r:id="rId12"/>
    <p:sldId id="2076138161" r:id="rId13"/>
    <p:sldId id="2076138160" r:id="rId14"/>
    <p:sldId id="207613815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Sethi" initials="GS" lastIdx="9" clrIdx="0">
    <p:extLst>
      <p:ext uri="{19B8F6BF-5375-455C-9EA6-DF929625EA0E}">
        <p15:presenceInfo xmlns:p15="http://schemas.microsoft.com/office/powerpoint/2012/main" userId="S::Gaurav.Sethi4@ie.ey.com::f4bd1ded-7add-42cc-ba55-db6be32d0d4a" providerId="AD"/>
      </p:ext>
    </p:extLst>
  </p:cmAuthor>
  <p:cmAuthor id="2" name="Plunkett Kelly" initials="PK" lastIdx="10" clrIdx="1">
    <p:extLst>
      <p:ext uri="{19B8F6BF-5375-455C-9EA6-DF929625EA0E}">
        <p15:presenceInfo xmlns:p15="http://schemas.microsoft.com/office/powerpoint/2012/main" userId="S::plunkett.kelly@uk.ey.com::cdb012e4-69ac-4954-928c-e33ec36f5eba" providerId="AD"/>
      </p:ext>
    </p:extLst>
  </p:cmAuthor>
  <p:cmAuthor id="3" name="David Lynch" initials="DL" lastIdx="3" clrIdx="2">
    <p:extLst>
      <p:ext uri="{19B8F6BF-5375-455C-9EA6-DF929625EA0E}">
        <p15:presenceInfo xmlns:p15="http://schemas.microsoft.com/office/powerpoint/2012/main" userId="S::david.lynch2@ie.ey.com::666a0384-f147-414d-9e35-a983301ea6c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1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agh Burke" userId="938ee0eb-49be-41aa-ab72-9b090e5b36ec" providerId="ADAL" clId="{39E119A3-3491-4B29-B587-7DFA7138B6C1}"/>
    <pc:docChg chg="addSld modSld sldOrd">
      <pc:chgData name="Darragh Burke" userId="938ee0eb-49be-41aa-ab72-9b090e5b36ec" providerId="ADAL" clId="{39E119A3-3491-4B29-B587-7DFA7138B6C1}" dt="2022-10-05T10:05:12.016" v="152" actId="20577"/>
      <pc:docMkLst>
        <pc:docMk/>
      </pc:docMkLst>
      <pc:sldChg chg="modSp mod">
        <pc:chgData name="Darragh Burke" userId="938ee0eb-49be-41aa-ab72-9b090e5b36ec" providerId="ADAL" clId="{39E119A3-3491-4B29-B587-7DFA7138B6C1}" dt="2022-10-05T10:03:23.128" v="20" actId="14100"/>
        <pc:sldMkLst>
          <pc:docMk/>
          <pc:sldMk cId="3649120922" sldId="2076138138"/>
        </pc:sldMkLst>
        <pc:spChg chg="mod">
          <ac:chgData name="Darragh Burke" userId="938ee0eb-49be-41aa-ab72-9b090e5b36ec" providerId="ADAL" clId="{39E119A3-3491-4B29-B587-7DFA7138B6C1}" dt="2022-10-05T10:03:23.128" v="20" actId="14100"/>
          <ac:spMkLst>
            <pc:docMk/>
            <pc:sldMk cId="3649120922" sldId="2076138138"/>
            <ac:spMk id="2" creationId="{7B85D608-AFFF-46C9-8E0B-9C2D9139B27A}"/>
          </ac:spMkLst>
        </pc:spChg>
      </pc:sldChg>
      <pc:sldChg chg="modSp add mod ord">
        <pc:chgData name="Darragh Burke" userId="938ee0eb-49be-41aa-ab72-9b090e5b36ec" providerId="ADAL" clId="{39E119A3-3491-4B29-B587-7DFA7138B6C1}" dt="2022-10-05T10:05:12.016" v="152" actId="20577"/>
        <pc:sldMkLst>
          <pc:docMk/>
          <pc:sldMk cId="4013736864" sldId="2076138159"/>
        </pc:sldMkLst>
        <pc:spChg chg="mod">
          <ac:chgData name="Darragh Burke" userId="938ee0eb-49be-41aa-ab72-9b090e5b36ec" providerId="ADAL" clId="{39E119A3-3491-4B29-B587-7DFA7138B6C1}" dt="2022-10-05T10:03:45.522" v="44" actId="20577"/>
          <ac:spMkLst>
            <pc:docMk/>
            <pc:sldMk cId="4013736864" sldId="2076138159"/>
            <ac:spMk id="2" creationId="{B723CE8C-836D-44D8-82FA-5F00B2DCDE32}"/>
          </ac:spMkLst>
        </pc:spChg>
        <pc:spChg chg="mod">
          <ac:chgData name="Darragh Burke" userId="938ee0eb-49be-41aa-ab72-9b090e5b36ec" providerId="ADAL" clId="{39E119A3-3491-4B29-B587-7DFA7138B6C1}" dt="2022-10-05T10:05:12.016" v="152" actId="20577"/>
          <ac:spMkLst>
            <pc:docMk/>
            <pc:sldMk cId="4013736864" sldId="2076138159"/>
            <ac:spMk id="5" creationId="{6E7CF2EB-B4D5-4E0C-A564-E54D474167C9}"/>
          </ac:spMkLst>
        </pc:spChg>
      </pc:sldChg>
    </pc:docChg>
  </pc:docChgLst>
  <pc:docChgLst>
    <pc:chgData name="Mick Mooney" userId="S::mick.mooney@ie.ey.com::e6518e4e-af4a-4bea-b39c-20489a1e5519" providerId="AD" clId="Web-{7C47EC7F-2E41-441E-87DA-A588348D602F}"/>
    <pc:docChg chg="modSld">
      <pc:chgData name="Mick Mooney" userId="S::mick.mooney@ie.ey.com::e6518e4e-af4a-4bea-b39c-20489a1e5519" providerId="AD" clId="Web-{7C47EC7F-2E41-441E-87DA-A588348D602F}" dt="2022-09-13T09:18:43.142" v="8" actId="20577"/>
      <pc:docMkLst>
        <pc:docMk/>
      </pc:docMkLst>
      <pc:sldChg chg="modSp">
        <pc:chgData name="Mick Mooney" userId="S::mick.mooney@ie.ey.com::e6518e4e-af4a-4bea-b39c-20489a1e5519" providerId="AD" clId="Web-{7C47EC7F-2E41-441E-87DA-A588348D602F}" dt="2022-09-13T09:18:43.142" v="8" actId="20577"/>
        <pc:sldMkLst>
          <pc:docMk/>
          <pc:sldMk cId="723068271" sldId="2076138152"/>
        </pc:sldMkLst>
        <pc:spChg chg="mod">
          <ac:chgData name="Mick Mooney" userId="S::mick.mooney@ie.ey.com::e6518e4e-af4a-4bea-b39c-20489a1e5519" providerId="AD" clId="Web-{7C47EC7F-2E41-441E-87DA-A588348D602F}" dt="2022-09-13T09:18:43.142" v="8" actId="20577"/>
          <ac:spMkLst>
            <pc:docMk/>
            <pc:sldMk cId="723068271" sldId="2076138152"/>
            <ac:spMk id="5" creationId="{6E7CF2EB-B4D5-4E0C-A564-E54D474167C9}"/>
          </ac:spMkLst>
        </pc:spChg>
      </pc:sldChg>
    </pc:docChg>
  </pc:docChgLst>
  <pc:docChgLst>
    <pc:chgData name="Neil Molloy" userId="230ca59a-981e-419e-a1a2-040ada735b47" providerId="ADAL" clId="{93049B65-D6E8-4D44-8FC2-96A320F6BF17}"/>
    <pc:docChg chg="modSld">
      <pc:chgData name="Neil Molloy" userId="230ca59a-981e-419e-a1a2-040ada735b47" providerId="ADAL" clId="{93049B65-D6E8-4D44-8FC2-96A320F6BF17}" dt="2023-11-14T15:28:33.317" v="0" actId="1076"/>
      <pc:docMkLst>
        <pc:docMk/>
      </pc:docMkLst>
      <pc:sldChg chg="modSp mod">
        <pc:chgData name="Neil Molloy" userId="230ca59a-981e-419e-a1a2-040ada735b47" providerId="ADAL" clId="{93049B65-D6E8-4D44-8FC2-96A320F6BF17}" dt="2023-11-14T15:28:33.317" v="0" actId="1076"/>
        <pc:sldMkLst>
          <pc:docMk/>
          <pc:sldMk cId="2514276490" sldId="2076138158"/>
        </pc:sldMkLst>
        <pc:spChg chg="mod">
          <ac:chgData name="Neil Molloy" userId="230ca59a-981e-419e-a1a2-040ada735b47" providerId="ADAL" clId="{93049B65-D6E8-4D44-8FC2-96A320F6BF17}" dt="2023-11-14T15:28:33.317" v="0" actId="1076"/>
          <ac:spMkLst>
            <pc:docMk/>
            <pc:sldMk cId="2514276490" sldId="2076138158"/>
            <ac:spMk id="5" creationId="{6E7CF2EB-B4D5-4E0C-A564-E54D474167C9}"/>
          </ac:spMkLst>
        </pc:spChg>
      </pc:sldChg>
    </pc:docChg>
  </pc:docChgLst>
  <pc:docChgLst>
    <pc:chgData name="Plunkett Kelly" userId="cdb012e4-69ac-4954-928c-e33ec36f5eba" providerId="ADAL" clId="{E4C8ABB9-DEB3-4831-BF62-81AE8E5E1CDF}"/>
    <pc:docChg chg="undo custSel modSld">
      <pc:chgData name="Plunkett Kelly" userId="cdb012e4-69ac-4954-928c-e33ec36f5eba" providerId="ADAL" clId="{E4C8ABB9-DEB3-4831-BF62-81AE8E5E1CDF}" dt="2022-09-14T16:11:11.728" v="1" actId="14734"/>
      <pc:docMkLst>
        <pc:docMk/>
      </pc:docMkLst>
      <pc:sldChg chg="modSp mod">
        <pc:chgData name="Plunkett Kelly" userId="cdb012e4-69ac-4954-928c-e33ec36f5eba" providerId="ADAL" clId="{E4C8ABB9-DEB3-4831-BF62-81AE8E5E1CDF}" dt="2022-09-14T16:11:11.728" v="1" actId="14734"/>
        <pc:sldMkLst>
          <pc:docMk/>
          <pc:sldMk cId="3480734832" sldId="2076138154"/>
        </pc:sldMkLst>
        <pc:graphicFrameChg chg="modGraphic">
          <ac:chgData name="Plunkett Kelly" userId="cdb012e4-69ac-4954-928c-e33ec36f5eba" providerId="ADAL" clId="{E4C8ABB9-DEB3-4831-BF62-81AE8E5E1CDF}" dt="2022-09-14T16:11:11.728" v="1" actId="14734"/>
          <ac:graphicFrameMkLst>
            <pc:docMk/>
            <pc:sldMk cId="3480734832" sldId="2076138154"/>
            <ac:graphicFrameMk id="12" creationId="{43CCAABB-99A8-4F08-AAEC-03F6A8964867}"/>
          </ac:graphicFrameMkLst>
        </pc:graphicFrameChg>
      </pc:sldChg>
    </pc:docChg>
  </pc:docChgLst>
  <pc:docChgLst>
    <pc:chgData name="Ahmed Helmy" userId="S::ahmed.helmy@ie.ey.com::00ab2dc9-190a-451b-8f35-a658adf790b2" providerId="AD" clId="Web-{A484A593-2D08-E541-4BB7-0396D666D1D1}"/>
    <pc:docChg chg="addSld delSld modSld sldOrd">
      <pc:chgData name="Ahmed Helmy" userId="S::ahmed.helmy@ie.ey.com::00ab2dc9-190a-451b-8f35-a658adf790b2" providerId="AD" clId="Web-{A484A593-2D08-E541-4BB7-0396D666D1D1}" dt="2022-10-05T11:20:19.497" v="830"/>
      <pc:docMkLst>
        <pc:docMk/>
      </pc:docMkLst>
      <pc:sldChg chg="modSp ord">
        <pc:chgData name="Ahmed Helmy" userId="S::ahmed.helmy@ie.ey.com::00ab2dc9-190a-451b-8f35-a658adf790b2" providerId="AD" clId="Web-{A484A593-2D08-E541-4BB7-0396D666D1D1}" dt="2022-10-05T10:58:03.390" v="590" actId="20577"/>
        <pc:sldMkLst>
          <pc:docMk/>
          <pc:sldMk cId="465778484" sldId="2076138153"/>
        </pc:sldMkLst>
        <pc:spChg chg="mod">
          <ac:chgData name="Ahmed Helmy" userId="S::ahmed.helmy@ie.ey.com::00ab2dc9-190a-451b-8f35-a658adf790b2" providerId="AD" clId="Web-{A484A593-2D08-E541-4BB7-0396D666D1D1}" dt="2022-10-05T10:58:03.390" v="590" actId="20577"/>
          <ac:spMkLst>
            <pc:docMk/>
            <pc:sldMk cId="465778484" sldId="2076138153"/>
            <ac:spMk id="2" creationId="{B723CE8C-836D-44D8-82FA-5F00B2DCDE32}"/>
          </ac:spMkLst>
        </pc:spChg>
      </pc:sldChg>
      <pc:sldChg chg="addSp delSp modSp del">
        <pc:chgData name="Ahmed Helmy" userId="S::ahmed.helmy@ie.ey.com::00ab2dc9-190a-451b-8f35-a658adf790b2" providerId="AD" clId="Web-{A484A593-2D08-E541-4BB7-0396D666D1D1}" dt="2022-10-05T11:20:19.497" v="830"/>
        <pc:sldMkLst>
          <pc:docMk/>
          <pc:sldMk cId="3480734832" sldId="2076138154"/>
        </pc:sldMkLst>
        <pc:spChg chg="add del mod">
          <ac:chgData name="Ahmed Helmy" userId="S::ahmed.helmy@ie.ey.com::00ab2dc9-190a-451b-8f35-a658adf790b2" providerId="AD" clId="Web-{A484A593-2D08-E541-4BB7-0396D666D1D1}" dt="2022-10-05T11:17:36.163" v="822"/>
          <ac:spMkLst>
            <pc:docMk/>
            <pc:sldMk cId="3480734832" sldId="2076138154"/>
            <ac:spMk id="8" creationId="{A8F297EF-D6D3-0B48-3080-226AE7220014}"/>
          </ac:spMkLst>
        </pc:spChg>
        <pc:spChg chg="add del mod">
          <ac:chgData name="Ahmed Helmy" userId="S::ahmed.helmy@ie.ey.com::00ab2dc9-190a-451b-8f35-a658adf790b2" providerId="AD" clId="Web-{A484A593-2D08-E541-4BB7-0396D666D1D1}" dt="2022-10-05T11:18:02.883" v="828"/>
          <ac:spMkLst>
            <pc:docMk/>
            <pc:sldMk cId="3480734832" sldId="2076138154"/>
            <ac:spMk id="11" creationId="{AB097ABD-C353-8F74-D864-2E9FE3A8592E}"/>
          </ac:spMkLst>
        </pc:spChg>
        <pc:graphicFrameChg chg="add del mod">
          <ac:chgData name="Ahmed Helmy" userId="S::ahmed.helmy@ie.ey.com::00ab2dc9-190a-451b-8f35-a658adf790b2" providerId="AD" clId="Web-{A484A593-2D08-E541-4BB7-0396D666D1D1}" dt="2022-10-05T11:17:36.163" v="823"/>
          <ac:graphicFrameMkLst>
            <pc:docMk/>
            <pc:sldMk cId="3480734832" sldId="2076138154"/>
            <ac:graphicFrameMk id="7" creationId="{08D9E1C2-7D07-E892-F91F-C19C3CC67FD7}"/>
          </ac:graphicFrameMkLst>
        </pc:graphicFrameChg>
        <pc:graphicFrameChg chg="add del mod">
          <ac:chgData name="Ahmed Helmy" userId="S::ahmed.helmy@ie.ey.com::00ab2dc9-190a-451b-8f35-a658adf790b2" providerId="AD" clId="Web-{A484A593-2D08-E541-4BB7-0396D666D1D1}" dt="2022-10-05T11:18:02.883" v="829"/>
          <ac:graphicFrameMkLst>
            <pc:docMk/>
            <pc:sldMk cId="3480734832" sldId="2076138154"/>
            <ac:graphicFrameMk id="10" creationId="{0127E666-6426-DFA2-7012-25960C25912D}"/>
          </ac:graphicFrameMkLst>
        </pc:graphicFrameChg>
        <pc:graphicFrameChg chg="mod modGraphic">
          <ac:chgData name="Ahmed Helmy" userId="S::ahmed.helmy@ie.ey.com::00ab2dc9-190a-451b-8f35-a658adf790b2" providerId="AD" clId="Web-{A484A593-2D08-E541-4BB7-0396D666D1D1}" dt="2022-10-05T11:17:30.647" v="817"/>
          <ac:graphicFrameMkLst>
            <pc:docMk/>
            <pc:sldMk cId="3480734832" sldId="2076138154"/>
            <ac:graphicFrameMk id="12" creationId="{43CCAABB-99A8-4F08-AAEC-03F6A8964867}"/>
          </ac:graphicFrameMkLst>
        </pc:graphicFrameChg>
      </pc:sldChg>
      <pc:sldChg chg="addSp delSp modSp">
        <pc:chgData name="Ahmed Helmy" userId="S::ahmed.helmy@ie.ey.com::00ab2dc9-190a-451b-8f35-a658adf790b2" providerId="AD" clId="Web-{A484A593-2D08-E541-4BB7-0396D666D1D1}" dt="2022-10-05T11:16:32.036" v="812"/>
        <pc:sldMkLst>
          <pc:docMk/>
          <pc:sldMk cId="2754734634" sldId="2076138157"/>
        </pc:sldMkLst>
        <pc:picChg chg="add del mod">
          <ac:chgData name="Ahmed Helmy" userId="S::ahmed.helmy@ie.ey.com::00ab2dc9-190a-451b-8f35-a658adf790b2" providerId="AD" clId="Web-{A484A593-2D08-E541-4BB7-0396D666D1D1}" dt="2022-10-05T11:16:06.707" v="809"/>
          <ac:picMkLst>
            <pc:docMk/>
            <pc:sldMk cId="2754734634" sldId="2076138157"/>
            <ac:picMk id="7" creationId="{A8D53AF7-53AE-E238-84E5-16EE3D2E49D4}"/>
          </ac:picMkLst>
        </pc:picChg>
        <pc:picChg chg="add del mod">
          <ac:chgData name="Ahmed Helmy" userId="S::ahmed.helmy@ie.ey.com::00ab2dc9-190a-451b-8f35-a658adf790b2" providerId="AD" clId="Web-{A484A593-2D08-E541-4BB7-0396D666D1D1}" dt="2022-10-05T11:16:32.036" v="812"/>
          <ac:picMkLst>
            <pc:docMk/>
            <pc:sldMk cId="2754734634" sldId="2076138157"/>
            <ac:picMk id="8" creationId="{4933F7A3-F252-E204-B7D5-33C3A553FD9E}"/>
          </ac:picMkLst>
        </pc:picChg>
      </pc:sldChg>
      <pc:sldChg chg="modSp">
        <pc:chgData name="Ahmed Helmy" userId="S::ahmed.helmy@ie.ey.com::00ab2dc9-190a-451b-8f35-a658adf790b2" providerId="AD" clId="Web-{A484A593-2D08-E541-4BB7-0396D666D1D1}" dt="2022-10-05T10:56:05.105" v="563" actId="20577"/>
        <pc:sldMkLst>
          <pc:docMk/>
          <pc:sldMk cId="2514276490" sldId="2076138158"/>
        </pc:sldMkLst>
        <pc:spChg chg="mod">
          <ac:chgData name="Ahmed Helmy" userId="S::ahmed.helmy@ie.ey.com::00ab2dc9-190a-451b-8f35-a658adf790b2" providerId="AD" clId="Web-{A484A593-2D08-E541-4BB7-0396D666D1D1}" dt="2022-10-05T10:41:18.013" v="409" actId="1076"/>
          <ac:spMkLst>
            <pc:docMk/>
            <pc:sldMk cId="2514276490" sldId="2076138158"/>
            <ac:spMk id="2" creationId="{B723CE8C-836D-44D8-82FA-5F00B2DCDE32}"/>
          </ac:spMkLst>
        </pc:spChg>
        <pc:spChg chg="mod">
          <ac:chgData name="Ahmed Helmy" userId="S::ahmed.helmy@ie.ey.com::00ab2dc9-190a-451b-8f35-a658adf790b2" providerId="AD" clId="Web-{A484A593-2D08-E541-4BB7-0396D666D1D1}" dt="2022-10-05T10:56:05.105" v="563" actId="20577"/>
          <ac:spMkLst>
            <pc:docMk/>
            <pc:sldMk cId="2514276490" sldId="2076138158"/>
            <ac:spMk id="5" creationId="{6E7CF2EB-B4D5-4E0C-A564-E54D474167C9}"/>
          </ac:spMkLst>
        </pc:spChg>
      </pc:sldChg>
      <pc:sldChg chg="add replId">
        <pc:chgData name="Ahmed Helmy" userId="S::ahmed.helmy@ie.ey.com::00ab2dc9-190a-451b-8f35-a658adf790b2" providerId="AD" clId="Web-{A484A593-2D08-E541-4BB7-0396D666D1D1}" dt="2022-10-05T10:15:06.820" v="0"/>
        <pc:sldMkLst>
          <pc:docMk/>
          <pc:sldMk cId="3524257456" sldId="2076138160"/>
        </pc:sldMkLst>
      </pc:sldChg>
      <pc:sldChg chg="add replId">
        <pc:chgData name="Ahmed Helmy" userId="S::ahmed.helmy@ie.ey.com::00ab2dc9-190a-451b-8f35-a658adf790b2" providerId="AD" clId="Web-{A484A593-2D08-E541-4BB7-0396D666D1D1}" dt="2022-10-05T10:15:06.977" v="1"/>
        <pc:sldMkLst>
          <pc:docMk/>
          <pc:sldMk cId="3125848200" sldId="2076138161"/>
        </pc:sldMkLst>
      </pc:sldChg>
      <pc:sldChg chg="add replId">
        <pc:chgData name="Ahmed Helmy" userId="S::ahmed.helmy@ie.ey.com::00ab2dc9-190a-451b-8f35-a658adf790b2" providerId="AD" clId="Web-{A484A593-2D08-E541-4BB7-0396D666D1D1}" dt="2022-10-05T10:15:07.102" v="2"/>
        <pc:sldMkLst>
          <pc:docMk/>
          <pc:sldMk cId="554727859" sldId="2076138162"/>
        </pc:sldMkLst>
      </pc:sldChg>
      <pc:sldChg chg="modSp add del replId">
        <pc:chgData name="Ahmed Helmy" userId="S::ahmed.helmy@ie.ey.com::00ab2dc9-190a-451b-8f35-a658adf790b2" providerId="AD" clId="Web-{A484A593-2D08-E541-4BB7-0396D666D1D1}" dt="2022-10-05T11:15:05.299" v="806"/>
        <pc:sldMkLst>
          <pc:docMk/>
          <pc:sldMk cId="3253605446" sldId="2076138163"/>
        </pc:sldMkLst>
        <pc:graphicFrameChg chg="mod modGraphic">
          <ac:chgData name="Ahmed Helmy" userId="S::ahmed.helmy@ie.ey.com::00ab2dc9-190a-451b-8f35-a658adf790b2" providerId="AD" clId="Web-{A484A593-2D08-E541-4BB7-0396D666D1D1}" dt="2022-10-05T11:00:57.161" v="598"/>
          <ac:graphicFrameMkLst>
            <pc:docMk/>
            <pc:sldMk cId="3253605446" sldId="2076138163"/>
            <ac:graphicFrameMk id="12" creationId="{43CCAABB-99A8-4F08-AAEC-03F6A8964867}"/>
          </ac:graphicFrameMkLst>
        </pc:graphicFrameChg>
      </pc:sldChg>
      <pc:sldChg chg="addSp delSp modSp add del replId">
        <pc:chgData name="Ahmed Helmy" userId="S::ahmed.helmy@ie.ey.com::00ab2dc9-190a-451b-8f35-a658adf790b2" providerId="AD" clId="Web-{A484A593-2D08-E541-4BB7-0396D666D1D1}" dt="2022-10-05T11:15:06.924" v="807"/>
        <pc:sldMkLst>
          <pc:docMk/>
          <pc:sldMk cId="4145596881" sldId="2076138164"/>
        </pc:sldMkLst>
        <pc:spChg chg="mod">
          <ac:chgData name="Ahmed Helmy" userId="S::ahmed.helmy@ie.ey.com::00ab2dc9-190a-451b-8f35-a658adf790b2" providerId="AD" clId="Web-{A484A593-2D08-E541-4BB7-0396D666D1D1}" dt="2022-10-05T11:01:50.991" v="602" actId="20577"/>
          <ac:spMkLst>
            <pc:docMk/>
            <pc:sldMk cId="4145596881" sldId="2076138164"/>
            <ac:spMk id="3" creationId="{D7F06518-48D9-4AA9-92BC-0C57BA487277}"/>
          </ac:spMkLst>
        </pc:spChg>
        <pc:graphicFrameChg chg="add del mod modGraphic">
          <ac:chgData name="Ahmed Helmy" userId="S::ahmed.helmy@ie.ey.com::00ab2dc9-190a-451b-8f35-a658adf790b2" providerId="AD" clId="Web-{A484A593-2D08-E541-4BB7-0396D666D1D1}" dt="2022-10-05T11:04:46.513" v="652"/>
          <ac:graphicFrameMkLst>
            <pc:docMk/>
            <pc:sldMk cId="4145596881" sldId="2076138164"/>
            <ac:graphicFrameMk id="6" creationId="{18BA7D2D-AC28-3EF2-FF5B-FBD7EC0FD7F5}"/>
          </ac:graphicFrameMkLst>
        </pc:graphicFrameChg>
        <pc:graphicFrameChg chg="add mod modGraphic">
          <ac:chgData name="Ahmed Helmy" userId="S::ahmed.helmy@ie.ey.com::00ab2dc9-190a-451b-8f35-a658adf790b2" providerId="AD" clId="Web-{A484A593-2D08-E541-4BB7-0396D666D1D1}" dt="2022-10-05T11:10:12.805" v="805"/>
          <ac:graphicFrameMkLst>
            <pc:docMk/>
            <pc:sldMk cId="4145596881" sldId="2076138164"/>
            <ac:graphicFrameMk id="7" creationId="{35CA9AEF-FFBB-D8E7-2E13-90F8407F182A}"/>
          </ac:graphicFrameMkLst>
        </pc:graphicFrameChg>
        <pc:graphicFrameChg chg="del">
          <ac:chgData name="Ahmed Helmy" userId="S::ahmed.helmy@ie.ey.com::00ab2dc9-190a-451b-8f35-a658adf790b2" providerId="AD" clId="Web-{A484A593-2D08-E541-4BB7-0396D666D1D1}" dt="2022-10-05T11:01:45.194" v="600"/>
          <ac:graphicFrameMkLst>
            <pc:docMk/>
            <pc:sldMk cId="4145596881" sldId="2076138164"/>
            <ac:graphicFrameMk id="12" creationId="{43CCAABB-99A8-4F08-AAEC-03F6A8964867}"/>
          </ac:graphicFrameMkLst>
        </pc:graphicFrameChg>
      </pc:sldChg>
    </pc:docChg>
  </pc:docChgLst>
  <pc:docChgLst>
    <pc:chgData name="Darragh Burke" userId="S::darragh.burke@ie.ey.com::938ee0eb-49be-41aa-ab72-9b090e5b36ec" providerId="AD" clId="Web-{B210B961-C747-D417-7ED0-A795E7805DDD}"/>
    <pc:docChg chg="modSld">
      <pc:chgData name="Darragh Burke" userId="S::darragh.burke@ie.ey.com::938ee0eb-49be-41aa-ab72-9b090e5b36ec" providerId="AD" clId="Web-{B210B961-C747-D417-7ED0-A795E7805DDD}" dt="2022-09-12T11:24:03.442" v="18" actId="20577"/>
      <pc:docMkLst>
        <pc:docMk/>
      </pc:docMkLst>
      <pc:sldChg chg="modSp">
        <pc:chgData name="Darragh Burke" userId="S::darragh.burke@ie.ey.com::938ee0eb-49be-41aa-ab72-9b090e5b36ec" providerId="AD" clId="Web-{B210B961-C747-D417-7ED0-A795E7805DDD}" dt="2022-09-12T11:24:03.442" v="18" actId="20577"/>
        <pc:sldMkLst>
          <pc:docMk/>
          <pc:sldMk cId="723068271" sldId="2076138152"/>
        </pc:sldMkLst>
        <pc:spChg chg="mod">
          <ac:chgData name="Darragh Burke" userId="S::darragh.burke@ie.ey.com::938ee0eb-49be-41aa-ab72-9b090e5b36ec" providerId="AD" clId="Web-{B210B961-C747-D417-7ED0-A795E7805DDD}" dt="2022-09-12T11:24:03.442" v="18" actId="20577"/>
          <ac:spMkLst>
            <pc:docMk/>
            <pc:sldMk cId="723068271" sldId="2076138152"/>
            <ac:spMk id="5" creationId="{6E7CF2EB-B4D5-4E0C-A564-E54D474167C9}"/>
          </ac:spMkLst>
        </pc:spChg>
      </pc:sldChg>
    </pc:docChg>
  </pc:docChgLst>
  <pc:docChgLst>
    <pc:chgData name="Ashwini A Kokitkar" userId="S::ashwini.kokitkar@ie.ey.com::c1d64758-b947-46aa-8f43-3ca0f0841422" providerId="AD" clId="Web-{475171A7-0C73-FB07-6B83-B78ACC67D8C5}"/>
    <pc:docChg chg="addSld modSld">
      <pc:chgData name="Ashwini A Kokitkar" userId="S::ashwini.kokitkar@ie.ey.com::c1d64758-b947-46aa-8f43-3ca0f0841422" providerId="AD" clId="Web-{475171A7-0C73-FB07-6B83-B78ACC67D8C5}" dt="2022-09-30T15:12:36.636" v="13" actId="20577"/>
      <pc:docMkLst>
        <pc:docMk/>
      </pc:docMkLst>
      <pc:sldChg chg="modSp add replId">
        <pc:chgData name="Ashwini A Kokitkar" userId="S::ashwini.kokitkar@ie.ey.com::c1d64758-b947-46aa-8f43-3ca0f0841422" providerId="AD" clId="Web-{475171A7-0C73-FB07-6B83-B78ACC67D8C5}" dt="2022-09-30T15:12:36.636" v="13" actId="20577"/>
        <pc:sldMkLst>
          <pc:docMk/>
          <pc:sldMk cId="2514276490" sldId="2076138158"/>
        </pc:sldMkLst>
        <pc:spChg chg="mod">
          <ac:chgData name="Ashwini A Kokitkar" userId="S::ashwini.kokitkar@ie.ey.com::c1d64758-b947-46aa-8f43-3ca0f0841422" providerId="AD" clId="Web-{475171A7-0C73-FB07-6B83-B78ACC67D8C5}" dt="2022-09-30T15:11:39.369" v="4" actId="20577"/>
          <ac:spMkLst>
            <pc:docMk/>
            <pc:sldMk cId="2514276490" sldId="2076138158"/>
            <ac:spMk id="2" creationId="{B723CE8C-836D-44D8-82FA-5F00B2DCDE32}"/>
          </ac:spMkLst>
        </pc:spChg>
        <pc:spChg chg="mod">
          <ac:chgData name="Ashwini A Kokitkar" userId="S::ashwini.kokitkar@ie.ey.com::c1d64758-b947-46aa-8f43-3ca0f0841422" providerId="AD" clId="Web-{475171A7-0C73-FB07-6B83-B78ACC67D8C5}" dt="2022-09-30T15:12:36.636" v="13" actId="20577"/>
          <ac:spMkLst>
            <pc:docMk/>
            <pc:sldMk cId="2514276490" sldId="2076138158"/>
            <ac:spMk id="5" creationId="{6E7CF2EB-B4D5-4E0C-A564-E54D474167C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1B7C2-7842-4A3D-A15E-24A6C8F9205E}" type="datetimeFigureOut">
              <a:rPr lang="en-GB" smtClean="0"/>
              <a:t>14/11/2023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C0BCA-4C81-4715-A428-8571D2BA3098}" type="slidenum">
              <a:rPr lang="en-GB" smtClean="0"/>
              <a:t>‹#›</a:t>
            </a:fld>
            <a:endParaRPr lang="en-GB"/>
          </a:p>
        </p:txBody>
      </p:sp>
    </p:spTree>
    <p:extLst>
      <p:ext uri="{BB962C8B-B14F-4D97-AF65-F5344CB8AC3E}">
        <p14:creationId xmlns:p14="http://schemas.microsoft.com/office/powerpoint/2010/main" val="729582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Cover ">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rgbClr val="2E2E38"/>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599">
                <a:solidFill>
                  <a:srgbClr val="2E2E38"/>
                </a:solidFill>
                <a:latin typeface="EYInterstate" panose="02000503020000020004" pitchFamily="2" charset="0"/>
                <a:cs typeface="Arial" pitchFamily="34" charset="0"/>
              </a:defRPr>
            </a:lvl1pPr>
            <a:lvl2pPr marL="0" indent="0" algn="l">
              <a:buNone/>
              <a:defRPr sz="1599" b="1">
                <a:solidFill>
                  <a:srgbClr val="000000"/>
                </a:solidFill>
                <a:latin typeface="EYInterstate" panose="02000503020000020004" pitchFamily="2" charset="0"/>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59392" y="4960938"/>
            <a:ext cx="1224912"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371535090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11" name="Content Placeholder 2"/>
          <p:cNvSpPr>
            <a:spLocks noGrp="1"/>
          </p:cNvSpPr>
          <p:nvPr>
            <p:ph sz="half" idx="13" hasCustomPrompt="1"/>
          </p:nvPr>
        </p:nvSpPr>
        <p:spPr>
          <a:xfrm>
            <a:off x="609601" y="1467110"/>
            <a:ext cx="10972800" cy="252000"/>
          </a:xfrm>
        </p:spPr>
        <p:txBody>
          <a:bodyPr/>
          <a:lstStyle>
            <a:lvl1pPr marL="0" indent="0">
              <a:buNone/>
              <a:defRPr sz="1199">
                <a:solidFill>
                  <a:schemeClr val="bg1"/>
                </a:solidFill>
              </a:defRPr>
            </a:lvl1pPr>
            <a:lvl2pPr>
              <a:defRPr sz="1348">
                <a:solidFill>
                  <a:schemeClr val="bg1"/>
                </a:solidFill>
              </a:defRPr>
            </a:lvl2pPr>
            <a:lvl3pPr>
              <a:defRPr sz="1198">
                <a:solidFill>
                  <a:schemeClr val="bg1"/>
                </a:solidFill>
              </a:defRPr>
            </a:lvl3pPr>
            <a:lvl4pPr>
              <a:defRPr sz="1048">
                <a:solidFill>
                  <a:schemeClr val="bg1"/>
                </a:solidFill>
              </a:defRPr>
            </a:lvl4pPr>
            <a:lvl5pPr>
              <a:defRPr sz="900">
                <a:solidFill>
                  <a:schemeClr val="bg1"/>
                </a:solidFill>
              </a:defRPr>
            </a:lvl5pPr>
            <a:lvl6pPr>
              <a:defRPr sz="1348"/>
            </a:lvl6pPr>
            <a:lvl7pPr>
              <a:defRPr sz="1348"/>
            </a:lvl7pPr>
            <a:lvl8pPr>
              <a:defRPr sz="1348"/>
            </a:lvl8pPr>
            <a:lvl9pPr>
              <a:defRPr sz="1348"/>
            </a:lvl9pPr>
          </a:lstStyle>
          <a:p>
            <a:pPr lvl="0"/>
            <a:r>
              <a:rPr lang="en-IE" noProof="0"/>
              <a:t>Table Description, EY Interstate Light 12pt</a:t>
            </a:r>
          </a:p>
        </p:txBody>
      </p:sp>
      <p:sp>
        <p:nvSpPr>
          <p:cNvPr id="13" name="Text Placeholder 9"/>
          <p:cNvSpPr>
            <a:spLocks noGrp="1"/>
          </p:cNvSpPr>
          <p:nvPr>
            <p:ph type="body" sz="quarter" idx="14" hasCustomPrompt="1"/>
          </p:nvPr>
        </p:nvSpPr>
        <p:spPr>
          <a:xfrm>
            <a:off x="609601" y="1137920"/>
            <a:ext cx="10972800" cy="252000"/>
          </a:xfrm>
        </p:spPr>
        <p:txBody>
          <a:bodyPr anchor="t" anchorCtr="0"/>
          <a:lstStyle>
            <a:lvl1pPr>
              <a:buNone/>
              <a:defRPr kumimoji="0" lang="en-IE" sz="1399" b="0" i="0" u="none" strike="noStrike" kern="1200" cap="none" spc="0" normalizeH="0" baseline="0" noProof="0" dirty="0" smtClean="0">
                <a:ln>
                  <a:noFill/>
                </a:ln>
                <a:solidFill>
                  <a:schemeClr val="bg1"/>
                </a:solidFill>
                <a:effectLst/>
                <a:uLnTx/>
                <a:uFillTx/>
                <a:latin typeface="EYInterstate Regular"/>
                <a:ea typeface="+mn-ea"/>
                <a:cs typeface="+mn-cs"/>
              </a:defRPr>
            </a:lvl1pPr>
          </a:lstStyle>
          <a:p>
            <a:pPr marL="0" marR="0" lvl="0" indent="0" algn="l" defTabSz="1007383" rtl="0" eaLnBrk="1" fontAlgn="auto" latinLnBrk="0" hangingPunct="1">
              <a:lnSpc>
                <a:spcPct val="100000"/>
              </a:lnSpc>
              <a:spcBef>
                <a:spcPts val="0"/>
              </a:spcBef>
              <a:spcAft>
                <a:spcPts val="200"/>
              </a:spcAft>
              <a:buClrTx/>
              <a:buSzTx/>
              <a:buFont typeface="Arial" panose="020B0604020202020204" pitchFamily="34" charset="0"/>
              <a:buNone/>
              <a:tabLst/>
            </a:pPr>
            <a:r>
              <a:rPr lang="en-IE" noProof="0"/>
              <a:t>Table Sub-title 14pt EY Interstate Regular</a:t>
            </a:r>
          </a:p>
        </p:txBody>
      </p:sp>
      <p:sp>
        <p:nvSpPr>
          <p:cNvPr id="2" name="Title 1"/>
          <p:cNvSpPr>
            <a:spLocks noGrp="1"/>
          </p:cNvSpPr>
          <p:nvPr>
            <p:ph type="title"/>
          </p:nvPr>
        </p:nvSpPr>
        <p:spPr>
          <a:xfrm>
            <a:off x="609601" y="294200"/>
            <a:ext cx="10972800" cy="590400"/>
          </a:xfrm>
        </p:spPr>
        <p:txBody>
          <a:bodyPr/>
          <a:lstStyle>
            <a:lvl1pPr>
              <a:defRPr sz="2399">
                <a:solidFill>
                  <a:schemeClr val="bg1"/>
                </a:solidFill>
              </a:defRPr>
            </a:lvl1pPr>
          </a:lstStyle>
          <a:p>
            <a:r>
              <a:rPr lang="en-US"/>
              <a:t>Click to edit Master title style</a:t>
            </a:r>
            <a:endParaRPr lang="en-GB"/>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44326"/>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p>
            <a:r>
              <a:rPr lang="en-US"/>
              <a:t>Highly Confidential &amp; Legally Privileged </a:t>
            </a:r>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609601" y="2372810"/>
            <a:ext cx="10972800" cy="3713030"/>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4254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a:lstStyle/>
          <a:p>
            <a:r>
              <a:rPr lang="en-US"/>
              <a:t>Highly Confidential &amp; Legally Privileged </a:t>
            </a:r>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
        <p:nvSpPr>
          <p:cNvPr id="5" name="Freeform 6"/>
          <p:cNvSpPr>
            <a:spLocks/>
          </p:cNvSpPr>
          <p:nvPr userDrawn="1"/>
        </p:nvSpPr>
        <p:spPr bwMode="gray">
          <a:xfrm>
            <a:off x="0" y="0"/>
            <a:ext cx="6019840" cy="5334000"/>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solidFill>
          <a:ln w="9525">
            <a:noFill/>
            <a:round/>
            <a:headEnd/>
            <a:tailEnd/>
          </a:ln>
        </p:spPr>
        <p:txBody>
          <a:bodyPr vert="horz" wrap="square" lIns="91392" tIns="45696" rIns="91392" bIns="45696" numCol="1" anchor="t" anchorCtr="0" compatLnSpc="1">
            <a:prstTxWarp prst="textNoShape">
              <a:avLst/>
            </a:prstTxWarp>
          </a:bodyPr>
          <a:lstStyle/>
          <a:p>
            <a:endParaRPr lang="en-GB" sz="1799">
              <a:solidFill>
                <a:schemeClr val="bg1"/>
              </a:solidFill>
            </a:endParaRPr>
          </a:p>
        </p:txBody>
      </p:sp>
      <p:sp>
        <p:nvSpPr>
          <p:cNvPr id="7" name="Text Placeholder 7"/>
          <p:cNvSpPr>
            <a:spLocks noGrp="1"/>
          </p:cNvSpPr>
          <p:nvPr>
            <p:ph type="body" sz="quarter" idx="13" hasCustomPrompt="1"/>
          </p:nvPr>
        </p:nvSpPr>
        <p:spPr>
          <a:xfrm>
            <a:off x="616900" y="1198587"/>
            <a:ext cx="4805243" cy="860400"/>
          </a:xfrm>
        </p:spPr>
        <p:txBody>
          <a:bodyPr lIns="90000" tIns="46800" rIns="90000" bIns="46800"/>
          <a:lstStyle>
            <a:lvl1pPr marL="0" indent="0">
              <a:lnSpc>
                <a:spcPct val="85000"/>
              </a:lnSpc>
              <a:buFontTx/>
              <a:buNone/>
              <a:defRPr sz="2999">
                <a:solidFill>
                  <a:srgbClr val="2E2E38"/>
                </a:solidFill>
              </a:defRPr>
            </a:lvl1pPr>
          </a:lstStyle>
          <a:p>
            <a:pPr lvl="0"/>
            <a:r>
              <a:rPr lang="en-IE"/>
              <a:t>Section divider over two lines or three lines</a:t>
            </a:r>
          </a:p>
        </p:txBody>
      </p:sp>
    </p:spTree>
    <p:extLst>
      <p:ext uri="{BB962C8B-B14F-4D97-AF65-F5344CB8AC3E}">
        <p14:creationId xmlns:p14="http://schemas.microsoft.com/office/powerpoint/2010/main" val="41715200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a:lstStyle/>
          <a:p>
            <a:r>
              <a:rPr lang="en-US"/>
              <a:t>Highly Confidential &amp; Legally Privileged </a:t>
            </a:r>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
        <p:nvSpPr>
          <p:cNvPr id="5" name="Freeform 6"/>
          <p:cNvSpPr>
            <a:spLocks/>
          </p:cNvSpPr>
          <p:nvPr userDrawn="1"/>
        </p:nvSpPr>
        <p:spPr bwMode="gray">
          <a:xfrm>
            <a:off x="227582" y="196770"/>
            <a:ext cx="6019840" cy="5334000"/>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rgbClr val="FFE600"/>
          </a:solidFill>
          <a:ln w="9525">
            <a:noFill/>
            <a:round/>
            <a:headEnd/>
            <a:tailEnd/>
          </a:ln>
          <a:effectLst/>
        </p:spPr>
        <p:txBody>
          <a:bodyPr vert="horz" wrap="square" lIns="91392" tIns="45696" rIns="91392" bIns="45696" numCol="1" anchor="t" anchorCtr="0" compatLnSpc="1">
            <a:prstTxWarp prst="textNoShape">
              <a:avLst/>
            </a:prstTxWarp>
          </a:bodyPr>
          <a:lstStyle/>
          <a:p>
            <a:pPr lvl="0"/>
            <a:endParaRPr lang="en-GB" sz="1799">
              <a:solidFill>
                <a:schemeClr val="bg1"/>
              </a:solidFill>
            </a:endParaRPr>
          </a:p>
        </p:txBody>
      </p:sp>
      <p:sp>
        <p:nvSpPr>
          <p:cNvPr id="7" name="Text Placeholder 7"/>
          <p:cNvSpPr>
            <a:spLocks noGrp="1"/>
          </p:cNvSpPr>
          <p:nvPr>
            <p:ph type="body" sz="quarter" idx="13" hasCustomPrompt="1"/>
          </p:nvPr>
        </p:nvSpPr>
        <p:spPr>
          <a:xfrm>
            <a:off x="616900" y="1198587"/>
            <a:ext cx="4805243" cy="860400"/>
          </a:xfrm>
        </p:spPr>
        <p:txBody>
          <a:bodyPr lIns="90000" tIns="46800" rIns="90000" bIns="46800"/>
          <a:lstStyle>
            <a:lvl1pPr marL="0" indent="0">
              <a:lnSpc>
                <a:spcPct val="85000"/>
              </a:lnSpc>
              <a:buFontTx/>
              <a:buNone/>
              <a:defRPr sz="2999">
                <a:solidFill>
                  <a:srgbClr val="2E2E38"/>
                </a:solidFill>
              </a:defRPr>
            </a:lvl1pPr>
          </a:lstStyle>
          <a:p>
            <a:pPr lvl="0"/>
            <a:r>
              <a:rPr lang="en-IE"/>
              <a:t>Section divider over two lines or three lines</a:t>
            </a:r>
          </a:p>
        </p:txBody>
      </p:sp>
    </p:spTree>
    <p:extLst>
      <p:ext uri="{BB962C8B-B14F-4D97-AF65-F5344CB8AC3E}">
        <p14:creationId xmlns:p14="http://schemas.microsoft.com/office/powerpoint/2010/main" val="16434484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222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2000" cy="6858000"/>
          </a:xfrm>
        </p:spPr>
        <p:txBody>
          <a:bodyPr anchor="ctr"/>
          <a:lstStyle>
            <a:lvl1pPr marL="0" indent="0" algn="ctr">
              <a:buNone/>
              <a:defRPr/>
            </a:lvl1pPr>
          </a:lstStyle>
          <a:p>
            <a:r>
              <a:rPr lang="en-IN"/>
              <a:t>Video</a:t>
            </a:r>
          </a:p>
        </p:txBody>
      </p:sp>
      <p:sp>
        <p:nvSpPr>
          <p:cNvPr id="2" name="Date Placeholder 1">
            <a:extLst>
              <a:ext uri="{FF2B5EF4-FFF2-40B4-BE49-F238E27FC236}">
                <a16:creationId xmlns:a16="http://schemas.microsoft.com/office/drawing/2014/main" id="{711B3654-4C35-482F-B580-02C23F975B92}"/>
              </a:ext>
            </a:extLst>
          </p:cNvPr>
          <p:cNvSpPr>
            <a:spLocks noGrp="1"/>
          </p:cNvSpPr>
          <p:nvPr>
            <p:ph type="dt" sz="half" idx="11"/>
          </p:nvPr>
        </p:nvSpPr>
        <p:spPr/>
        <p:txBody>
          <a:bodyPr/>
          <a:lstStyle/>
          <a:p>
            <a:endParaRPr lang="en-IN"/>
          </a:p>
        </p:txBody>
      </p:sp>
      <p:sp>
        <p:nvSpPr>
          <p:cNvPr id="4" name="Footer Placeholder 3">
            <a:extLst>
              <a:ext uri="{FF2B5EF4-FFF2-40B4-BE49-F238E27FC236}">
                <a16:creationId xmlns:a16="http://schemas.microsoft.com/office/drawing/2014/main" id="{162EFEC5-10C4-4E79-B06E-F14B8F305F91}"/>
              </a:ext>
            </a:extLst>
          </p:cNvPr>
          <p:cNvSpPr>
            <a:spLocks noGrp="1"/>
          </p:cNvSpPr>
          <p:nvPr>
            <p:ph type="ftr" sz="quarter" idx="12"/>
          </p:nvPr>
        </p:nvSpPr>
        <p:spPr/>
        <p:txBody>
          <a:bodyPr/>
          <a:lstStyle/>
          <a:p>
            <a:r>
              <a:rPr lang="en-US"/>
              <a:t>Highly Confidential &amp; Legally Privileged </a:t>
            </a:r>
          </a:p>
        </p:txBody>
      </p:sp>
      <p:sp>
        <p:nvSpPr>
          <p:cNvPr id="5" name="Slide Number Placeholder 4">
            <a:extLst>
              <a:ext uri="{FF2B5EF4-FFF2-40B4-BE49-F238E27FC236}">
                <a16:creationId xmlns:a16="http://schemas.microsoft.com/office/drawing/2014/main" id="{0CC05763-C066-4818-A1DF-64ED4D64BE2E}"/>
              </a:ext>
            </a:extLst>
          </p:cNvPr>
          <p:cNvSpPr>
            <a:spLocks noGrp="1"/>
          </p:cNvSpPr>
          <p:nvPr>
            <p:ph type="sldNum" sz="quarter" idx="13"/>
          </p:nvPr>
        </p:nvSpPr>
        <p:spPr/>
        <p:txBody>
          <a:body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2504971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5388A-86DF-494E-B137-EE20B7E1CF99}"/>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7297E548-6FF4-4D89-ADE0-60181F5365D0}"/>
              </a:ext>
            </a:extLst>
          </p:cNvPr>
          <p:cNvSpPr>
            <a:spLocks noGrp="1"/>
          </p:cNvSpPr>
          <p:nvPr>
            <p:ph type="ftr" sz="quarter" idx="11"/>
          </p:nvPr>
        </p:nvSpPr>
        <p:spPr/>
        <p:txBody>
          <a:bodyPr/>
          <a:lstStyle/>
          <a:p>
            <a:r>
              <a:rPr lang="en-IN"/>
              <a:t>Highly Confidential &amp; Legally Privileged </a:t>
            </a:r>
          </a:p>
        </p:txBody>
      </p:sp>
      <p:sp>
        <p:nvSpPr>
          <p:cNvPr id="4" name="Slide Number Placeholder 3">
            <a:extLst>
              <a:ext uri="{FF2B5EF4-FFF2-40B4-BE49-F238E27FC236}">
                <a16:creationId xmlns:a16="http://schemas.microsoft.com/office/drawing/2014/main" id="{810B0A8B-D001-432B-877C-21558412BB33}"/>
              </a:ext>
            </a:extLst>
          </p:cNvPr>
          <p:cNvSpPr>
            <a:spLocks noGrp="1"/>
          </p:cNvSpPr>
          <p:nvPr>
            <p:ph type="sldNum" sz="quarter" idx="12"/>
          </p:nvPr>
        </p:nvSpPr>
        <p:spPr/>
        <p:txBody>
          <a:bodyPr/>
          <a:lstStyle/>
          <a:p>
            <a:r>
              <a:rPr lang="en-IN"/>
              <a:t>Page </a:t>
            </a:r>
            <a:fld id="{F1BC30E3-FFE5-4B91-AA19-87A149EBB9EE}" type="slidenum">
              <a:rPr smtClean="0"/>
              <a:pPr/>
              <a:t>‹#›</a:t>
            </a:fld>
            <a:endParaRPr/>
          </a:p>
        </p:txBody>
      </p:sp>
    </p:spTree>
    <p:extLst>
      <p:ext uri="{BB962C8B-B14F-4D97-AF65-F5344CB8AC3E}">
        <p14:creationId xmlns:p14="http://schemas.microsoft.com/office/powerpoint/2010/main" val="389932743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2" name="Freeform 6"/>
          <p:cNvSpPr>
            <a:spLocks/>
          </p:cNvSpPr>
          <p:nvPr userDrawn="1"/>
        </p:nvSpPr>
        <p:spPr bwMode="auto">
          <a:xfrm>
            <a:off x="499774" y="393861"/>
            <a:ext cx="4244474" cy="3973149"/>
          </a:xfrm>
          <a:custGeom>
            <a:avLst/>
            <a:gdLst>
              <a:gd name="T0" fmla="*/ 0 w 2344"/>
              <a:gd name="T1" fmla="*/ 414 h 2760"/>
              <a:gd name="T2" fmla="*/ 0 w 2344"/>
              <a:gd name="T3" fmla="*/ 2760 h 2760"/>
              <a:gd name="T4" fmla="*/ 2344 w 2344"/>
              <a:gd name="T5" fmla="*/ 2760 h 2760"/>
              <a:gd name="T6" fmla="*/ 2344 w 2344"/>
              <a:gd name="T7" fmla="*/ 0 h 2760"/>
              <a:gd name="T8" fmla="*/ 0 w 2344"/>
              <a:gd name="T9" fmla="*/ 414 h 2760"/>
            </a:gdLst>
            <a:ahLst/>
            <a:cxnLst>
              <a:cxn ang="0">
                <a:pos x="T0" y="T1"/>
              </a:cxn>
              <a:cxn ang="0">
                <a:pos x="T2" y="T3"/>
              </a:cxn>
              <a:cxn ang="0">
                <a:pos x="T4" y="T5"/>
              </a:cxn>
              <a:cxn ang="0">
                <a:pos x="T6" y="T7"/>
              </a:cxn>
              <a:cxn ang="0">
                <a:pos x="T8" y="T9"/>
              </a:cxn>
            </a:cxnLst>
            <a:rect l="0" t="0" r="r" b="b"/>
            <a:pathLst>
              <a:path w="2344" h="2760">
                <a:moveTo>
                  <a:pt x="0" y="414"/>
                </a:moveTo>
                <a:lnTo>
                  <a:pt x="0" y="2760"/>
                </a:lnTo>
                <a:lnTo>
                  <a:pt x="2344" y="2760"/>
                </a:lnTo>
                <a:lnTo>
                  <a:pt x="2344" y="0"/>
                </a:lnTo>
                <a:lnTo>
                  <a:pt x="0" y="414"/>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875" tIns="41437" rIns="82875" bIns="41437" numCol="1" anchor="t" anchorCtr="0" compatLnSpc="1">
            <a:prstTxWarp prst="textNoShape">
              <a:avLst/>
            </a:prstTxWarp>
          </a:bodyPr>
          <a:lstStyle/>
          <a:p>
            <a:endParaRPr lang="en-IE" sz="1631" noProof="0"/>
          </a:p>
        </p:txBody>
      </p:sp>
      <p:pic>
        <p:nvPicPr>
          <p:cNvPr id="10" name="Picture 9"/>
          <p:cNvPicPr>
            <a:picLocks noChangeAspect="1"/>
          </p:cNvPicPr>
          <p:nvPr userDrawn="1"/>
        </p:nvPicPr>
        <p:blipFill>
          <a:blip r:embed="rId2"/>
          <a:stretch>
            <a:fillRect/>
          </a:stretch>
        </p:blipFill>
        <p:spPr>
          <a:xfrm>
            <a:off x="10470846" y="5357595"/>
            <a:ext cx="1230753" cy="1140085"/>
          </a:xfrm>
          <a:prstGeom prst="rect">
            <a:avLst/>
          </a:prstGeom>
        </p:spPr>
      </p:pic>
      <p:sp>
        <p:nvSpPr>
          <p:cNvPr id="6" name="Rectangle 7"/>
          <p:cNvSpPr>
            <a:spLocks noGrp="1" noChangeArrowheads="1"/>
          </p:cNvSpPr>
          <p:nvPr>
            <p:ph type="subTitle" idx="1"/>
          </p:nvPr>
        </p:nvSpPr>
        <p:spPr>
          <a:xfrm>
            <a:off x="705439" y="1858061"/>
            <a:ext cx="3860661" cy="834636"/>
          </a:xfrm>
        </p:spPr>
        <p:txBody>
          <a:bodyPr wrap="square">
            <a:noAutofit/>
          </a:bodyPr>
          <a:lstStyle>
            <a:lvl1pPr>
              <a:defRPr sz="1631" b="1">
                <a:solidFill>
                  <a:schemeClr val="tx1"/>
                </a:solidFill>
                <a:latin typeface="+mj-lt"/>
              </a:defRPr>
            </a:lvl1pPr>
          </a:lstStyle>
          <a:p>
            <a:pPr lvl="0"/>
            <a:r>
              <a:rPr lang="en-US" noProof="0"/>
              <a:t>Click to edit Master subtitle style</a:t>
            </a:r>
            <a:endParaRPr lang="en-IE" noProof="0"/>
          </a:p>
        </p:txBody>
      </p:sp>
      <p:sp>
        <p:nvSpPr>
          <p:cNvPr id="7" name="Rectangle 6"/>
          <p:cNvSpPr>
            <a:spLocks noGrp="1" noChangeArrowheads="1"/>
          </p:cNvSpPr>
          <p:nvPr>
            <p:ph type="ctrTitle" hasCustomPrompt="1"/>
          </p:nvPr>
        </p:nvSpPr>
        <p:spPr>
          <a:xfrm>
            <a:off x="705438" y="1112654"/>
            <a:ext cx="3855229" cy="596995"/>
          </a:xfrm>
        </p:spPr>
        <p:txBody>
          <a:bodyPr anchor="t">
            <a:noAutofit/>
          </a:bodyPr>
          <a:lstStyle>
            <a:lvl1pPr>
              <a:defRPr b="0">
                <a:solidFill>
                  <a:schemeClr val="tx1"/>
                </a:solidFill>
                <a:latin typeface="+mn-lt"/>
              </a:defRPr>
            </a:lvl1pPr>
          </a:lstStyle>
          <a:p>
            <a:pPr lvl="0"/>
            <a:r>
              <a:rPr lang="en-IE" noProof="0"/>
              <a:t>Click to add title</a:t>
            </a:r>
          </a:p>
        </p:txBody>
      </p:sp>
    </p:spTree>
    <p:extLst>
      <p:ext uri="{BB962C8B-B14F-4D97-AF65-F5344CB8AC3E}">
        <p14:creationId xmlns:p14="http://schemas.microsoft.com/office/powerpoint/2010/main" val="2835331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0" name="Freeform 6"/>
          <p:cNvSpPr>
            <a:spLocks/>
          </p:cNvSpPr>
          <p:nvPr userDrawn="1"/>
        </p:nvSpPr>
        <p:spPr bwMode="auto">
          <a:xfrm>
            <a:off x="499776" y="397313"/>
            <a:ext cx="5664128" cy="3043202"/>
          </a:xfrm>
          <a:custGeom>
            <a:avLst/>
            <a:gdLst>
              <a:gd name="T0" fmla="*/ 0 w 3128"/>
              <a:gd name="T1" fmla="*/ 552 h 2114"/>
              <a:gd name="T2" fmla="*/ 0 w 3128"/>
              <a:gd name="T3" fmla="*/ 2114 h 2114"/>
              <a:gd name="T4" fmla="*/ 3128 w 3128"/>
              <a:gd name="T5" fmla="*/ 2114 h 2114"/>
              <a:gd name="T6" fmla="*/ 3128 w 3128"/>
              <a:gd name="T7" fmla="*/ 0 h 2114"/>
              <a:gd name="T8" fmla="*/ 0 w 3128"/>
              <a:gd name="T9" fmla="*/ 552 h 2114"/>
            </a:gdLst>
            <a:ahLst/>
            <a:cxnLst>
              <a:cxn ang="0">
                <a:pos x="T0" y="T1"/>
              </a:cxn>
              <a:cxn ang="0">
                <a:pos x="T2" y="T3"/>
              </a:cxn>
              <a:cxn ang="0">
                <a:pos x="T4" y="T5"/>
              </a:cxn>
              <a:cxn ang="0">
                <a:pos x="T6" y="T7"/>
              </a:cxn>
              <a:cxn ang="0">
                <a:pos x="T8" y="T9"/>
              </a:cxn>
            </a:cxnLst>
            <a:rect l="0" t="0" r="r" b="b"/>
            <a:pathLst>
              <a:path w="3128" h="2114">
                <a:moveTo>
                  <a:pt x="0" y="552"/>
                </a:moveTo>
                <a:lnTo>
                  <a:pt x="0" y="2114"/>
                </a:lnTo>
                <a:lnTo>
                  <a:pt x="3128" y="2114"/>
                </a:lnTo>
                <a:lnTo>
                  <a:pt x="3128" y="0"/>
                </a:lnTo>
                <a:lnTo>
                  <a:pt x="0" y="552"/>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875" tIns="41437" rIns="82875" bIns="41437" numCol="1" anchor="t" anchorCtr="0" compatLnSpc="1">
            <a:prstTxWarp prst="textNoShape">
              <a:avLst/>
            </a:prstTxWarp>
          </a:bodyPr>
          <a:lstStyle/>
          <a:p>
            <a:endParaRPr lang="en-IE" sz="1631" noProof="0"/>
          </a:p>
        </p:txBody>
      </p:sp>
      <p:pic>
        <p:nvPicPr>
          <p:cNvPr id="7" name="Picture 6"/>
          <p:cNvPicPr>
            <a:picLocks noChangeAspect="1"/>
          </p:cNvPicPr>
          <p:nvPr userDrawn="1"/>
        </p:nvPicPr>
        <p:blipFill>
          <a:blip r:embed="rId2"/>
          <a:stretch>
            <a:fillRect/>
          </a:stretch>
        </p:blipFill>
        <p:spPr>
          <a:xfrm>
            <a:off x="10470846" y="5357595"/>
            <a:ext cx="1230753" cy="1140085"/>
          </a:xfrm>
          <a:prstGeom prst="rect">
            <a:avLst/>
          </a:prstGeom>
        </p:spPr>
      </p:pic>
      <p:sp>
        <p:nvSpPr>
          <p:cNvPr id="9" name="Rectangle 7"/>
          <p:cNvSpPr>
            <a:spLocks noGrp="1" noChangeArrowheads="1"/>
          </p:cNvSpPr>
          <p:nvPr>
            <p:ph type="subTitle" idx="1"/>
          </p:nvPr>
        </p:nvSpPr>
        <p:spPr>
          <a:xfrm>
            <a:off x="705438" y="2071769"/>
            <a:ext cx="5228425" cy="834636"/>
          </a:xfrm>
        </p:spPr>
        <p:txBody>
          <a:bodyPr wrap="square">
            <a:noAutofit/>
          </a:bodyPr>
          <a:lstStyle>
            <a:lvl1pPr>
              <a:defRPr sz="1631" b="1">
                <a:solidFill>
                  <a:schemeClr val="tx1"/>
                </a:solidFill>
                <a:latin typeface="+mj-lt"/>
              </a:defRPr>
            </a:lvl1pPr>
          </a:lstStyle>
          <a:p>
            <a:pPr lvl="0"/>
            <a:r>
              <a:rPr lang="en-US" noProof="0"/>
              <a:t>Click to edit Master subtitle style</a:t>
            </a:r>
            <a:endParaRPr lang="en-IE" noProof="0"/>
          </a:p>
        </p:txBody>
      </p:sp>
      <p:sp>
        <p:nvSpPr>
          <p:cNvPr id="11" name="Rectangle 6"/>
          <p:cNvSpPr>
            <a:spLocks noGrp="1" noChangeArrowheads="1"/>
          </p:cNvSpPr>
          <p:nvPr>
            <p:ph type="ctrTitle" hasCustomPrompt="1"/>
          </p:nvPr>
        </p:nvSpPr>
        <p:spPr>
          <a:xfrm>
            <a:off x="705438" y="1326362"/>
            <a:ext cx="5228425" cy="596995"/>
          </a:xfrm>
        </p:spPr>
        <p:txBody>
          <a:bodyPr anchor="t">
            <a:noAutofit/>
          </a:bodyPr>
          <a:lstStyle>
            <a:lvl1pPr>
              <a:defRPr b="0">
                <a:solidFill>
                  <a:schemeClr val="tx1"/>
                </a:solidFill>
                <a:latin typeface="+mn-lt"/>
              </a:defRPr>
            </a:lvl1pPr>
          </a:lstStyle>
          <a:p>
            <a:pPr lvl="0"/>
            <a:r>
              <a:rPr lang="en-IE" noProof="0"/>
              <a:t>Click to add title</a:t>
            </a:r>
          </a:p>
        </p:txBody>
      </p:sp>
    </p:spTree>
    <p:extLst>
      <p:ext uri="{BB962C8B-B14F-4D97-AF65-F5344CB8AC3E}">
        <p14:creationId xmlns:p14="http://schemas.microsoft.com/office/powerpoint/2010/main" val="3852464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uble Column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17886" y="643613"/>
            <a:ext cx="11153406" cy="554962"/>
          </a:xfrm>
        </p:spPr>
        <p:txBody>
          <a:bodyPr>
            <a:noAutofit/>
          </a:bodyPr>
          <a:lstStyle/>
          <a:p>
            <a:r>
              <a:rPr lang="en-US" noProof="0"/>
              <a:t>Click to edit Master title style</a:t>
            </a:r>
            <a:endParaRPr lang="en-IE" noProof="0"/>
          </a:p>
        </p:txBody>
      </p:sp>
      <p:sp>
        <p:nvSpPr>
          <p:cNvPr id="17" name="Content Placeholder 12"/>
          <p:cNvSpPr>
            <a:spLocks noGrp="1"/>
          </p:cNvSpPr>
          <p:nvPr>
            <p:ph sz="quarter" idx="15"/>
          </p:nvPr>
        </p:nvSpPr>
        <p:spPr bwMode="gray">
          <a:xfrm>
            <a:off x="517886" y="1337621"/>
            <a:ext cx="5495725" cy="49620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18" name="Content Placeholder 15"/>
          <p:cNvSpPr>
            <a:spLocks noGrp="1"/>
          </p:cNvSpPr>
          <p:nvPr>
            <p:ph sz="quarter" idx="16"/>
          </p:nvPr>
        </p:nvSpPr>
        <p:spPr bwMode="gray">
          <a:xfrm>
            <a:off x="6178389" y="1337621"/>
            <a:ext cx="5490698" cy="49620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6" name="Footer Placeholder 4"/>
          <p:cNvSpPr>
            <a:spLocks noGrp="1"/>
          </p:cNvSpPr>
          <p:nvPr>
            <p:ph type="ftr" sz="quarter" idx="3"/>
          </p:nvPr>
        </p:nvSpPr>
        <p:spPr bwMode="gray">
          <a:xfrm>
            <a:off x="1989659" y="6525639"/>
            <a:ext cx="8212684" cy="9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lang="en-IE" smtClean="0"/>
            </a:lvl1pPr>
          </a:lstStyle>
          <a:p>
            <a:pPr defTabSz="902144"/>
            <a:r>
              <a:rPr lang="en-IE"/>
              <a:t>Highly Confidential &amp; Legally Privileged </a:t>
            </a:r>
          </a:p>
        </p:txBody>
      </p:sp>
      <p:sp>
        <p:nvSpPr>
          <p:cNvPr id="7" name="Slide Number Placeholder 5"/>
          <p:cNvSpPr>
            <a:spLocks noGrp="1"/>
          </p:cNvSpPr>
          <p:nvPr>
            <p:ph type="sldNum" sz="quarter" idx="4"/>
          </p:nvPr>
        </p:nvSpPr>
        <p:spPr>
          <a:xfrm>
            <a:off x="11277943" y="6521186"/>
            <a:ext cx="394363" cy="99501"/>
          </a:xfrm>
          <a:prstGeom prst="rect">
            <a:avLst/>
          </a:prstGeom>
        </p:spPr>
        <p:txBody>
          <a:bodyPr vert="horz" lIns="0" tIns="0" rIns="0" bIns="0" rtlCol="0" anchor="ctr"/>
          <a:lstStyle>
            <a:lvl1pPr algn="r" defTabSz="902144" rtl="0" fontAlgn="base">
              <a:lnSpc>
                <a:spcPct val="100000"/>
              </a:lnSpc>
              <a:spcBef>
                <a:spcPct val="0"/>
              </a:spcBef>
              <a:spcAft>
                <a:spcPct val="0"/>
              </a:spcAft>
              <a:defRPr lang="en-IE" sz="635" kern="1200" smtClean="0">
                <a:solidFill>
                  <a:srgbClr val="747480"/>
                </a:solidFill>
                <a:latin typeface="+mj-lt"/>
                <a:ea typeface="+mn-ea"/>
                <a:cs typeface="+mn-cs"/>
              </a:defRPr>
            </a:lvl1pPr>
          </a:lstStyle>
          <a:p>
            <a:fld id="{F9A56513-F998-4254-9CEB-F507EE6F3742}" type="slidenum">
              <a:rPr lang="en-IE" noProof="0" smtClean="0"/>
              <a:pPr/>
              <a:t>‹#›</a:t>
            </a:fld>
            <a:endParaRPr lang="en-IE" noProof="0"/>
          </a:p>
        </p:txBody>
      </p:sp>
    </p:spTree>
    <p:extLst>
      <p:ext uri="{BB962C8B-B14F-4D97-AF65-F5344CB8AC3E}">
        <p14:creationId xmlns:p14="http://schemas.microsoft.com/office/powerpoint/2010/main" val="4140125211"/>
      </p:ext>
    </p:extLst>
  </p:cSld>
  <p:clrMapOvr>
    <a:masterClrMapping/>
  </p:clrMapOvr>
  <p:extLst>
    <p:ext uri="{DCECCB84-F9BA-43D5-87BE-67443E8EF086}">
      <p15:sldGuideLst xmlns:p15="http://schemas.microsoft.com/office/powerpoint/2012/main">
        <p15:guide id="1" pos="3368">
          <p15:clr>
            <a:srgbClr val="FBAE40"/>
          </p15:clr>
        </p15:guide>
        <p15:guide id="2" orient="horz" pos="930">
          <p15:clr>
            <a:srgbClr val="FBAE40"/>
          </p15:clr>
        </p15:guide>
        <p15:guide id="3" pos="3321">
          <p15:clr>
            <a:srgbClr val="FBAE40"/>
          </p15:clr>
        </p15:guide>
        <p15:guide id="4" pos="3412">
          <p15:clr>
            <a:srgbClr val="FBAE40"/>
          </p15:clr>
        </p15:guide>
        <p15:guide id="5"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ouble Row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17886" y="643613"/>
            <a:ext cx="11153406" cy="554962"/>
          </a:xfrm>
        </p:spPr>
        <p:txBody>
          <a:bodyPr>
            <a:noAutofit/>
          </a:bodyPr>
          <a:lstStyle/>
          <a:p>
            <a:r>
              <a:rPr lang="en-US" noProof="0"/>
              <a:t>Click to edit Master title style</a:t>
            </a:r>
            <a:endParaRPr lang="en-IE" noProof="0"/>
          </a:p>
        </p:txBody>
      </p:sp>
      <p:sp>
        <p:nvSpPr>
          <p:cNvPr id="17" name="Content Placeholder 12"/>
          <p:cNvSpPr>
            <a:spLocks noGrp="1"/>
          </p:cNvSpPr>
          <p:nvPr>
            <p:ph sz="quarter" idx="15"/>
          </p:nvPr>
        </p:nvSpPr>
        <p:spPr bwMode="gray">
          <a:xfrm>
            <a:off x="517884" y="1337619"/>
            <a:ext cx="11153407"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7" name="Content Placeholder 12"/>
          <p:cNvSpPr>
            <a:spLocks noGrp="1"/>
          </p:cNvSpPr>
          <p:nvPr>
            <p:ph sz="quarter" idx="17"/>
          </p:nvPr>
        </p:nvSpPr>
        <p:spPr bwMode="gray">
          <a:xfrm>
            <a:off x="517884" y="3864896"/>
            <a:ext cx="11153406"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6" name="Footer Placeholder 4"/>
          <p:cNvSpPr>
            <a:spLocks noGrp="1"/>
          </p:cNvSpPr>
          <p:nvPr>
            <p:ph type="ftr" sz="quarter" idx="3"/>
          </p:nvPr>
        </p:nvSpPr>
        <p:spPr bwMode="gray">
          <a:xfrm>
            <a:off x="1989659" y="6525639"/>
            <a:ext cx="8212684" cy="9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lang="en-IE" smtClean="0"/>
            </a:lvl1pPr>
          </a:lstStyle>
          <a:p>
            <a:pPr defTabSz="902144"/>
            <a:r>
              <a:rPr lang="en-IE"/>
              <a:t>Highly Confidential &amp; Legally Privileged </a:t>
            </a:r>
          </a:p>
        </p:txBody>
      </p:sp>
      <p:sp>
        <p:nvSpPr>
          <p:cNvPr id="8" name="Slide Number Placeholder 5"/>
          <p:cNvSpPr>
            <a:spLocks noGrp="1"/>
          </p:cNvSpPr>
          <p:nvPr>
            <p:ph type="sldNum" sz="quarter" idx="4"/>
          </p:nvPr>
        </p:nvSpPr>
        <p:spPr>
          <a:xfrm>
            <a:off x="11277943" y="6521186"/>
            <a:ext cx="394363" cy="99501"/>
          </a:xfrm>
          <a:prstGeom prst="rect">
            <a:avLst/>
          </a:prstGeom>
        </p:spPr>
        <p:txBody>
          <a:bodyPr vert="horz" lIns="0" tIns="0" rIns="0" bIns="0" rtlCol="0" anchor="ctr"/>
          <a:lstStyle>
            <a:lvl1pPr algn="r" defTabSz="902144" rtl="0" fontAlgn="base">
              <a:lnSpc>
                <a:spcPct val="100000"/>
              </a:lnSpc>
              <a:spcBef>
                <a:spcPct val="0"/>
              </a:spcBef>
              <a:spcAft>
                <a:spcPct val="0"/>
              </a:spcAft>
              <a:defRPr lang="en-IE" sz="635" kern="1200" smtClean="0">
                <a:solidFill>
                  <a:srgbClr val="747480"/>
                </a:solidFill>
                <a:latin typeface="+mj-lt"/>
                <a:ea typeface="+mn-ea"/>
                <a:cs typeface="+mn-cs"/>
              </a:defRPr>
            </a:lvl1pPr>
          </a:lstStyle>
          <a:p>
            <a:fld id="{F9A56513-F998-4254-9CEB-F507EE6F3742}" type="slidenum">
              <a:rPr lang="en-IE" noProof="0" smtClean="0"/>
              <a:pPr/>
              <a:t>‹#›</a:t>
            </a:fld>
            <a:endParaRPr lang="en-IE" noProof="0"/>
          </a:p>
        </p:txBody>
      </p:sp>
    </p:spTree>
    <p:extLst>
      <p:ext uri="{BB962C8B-B14F-4D97-AF65-F5344CB8AC3E}">
        <p14:creationId xmlns:p14="http://schemas.microsoft.com/office/powerpoint/2010/main" val="491994912"/>
      </p:ext>
    </p:extLst>
  </p:cSld>
  <p:clrMapOvr>
    <a:masterClrMapping/>
  </p:clrMapOvr>
  <p:extLst>
    <p:ext uri="{DCECCB84-F9BA-43D5-87BE-67443E8EF086}">
      <p15:sldGuideLst xmlns:p15="http://schemas.microsoft.com/office/powerpoint/2012/main">
        <p15:guide id="1" pos="3368">
          <p15:clr>
            <a:srgbClr val="FBAE40"/>
          </p15:clr>
        </p15:guide>
        <p15:guide id="2" orient="horz" pos="930">
          <p15:clr>
            <a:srgbClr val="FBAE40"/>
          </p15:clr>
        </p15:guide>
        <p15:guide id="3" orient="horz" pos="845">
          <p15:clr>
            <a:srgbClr val="FBAE40"/>
          </p15:clr>
        </p15:guide>
        <p15:guide id="4" orient="horz" pos="2609">
          <p15:clr>
            <a:srgbClr val="FBAE40"/>
          </p15:clr>
        </p15:guide>
        <p15:guide id="5" orient="horz" pos="26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Phot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4B0007-DA02-48C7-9137-9386DFC24A9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rgbClr val="2E2E38"/>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599">
                <a:solidFill>
                  <a:srgbClr val="2E2E38"/>
                </a:solidFill>
                <a:latin typeface="EYInterstate" panose="02000503020000020004" pitchFamily="2" charset="0"/>
                <a:cs typeface="Arial" pitchFamily="34" charset="0"/>
              </a:defRPr>
            </a:lvl1pPr>
            <a:lvl2pPr marL="0" indent="0" algn="l">
              <a:buNone/>
              <a:defRPr sz="1599" b="1">
                <a:solidFill>
                  <a:srgbClr val="000000"/>
                </a:solidFill>
                <a:latin typeface="EYInterstate" panose="02000503020000020004" pitchFamily="2" charset="0"/>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59392" y="4960938"/>
            <a:ext cx="1224912"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367982611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ouble Column Content (1/3, 2/3)">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17883" y="643613"/>
            <a:ext cx="11153407" cy="554962"/>
          </a:xfrm>
        </p:spPr>
        <p:txBody>
          <a:bodyPr>
            <a:noAutofit/>
          </a:bodyPr>
          <a:lstStyle/>
          <a:p>
            <a:r>
              <a:rPr lang="en-US" noProof="0"/>
              <a:t>Click to edit Master title style</a:t>
            </a:r>
            <a:endParaRPr lang="en-IE" noProof="0"/>
          </a:p>
        </p:txBody>
      </p:sp>
      <p:sp>
        <p:nvSpPr>
          <p:cNvPr id="17" name="Content Placeholder 12"/>
          <p:cNvSpPr>
            <a:spLocks noGrp="1"/>
          </p:cNvSpPr>
          <p:nvPr>
            <p:ph sz="quarter" idx="15"/>
          </p:nvPr>
        </p:nvSpPr>
        <p:spPr bwMode="gray">
          <a:xfrm>
            <a:off x="517883" y="1337621"/>
            <a:ext cx="3613581" cy="49620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12" name="Content Placeholder 15"/>
          <p:cNvSpPr>
            <a:spLocks noGrp="1"/>
          </p:cNvSpPr>
          <p:nvPr>
            <p:ph sz="quarter" idx="17"/>
          </p:nvPr>
        </p:nvSpPr>
        <p:spPr bwMode="gray">
          <a:xfrm>
            <a:off x="4279876" y="1337621"/>
            <a:ext cx="7391415" cy="49620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6" name="Footer Placeholder 4"/>
          <p:cNvSpPr>
            <a:spLocks noGrp="1"/>
          </p:cNvSpPr>
          <p:nvPr>
            <p:ph type="ftr" sz="quarter" idx="3"/>
          </p:nvPr>
        </p:nvSpPr>
        <p:spPr bwMode="gray">
          <a:xfrm>
            <a:off x="1989659" y="6525639"/>
            <a:ext cx="8212684" cy="9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lang="en-IE" smtClean="0"/>
            </a:lvl1pPr>
          </a:lstStyle>
          <a:p>
            <a:pPr defTabSz="902144"/>
            <a:r>
              <a:rPr lang="en-IE"/>
              <a:t>Highly Confidential &amp; Legally Privileged </a:t>
            </a:r>
          </a:p>
        </p:txBody>
      </p:sp>
      <p:sp>
        <p:nvSpPr>
          <p:cNvPr id="7" name="Slide Number Placeholder 5"/>
          <p:cNvSpPr>
            <a:spLocks noGrp="1"/>
          </p:cNvSpPr>
          <p:nvPr>
            <p:ph type="sldNum" sz="quarter" idx="4"/>
          </p:nvPr>
        </p:nvSpPr>
        <p:spPr>
          <a:xfrm>
            <a:off x="11277943" y="6521186"/>
            <a:ext cx="394363" cy="99501"/>
          </a:xfrm>
          <a:prstGeom prst="rect">
            <a:avLst/>
          </a:prstGeom>
        </p:spPr>
        <p:txBody>
          <a:bodyPr vert="horz" lIns="0" tIns="0" rIns="0" bIns="0" rtlCol="0" anchor="ctr"/>
          <a:lstStyle>
            <a:lvl1pPr algn="r" defTabSz="902144" rtl="0" fontAlgn="base">
              <a:lnSpc>
                <a:spcPct val="100000"/>
              </a:lnSpc>
              <a:spcBef>
                <a:spcPct val="0"/>
              </a:spcBef>
              <a:spcAft>
                <a:spcPct val="0"/>
              </a:spcAft>
              <a:defRPr lang="en-IE" sz="635" kern="1200" smtClean="0">
                <a:solidFill>
                  <a:srgbClr val="747480"/>
                </a:solidFill>
                <a:latin typeface="+mj-lt"/>
                <a:ea typeface="+mn-ea"/>
                <a:cs typeface="+mn-cs"/>
              </a:defRPr>
            </a:lvl1pPr>
          </a:lstStyle>
          <a:p>
            <a:fld id="{F9A56513-F998-4254-9CEB-F507EE6F3742}" type="slidenum">
              <a:rPr lang="en-IE" noProof="0" smtClean="0"/>
              <a:pPr/>
              <a:t>‹#›</a:t>
            </a:fld>
            <a:endParaRPr lang="en-IE" noProof="0"/>
          </a:p>
        </p:txBody>
      </p:sp>
    </p:spTree>
    <p:extLst>
      <p:ext uri="{BB962C8B-B14F-4D97-AF65-F5344CB8AC3E}">
        <p14:creationId xmlns:p14="http://schemas.microsoft.com/office/powerpoint/2010/main" val="74948407"/>
      </p:ext>
    </p:extLst>
  </p:cSld>
  <p:clrMapOvr>
    <a:masterClrMapping/>
  </p:clrMapOvr>
  <p:extLst>
    <p:ext uri="{DCECCB84-F9BA-43D5-87BE-67443E8EF086}">
      <p15:sldGuideLst xmlns:p15="http://schemas.microsoft.com/office/powerpoint/2012/main">
        <p15:guide id="1" orient="horz" pos="930">
          <p15:clr>
            <a:srgbClr val="FBAE40"/>
          </p15:clr>
        </p15:guide>
        <p15:guide id="2" orient="horz" pos="845">
          <p15:clr>
            <a:srgbClr val="FBAE40"/>
          </p15:clr>
        </p15:guide>
        <p15:guide id="3" pos="2278">
          <p15:clr>
            <a:srgbClr val="FBAE40"/>
          </p15:clr>
        </p15:guide>
        <p15:guide id="4" pos="234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ouble Column Content (2/3, 1/3)">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17883" y="643613"/>
            <a:ext cx="11153407" cy="554962"/>
          </a:xfrm>
        </p:spPr>
        <p:txBody>
          <a:bodyPr>
            <a:noAutofit/>
          </a:bodyPr>
          <a:lstStyle>
            <a:lvl1pPr>
              <a:defRPr/>
            </a:lvl1pPr>
          </a:lstStyle>
          <a:p>
            <a:r>
              <a:rPr lang="en-US" noProof="0"/>
              <a:t>Click to edit Master title style</a:t>
            </a:r>
            <a:endParaRPr lang="en-IE" noProof="0"/>
          </a:p>
        </p:txBody>
      </p:sp>
      <p:sp>
        <p:nvSpPr>
          <p:cNvPr id="18" name="Content Placeholder 15"/>
          <p:cNvSpPr>
            <a:spLocks noGrp="1"/>
          </p:cNvSpPr>
          <p:nvPr>
            <p:ph sz="quarter" idx="16"/>
          </p:nvPr>
        </p:nvSpPr>
        <p:spPr bwMode="gray">
          <a:xfrm>
            <a:off x="8057710" y="1337621"/>
            <a:ext cx="3613581" cy="49620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12" name="Content Placeholder 15"/>
          <p:cNvSpPr>
            <a:spLocks noGrp="1"/>
          </p:cNvSpPr>
          <p:nvPr>
            <p:ph sz="quarter" idx="17"/>
          </p:nvPr>
        </p:nvSpPr>
        <p:spPr bwMode="gray">
          <a:xfrm>
            <a:off x="517884" y="1337621"/>
            <a:ext cx="7391415" cy="49620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6" name="Footer Placeholder 4"/>
          <p:cNvSpPr>
            <a:spLocks noGrp="1"/>
          </p:cNvSpPr>
          <p:nvPr>
            <p:ph type="ftr" sz="quarter" idx="3"/>
          </p:nvPr>
        </p:nvSpPr>
        <p:spPr bwMode="gray">
          <a:xfrm>
            <a:off x="1989659" y="6525639"/>
            <a:ext cx="8212684" cy="9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lang="en-IE" smtClean="0"/>
            </a:lvl1pPr>
          </a:lstStyle>
          <a:p>
            <a:pPr defTabSz="902144"/>
            <a:r>
              <a:rPr lang="en-IE"/>
              <a:t>Highly Confidential &amp; Legally Privileged </a:t>
            </a:r>
          </a:p>
        </p:txBody>
      </p:sp>
      <p:sp>
        <p:nvSpPr>
          <p:cNvPr id="7" name="Slide Number Placeholder 5"/>
          <p:cNvSpPr>
            <a:spLocks noGrp="1"/>
          </p:cNvSpPr>
          <p:nvPr>
            <p:ph type="sldNum" sz="quarter" idx="4"/>
          </p:nvPr>
        </p:nvSpPr>
        <p:spPr>
          <a:xfrm>
            <a:off x="11277943" y="6521186"/>
            <a:ext cx="394363" cy="99501"/>
          </a:xfrm>
          <a:prstGeom prst="rect">
            <a:avLst/>
          </a:prstGeom>
        </p:spPr>
        <p:txBody>
          <a:bodyPr vert="horz" lIns="0" tIns="0" rIns="0" bIns="0" rtlCol="0" anchor="ctr"/>
          <a:lstStyle>
            <a:lvl1pPr algn="r" defTabSz="902144" rtl="0" fontAlgn="base">
              <a:lnSpc>
                <a:spcPct val="100000"/>
              </a:lnSpc>
              <a:spcBef>
                <a:spcPct val="0"/>
              </a:spcBef>
              <a:spcAft>
                <a:spcPct val="0"/>
              </a:spcAft>
              <a:defRPr lang="en-IE" sz="635" kern="1200" smtClean="0">
                <a:solidFill>
                  <a:srgbClr val="747480"/>
                </a:solidFill>
                <a:latin typeface="+mj-lt"/>
                <a:ea typeface="+mn-ea"/>
                <a:cs typeface="+mn-cs"/>
              </a:defRPr>
            </a:lvl1pPr>
          </a:lstStyle>
          <a:p>
            <a:fld id="{F9A56513-F998-4254-9CEB-F507EE6F3742}" type="slidenum">
              <a:rPr lang="en-IE" noProof="0" smtClean="0"/>
              <a:pPr/>
              <a:t>‹#›</a:t>
            </a:fld>
            <a:endParaRPr lang="en-IE" noProof="0"/>
          </a:p>
        </p:txBody>
      </p:sp>
    </p:spTree>
    <p:extLst>
      <p:ext uri="{BB962C8B-B14F-4D97-AF65-F5344CB8AC3E}">
        <p14:creationId xmlns:p14="http://schemas.microsoft.com/office/powerpoint/2010/main" val="290290759"/>
      </p:ext>
    </p:extLst>
  </p:cSld>
  <p:clrMapOvr>
    <a:masterClrMapping/>
  </p:clrMapOvr>
  <p:extLst>
    <p:ext uri="{DCECCB84-F9BA-43D5-87BE-67443E8EF086}">
      <p15:sldGuideLst xmlns:p15="http://schemas.microsoft.com/office/powerpoint/2012/main">
        <p15:guide id="1" orient="horz" pos="930">
          <p15:clr>
            <a:srgbClr val="FBAE40"/>
          </p15:clr>
        </p15:guide>
        <p15:guide id="2" orient="horz" pos="845">
          <p15:clr>
            <a:srgbClr val="FBAE40"/>
          </p15:clr>
        </p15:guide>
        <p15:guide id="3" pos="4455">
          <p15:clr>
            <a:srgbClr val="FBAE40"/>
          </p15:clr>
        </p15:guide>
        <p15:guide id="4" pos="43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iple Column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17883" y="643613"/>
            <a:ext cx="11153407" cy="554962"/>
          </a:xfrm>
        </p:spPr>
        <p:txBody>
          <a:bodyPr>
            <a:noAutofit/>
          </a:bodyPr>
          <a:lstStyle/>
          <a:p>
            <a:r>
              <a:rPr lang="en-US" noProof="0"/>
              <a:t>Click to edit Master title style</a:t>
            </a:r>
            <a:endParaRPr lang="en-IE" noProof="0"/>
          </a:p>
        </p:txBody>
      </p:sp>
      <p:sp>
        <p:nvSpPr>
          <p:cNvPr id="17" name="Content Placeholder 12"/>
          <p:cNvSpPr>
            <a:spLocks noGrp="1"/>
          </p:cNvSpPr>
          <p:nvPr>
            <p:ph sz="quarter" idx="15"/>
          </p:nvPr>
        </p:nvSpPr>
        <p:spPr bwMode="gray">
          <a:xfrm>
            <a:off x="517883" y="1337621"/>
            <a:ext cx="3613581" cy="49620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18" name="Content Placeholder 15"/>
          <p:cNvSpPr>
            <a:spLocks noGrp="1"/>
          </p:cNvSpPr>
          <p:nvPr>
            <p:ph sz="quarter" idx="16"/>
          </p:nvPr>
        </p:nvSpPr>
        <p:spPr bwMode="gray">
          <a:xfrm>
            <a:off x="8057710" y="1337621"/>
            <a:ext cx="3613581" cy="49620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12" name="Content Placeholder 15"/>
          <p:cNvSpPr>
            <a:spLocks noGrp="1"/>
          </p:cNvSpPr>
          <p:nvPr>
            <p:ph sz="quarter" idx="17"/>
          </p:nvPr>
        </p:nvSpPr>
        <p:spPr bwMode="gray">
          <a:xfrm>
            <a:off x="4287795" y="1337621"/>
            <a:ext cx="3613581" cy="49620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7" name="Footer Placeholder 4"/>
          <p:cNvSpPr>
            <a:spLocks noGrp="1"/>
          </p:cNvSpPr>
          <p:nvPr>
            <p:ph type="ftr" sz="quarter" idx="3"/>
          </p:nvPr>
        </p:nvSpPr>
        <p:spPr bwMode="gray">
          <a:xfrm>
            <a:off x="1989659" y="6525639"/>
            <a:ext cx="8212684" cy="9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lang="en-IE" smtClean="0"/>
            </a:lvl1pPr>
          </a:lstStyle>
          <a:p>
            <a:pPr defTabSz="902144"/>
            <a:r>
              <a:rPr lang="en-IE"/>
              <a:t>Highly Confidential &amp; Legally Privileged </a:t>
            </a:r>
          </a:p>
        </p:txBody>
      </p:sp>
      <p:sp>
        <p:nvSpPr>
          <p:cNvPr id="8" name="Slide Number Placeholder 5"/>
          <p:cNvSpPr>
            <a:spLocks noGrp="1"/>
          </p:cNvSpPr>
          <p:nvPr>
            <p:ph type="sldNum" sz="quarter" idx="4"/>
          </p:nvPr>
        </p:nvSpPr>
        <p:spPr>
          <a:xfrm>
            <a:off x="11277943" y="6521186"/>
            <a:ext cx="394363" cy="99501"/>
          </a:xfrm>
          <a:prstGeom prst="rect">
            <a:avLst/>
          </a:prstGeom>
        </p:spPr>
        <p:txBody>
          <a:bodyPr vert="horz" lIns="0" tIns="0" rIns="0" bIns="0" rtlCol="0" anchor="ctr"/>
          <a:lstStyle>
            <a:lvl1pPr algn="r" defTabSz="902144" rtl="0" fontAlgn="base">
              <a:lnSpc>
                <a:spcPct val="100000"/>
              </a:lnSpc>
              <a:spcBef>
                <a:spcPct val="0"/>
              </a:spcBef>
              <a:spcAft>
                <a:spcPct val="0"/>
              </a:spcAft>
              <a:defRPr lang="en-IE" sz="635" kern="1200" smtClean="0">
                <a:solidFill>
                  <a:srgbClr val="747480"/>
                </a:solidFill>
                <a:latin typeface="+mj-lt"/>
                <a:ea typeface="+mn-ea"/>
                <a:cs typeface="+mn-cs"/>
              </a:defRPr>
            </a:lvl1pPr>
          </a:lstStyle>
          <a:p>
            <a:fld id="{F9A56513-F998-4254-9CEB-F507EE6F3742}" type="slidenum">
              <a:rPr lang="en-IE" noProof="0" smtClean="0"/>
              <a:pPr/>
              <a:t>‹#›</a:t>
            </a:fld>
            <a:endParaRPr lang="en-IE" noProof="0"/>
          </a:p>
        </p:txBody>
      </p:sp>
    </p:spTree>
    <p:extLst>
      <p:ext uri="{BB962C8B-B14F-4D97-AF65-F5344CB8AC3E}">
        <p14:creationId xmlns:p14="http://schemas.microsoft.com/office/powerpoint/2010/main" val="1932091068"/>
      </p:ext>
    </p:extLst>
  </p:cSld>
  <p:clrMapOvr>
    <a:masterClrMapping/>
  </p:clrMapOvr>
  <p:extLst>
    <p:ext uri="{DCECCB84-F9BA-43D5-87BE-67443E8EF086}">
      <p15:sldGuideLst xmlns:p15="http://schemas.microsoft.com/office/powerpoint/2012/main">
        <p15:guide id="1" pos="2278">
          <p15:clr>
            <a:srgbClr val="FBAE40"/>
          </p15:clr>
        </p15:guide>
        <p15:guide id="2" pos="2346">
          <p15:clr>
            <a:srgbClr val="FBAE40"/>
          </p15:clr>
        </p15:guide>
        <p15:guide id="3" pos="4455">
          <p15:clr>
            <a:srgbClr val="FBAE40"/>
          </p15:clr>
        </p15:guide>
        <p15:guide id="4" pos="4364">
          <p15:clr>
            <a:srgbClr val="FBAE40"/>
          </p15:clr>
        </p15:guide>
        <p15:guide id="5" orient="horz" pos="930">
          <p15:clr>
            <a:srgbClr val="FBAE40"/>
          </p15:clr>
        </p15:guide>
        <p15:guide id="6" orient="horz" pos="84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adruple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17884" y="643613"/>
            <a:ext cx="11153407" cy="554962"/>
          </a:xfrm>
        </p:spPr>
        <p:txBody>
          <a:bodyPr>
            <a:noAutofit/>
          </a:bodyPr>
          <a:lstStyle/>
          <a:p>
            <a:r>
              <a:rPr lang="en-US" noProof="0"/>
              <a:t>Click to edit Master title style</a:t>
            </a:r>
            <a:endParaRPr lang="en-IE" noProof="0"/>
          </a:p>
        </p:txBody>
      </p:sp>
      <p:sp>
        <p:nvSpPr>
          <p:cNvPr id="17" name="Content Placeholder 12"/>
          <p:cNvSpPr>
            <a:spLocks noGrp="1"/>
          </p:cNvSpPr>
          <p:nvPr>
            <p:ph sz="quarter" idx="15"/>
          </p:nvPr>
        </p:nvSpPr>
        <p:spPr bwMode="gray">
          <a:xfrm>
            <a:off x="517883" y="1337619"/>
            <a:ext cx="5502498"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18" name="Content Placeholder 15"/>
          <p:cNvSpPr>
            <a:spLocks noGrp="1"/>
          </p:cNvSpPr>
          <p:nvPr>
            <p:ph sz="quarter" idx="16"/>
          </p:nvPr>
        </p:nvSpPr>
        <p:spPr bwMode="gray">
          <a:xfrm>
            <a:off x="6168793" y="1337619"/>
            <a:ext cx="5502498"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7" name="Content Placeholder 12"/>
          <p:cNvSpPr>
            <a:spLocks noGrp="1"/>
          </p:cNvSpPr>
          <p:nvPr>
            <p:ph sz="quarter" idx="17"/>
          </p:nvPr>
        </p:nvSpPr>
        <p:spPr bwMode="gray">
          <a:xfrm>
            <a:off x="517883" y="3864896"/>
            <a:ext cx="5502498"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8" name="Content Placeholder 15"/>
          <p:cNvSpPr>
            <a:spLocks noGrp="1"/>
          </p:cNvSpPr>
          <p:nvPr>
            <p:ph sz="quarter" idx="18"/>
          </p:nvPr>
        </p:nvSpPr>
        <p:spPr bwMode="gray">
          <a:xfrm>
            <a:off x="6168793" y="3864896"/>
            <a:ext cx="5502498"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10" name="Footer Placeholder 4"/>
          <p:cNvSpPr>
            <a:spLocks noGrp="1"/>
          </p:cNvSpPr>
          <p:nvPr>
            <p:ph type="ftr" sz="quarter" idx="3"/>
          </p:nvPr>
        </p:nvSpPr>
        <p:spPr bwMode="gray">
          <a:xfrm>
            <a:off x="1989659" y="6525639"/>
            <a:ext cx="8212684" cy="9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lang="en-IE" smtClean="0"/>
            </a:lvl1pPr>
          </a:lstStyle>
          <a:p>
            <a:pPr defTabSz="902144"/>
            <a:r>
              <a:rPr lang="en-IE"/>
              <a:t>Highly Confidential &amp; Legally Privileged </a:t>
            </a:r>
          </a:p>
        </p:txBody>
      </p:sp>
      <p:sp>
        <p:nvSpPr>
          <p:cNvPr id="9" name="Slide Number Placeholder 5"/>
          <p:cNvSpPr>
            <a:spLocks noGrp="1"/>
          </p:cNvSpPr>
          <p:nvPr>
            <p:ph type="sldNum" sz="quarter" idx="4"/>
          </p:nvPr>
        </p:nvSpPr>
        <p:spPr>
          <a:xfrm>
            <a:off x="11277943" y="6521186"/>
            <a:ext cx="394363" cy="99501"/>
          </a:xfrm>
          <a:prstGeom prst="rect">
            <a:avLst/>
          </a:prstGeom>
        </p:spPr>
        <p:txBody>
          <a:bodyPr vert="horz" lIns="0" tIns="0" rIns="0" bIns="0" rtlCol="0" anchor="ctr"/>
          <a:lstStyle>
            <a:lvl1pPr algn="r" defTabSz="902144" rtl="0" fontAlgn="base">
              <a:lnSpc>
                <a:spcPct val="100000"/>
              </a:lnSpc>
              <a:spcBef>
                <a:spcPct val="0"/>
              </a:spcBef>
              <a:spcAft>
                <a:spcPct val="0"/>
              </a:spcAft>
              <a:defRPr lang="en-IE" sz="635" kern="1200" smtClean="0">
                <a:solidFill>
                  <a:srgbClr val="747480"/>
                </a:solidFill>
                <a:latin typeface="+mj-lt"/>
                <a:ea typeface="+mn-ea"/>
                <a:cs typeface="+mn-cs"/>
              </a:defRPr>
            </a:lvl1pPr>
          </a:lstStyle>
          <a:p>
            <a:fld id="{F9A56513-F998-4254-9CEB-F507EE6F3742}" type="slidenum">
              <a:rPr lang="en-IE" noProof="0" smtClean="0"/>
              <a:pPr/>
              <a:t>‹#›</a:t>
            </a:fld>
            <a:endParaRPr lang="en-IE" noProof="0"/>
          </a:p>
        </p:txBody>
      </p:sp>
    </p:spTree>
    <p:extLst>
      <p:ext uri="{BB962C8B-B14F-4D97-AF65-F5344CB8AC3E}">
        <p14:creationId xmlns:p14="http://schemas.microsoft.com/office/powerpoint/2010/main" val="2886821349"/>
      </p:ext>
    </p:extLst>
  </p:cSld>
  <p:clrMapOvr>
    <a:masterClrMapping/>
  </p:clrMapOvr>
  <p:extLst>
    <p:ext uri="{DCECCB84-F9BA-43D5-87BE-67443E8EF086}">
      <p15:sldGuideLst xmlns:p15="http://schemas.microsoft.com/office/powerpoint/2012/main">
        <p15:guide id="1" pos="3368">
          <p15:clr>
            <a:srgbClr val="FBAE40"/>
          </p15:clr>
        </p15:guide>
        <p15:guide id="2" orient="horz" pos="2609">
          <p15:clr>
            <a:srgbClr val="FBAE40"/>
          </p15:clr>
        </p15:guide>
        <p15:guide id="3" orient="horz" pos="930">
          <p15:clr>
            <a:srgbClr val="FBAE40"/>
          </p15:clr>
        </p15:guide>
        <p15:guide id="4" orient="horz" pos="2677">
          <p15:clr>
            <a:srgbClr val="FBAE40"/>
          </p15:clr>
        </p15:guide>
        <p15:guide id="5" orient="horz" pos="845">
          <p15:clr>
            <a:srgbClr val="FBAE40"/>
          </p15:clr>
        </p15:guide>
        <p15:guide id="6" pos="3323">
          <p15:clr>
            <a:srgbClr val="FBAE40"/>
          </p15:clr>
        </p15:guide>
        <p15:guide id="7" pos="341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xtuple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17883" y="643613"/>
            <a:ext cx="11153407" cy="554962"/>
          </a:xfrm>
        </p:spPr>
        <p:txBody>
          <a:bodyPr>
            <a:noAutofit/>
          </a:bodyPr>
          <a:lstStyle/>
          <a:p>
            <a:r>
              <a:rPr lang="en-US" noProof="0"/>
              <a:t>Click to edit Master title style</a:t>
            </a:r>
            <a:endParaRPr lang="en-IE" noProof="0"/>
          </a:p>
        </p:txBody>
      </p:sp>
      <p:sp>
        <p:nvSpPr>
          <p:cNvPr id="17" name="Content Placeholder 12"/>
          <p:cNvSpPr>
            <a:spLocks noGrp="1"/>
          </p:cNvSpPr>
          <p:nvPr>
            <p:ph sz="quarter" idx="15"/>
          </p:nvPr>
        </p:nvSpPr>
        <p:spPr bwMode="gray">
          <a:xfrm>
            <a:off x="517883" y="1337619"/>
            <a:ext cx="3613581"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18" name="Content Placeholder 15"/>
          <p:cNvSpPr>
            <a:spLocks noGrp="1"/>
          </p:cNvSpPr>
          <p:nvPr>
            <p:ph sz="quarter" idx="16"/>
          </p:nvPr>
        </p:nvSpPr>
        <p:spPr bwMode="gray">
          <a:xfrm>
            <a:off x="8057710" y="1337619"/>
            <a:ext cx="3613581"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12" name="Content Placeholder 15"/>
          <p:cNvSpPr>
            <a:spLocks noGrp="1"/>
          </p:cNvSpPr>
          <p:nvPr>
            <p:ph sz="quarter" idx="17"/>
          </p:nvPr>
        </p:nvSpPr>
        <p:spPr bwMode="gray">
          <a:xfrm>
            <a:off x="4287795" y="1337619"/>
            <a:ext cx="3613581"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8" name="Content Placeholder 12"/>
          <p:cNvSpPr>
            <a:spLocks noGrp="1"/>
          </p:cNvSpPr>
          <p:nvPr>
            <p:ph sz="quarter" idx="18"/>
          </p:nvPr>
        </p:nvSpPr>
        <p:spPr bwMode="gray">
          <a:xfrm>
            <a:off x="517883" y="3864896"/>
            <a:ext cx="3613581"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9" name="Content Placeholder 15"/>
          <p:cNvSpPr>
            <a:spLocks noGrp="1"/>
          </p:cNvSpPr>
          <p:nvPr>
            <p:ph sz="quarter" idx="19"/>
          </p:nvPr>
        </p:nvSpPr>
        <p:spPr bwMode="gray">
          <a:xfrm>
            <a:off x="8057710" y="3864896"/>
            <a:ext cx="3613581"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10" name="Content Placeholder 15"/>
          <p:cNvSpPr>
            <a:spLocks noGrp="1"/>
          </p:cNvSpPr>
          <p:nvPr>
            <p:ph sz="quarter" idx="20"/>
          </p:nvPr>
        </p:nvSpPr>
        <p:spPr bwMode="gray">
          <a:xfrm>
            <a:off x="4287795" y="3864896"/>
            <a:ext cx="3613581"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11" name="Footer Placeholder 4"/>
          <p:cNvSpPr>
            <a:spLocks noGrp="1"/>
          </p:cNvSpPr>
          <p:nvPr>
            <p:ph type="ftr" sz="quarter" idx="3"/>
          </p:nvPr>
        </p:nvSpPr>
        <p:spPr bwMode="gray">
          <a:xfrm>
            <a:off x="1989659" y="6525639"/>
            <a:ext cx="8212684" cy="9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lang="en-IE" smtClean="0"/>
            </a:lvl1pPr>
          </a:lstStyle>
          <a:p>
            <a:pPr defTabSz="902144"/>
            <a:r>
              <a:rPr lang="en-IE"/>
              <a:t>Highly Confidential &amp; Legally Privileged </a:t>
            </a:r>
          </a:p>
        </p:txBody>
      </p:sp>
      <p:sp>
        <p:nvSpPr>
          <p:cNvPr id="13" name="Slide Number Placeholder 5"/>
          <p:cNvSpPr>
            <a:spLocks noGrp="1"/>
          </p:cNvSpPr>
          <p:nvPr>
            <p:ph type="sldNum" sz="quarter" idx="4"/>
          </p:nvPr>
        </p:nvSpPr>
        <p:spPr>
          <a:xfrm>
            <a:off x="11277943" y="6521186"/>
            <a:ext cx="394363" cy="99501"/>
          </a:xfrm>
          <a:prstGeom prst="rect">
            <a:avLst/>
          </a:prstGeom>
        </p:spPr>
        <p:txBody>
          <a:bodyPr vert="horz" lIns="0" tIns="0" rIns="0" bIns="0" rtlCol="0" anchor="ctr"/>
          <a:lstStyle>
            <a:lvl1pPr algn="r" defTabSz="902144" rtl="0" fontAlgn="base">
              <a:lnSpc>
                <a:spcPct val="100000"/>
              </a:lnSpc>
              <a:spcBef>
                <a:spcPct val="0"/>
              </a:spcBef>
              <a:spcAft>
                <a:spcPct val="0"/>
              </a:spcAft>
              <a:defRPr lang="en-IE" sz="635" kern="1200" smtClean="0">
                <a:solidFill>
                  <a:srgbClr val="747480"/>
                </a:solidFill>
                <a:latin typeface="+mj-lt"/>
                <a:ea typeface="+mn-ea"/>
                <a:cs typeface="+mn-cs"/>
              </a:defRPr>
            </a:lvl1pPr>
          </a:lstStyle>
          <a:p>
            <a:fld id="{F9A56513-F998-4254-9CEB-F507EE6F3742}" type="slidenum">
              <a:rPr lang="en-IE" noProof="0" smtClean="0"/>
              <a:pPr/>
              <a:t>‹#›</a:t>
            </a:fld>
            <a:endParaRPr lang="en-IE" noProof="0"/>
          </a:p>
        </p:txBody>
      </p:sp>
    </p:spTree>
    <p:extLst>
      <p:ext uri="{BB962C8B-B14F-4D97-AF65-F5344CB8AC3E}">
        <p14:creationId xmlns:p14="http://schemas.microsoft.com/office/powerpoint/2010/main" val="2017388945"/>
      </p:ext>
    </p:extLst>
  </p:cSld>
  <p:clrMapOvr>
    <a:masterClrMapping/>
  </p:clrMapOvr>
  <p:extLst>
    <p:ext uri="{DCECCB84-F9BA-43D5-87BE-67443E8EF086}">
      <p15:sldGuideLst xmlns:p15="http://schemas.microsoft.com/office/powerpoint/2012/main">
        <p15:guide id="1" pos="2278">
          <p15:clr>
            <a:srgbClr val="FBAE40"/>
          </p15:clr>
        </p15:guide>
        <p15:guide id="2" orient="horz" pos="2609">
          <p15:clr>
            <a:srgbClr val="FBAE40"/>
          </p15:clr>
        </p15:guide>
        <p15:guide id="3" orient="horz" pos="930">
          <p15:clr>
            <a:srgbClr val="FBAE40"/>
          </p15:clr>
        </p15:guide>
        <p15:guide id="4" orient="horz" pos="2677">
          <p15:clr>
            <a:srgbClr val="FBAE40"/>
          </p15:clr>
        </p15:guide>
        <p15:guide id="5" orient="horz" pos="845">
          <p15:clr>
            <a:srgbClr val="FBAE40"/>
          </p15:clr>
        </p15:guide>
        <p15:guide id="6" pos="2346">
          <p15:clr>
            <a:srgbClr val="FBAE40"/>
          </p15:clr>
        </p15:guide>
        <p15:guide id="7" pos="4455">
          <p15:clr>
            <a:srgbClr val="FBAE40"/>
          </p15:clr>
        </p15:guide>
        <p15:guide id="8" pos="436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Content &amp; Double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17886" y="643613"/>
            <a:ext cx="11153406" cy="554962"/>
          </a:xfrm>
        </p:spPr>
        <p:txBody>
          <a:bodyPr>
            <a:noAutofit/>
          </a:bodyPr>
          <a:lstStyle/>
          <a:p>
            <a:r>
              <a:rPr lang="en-US" noProof="0"/>
              <a:t>Click to edit Master title style</a:t>
            </a:r>
            <a:endParaRPr lang="en-IE" noProof="0"/>
          </a:p>
        </p:txBody>
      </p:sp>
      <p:sp>
        <p:nvSpPr>
          <p:cNvPr id="17" name="Content Placeholder 12"/>
          <p:cNvSpPr>
            <a:spLocks noGrp="1"/>
          </p:cNvSpPr>
          <p:nvPr>
            <p:ph sz="quarter" idx="15"/>
          </p:nvPr>
        </p:nvSpPr>
        <p:spPr bwMode="gray">
          <a:xfrm>
            <a:off x="517885" y="1337621"/>
            <a:ext cx="5502498" cy="49620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18" name="Content Placeholder 15"/>
          <p:cNvSpPr>
            <a:spLocks noGrp="1"/>
          </p:cNvSpPr>
          <p:nvPr>
            <p:ph sz="quarter" idx="16"/>
          </p:nvPr>
        </p:nvSpPr>
        <p:spPr bwMode="gray">
          <a:xfrm>
            <a:off x="6168793" y="1337619"/>
            <a:ext cx="5502498"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8" name="Content Placeholder 15"/>
          <p:cNvSpPr>
            <a:spLocks noGrp="1"/>
          </p:cNvSpPr>
          <p:nvPr>
            <p:ph sz="quarter" idx="18"/>
          </p:nvPr>
        </p:nvSpPr>
        <p:spPr bwMode="gray">
          <a:xfrm>
            <a:off x="6168793" y="3883917"/>
            <a:ext cx="5502498"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6" name="Footer Placeholder 4"/>
          <p:cNvSpPr>
            <a:spLocks noGrp="1"/>
          </p:cNvSpPr>
          <p:nvPr>
            <p:ph type="ftr" sz="quarter" idx="3"/>
          </p:nvPr>
        </p:nvSpPr>
        <p:spPr bwMode="gray">
          <a:xfrm>
            <a:off x="1989659" y="6525639"/>
            <a:ext cx="8212684" cy="9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lang="en-IE" smtClean="0"/>
            </a:lvl1pPr>
          </a:lstStyle>
          <a:p>
            <a:pPr defTabSz="902144"/>
            <a:r>
              <a:rPr lang="en-IE"/>
              <a:t>Highly Confidential &amp; Legally Privileged </a:t>
            </a:r>
          </a:p>
        </p:txBody>
      </p:sp>
      <p:sp>
        <p:nvSpPr>
          <p:cNvPr id="7" name="Slide Number Placeholder 5"/>
          <p:cNvSpPr>
            <a:spLocks noGrp="1"/>
          </p:cNvSpPr>
          <p:nvPr>
            <p:ph type="sldNum" sz="quarter" idx="4"/>
          </p:nvPr>
        </p:nvSpPr>
        <p:spPr>
          <a:xfrm>
            <a:off x="11277943" y="6521186"/>
            <a:ext cx="394363" cy="99501"/>
          </a:xfrm>
          <a:prstGeom prst="rect">
            <a:avLst/>
          </a:prstGeom>
        </p:spPr>
        <p:txBody>
          <a:bodyPr vert="horz" lIns="0" tIns="0" rIns="0" bIns="0" rtlCol="0" anchor="ctr"/>
          <a:lstStyle>
            <a:lvl1pPr algn="r" defTabSz="902144" rtl="0" fontAlgn="base">
              <a:lnSpc>
                <a:spcPct val="100000"/>
              </a:lnSpc>
              <a:spcBef>
                <a:spcPct val="0"/>
              </a:spcBef>
              <a:spcAft>
                <a:spcPct val="0"/>
              </a:spcAft>
              <a:defRPr lang="en-IE" sz="635" kern="1200" smtClean="0">
                <a:solidFill>
                  <a:srgbClr val="747480"/>
                </a:solidFill>
                <a:latin typeface="+mj-lt"/>
                <a:ea typeface="+mn-ea"/>
                <a:cs typeface="+mn-cs"/>
              </a:defRPr>
            </a:lvl1pPr>
          </a:lstStyle>
          <a:p>
            <a:fld id="{F9A56513-F998-4254-9CEB-F507EE6F3742}" type="slidenum">
              <a:rPr lang="en-IE" noProof="0" smtClean="0"/>
              <a:pPr/>
              <a:t>‹#›</a:t>
            </a:fld>
            <a:endParaRPr lang="en-IE" noProof="0"/>
          </a:p>
        </p:txBody>
      </p:sp>
    </p:spTree>
    <p:extLst>
      <p:ext uri="{BB962C8B-B14F-4D97-AF65-F5344CB8AC3E}">
        <p14:creationId xmlns:p14="http://schemas.microsoft.com/office/powerpoint/2010/main" val="3580246784"/>
      </p:ext>
    </p:extLst>
  </p:cSld>
  <p:clrMapOvr>
    <a:masterClrMapping/>
  </p:clrMapOvr>
  <p:extLst>
    <p:ext uri="{DCECCB84-F9BA-43D5-87BE-67443E8EF086}">
      <p15:sldGuideLst xmlns:p15="http://schemas.microsoft.com/office/powerpoint/2012/main">
        <p15:guide id="1" pos="3368">
          <p15:clr>
            <a:srgbClr val="FBAE40"/>
          </p15:clr>
        </p15:guide>
        <p15:guide id="2" orient="horz" pos="930">
          <p15:clr>
            <a:srgbClr val="FBAE40"/>
          </p15:clr>
        </p15:guide>
        <p15:guide id="3" pos="3323">
          <p15:clr>
            <a:srgbClr val="FBAE40"/>
          </p15:clr>
        </p15:guide>
        <p15:guide id="4" pos="3413">
          <p15:clr>
            <a:srgbClr val="FBAE40"/>
          </p15:clr>
        </p15:guide>
        <p15:guide id="5" orient="horz" pos="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Double Content &amp;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17886" y="643613"/>
            <a:ext cx="11153406" cy="554962"/>
          </a:xfrm>
        </p:spPr>
        <p:txBody>
          <a:bodyPr>
            <a:noAutofit/>
          </a:bodyPr>
          <a:lstStyle/>
          <a:p>
            <a:r>
              <a:rPr lang="en-US" noProof="0"/>
              <a:t>Click to edit Master title style</a:t>
            </a:r>
            <a:endParaRPr lang="en-IE" noProof="0"/>
          </a:p>
        </p:txBody>
      </p:sp>
      <p:sp>
        <p:nvSpPr>
          <p:cNvPr id="17" name="Content Placeholder 12"/>
          <p:cNvSpPr>
            <a:spLocks noGrp="1"/>
          </p:cNvSpPr>
          <p:nvPr>
            <p:ph sz="quarter" idx="15"/>
          </p:nvPr>
        </p:nvSpPr>
        <p:spPr bwMode="gray">
          <a:xfrm>
            <a:off x="517885" y="1337619"/>
            <a:ext cx="5502498"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18" name="Content Placeholder 15"/>
          <p:cNvSpPr>
            <a:spLocks noGrp="1"/>
          </p:cNvSpPr>
          <p:nvPr>
            <p:ph sz="quarter" idx="16"/>
          </p:nvPr>
        </p:nvSpPr>
        <p:spPr bwMode="gray">
          <a:xfrm>
            <a:off x="6168793" y="1337622"/>
            <a:ext cx="5502498" cy="494299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7" name="Content Placeholder 12"/>
          <p:cNvSpPr>
            <a:spLocks noGrp="1"/>
          </p:cNvSpPr>
          <p:nvPr>
            <p:ph sz="quarter" idx="17"/>
          </p:nvPr>
        </p:nvSpPr>
        <p:spPr bwMode="gray">
          <a:xfrm>
            <a:off x="517885" y="3864896"/>
            <a:ext cx="5502498"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6" name="Footer Placeholder 4"/>
          <p:cNvSpPr>
            <a:spLocks noGrp="1"/>
          </p:cNvSpPr>
          <p:nvPr>
            <p:ph type="ftr" sz="quarter" idx="3"/>
          </p:nvPr>
        </p:nvSpPr>
        <p:spPr bwMode="gray">
          <a:xfrm>
            <a:off x="1989659" y="6525639"/>
            <a:ext cx="8212684" cy="9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lang="en-IE" smtClean="0"/>
            </a:lvl1pPr>
          </a:lstStyle>
          <a:p>
            <a:pPr defTabSz="902144"/>
            <a:r>
              <a:rPr lang="en-IE"/>
              <a:t>Highly Confidential &amp; Legally Privileged </a:t>
            </a:r>
          </a:p>
        </p:txBody>
      </p:sp>
      <p:sp>
        <p:nvSpPr>
          <p:cNvPr id="8" name="Slide Number Placeholder 5"/>
          <p:cNvSpPr>
            <a:spLocks noGrp="1"/>
          </p:cNvSpPr>
          <p:nvPr>
            <p:ph type="sldNum" sz="quarter" idx="4"/>
          </p:nvPr>
        </p:nvSpPr>
        <p:spPr>
          <a:xfrm>
            <a:off x="11277943" y="6521186"/>
            <a:ext cx="394363" cy="99501"/>
          </a:xfrm>
          <a:prstGeom prst="rect">
            <a:avLst/>
          </a:prstGeom>
        </p:spPr>
        <p:txBody>
          <a:bodyPr vert="horz" lIns="0" tIns="0" rIns="0" bIns="0" rtlCol="0" anchor="ctr"/>
          <a:lstStyle>
            <a:lvl1pPr algn="r" defTabSz="902144" rtl="0" fontAlgn="base">
              <a:lnSpc>
                <a:spcPct val="100000"/>
              </a:lnSpc>
              <a:spcBef>
                <a:spcPct val="0"/>
              </a:spcBef>
              <a:spcAft>
                <a:spcPct val="0"/>
              </a:spcAft>
              <a:defRPr lang="en-IE" sz="635" kern="1200" smtClean="0">
                <a:solidFill>
                  <a:srgbClr val="747480"/>
                </a:solidFill>
                <a:latin typeface="+mj-lt"/>
                <a:ea typeface="+mn-ea"/>
                <a:cs typeface="+mn-cs"/>
              </a:defRPr>
            </a:lvl1pPr>
          </a:lstStyle>
          <a:p>
            <a:fld id="{F9A56513-F998-4254-9CEB-F507EE6F3742}" type="slidenum">
              <a:rPr lang="en-IE" noProof="0" smtClean="0"/>
              <a:pPr/>
              <a:t>‹#›</a:t>
            </a:fld>
            <a:endParaRPr lang="en-IE" noProof="0"/>
          </a:p>
        </p:txBody>
      </p:sp>
    </p:spTree>
    <p:extLst>
      <p:ext uri="{BB962C8B-B14F-4D97-AF65-F5344CB8AC3E}">
        <p14:creationId xmlns:p14="http://schemas.microsoft.com/office/powerpoint/2010/main" val="1886288190"/>
      </p:ext>
    </p:extLst>
  </p:cSld>
  <p:clrMapOvr>
    <a:masterClrMapping/>
  </p:clrMapOvr>
  <p:extLst>
    <p:ext uri="{DCECCB84-F9BA-43D5-87BE-67443E8EF086}">
      <p15:sldGuideLst xmlns:p15="http://schemas.microsoft.com/office/powerpoint/2012/main">
        <p15:guide id="1" pos="3323">
          <p15:clr>
            <a:srgbClr val="FBAE40"/>
          </p15:clr>
        </p15:guide>
        <p15:guide id="2" pos="3413">
          <p15:clr>
            <a:srgbClr val="FBAE40"/>
          </p15:clr>
        </p15:guide>
        <p15:guide id="3" pos="3368">
          <p15:clr>
            <a:srgbClr val="FBAE40"/>
          </p15:clr>
        </p15:guide>
        <p15:guide id="4" orient="horz" pos="930">
          <p15:clr>
            <a:srgbClr val="FBAE40"/>
          </p15:clr>
        </p15:guide>
        <p15:guide id="5" orient="horz" pos="83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orizontal Content &amp; Double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17886" y="643613"/>
            <a:ext cx="11153406" cy="554962"/>
          </a:xfrm>
        </p:spPr>
        <p:txBody>
          <a:bodyPr>
            <a:noAutofit/>
          </a:bodyPr>
          <a:lstStyle/>
          <a:p>
            <a:r>
              <a:rPr lang="en-US" noProof="0"/>
              <a:t>Click to edit Master title style</a:t>
            </a:r>
            <a:endParaRPr lang="en-IE" noProof="0"/>
          </a:p>
        </p:txBody>
      </p:sp>
      <p:sp>
        <p:nvSpPr>
          <p:cNvPr id="17" name="Content Placeholder 12"/>
          <p:cNvSpPr>
            <a:spLocks noGrp="1"/>
          </p:cNvSpPr>
          <p:nvPr>
            <p:ph sz="quarter" idx="15"/>
          </p:nvPr>
        </p:nvSpPr>
        <p:spPr bwMode="gray">
          <a:xfrm>
            <a:off x="517886" y="1337619"/>
            <a:ext cx="11153406"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7" name="Content Placeholder 12"/>
          <p:cNvSpPr>
            <a:spLocks noGrp="1"/>
          </p:cNvSpPr>
          <p:nvPr>
            <p:ph sz="quarter" idx="17"/>
          </p:nvPr>
        </p:nvSpPr>
        <p:spPr bwMode="gray">
          <a:xfrm>
            <a:off x="517885" y="3864896"/>
            <a:ext cx="5502498"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8" name="Content Placeholder 15"/>
          <p:cNvSpPr>
            <a:spLocks noGrp="1"/>
          </p:cNvSpPr>
          <p:nvPr>
            <p:ph sz="quarter" idx="18"/>
          </p:nvPr>
        </p:nvSpPr>
        <p:spPr bwMode="gray">
          <a:xfrm>
            <a:off x="6168793" y="3864896"/>
            <a:ext cx="5502498"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6" name="Footer Placeholder 4"/>
          <p:cNvSpPr>
            <a:spLocks noGrp="1"/>
          </p:cNvSpPr>
          <p:nvPr>
            <p:ph type="ftr" sz="quarter" idx="3"/>
          </p:nvPr>
        </p:nvSpPr>
        <p:spPr bwMode="gray">
          <a:xfrm>
            <a:off x="1989659" y="6525639"/>
            <a:ext cx="8212684" cy="9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lang="en-IE" smtClean="0"/>
            </a:lvl1pPr>
          </a:lstStyle>
          <a:p>
            <a:pPr defTabSz="902144"/>
            <a:r>
              <a:rPr lang="en-IE"/>
              <a:t>Highly Confidential &amp; Legally Privileged </a:t>
            </a:r>
          </a:p>
        </p:txBody>
      </p:sp>
      <p:sp>
        <p:nvSpPr>
          <p:cNvPr id="9" name="Slide Number Placeholder 5"/>
          <p:cNvSpPr>
            <a:spLocks noGrp="1"/>
          </p:cNvSpPr>
          <p:nvPr>
            <p:ph type="sldNum" sz="quarter" idx="4"/>
          </p:nvPr>
        </p:nvSpPr>
        <p:spPr>
          <a:xfrm>
            <a:off x="11277943" y="6521186"/>
            <a:ext cx="394363" cy="99501"/>
          </a:xfrm>
          <a:prstGeom prst="rect">
            <a:avLst/>
          </a:prstGeom>
        </p:spPr>
        <p:txBody>
          <a:bodyPr vert="horz" lIns="0" tIns="0" rIns="0" bIns="0" rtlCol="0" anchor="ctr"/>
          <a:lstStyle>
            <a:lvl1pPr algn="r" defTabSz="902144" rtl="0" fontAlgn="base">
              <a:lnSpc>
                <a:spcPct val="100000"/>
              </a:lnSpc>
              <a:spcBef>
                <a:spcPct val="0"/>
              </a:spcBef>
              <a:spcAft>
                <a:spcPct val="0"/>
              </a:spcAft>
              <a:defRPr lang="en-IE" sz="635" kern="1200" smtClean="0">
                <a:solidFill>
                  <a:srgbClr val="747480"/>
                </a:solidFill>
                <a:latin typeface="+mj-lt"/>
                <a:ea typeface="+mn-ea"/>
                <a:cs typeface="+mn-cs"/>
              </a:defRPr>
            </a:lvl1pPr>
          </a:lstStyle>
          <a:p>
            <a:fld id="{F9A56513-F998-4254-9CEB-F507EE6F3742}" type="slidenum">
              <a:rPr lang="en-IE" noProof="0" smtClean="0"/>
              <a:pPr/>
              <a:t>‹#›</a:t>
            </a:fld>
            <a:endParaRPr lang="en-IE" noProof="0"/>
          </a:p>
        </p:txBody>
      </p:sp>
    </p:spTree>
    <p:extLst>
      <p:ext uri="{BB962C8B-B14F-4D97-AF65-F5344CB8AC3E}">
        <p14:creationId xmlns:p14="http://schemas.microsoft.com/office/powerpoint/2010/main" val="2702146577"/>
      </p:ext>
    </p:extLst>
  </p:cSld>
  <p:clrMapOvr>
    <a:masterClrMapping/>
  </p:clrMapOvr>
  <p:extLst>
    <p:ext uri="{DCECCB84-F9BA-43D5-87BE-67443E8EF086}">
      <p15:sldGuideLst xmlns:p15="http://schemas.microsoft.com/office/powerpoint/2012/main">
        <p15:guide id="1" pos="3368">
          <p15:clr>
            <a:srgbClr val="FBAE40"/>
          </p15:clr>
        </p15:guide>
        <p15:guide id="2" orient="horz" pos="930">
          <p15:clr>
            <a:srgbClr val="FBAE40"/>
          </p15:clr>
        </p15:guide>
        <p15:guide id="3" orient="horz" pos="2609">
          <p15:clr>
            <a:srgbClr val="FBAE40"/>
          </p15:clr>
        </p15:guide>
        <p15:guide id="4" pos="3323">
          <p15:clr>
            <a:srgbClr val="FBAE40"/>
          </p15:clr>
        </p15:guide>
        <p15:guide id="5" pos="3413">
          <p15:clr>
            <a:srgbClr val="FBAE40"/>
          </p15:clr>
        </p15:guide>
        <p15:guide id="6" orient="horz" pos="84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orizontal Double Content &amp;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17886" y="643613"/>
            <a:ext cx="11153406" cy="554962"/>
          </a:xfrm>
        </p:spPr>
        <p:txBody>
          <a:bodyPr>
            <a:noAutofit/>
          </a:bodyPr>
          <a:lstStyle/>
          <a:p>
            <a:r>
              <a:rPr lang="en-US" noProof="0"/>
              <a:t>Click to edit Master title style</a:t>
            </a:r>
            <a:endParaRPr lang="en-IE" noProof="0"/>
          </a:p>
        </p:txBody>
      </p:sp>
      <p:sp>
        <p:nvSpPr>
          <p:cNvPr id="17" name="Content Placeholder 12"/>
          <p:cNvSpPr>
            <a:spLocks noGrp="1"/>
          </p:cNvSpPr>
          <p:nvPr>
            <p:ph sz="quarter" idx="15"/>
          </p:nvPr>
        </p:nvSpPr>
        <p:spPr bwMode="gray">
          <a:xfrm>
            <a:off x="517885" y="1337619"/>
            <a:ext cx="5502498"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18" name="Content Placeholder 15"/>
          <p:cNvSpPr>
            <a:spLocks noGrp="1"/>
          </p:cNvSpPr>
          <p:nvPr>
            <p:ph sz="quarter" idx="16"/>
          </p:nvPr>
        </p:nvSpPr>
        <p:spPr bwMode="gray">
          <a:xfrm>
            <a:off x="6168793" y="1337619"/>
            <a:ext cx="5502498"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7" name="Content Placeholder 12"/>
          <p:cNvSpPr>
            <a:spLocks noGrp="1"/>
          </p:cNvSpPr>
          <p:nvPr>
            <p:ph sz="quarter" idx="17"/>
          </p:nvPr>
        </p:nvSpPr>
        <p:spPr bwMode="gray">
          <a:xfrm>
            <a:off x="517886" y="3864896"/>
            <a:ext cx="11153406" cy="241571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E" noProof="0"/>
          </a:p>
        </p:txBody>
      </p:sp>
      <p:sp>
        <p:nvSpPr>
          <p:cNvPr id="6" name="Footer Placeholder 4"/>
          <p:cNvSpPr>
            <a:spLocks noGrp="1"/>
          </p:cNvSpPr>
          <p:nvPr>
            <p:ph type="ftr" sz="quarter" idx="3"/>
          </p:nvPr>
        </p:nvSpPr>
        <p:spPr bwMode="gray">
          <a:xfrm>
            <a:off x="1989659" y="6525639"/>
            <a:ext cx="8212684" cy="9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lang="en-IE" smtClean="0"/>
            </a:lvl1pPr>
          </a:lstStyle>
          <a:p>
            <a:pPr defTabSz="902144"/>
            <a:r>
              <a:rPr lang="en-IE"/>
              <a:t>Highly Confidential &amp; Legally Privileged </a:t>
            </a:r>
          </a:p>
        </p:txBody>
      </p:sp>
      <p:sp>
        <p:nvSpPr>
          <p:cNvPr id="8" name="Slide Number Placeholder 5"/>
          <p:cNvSpPr>
            <a:spLocks noGrp="1"/>
          </p:cNvSpPr>
          <p:nvPr>
            <p:ph type="sldNum" sz="quarter" idx="4"/>
          </p:nvPr>
        </p:nvSpPr>
        <p:spPr>
          <a:xfrm>
            <a:off x="11277943" y="6521186"/>
            <a:ext cx="394363" cy="99501"/>
          </a:xfrm>
          <a:prstGeom prst="rect">
            <a:avLst/>
          </a:prstGeom>
        </p:spPr>
        <p:txBody>
          <a:bodyPr vert="horz" lIns="0" tIns="0" rIns="0" bIns="0" rtlCol="0" anchor="ctr"/>
          <a:lstStyle>
            <a:lvl1pPr algn="r" defTabSz="902144" rtl="0" fontAlgn="base">
              <a:lnSpc>
                <a:spcPct val="100000"/>
              </a:lnSpc>
              <a:spcBef>
                <a:spcPct val="0"/>
              </a:spcBef>
              <a:spcAft>
                <a:spcPct val="0"/>
              </a:spcAft>
              <a:defRPr lang="en-IE" sz="635" kern="1200" smtClean="0">
                <a:solidFill>
                  <a:srgbClr val="747480"/>
                </a:solidFill>
                <a:latin typeface="+mj-lt"/>
                <a:ea typeface="+mn-ea"/>
                <a:cs typeface="+mn-cs"/>
              </a:defRPr>
            </a:lvl1pPr>
          </a:lstStyle>
          <a:p>
            <a:fld id="{F9A56513-F998-4254-9CEB-F507EE6F3742}" type="slidenum">
              <a:rPr lang="en-IE" noProof="0" smtClean="0"/>
              <a:pPr/>
              <a:t>‹#›</a:t>
            </a:fld>
            <a:endParaRPr lang="en-IE" noProof="0"/>
          </a:p>
        </p:txBody>
      </p:sp>
    </p:spTree>
    <p:extLst>
      <p:ext uri="{BB962C8B-B14F-4D97-AF65-F5344CB8AC3E}">
        <p14:creationId xmlns:p14="http://schemas.microsoft.com/office/powerpoint/2010/main" val="2944330455"/>
      </p:ext>
    </p:extLst>
  </p:cSld>
  <p:clrMapOvr>
    <a:masterClrMapping/>
  </p:clrMapOvr>
  <p:extLst>
    <p:ext uri="{DCECCB84-F9BA-43D5-87BE-67443E8EF086}">
      <p15:sldGuideLst xmlns:p15="http://schemas.microsoft.com/office/powerpoint/2012/main">
        <p15:guide id="1" orient="horz" pos="930">
          <p15:clr>
            <a:srgbClr val="FBAE40"/>
          </p15:clr>
        </p15:guide>
        <p15:guide id="2" pos="3368">
          <p15:clr>
            <a:srgbClr val="FBAE40"/>
          </p15:clr>
        </p15:guide>
        <p15:guide id="3" pos="3323">
          <p15:clr>
            <a:srgbClr val="FBAE40"/>
          </p15:clr>
        </p15:guide>
        <p15:guide id="4" pos="3413">
          <p15:clr>
            <a:srgbClr val="FBAE40"/>
          </p15:clr>
        </p15:guide>
        <p15:guide id="5" orient="horz" pos="84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7886" y="643613"/>
            <a:ext cx="11153406" cy="554962"/>
          </a:xfrm>
        </p:spPr>
        <p:txBody>
          <a:bodyPr>
            <a:noAutofit/>
          </a:bodyPr>
          <a:lstStyle/>
          <a:p>
            <a:r>
              <a:rPr lang="en-US" noProof="0"/>
              <a:t>Click to edit Master title style</a:t>
            </a:r>
            <a:endParaRPr lang="en-IE" noProof="0"/>
          </a:p>
        </p:txBody>
      </p:sp>
      <p:sp>
        <p:nvSpPr>
          <p:cNvPr id="3" name="Footer Placeholder 4"/>
          <p:cNvSpPr>
            <a:spLocks noGrp="1"/>
          </p:cNvSpPr>
          <p:nvPr>
            <p:ph type="ftr" sz="quarter" idx="3"/>
          </p:nvPr>
        </p:nvSpPr>
        <p:spPr bwMode="gray">
          <a:xfrm>
            <a:off x="1989659" y="6525639"/>
            <a:ext cx="8212684" cy="9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lang="en-IE" smtClean="0"/>
            </a:lvl1pPr>
          </a:lstStyle>
          <a:p>
            <a:pPr defTabSz="902144"/>
            <a:r>
              <a:rPr lang="en-IE"/>
              <a:t>Highly Confidential &amp; Legally Privileged </a:t>
            </a:r>
          </a:p>
        </p:txBody>
      </p:sp>
      <p:sp>
        <p:nvSpPr>
          <p:cNvPr id="4" name="Slide Number Placeholder 5"/>
          <p:cNvSpPr>
            <a:spLocks noGrp="1"/>
          </p:cNvSpPr>
          <p:nvPr>
            <p:ph type="sldNum" sz="quarter" idx="4"/>
          </p:nvPr>
        </p:nvSpPr>
        <p:spPr>
          <a:xfrm>
            <a:off x="11277943" y="6521186"/>
            <a:ext cx="394363" cy="99501"/>
          </a:xfrm>
          <a:prstGeom prst="rect">
            <a:avLst/>
          </a:prstGeom>
        </p:spPr>
        <p:txBody>
          <a:bodyPr vert="horz" lIns="0" tIns="0" rIns="0" bIns="0" rtlCol="0" anchor="ctr"/>
          <a:lstStyle>
            <a:lvl1pPr algn="r" defTabSz="902144" rtl="0" fontAlgn="base">
              <a:lnSpc>
                <a:spcPct val="100000"/>
              </a:lnSpc>
              <a:spcBef>
                <a:spcPct val="0"/>
              </a:spcBef>
              <a:spcAft>
                <a:spcPct val="0"/>
              </a:spcAft>
              <a:defRPr lang="en-IE" sz="635" kern="1200" smtClean="0">
                <a:solidFill>
                  <a:srgbClr val="747480"/>
                </a:solidFill>
                <a:latin typeface="+mj-lt"/>
                <a:ea typeface="+mn-ea"/>
                <a:cs typeface="+mn-cs"/>
              </a:defRPr>
            </a:lvl1pPr>
          </a:lstStyle>
          <a:p>
            <a:fld id="{F9A56513-F998-4254-9CEB-F507EE6F3742}" type="slidenum">
              <a:rPr lang="en-IE" noProof="0" smtClean="0"/>
              <a:pPr/>
              <a:t>‹#›</a:t>
            </a:fld>
            <a:endParaRPr lang="en-IE" noProof="0"/>
          </a:p>
        </p:txBody>
      </p:sp>
    </p:spTree>
    <p:extLst>
      <p:ext uri="{BB962C8B-B14F-4D97-AF65-F5344CB8AC3E}">
        <p14:creationId xmlns:p14="http://schemas.microsoft.com/office/powerpoint/2010/main" val="833978344"/>
      </p:ext>
    </p:extLst>
  </p:cSld>
  <p:clrMapOvr>
    <a:masterClrMapping/>
  </p:clrMapOvr>
  <p:extLst>
    <p:ext uri="{DCECCB84-F9BA-43D5-87BE-67443E8EF086}">
      <p15:sldGuideLst xmlns:p15="http://schemas.microsoft.com/office/powerpoint/2012/main">
        <p15:guide id="1" orient="horz" pos="930">
          <p15:clr>
            <a:srgbClr val="FBAE40"/>
          </p15:clr>
        </p15:guide>
        <p15:guide id="2" orient="horz" pos="84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sz="2399">
                <a:solidFill>
                  <a:schemeClr val="bg1"/>
                </a:solidFill>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p>
            <a:r>
              <a:rPr lang="en-US"/>
              <a:t>Highly Confidential &amp; Legally Privileged </a:t>
            </a:r>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609601" y="1137920"/>
            <a:ext cx="10972800" cy="4947920"/>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601" y="943262"/>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21502128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Freeform 5"/>
          <p:cNvSpPr>
            <a:spLocks noChangeAspect="1"/>
          </p:cNvSpPr>
          <p:nvPr userDrawn="1"/>
        </p:nvSpPr>
        <p:spPr bwMode="gray">
          <a:xfrm>
            <a:off x="517884" y="710450"/>
            <a:ext cx="5290992" cy="3855911"/>
          </a:xfrm>
          <a:custGeom>
            <a:avLst/>
            <a:gdLst>
              <a:gd name="connsiteX0" fmla="*/ 0 w 10031"/>
              <a:gd name="connsiteY0" fmla="*/ 0 h 14589"/>
              <a:gd name="connsiteX1" fmla="*/ 31 w 10031"/>
              <a:gd name="connsiteY1" fmla="*/ 14589 h 14589"/>
              <a:gd name="connsiteX2" fmla="*/ 10031 w 10031"/>
              <a:gd name="connsiteY2" fmla="*/ 11790 h 14589"/>
              <a:gd name="connsiteX3" fmla="*/ 10031 w 10031"/>
              <a:gd name="connsiteY3" fmla="*/ 4589 h 14589"/>
              <a:gd name="connsiteX4" fmla="*/ 0 w 10031"/>
              <a:gd name="connsiteY4" fmla="*/ 0 h 14589"/>
              <a:gd name="connsiteX0" fmla="*/ 0 w 10031"/>
              <a:gd name="connsiteY0" fmla="*/ 0 h 14589"/>
              <a:gd name="connsiteX1" fmla="*/ 31 w 10031"/>
              <a:gd name="connsiteY1" fmla="*/ 14589 h 14589"/>
              <a:gd name="connsiteX2" fmla="*/ 10031 w 10031"/>
              <a:gd name="connsiteY2" fmla="*/ 11790 h 14589"/>
              <a:gd name="connsiteX3" fmla="*/ 10031 w 10031"/>
              <a:gd name="connsiteY3" fmla="*/ 0 h 14589"/>
              <a:gd name="connsiteX4" fmla="*/ 0 w 10031"/>
              <a:gd name="connsiteY4" fmla="*/ 0 h 14589"/>
              <a:gd name="connsiteX0" fmla="*/ 2 w 10033"/>
              <a:gd name="connsiteY0" fmla="*/ 0 h 14589"/>
              <a:gd name="connsiteX1" fmla="*/ 2 w 10033"/>
              <a:gd name="connsiteY1" fmla="*/ 14589 h 14589"/>
              <a:gd name="connsiteX2" fmla="*/ 10033 w 10033"/>
              <a:gd name="connsiteY2" fmla="*/ 11790 h 14589"/>
              <a:gd name="connsiteX3" fmla="*/ 10033 w 10033"/>
              <a:gd name="connsiteY3" fmla="*/ 0 h 14589"/>
              <a:gd name="connsiteX4" fmla="*/ 2 w 10033"/>
              <a:gd name="connsiteY4" fmla="*/ 0 h 14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4589">
                <a:moveTo>
                  <a:pt x="2" y="0"/>
                </a:moveTo>
                <a:cubicBezTo>
                  <a:pt x="12" y="4863"/>
                  <a:pt x="-8" y="9726"/>
                  <a:pt x="2" y="14589"/>
                </a:cubicBezTo>
                <a:lnTo>
                  <a:pt x="10033" y="11790"/>
                </a:lnTo>
                <a:lnTo>
                  <a:pt x="10033" y="0"/>
                </a:lnTo>
                <a:lnTo>
                  <a:pt x="2" y="0"/>
                </a:lnTo>
                <a:close/>
              </a:path>
            </a:pathLst>
          </a:custGeom>
          <a:solidFill>
            <a:srgbClr val="FFE600"/>
          </a:solidFill>
          <a:ln w="9525">
            <a:noFill/>
            <a:round/>
            <a:headEnd/>
            <a:tailEnd/>
          </a:ln>
        </p:spPr>
        <p:txBody>
          <a:bodyPr vert="horz" wrap="square" lIns="82838" tIns="41419" rIns="82838" bIns="41419" numCol="1" anchor="t" anchorCtr="0" compatLnSpc="1">
            <a:prstTxWarp prst="textNoShape">
              <a:avLst/>
            </a:prstTxWarp>
          </a:bodyPr>
          <a:lstStyle/>
          <a:p>
            <a:endParaRPr lang="en-IE" sz="1812" noProof="0"/>
          </a:p>
        </p:txBody>
      </p:sp>
      <p:sp>
        <p:nvSpPr>
          <p:cNvPr id="8" name="Text Placeholder 7"/>
          <p:cNvSpPr>
            <a:spLocks noGrp="1"/>
          </p:cNvSpPr>
          <p:nvPr>
            <p:ph type="body" sz="quarter" idx="10" hasCustomPrompt="1"/>
          </p:nvPr>
        </p:nvSpPr>
        <p:spPr bwMode="gray">
          <a:xfrm>
            <a:off x="909065" y="1159135"/>
            <a:ext cx="4473920" cy="254068"/>
          </a:xfrm>
        </p:spPr>
        <p:txBody>
          <a:bodyPr wrap="none" anchor="ctr" anchorCtr="0"/>
          <a:lstStyle>
            <a:lvl1pPr>
              <a:defRPr lang="en-US" sz="1268" b="1" kern="1200" dirty="0" smtClean="0">
                <a:solidFill>
                  <a:srgbClr val="2E2E38"/>
                </a:solidFill>
                <a:latin typeface="EYInterstate Light" pitchFamily="2" charset="0"/>
                <a:ea typeface="+mn-ea"/>
                <a:cs typeface="Arial" charset="0"/>
              </a:defRPr>
            </a:lvl1pPr>
          </a:lstStyle>
          <a:p>
            <a:pPr lvl="0"/>
            <a:r>
              <a:rPr lang="en-IE" noProof="0"/>
              <a:t>Section #</a:t>
            </a:r>
          </a:p>
        </p:txBody>
      </p:sp>
      <p:sp>
        <p:nvSpPr>
          <p:cNvPr id="10" name="Text Placeholder 9"/>
          <p:cNvSpPr>
            <a:spLocks noGrp="1"/>
          </p:cNvSpPr>
          <p:nvPr>
            <p:ph type="body" sz="quarter" idx="11" hasCustomPrompt="1"/>
          </p:nvPr>
        </p:nvSpPr>
        <p:spPr bwMode="gray">
          <a:xfrm>
            <a:off x="909065" y="1434089"/>
            <a:ext cx="4473920" cy="708406"/>
          </a:xfrm>
        </p:spPr>
        <p:txBody>
          <a:bodyPr/>
          <a:lstStyle>
            <a:lvl1pPr>
              <a:lnSpc>
                <a:spcPct val="90000"/>
              </a:lnSpc>
              <a:spcAft>
                <a:spcPts val="0"/>
              </a:spcAft>
              <a:defRPr lang="en-GB" sz="2718" b="1" kern="1200" dirty="0" smtClean="0">
                <a:solidFill>
                  <a:srgbClr val="2E2E38"/>
                </a:solidFill>
                <a:latin typeface="EYInterstate Light" pitchFamily="2" charset="0"/>
                <a:ea typeface="+mn-ea"/>
                <a:cs typeface="Arial" charset="0"/>
              </a:defRPr>
            </a:lvl1pPr>
          </a:lstStyle>
          <a:p>
            <a:pPr lvl="0"/>
            <a:r>
              <a:rPr lang="en-IE" noProof="0"/>
              <a:t>Section</a:t>
            </a:r>
          </a:p>
        </p:txBody>
      </p:sp>
    </p:spTree>
    <p:extLst>
      <p:ext uri="{BB962C8B-B14F-4D97-AF65-F5344CB8AC3E}">
        <p14:creationId xmlns:p14="http://schemas.microsoft.com/office/powerpoint/2010/main" val="348679282"/>
      </p:ext>
    </p:extLst>
  </p:cSld>
  <p:clrMapOvr>
    <a:masterClrMapping/>
  </p:clrMapOvr>
  <p:extLst>
    <p:ext uri="{DCECCB84-F9BA-43D5-87BE-67443E8EF086}">
      <p15:sldGuideLst xmlns:p15="http://schemas.microsoft.com/office/powerpoint/2012/main">
        <p15:guide id="1" orient="horz" pos="47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sp>
        <p:nvSpPr>
          <p:cNvPr id="6" name="Freeform 5"/>
          <p:cNvSpPr>
            <a:spLocks noChangeAspect="1"/>
          </p:cNvSpPr>
          <p:nvPr userDrawn="1"/>
        </p:nvSpPr>
        <p:spPr bwMode="gray">
          <a:xfrm>
            <a:off x="523666" y="710448"/>
            <a:ext cx="3459476" cy="2513145"/>
          </a:xfrm>
          <a:custGeom>
            <a:avLst/>
            <a:gdLst>
              <a:gd name="connsiteX0" fmla="*/ 0 w 10031"/>
              <a:gd name="connsiteY0" fmla="*/ 0 h 14589"/>
              <a:gd name="connsiteX1" fmla="*/ 31 w 10031"/>
              <a:gd name="connsiteY1" fmla="*/ 14589 h 14589"/>
              <a:gd name="connsiteX2" fmla="*/ 10031 w 10031"/>
              <a:gd name="connsiteY2" fmla="*/ 11790 h 14589"/>
              <a:gd name="connsiteX3" fmla="*/ 10031 w 10031"/>
              <a:gd name="connsiteY3" fmla="*/ 4589 h 14589"/>
              <a:gd name="connsiteX4" fmla="*/ 0 w 10031"/>
              <a:gd name="connsiteY4" fmla="*/ 0 h 14589"/>
              <a:gd name="connsiteX0" fmla="*/ 0 w 10031"/>
              <a:gd name="connsiteY0" fmla="*/ 0 h 14589"/>
              <a:gd name="connsiteX1" fmla="*/ 31 w 10031"/>
              <a:gd name="connsiteY1" fmla="*/ 14589 h 14589"/>
              <a:gd name="connsiteX2" fmla="*/ 10031 w 10031"/>
              <a:gd name="connsiteY2" fmla="*/ 11790 h 14589"/>
              <a:gd name="connsiteX3" fmla="*/ 10031 w 10031"/>
              <a:gd name="connsiteY3" fmla="*/ 0 h 14589"/>
              <a:gd name="connsiteX4" fmla="*/ 0 w 10031"/>
              <a:gd name="connsiteY4" fmla="*/ 0 h 14589"/>
              <a:gd name="connsiteX0" fmla="*/ 33 w 10064"/>
              <a:gd name="connsiteY0" fmla="*/ 0 h 14589"/>
              <a:gd name="connsiteX1" fmla="*/ 1 w 10064"/>
              <a:gd name="connsiteY1" fmla="*/ 14589 h 14589"/>
              <a:gd name="connsiteX2" fmla="*/ 10064 w 10064"/>
              <a:gd name="connsiteY2" fmla="*/ 11790 h 14589"/>
              <a:gd name="connsiteX3" fmla="*/ 10064 w 10064"/>
              <a:gd name="connsiteY3" fmla="*/ 0 h 14589"/>
              <a:gd name="connsiteX4" fmla="*/ 33 w 10064"/>
              <a:gd name="connsiteY4" fmla="*/ 0 h 14589"/>
              <a:gd name="connsiteX0" fmla="*/ 2 w 10065"/>
              <a:gd name="connsiteY0" fmla="*/ 0 h 14589"/>
              <a:gd name="connsiteX1" fmla="*/ 2 w 10065"/>
              <a:gd name="connsiteY1" fmla="*/ 14589 h 14589"/>
              <a:gd name="connsiteX2" fmla="*/ 10065 w 10065"/>
              <a:gd name="connsiteY2" fmla="*/ 11790 h 14589"/>
              <a:gd name="connsiteX3" fmla="*/ 10065 w 10065"/>
              <a:gd name="connsiteY3" fmla="*/ 0 h 14589"/>
              <a:gd name="connsiteX4" fmla="*/ 2 w 10065"/>
              <a:gd name="connsiteY4" fmla="*/ 0 h 14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5" h="14589">
                <a:moveTo>
                  <a:pt x="2" y="0"/>
                </a:moveTo>
                <a:cubicBezTo>
                  <a:pt x="12" y="4863"/>
                  <a:pt x="-8" y="9726"/>
                  <a:pt x="2" y="14589"/>
                </a:cubicBezTo>
                <a:lnTo>
                  <a:pt x="10065" y="11790"/>
                </a:lnTo>
                <a:lnTo>
                  <a:pt x="10065" y="0"/>
                </a:lnTo>
                <a:lnTo>
                  <a:pt x="2" y="0"/>
                </a:lnTo>
                <a:close/>
              </a:path>
            </a:pathLst>
          </a:custGeom>
          <a:solidFill>
            <a:srgbClr val="FFE600"/>
          </a:solidFill>
          <a:ln w="9525">
            <a:noFill/>
            <a:round/>
            <a:headEnd/>
            <a:tailEnd/>
          </a:ln>
        </p:spPr>
        <p:txBody>
          <a:bodyPr vert="horz" wrap="square" lIns="82838" tIns="41419" rIns="82838" bIns="41419" numCol="1" anchor="t" anchorCtr="0" compatLnSpc="1">
            <a:prstTxWarp prst="textNoShape">
              <a:avLst/>
            </a:prstTxWarp>
          </a:bodyPr>
          <a:lstStyle/>
          <a:p>
            <a:endParaRPr lang="en-IE" sz="1812" noProof="0"/>
          </a:p>
        </p:txBody>
      </p:sp>
      <p:sp>
        <p:nvSpPr>
          <p:cNvPr id="8" name="Text Placeholder 7"/>
          <p:cNvSpPr>
            <a:spLocks noGrp="1"/>
          </p:cNvSpPr>
          <p:nvPr>
            <p:ph type="body" sz="quarter" idx="10" hasCustomPrompt="1"/>
          </p:nvPr>
        </p:nvSpPr>
        <p:spPr bwMode="gray">
          <a:xfrm>
            <a:off x="870967" y="1158887"/>
            <a:ext cx="2720431" cy="1063654"/>
          </a:xfrm>
        </p:spPr>
        <p:txBody>
          <a:bodyPr wrap="none" anchor="t" anchorCtr="0"/>
          <a:lstStyle>
            <a:lvl1pPr>
              <a:defRPr lang="en-US" sz="1268" b="1" kern="1200" dirty="0" smtClean="0">
                <a:solidFill>
                  <a:srgbClr val="2E2E38"/>
                </a:solidFill>
                <a:latin typeface="EYInterstate Light" pitchFamily="2" charset="0"/>
                <a:ea typeface="+mn-ea"/>
                <a:cs typeface="Arial" charset="0"/>
              </a:defRPr>
            </a:lvl1pPr>
          </a:lstStyle>
          <a:p>
            <a:pPr lvl="0"/>
            <a:r>
              <a:rPr lang="en-IE" noProof="0"/>
              <a:t>Section #</a:t>
            </a:r>
          </a:p>
        </p:txBody>
      </p:sp>
      <p:sp>
        <p:nvSpPr>
          <p:cNvPr id="10" name="Text Placeholder 9"/>
          <p:cNvSpPr>
            <a:spLocks noGrp="1"/>
          </p:cNvSpPr>
          <p:nvPr>
            <p:ph type="body" sz="quarter" idx="11" hasCustomPrompt="1"/>
          </p:nvPr>
        </p:nvSpPr>
        <p:spPr bwMode="gray">
          <a:xfrm>
            <a:off x="4331273" y="1048168"/>
            <a:ext cx="2873160" cy="708406"/>
          </a:xfrm>
        </p:spPr>
        <p:txBody>
          <a:bodyPr/>
          <a:lstStyle>
            <a:lvl1pPr>
              <a:lnSpc>
                <a:spcPct val="90000"/>
              </a:lnSpc>
              <a:spcAft>
                <a:spcPts val="0"/>
              </a:spcAft>
              <a:defRPr lang="en-GB" sz="2718" b="1" kern="1200" dirty="0" smtClean="0">
                <a:solidFill>
                  <a:srgbClr val="747480"/>
                </a:solidFill>
                <a:latin typeface="EYInterstate Light" pitchFamily="2" charset="0"/>
                <a:ea typeface="+mn-ea"/>
                <a:cs typeface="Arial" charset="0"/>
              </a:defRPr>
            </a:lvl1pPr>
          </a:lstStyle>
          <a:p>
            <a:pPr lvl="0"/>
            <a:r>
              <a:rPr lang="en-IE" noProof="0"/>
              <a:t>Section</a:t>
            </a:r>
          </a:p>
        </p:txBody>
      </p:sp>
    </p:spTree>
    <p:extLst>
      <p:ext uri="{BB962C8B-B14F-4D97-AF65-F5344CB8AC3E}">
        <p14:creationId xmlns:p14="http://schemas.microsoft.com/office/powerpoint/2010/main" val="349860496"/>
      </p:ext>
    </p:extLst>
  </p:cSld>
  <p:clrMapOvr>
    <a:masterClrMapping/>
  </p:clrMapOvr>
  <p:extLst>
    <p:ext uri="{DCECCB84-F9BA-43D5-87BE-67443E8EF086}">
      <p15:sldGuideLst xmlns:p15="http://schemas.microsoft.com/office/powerpoint/2012/main">
        <p15:guide id="1" orient="horz" pos="47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V layou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bwMode="gray">
          <a:xfrm>
            <a:off x="517884" y="1861448"/>
            <a:ext cx="3613581" cy="4439698"/>
          </a:xfrm>
        </p:spPr>
        <p:txBody>
          <a:bodyPr/>
          <a:lstStyle>
            <a:lvl1pPr>
              <a:defRPr sz="725"/>
            </a:lvl1pPr>
            <a:lvl2pPr>
              <a:spcBef>
                <a:spcPts val="0"/>
              </a:spcBef>
              <a:defRPr sz="1087"/>
            </a:lvl2pPr>
            <a:lvl3pPr>
              <a:spcBef>
                <a:spcPts val="0"/>
              </a:spcBef>
              <a:defRPr sz="907"/>
            </a:lvl3pPr>
            <a:lvl4pPr>
              <a:defRPr sz="725"/>
            </a:lvl4pPr>
            <a:lvl5pPr>
              <a:defRPr sz="725"/>
            </a:lvl5pPr>
          </a:lstStyle>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25" name="Text Placeholder 7"/>
          <p:cNvSpPr>
            <a:spLocks noGrp="1"/>
          </p:cNvSpPr>
          <p:nvPr>
            <p:ph type="body" sz="quarter" idx="17" hasCustomPrompt="1"/>
          </p:nvPr>
        </p:nvSpPr>
        <p:spPr bwMode="gray">
          <a:xfrm>
            <a:off x="4287796" y="1861544"/>
            <a:ext cx="3613581" cy="4439698"/>
          </a:xfrm>
        </p:spPr>
        <p:txBody>
          <a:bodyPr/>
          <a:lstStyle>
            <a:lvl1pPr>
              <a:defRPr sz="725"/>
            </a:lvl1pPr>
            <a:lvl2pPr>
              <a:spcBef>
                <a:spcPts val="0"/>
              </a:spcBef>
              <a:defRPr sz="1087"/>
            </a:lvl2pPr>
            <a:lvl3pPr>
              <a:spcBef>
                <a:spcPts val="0"/>
              </a:spcBef>
              <a:defRPr sz="907"/>
            </a:lvl3pPr>
            <a:lvl4pPr>
              <a:defRPr sz="725"/>
            </a:lvl4pPr>
            <a:lvl5pPr>
              <a:defRPr sz="725"/>
            </a:lvl5pPr>
          </a:lstStyle>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15" name="Text Placeholder 7"/>
          <p:cNvSpPr>
            <a:spLocks noGrp="1"/>
          </p:cNvSpPr>
          <p:nvPr>
            <p:ph type="body" sz="quarter" idx="20"/>
          </p:nvPr>
        </p:nvSpPr>
        <p:spPr bwMode="gray">
          <a:xfrm>
            <a:off x="8057711" y="1861544"/>
            <a:ext cx="3613581" cy="4439698"/>
          </a:xfrm>
        </p:spPr>
        <p:txBody>
          <a:bodyPr/>
          <a:lstStyle>
            <a:lvl1pPr>
              <a:defRPr sz="725"/>
            </a:lvl1pPr>
            <a:lvl2pPr>
              <a:spcBef>
                <a:spcPts val="0"/>
              </a:spcBef>
              <a:defRPr sz="1087"/>
            </a:lvl2pPr>
            <a:lvl3pPr>
              <a:spcBef>
                <a:spcPts val="0"/>
              </a:spcBef>
              <a:defRPr sz="907"/>
            </a:lvl3pPr>
            <a:lvl4pPr>
              <a:defRPr sz="725"/>
            </a:lvl4pPr>
            <a:lvl5pPr>
              <a:defRPr sz="725"/>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7" name="Rectangle 6"/>
          <p:cNvSpPr/>
          <p:nvPr userDrawn="1"/>
        </p:nvSpPr>
        <p:spPr>
          <a:xfrm>
            <a:off x="517884" y="680355"/>
            <a:ext cx="11153407" cy="1044854"/>
          </a:xfrm>
          <a:prstGeom prst="rect">
            <a:avLst/>
          </a:prstGeom>
          <a:solidFill>
            <a:srgbClr val="FFE600"/>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65227" tIns="65227" rIns="65227" bIns="65227" rtlCol="0" anchor="ctr"/>
          <a:lstStyle/>
          <a:p>
            <a:pPr algn="ctr"/>
            <a:endParaRPr lang="en-IE" sz="907" b="1" noProof="0"/>
          </a:p>
        </p:txBody>
      </p:sp>
      <p:sp>
        <p:nvSpPr>
          <p:cNvPr id="11" name="Rectangle 10"/>
          <p:cNvSpPr/>
          <p:nvPr userDrawn="1"/>
        </p:nvSpPr>
        <p:spPr>
          <a:xfrm>
            <a:off x="654015" y="680355"/>
            <a:ext cx="902993" cy="1044854"/>
          </a:xfrm>
          <a:prstGeom prst="rect">
            <a:avLst/>
          </a:prstGeom>
          <a:solidFill>
            <a:schemeClr val="bg1">
              <a:lumMod val="85000"/>
            </a:schemeClr>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97840" tIns="65227" rIns="65227" bIns="65227" rtlCol="0" anchor="ctr"/>
          <a:lstStyle/>
          <a:p>
            <a:pPr algn="l"/>
            <a:r>
              <a:rPr lang="en-IE" sz="907" b="1" noProof="0">
                <a:solidFill>
                  <a:schemeClr val="bg2"/>
                </a:solidFill>
                <a:latin typeface="EYInterstate Light" panose="02000506000000020004" pitchFamily="2" charset="0"/>
              </a:rPr>
              <a:t>Place photo</a:t>
            </a:r>
            <a:br>
              <a:rPr lang="en-IE" sz="907" b="1" noProof="0">
                <a:solidFill>
                  <a:schemeClr val="bg2"/>
                </a:solidFill>
                <a:latin typeface="EYInterstate Light" panose="02000506000000020004" pitchFamily="2" charset="0"/>
              </a:rPr>
            </a:br>
            <a:r>
              <a:rPr lang="en-IE" sz="907" b="1" noProof="0">
                <a:solidFill>
                  <a:schemeClr val="bg2"/>
                </a:solidFill>
                <a:latin typeface="EYInterstate Light" panose="02000506000000020004" pitchFamily="2" charset="0"/>
              </a:rPr>
              <a:t>here</a:t>
            </a:r>
          </a:p>
        </p:txBody>
      </p:sp>
      <p:cxnSp>
        <p:nvCxnSpPr>
          <p:cNvPr id="3" name="Straight Arrow Connector 2"/>
          <p:cNvCxnSpPr/>
          <p:nvPr userDrawn="1"/>
        </p:nvCxnSpPr>
        <p:spPr>
          <a:xfrm>
            <a:off x="695139" y="751264"/>
            <a:ext cx="82090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userDrawn="1"/>
        </p:nvCxnSpPr>
        <p:spPr>
          <a:xfrm>
            <a:off x="1475005" y="881972"/>
            <a:ext cx="0" cy="7836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rot="5400000">
            <a:off x="1254274" y="1150644"/>
            <a:ext cx="359168" cy="246299"/>
          </a:xfrm>
          <a:prstGeom prst="rect">
            <a:avLst/>
          </a:prstGeom>
          <a:solidFill>
            <a:schemeClr val="bg1">
              <a:lumMod val="85000"/>
            </a:schemeClr>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32613" tIns="0" rIns="32613" bIns="0" rtlCol="0" anchor="ctr"/>
          <a:lstStyle/>
          <a:p>
            <a:pPr algn="l"/>
            <a:r>
              <a:rPr lang="en-IE" sz="725" b="0" noProof="0">
                <a:solidFill>
                  <a:schemeClr val="bg2"/>
                </a:solidFill>
                <a:latin typeface="EYInterstate Light" panose="02000506000000020004" pitchFamily="2" charset="0"/>
              </a:rPr>
              <a:t>3.2cm</a:t>
            </a:r>
          </a:p>
        </p:txBody>
      </p:sp>
      <p:sp>
        <p:nvSpPr>
          <p:cNvPr id="14" name="Rectangle 13"/>
          <p:cNvSpPr/>
          <p:nvPr userDrawn="1"/>
        </p:nvSpPr>
        <p:spPr>
          <a:xfrm>
            <a:off x="859318" y="680356"/>
            <a:ext cx="492542" cy="195932"/>
          </a:xfrm>
          <a:prstGeom prst="rect">
            <a:avLst/>
          </a:prstGeom>
          <a:solidFill>
            <a:schemeClr val="bg1">
              <a:lumMod val="85000"/>
            </a:schemeClr>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32613" tIns="0" rIns="32613" bIns="0" rtlCol="0" anchor="ctr"/>
          <a:lstStyle/>
          <a:p>
            <a:pPr algn="l"/>
            <a:r>
              <a:rPr lang="en-IE" sz="725" b="0" noProof="0">
                <a:solidFill>
                  <a:schemeClr val="bg2"/>
                </a:solidFill>
                <a:latin typeface="EYInterstate Light" panose="02000506000000020004" pitchFamily="2" charset="0"/>
              </a:rPr>
              <a:t>2.23cm</a:t>
            </a:r>
          </a:p>
        </p:txBody>
      </p:sp>
      <p:sp>
        <p:nvSpPr>
          <p:cNvPr id="21" name="Text Placeholder 7"/>
          <p:cNvSpPr>
            <a:spLocks noGrp="1"/>
          </p:cNvSpPr>
          <p:nvPr>
            <p:ph type="body" sz="quarter" idx="22" hasCustomPrompt="1"/>
          </p:nvPr>
        </p:nvSpPr>
        <p:spPr bwMode="gray">
          <a:xfrm>
            <a:off x="1741888" y="782819"/>
            <a:ext cx="3527643" cy="854509"/>
          </a:xfrm>
        </p:spPr>
        <p:txBody>
          <a:bodyPr/>
          <a:lstStyle>
            <a:lvl1pPr>
              <a:defRPr sz="725"/>
            </a:lvl1pPr>
            <a:lvl2pPr>
              <a:spcBef>
                <a:spcPts val="0"/>
              </a:spcBef>
              <a:spcAft>
                <a:spcPts val="272"/>
              </a:spcAft>
              <a:defRPr sz="907"/>
            </a:lvl2pPr>
            <a:lvl3pPr>
              <a:spcBef>
                <a:spcPts val="0"/>
              </a:spcBef>
              <a:defRPr sz="907"/>
            </a:lvl3pPr>
            <a:lvl4pPr marL="0" indent="0">
              <a:buNone/>
              <a:tabLst>
                <a:tab pos="405586" algn="l"/>
              </a:tabLst>
              <a:defRPr sz="725" baseline="0"/>
            </a:lvl4pPr>
            <a:lvl5pPr marL="0" indent="0">
              <a:buNone/>
              <a:tabLst>
                <a:tab pos="405749" algn="l"/>
              </a:tabLst>
              <a:defRPr lang="en-US" sz="725" kern="1200" baseline="0" dirty="0" smtClean="0">
                <a:solidFill>
                  <a:schemeClr val="tx1"/>
                </a:solidFill>
                <a:latin typeface="EYInterstate Light" pitchFamily="2" charset="0"/>
                <a:ea typeface="+mn-ea"/>
                <a:cs typeface="+mn-cs"/>
              </a:defRPr>
            </a:lvl5pPr>
          </a:lstStyle>
          <a:p>
            <a:pPr lvl="1"/>
            <a:r>
              <a:rPr lang="en-IE" noProof="0"/>
              <a:t>Name</a:t>
            </a:r>
          </a:p>
          <a:p>
            <a:pPr lvl="4"/>
            <a:r>
              <a:rPr lang="en-IE" noProof="0"/>
              <a:t>Position</a:t>
            </a:r>
          </a:p>
          <a:p>
            <a:pPr marL="0" lvl="4" indent="0" algn="l" defTabSz="944992" rtl="0" eaLnBrk="1" latinLnBrk="0" hangingPunct="1">
              <a:spcBef>
                <a:spcPts val="0"/>
              </a:spcBef>
              <a:spcAft>
                <a:spcPts val="453"/>
              </a:spcAft>
              <a:buSzPct val="70000"/>
              <a:buFont typeface="Arial" pitchFamily="34" charset="0"/>
              <a:buNone/>
            </a:pPr>
            <a:r>
              <a:rPr lang="en-IE" noProof="0"/>
              <a:t>Direct:	+</a:t>
            </a:r>
            <a:br>
              <a:rPr lang="en-IE" noProof="0"/>
            </a:br>
            <a:r>
              <a:rPr lang="en-IE" noProof="0"/>
              <a:t>Mobile:	+</a:t>
            </a:r>
            <a:br>
              <a:rPr lang="en-IE" noProof="0"/>
            </a:br>
            <a:r>
              <a:rPr lang="en-IE" noProof="0"/>
              <a:t>Email:	@ie.ey.com</a:t>
            </a:r>
          </a:p>
        </p:txBody>
      </p:sp>
      <p:sp>
        <p:nvSpPr>
          <p:cNvPr id="12" name="Footer Placeholder 4"/>
          <p:cNvSpPr>
            <a:spLocks noGrp="1"/>
          </p:cNvSpPr>
          <p:nvPr>
            <p:ph type="ftr" sz="quarter" idx="3"/>
          </p:nvPr>
        </p:nvSpPr>
        <p:spPr bwMode="gray">
          <a:xfrm>
            <a:off x="1989659" y="6525639"/>
            <a:ext cx="8212684" cy="9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lang="en-IE" smtClean="0"/>
            </a:lvl1pPr>
          </a:lstStyle>
          <a:p>
            <a:pPr defTabSz="902144"/>
            <a:r>
              <a:rPr lang="en-IE"/>
              <a:t>Highly Confidential &amp; Legally Privileged </a:t>
            </a:r>
          </a:p>
        </p:txBody>
      </p:sp>
      <p:sp>
        <p:nvSpPr>
          <p:cNvPr id="16" name="Slide Number Placeholder 5"/>
          <p:cNvSpPr>
            <a:spLocks noGrp="1"/>
          </p:cNvSpPr>
          <p:nvPr>
            <p:ph type="sldNum" sz="quarter" idx="4"/>
          </p:nvPr>
        </p:nvSpPr>
        <p:spPr>
          <a:xfrm>
            <a:off x="11277943" y="6521186"/>
            <a:ext cx="394363" cy="99501"/>
          </a:xfrm>
          <a:prstGeom prst="rect">
            <a:avLst/>
          </a:prstGeom>
        </p:spPr>
        <p:txBody>
          <a:bodyPr vert="horz" lIns="0" tIns="0" rIns="0" bIns="0" rtlCol="0" anchor="ctr"/>
          <a:lstStyle>
            <a:lvl1pPr algn="r" defTabSz="902144" rtl="0" fontAlgn="base">
              <a:lnSpc>
                <a:spcPct val="100000"/>
              </a:lnSpc>
              <a:spcBef>
                <a:spcPct val="0"/>
              </a:spcBef>
              <a:spcAft>
                <a:spcPct val="0"/>
              </a:spcAft>
              <a:defRPr lang="en-IE" sz="635" kern="1200" smtClean="0">
                <a:solidFill>
                  <a:srgbClr val="747480"/>
                </a:solidFill>
                <a:latin typeface="+mj-lt"/>
                <a:ea typeface="+mn-ea"/>
                <a:cs typeface="+mn-cs"/>
              </a:defRPr>
            </a:lvl1pPr>
          </a:lstStyle>
          <a:p>
            <a:fld id="{F9A56513-F998-4254-9CEB-F507EE6F3742}" type="slidenum">
              <a:rPr lang="en-IE" noProof="0" smtClean="0"/>
              <a:pPr/>
              <a:t>‹#›</a:t>
            </a:fld>
            <a:endParaRPr lang="en-IE" noProof="0"/>
          </a:p>
        </p:txBody>
      </p:sp>
    </p:spTree>
    <p:extLst>
      <p:ext uri="{BB962C8B-B14F-4D97-AF65-F5344CB8AC3E}">
        <p14:creationId xmlns:p14="http://schemas.microsoft.com/office/powerpoint/2010/main" val="867585057"/>
      </p:ext>
    </p:extLst>
  </p:cSld>
  <p:clrMapOvr>
    <a:masterClrMapping/>
  </p:clrMapOvr>
  <p:extLst>
    <p:ext uri="{DCECCB84-F9BA-43D5-87BE-67443E8EF086}">
      <p15:sldGuideLst xmlns:p15="http://schemas.microsoft.com/office/powerpoint/2012/main">
        <p15:guide id="1" orient="horz" pos="1293">
          <p15:clr>
            <a:srgbClr val="FBAE40"/>
          </p15:clr>
        </p15:guide>
        <p15:guide id="2" pos="2278">
          <p15:clr>
            <a:srgbClr val="FBAE40"/>
          </p15:clr>
        </p15:guide>
        <p15:guide id="3" pos="2346">
          <p15:clr>
            <a:srgbClr val="FBAE40"/>
          </p15:clr>
        </p15:guide>
        <p15:guide id="4" pos="4364">
          <p15:clr>
            <a:srgbClr val="FBAE40"/>
          </p15:clr>
        </p15:guide>
        <p15:guide id="5" pos="4455">
          <p15:clr>
            <a:srgbClr val="FBAE40"/>
          </p15:clr>
        </p15:guide>
        <p15:guide id="6" pos="6451">
          <p15:clr>
            <a:srgbClr val="FBAE40"/>
          </p15:clr>
        </p15:guide>
        <p15:guide id="7" orient="horz" pos="1190">
          <p15:clr>
            <a:srgbClr val="FBAE40"/>
          </p15:clr>
        </p15:guide>
        <p15:guide id="8" orient="horz" pos="47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Boilerplate">
    <p:spTree>
      <p:nvGrpSpPr>
        <p:cNvPr id="1" name=""/>
        <p:cNvGrpSpPr/>
        <p:nvPr/>
      </p:nvGrpSpPr>
      <p:grpSpPr>
        <a:xfrm>
          <a:off x="0" y="0"/>
          <a:ext cx="0" cy="0"/>
          <a:chOff x="0" y="0"/>
          <a:chExt cx="0" cy="0"/>
        </a:xfrm>
      </p:grpSpPr>
      <p:sp>
        <p:nvSpPr>
          <p:cNvPr id="6" name="TextBox 5"/>
          <p:cNvSpPr txBox="1"/>
          <p:nvPr userDrawn="1"/>
        </p:nvSpPr>
        <p:spPr bwMode="gray">
          <a:xfrm>
            <a:off x="521506" y="414590"/>
            <a:ext cx="3221367" cy="2350756"/>
          </a:xfrm>
          <a:prstGeom prst="rect">
            <a:avLst/>
          </a:prstGeom>
          <a:noFill/>
        </p:spPr>
        <p:txBody>
          <a:bodyPr wrap="square" lIns="0" tIns="0" rIns="0" bIns="0" rtlCol="0">
            <a:noAutofit/>
          </a:bodyPr>
          <a:lstStyle/>
          <a:p>
            <a:pPr marL="0" marR="0" lvl="0" indent="0" algn="l" defTabSz="945370" rtl="0" eaLnBrk="1" fontAlgn="auto" latinLnBrk="0" hangingPunct="1">
              <a:lnSpc>
                <a:spcPct val="100000"/>
              </a:lnSpc>
              <a:spcBef>
                <a:spcPts val="0"/>
              </a:spcBef>
              <a:spcAft>
                <a:spcPts val="1087"/>
              </a:spcAft>
              <a:buClrTx/>
              <a:buSzTx/>
              <a:buFont typeface="Arial" pitchFamily="34" charset="0"/>
              <a:buNone/>
              <a:tabLst/>
              <a:defRPr/>
            </a:pPr>
            <a:r>
              <a:rPr kumimoji="0" lang="en-IE" sz="952" b="0" i="0" u="none" strike="noStrike" kern="1200" cap="none" spc="0" normalizeH="0" baseline="0" noProof="0">
                <a:ln>
                  <a:noFill/>
                </a:ln>
                <a:solidFill>
                  <a:schemeClr val="tx1"/>
                </a:solidFill>
                <a:effectLst/>
                <a:uLnTx/>
                <a:uFillTx/>
                <a:latin typeface="EYInterstate" pitchFamily="2" charset="0"/>
                <a:ea typeface="+mn-ea"/>
                <a:cs typeface="+mn-cs"/>
              </a:rPr>
              <a:t>EY</a:t>
            </a:r>
            <a:r>
              <a:rPr kumimoji="0" lang="en-IE" sz="952" b="0" i="0" u="none" strike="noStrike" kern="1200" cap="none" spc="0" normalizeH="0" baseline="0" noProof="0">
                <a:ln>
                  <a:noFill/>
                </a:ln>
                <a:solidFill>
                  <a:schemeClr val="tx1"/>
                </a:solidFill>
                <a:effectLst/>
                <a:uLnTx/>
                <a:uFillTx/>
                <a:latin typeface="EYInterstate Light" pitchFamily="2" charset="0"/>
                <a:ea typeface="+mn-ea"/>
                <a:cs typeface="+mn-cs"/>
              </a:rPr>
              <a:t> | Assurance | Tax | Transactions | Advisory</a:t>
            </a:r>
          </a:p>
          <a:p>
            <a:pPr marL="0" marR="0" lvl="0" indent="0" algn="l" defTabSz="945370" rtl="0" eaLnBrk="1" fontAlgn="auto" latinLnBrk="0" hangingPunct="1">
              <a:lnSpc>
                <a:spcPct val="100000"/>
              </a:lnSpc>
              <a:spcBef>
                <a:spcPts val="0"/>
              </a:spcBef>
              <a:spcAft>
                <a:spcPts val="544"/>
              </a:spcAft>
              <a:buClrTx/>
              <a:buSzTx/>
              <a:buFont typeface="Arial" pitchFamily="34" charset="0"/>
              <a:buNone/>
              <a:tabLst/>
              <a:defRPr/>
            </a:pPr>
            <a:r>
              <a:rPr kumimoji="0" lang="en-IE" sz="635" b="1" i="0" u="none" strike="noStrike" kern="1200" cap="none" spc="0" normalizeH="0" baseline="0" noProof="0">
                <a:ln>
                  <a:noFill/>
                </a:ln>
                <a:solidFill>
                  <a:schemeClr val="tx1"/>
                </a:solidFill>
                <a:effectLst/>
                <a:uLnTx/>
                <a:uFillTx/>
                <a:latin typeface="EYInterstate Light" pitchFamily="2" charset="0"/>
                <a:ea typeface="+mn-ea"/>
                <a:cs typeface="+mn-cs"/>
              </a:rPr>
              <a:t>About EY</a:t>
            </a:r>
            <a:br>
              <a:rPr kumimoji="0" lang="en-IE" sz="635" b="0" i="0" u="none" strike="noStrike" kern="1200" cap="none" spc="0" normalizeH="0" baseline="0" noProof="0">
                <a:ln>
                  <a:noFill/>
                </a:ln>
                <a:solidFill>
                  <a:schemeClr val="tx1"/>
                </a:solidFill>
                <a:effectLst/>
                <a:uLnTx/>
                <a:uFillTx/>
                <a:latin typeface="EYInterstate Light" pitchFamily="2" charset="0"/>
                <a:ea typeface="+mn-ea"/>
                <a:cs typeface="+mn-cs"/>
              </a:rPr>
            </a:br>
            <a:r>
              <a:rPr kumimoji="0" lang="en-IE" sz="635" b="0" i="0" u="none" strike="noStrike" kern="1200" cap="none" spc="0" normalizeH="0" baseline="0" noProof="0">
                <a:ln>
                  <a:noFill/>
                </a:ln>
                <a:solidFill>
                  <a:schemeClr val="tx1"/>
                </a:solidFill>
                <a:effectLst/>
                <a:uLnTx/>
                <a:uFillTx/>
                <a:latin typeface="EYInterstate Light" pitchFamily="2" charset="0"/>
                <a:ea typeface="+mn-ea"/>
                <a:cs typeface="+mn-cs"/>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p>
          <a:p>
            <a:pPr marL="0" marR="0" lvl="0" indent="0" algn="l" defTabSz="945370" rtl="0" eaLnBrk="1" fontAlgn="auto" latinLnBrk="0" hangingPunct="1">
              <a:lnSpc>
                <a:spcPct val="100000"/>
              </a:lnSpc>
              <a:spcBef>
                <a:spcPts val="0"/>
              </a:spcBef>
              <a:spcAft>
                <a:spcPts val="544"/>
              </a:spcAft>
              <a:buClrTx/>
              <a:buSzTx/>
              <a:buFont typeface="Arial" pitchFamily="34" charset="0"/>
              <a:buNone/>
              <a:tabLst/>
              <a:defRPr/>
            </a:pPr>
            <a:r>
              <a:rPr kumimoji="0" lang="en-IE" sz="635" b="0" i="0" u="none" strike="noStrike" kern="1200" cap="none" spc="0" normalizeH="0" baseline="0" noProof="0">
                <a:ln>
                  <a:noFill/>
                </a:ln>
                <a:solidFill>
                  <a:schemeClr val="tx1"/>
                </a:solidFill>
                <a:effectLst/>
                <a:uLnTx/>
                <a:uFillTx/>
                <a:latin typeface="EYInterstate Light" pitchFamily="2" charset="0"/>
                <a:ea typeface="+mn-ea"/>
                <a:cs typeface="+mn-cs"/>
              </a:rPr>
              <a:t>EY refers to the global organisation, and may refer to one or more, of the member firms of Ernst &amp; Young Global Limited, each of which is a separate legal entity. Ernst &amp; Young Global Limited, a UK company limited by guarantee, does not provide services to clients. Information about how EY collects and uses personal data and a description of the rights individuals have under data protection legislation are available via ey.com/privacy. For more information about our organisation, please visit ey.com.</a:t>
            </a:r>
          </a:p>
          <a:p>
            <a:pPr marL="0" marR="0" lvl="0" indent="0" algn="l" defTabSz="945370" rtl="0" eaLnBrk="1" fontAlgn="auto" latinLnBrk="0" hangingPunct="1">
              <a:lnSpc>
                <a:spcPct val="100000"/>
              </a:lnSpc>
              <a:spcBef>
                <a:spcPts val="0"/>
              </a:spcBef>
              <a:spcAft>
                <a:spcPts val="544"/>
              </a:spcAft>
              <a:buClrTx/>
              <a:buSzTx/>
              <a:buFont typeface="Arial" pitchFamily="34" charset="0"/>
              <a:buNone/>
              <a:tabLst/>
              <a:defRPr/>
            </a:pPr>
            <a:r>
              <a:rPr kumimoji="0" lang="en-IE" sz="635" b="0" i="0" u="none" strike="noStrike" kern="1200" cap="none" spc="0" normalizeH="0" baseline="0" noProof="0">
                <a:ln>
                  <a:noFill/>
                </a:ln>
                <a:solidFill>
                  <a:schemeClr val="tx1"/>
                </a:solidFill>
                <a:effectLst/>
                <a:uLnTx/>
                <a:uFillTx/>
                <a:latin typeface="EYInterstate Light" pitchFamily="2" charset="0"/>
                <a:ea typeface="+mn-ea"/>
                <a:cs typeface="+mn-cs"/>
              </a:rPr>
              <a:t>© 2019 Ernst &amp; Young. Published in Ireland. All Rights Reserved.</a:t>
            </a:r>
          </a:p>
          <a:p>
            <a:pPr marL="0" marR="0" lvl="0" indent="0" algn="l" defTabSz="945370" rtl="0" eaLnBrk="1" fontAlgn="auto" latinLnBrk="0" hangingPunct="1">
              <a:lnSpc>
                <a:spcPct val="100000"/>
              </a:lnSpc>
              <a:spcBef>
                <a:spcPts val="0"/>
              </a:spcBef>
              <a:spcAft>
                <a:spcPts val="544"/>
              </a:spcAft>
              <a:buClrTx/>
              <a:buSzTx/>
              <a:buFont typeface="Arial" pitchFamily="34" charset="0"/>
              <a:buNone/>
              <a:tabLst/>
              <a:defRPr/>
            </a:pPr>
            <a:r>
              <a:rPr kumimoji="0" lang="en-IE" sz="635" b="0" i="0" u="none" strike="noStrike" kern="1200" cap="none" spc="0" normalizeH="0" baseline="0" noProof="0">
                <a:ln>
                  <a:noFill/>
                </a:ln>
                <a:solidFill>
                  <a:schemeClr val="tx1"/>
                </a:solidFill>
                <a:effectLst/>
                <a:uLnTx/>
                <a:uFillTx/>
                <a:latin typeface="EYInterstate Light" pitchFamily="2" charset="0"/>
                <a:ea typeface="+mn-ea"/>
                <a:cs typeface="+mn-cs"/>
              </a:rPr>
              <a:t>105577.pptx. Produced by BSC (Ireland). 9/19. ED none.</a:t>
            </a:r>
          </a:p>
          <a:p>
            <a:pPr marL="0" marR="0" lvl="0" indent="0" algn="l" defTabSz="945370" rtl="0" eaLnBrk="1" fontAlgn="auto" latinLnBrk="0" hangingPunct="1">
              <a:lnSpc>
                <a:spcPct val="100000"/>
              </a:lnSpc>
              <a:spcBef>
                <a:spcPts val="0"/>
              </a:spcBef>
              <a:spcAft>
                <a:spcPts val="544"/>
              </a:spcAft>
              <a:buClrTx/>
              <a:buSzTx/>
              <a:buFont typeface="Arial" pitchFamily="34" charset="0"/>
              <a:buNone/>
              <a:tabLst/>
              <a:defRPr/>
            </a:pPr>
            <a:r>
              <a:rPr kumimoji="0" lang="en-IE" sz="635" b="0" i="0" u="none" strike="noStrike" kern="1200" cap="none" spc="0" normalizeH="0" baseline="0" noProof="0">
                <a:ln>
                  <a:noFill/>
                </a:ln>
                <a:solidFill>
                  <a:schemeClr val="tx1"/>
                </a:solidFill>
                <a:effectLst/>
                <a:uLnTx/>
                <a:uFillTx/>
                <a:latin typeface="EYInterstate Light" pitchFamily="2" charset="0"/>
                <a:ea typeface="+mn-ea"/>
                <a:cs typeface="+mn-cs"/>
              </a:rPr>
              <a:t>The Irish firm Ernst &amp; Young is a member practice of Ernst &amp; Young Global Limited. It is authorised by the Institute of Chartered Accountants in Ireland to carry on investment business in the Republic of Ireland.</a:t>
            </a:r>
          </a:p>
          <a:p>
            <a:pPr marL="0" marR="0" lvl="0" indent="0" algn="l" defTabSz="945370" rtl="0" eaLnBrk="1" fontAlgn="auto" latinLnBrk="0" hangingPunct="1">
              <a:lnSpc>
                <a:spcPct val="100000"/>
              </a:lnSpc>
              <a:spcBef>
                <a:spcPts val="0"/>
              </a:spcBef>
              <a:spcAft>
                <a:spcPts val="544"/>
              </a:spcAft>
              <a:buClrTx/>
              <a:buSzTx/>
              <a:buFont typeface="Arial" pitchFamily="34" charset="0"/>
              <a:buNone/>
              <a:tabLst/>
              <a:defRPr/>
            </a:pPr>
            <a:r>
              <a:rPr kumimoji="0" lang="en-IE" sz="635" b="0" i="0" u="none" strike="noStrike" kern="1200" cap="none" spc="0" normalizeH="0" baseline="0" noProof="0">
                <a:ln>
                  <a:noFill/>
                </a:ln>
                <a:solidFill>
                  <a:schemeClr val="tx1"/>
                </a:solidFill>
                <a:effectLst/>
                <a:uLnTx/>
                <a:uFillTx/>
                <a:latin typeface="EYInterstate Light" pitchFamily="2" charset="0"/>
                <a:ea typeface="+mn-ea"/>
                <a:cs typeface="+mn-cs"/>
              </a:rPr>
              <a:t>Ernst &amp; Young, Harcourt Centre, Harcourt Street, Dublin 2, Ireland.</a:t>
            </a:r>
          </a:p>
          <a:p>
            <a:pPr marL="0" marR="0" lvl="0" indent="0" algn="l" defTabSz="945370" rtl="0" eaLnBrk="1" fontAlgn="auto" latinLnBrk="0" hangingPunct="1">
              <a:lnSpc>
                <a:spcPct val="100000"/>
              </a:lnSpc>
              <a:spcBef>
                <a:spcPts val="0"/>
              </a:spcBef>
              <a:spcAft>
                <a:spcPts val="544"/>
              </a:spcAft>
              <a:buClrTx/>
              <a:buSzTx/>
              <a:buFont typeface="Arial" pitchFamily="34" charset="0"/>
              <a:buNone/>
              <a:tabLst/>
              <a:defRPr/>
            </a:pPr>
            <a:r>
              <a:rPr kumimoji="0" lang="en-IE" sz="635" b="0" i="0" u="none" strike="noStrike" kern="1200" cap="none" spc="0" normalizeH="0" baseline="0" noProof="0">
                <a:ln>
                  <a:noFill/>
                </a:ln>
                <a:solidFill>
                  <a:schemeClr val="tx1"/>
                </a:solidFill>
                <a:effectLst/>
                <a:uLnTx/>
                <a:uFillTx/>
                <a:latin typeface="EYInterstate Light" pitchFamily="2" charset="0"/>
                <a:ea typeface="+mn-ea"/>
                <a:cs typeface="+mn-cs"/>
              </a:rPr>
              <a:t>Information in this publication is intended to provide only a general outline of the subjects covered. It should neither be regarded as comprehensive nor sufficient for making decisions, nor should it be used in place of professional advice. Ernst &amp; Young accepts no responsibility for any loss arising from any action taken or not taken by anyone using this material</a:t>
            </a:r>
            <a:r>
              <a:rPr kumimoji="0" lang="en-IE" sz="725" b="0" i="0" u="none" strike="noStrike" kern="1200" cap="none" spc="0" normalizeH="0" baseline="0" noProof="0">
                <a:ln>
                  <a:noFill/>
                </a:ln>
                <a:solidFill>
                  <a:schemeClr val="tx1"/>
                </a:solidFill>
                <a:effectLst/>
                <a:uLnTx/>
                <a:uFillTx/>
                <a:latin typeface="EYInterstate Light" pitchFamily="2" charset="0"/>
                <a:ea typeface="+mn-ea"/>
                <a:cs typeface="+mn-cs"/>
              </a:rPr>
              <a:t>.</a:t>
            </a:r>
          </a:p>
          <a:p>
            <a:pPr marL="0" marR="0" lvl="0" indent="0" algn="l" defTabSz="945370" rtl="0" eaLnBrk="1" fontAlgn="auto" latinLnBrk="0" hangingPunct="1">
              <a:lnSpc>
                <a:spcPct val="100000"/>
              </a:lnSpc>
              <a:spcBef>
                <a:spcPts val="0"/>
              </a:spcBef>
              <a:spcAft>
                <a:spcPts val="1087"/>
              </a:spcAft>
              <a:buClrTx/>
              <a:buSzTx/>
              <a:buFont typeface="Arial" pitchFamily="34" charset="0"/>
              <a:buNone/>
              <a:tabLst/>
              <a:defRPr/>
            </a:pPr>
            <a:r>
              <a:rPr kumimoji="0" lang="en-IE" sz="997" b="0" i="0" u="none" strike="noStrike" kern="1200" cap="none" spc="0" normalizeH="0" baseline="0" noProof="0">
                <a:ln>
                  <a:noFill/>
                </a:ln>
                <a:solidFill>
                  <a:schemeClr val="tx1"/>
                </a:solidFill>
                <a:effectLst/>
                <a:uLnTx/>
                <a:uFillTx/>
                <a:latin typeface="EYInterstate Light" pitchFamily="2" charset="0"/>
                <a:ea typeface="+mn-ea"/>
                <a:cs typeface="+mn-cs"/>
              </a:rPr>
              <a:t>ey.com</a:t>
            </a:r>
          </a:p>
        </p:txBody>
      </p:sp>
    </p:spTree>
    <p:extLst>
      <p:ext uri="{BB962C8B-B14F-4D97-AF65-F5344CB8AC3E}">
        <p14:creationId xmlns:p14="http://schemas.microsoft.com/office/powerpoint/2010/main" val="11205101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No Bottom Bar">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8A6472D-FDB6-4F82-A627-0F819F338D20}"/>
              </a:ext>
            </a:extLst>
          </p:cNvPr>
          <p:cNvGraphicFramePr>
            <a:graphicFrameLocks noChangeAspect="1"/>
          </p:cNvGraphicFramePr>
          <p:nvPr userDrawn="1">
            <p:custDataLst>
              <p:tags r:id="rId1"/>
            </p:custDataLst>
            <p:extLst>
              <p:ext uri="{D42A27DB-BD31-4B8C-83A1-F6EECF244321}">
                <p14:modId xmlns:p14="http://schemas.microsoft.com/office/powerpoint/2010/main" val="706204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4" name="Object 3" hidden="1">
                        <a:extLst>
                          <a:ext uri="{FF2B5EF4-FFF2-40B4-BE49-F238E27FC236}">
                            <a16:creationId xmlns:a16="http://schemas.microsoft.com/office/drawing/2014/main" id="{68A6472D-FDB6-4F82-A627-0F819F338D20}"/>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E18D7C2-A06E-4C65-B21F-E6D358C8F120}"/>
              </a:ext>
            </a:extLst>
          </p:cNvPr>
          <p:cNvSpPr/>
          <p:nvPr userDrawn="1">
            <p:custDataLst>
              <p:tags r:id="rId2"/>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marL="0" lvl="0" indent="0" algn="ctr"/>
            <a:endParaRPr lang="en-US" sz="2399" b="1" i="0" baseline="0">
              <a:latin typeface="Arial" panose="020B0604020202020204" pitchFamily="34" charset="0"/>
              <a:ea typeface="+mn-ea"/>
              <a:cs typeface="+mn-cs"/>
              <a:sym typeface="Arial" panose="020B0604020202020204" pitchFamily="34" charset="0"/>
            </a:endParaRPr>
          </a:p>
        </p:txBody>
      </p:sp>
      <p:sp>
        <p:nvSpPr>
          <p:cNvPr id="15" name="Rectangle 14">
            <a:extLst>
              <a:ext uri="{FF2B5EF4-FFF2-40B4-BE49-F238E27FC236}">
                <a16:creationId xmlns:a16="http://schemas.microsoft.com/office/drawing/2014/main" id="{FE38199A-5919-4D00-A92D-AF36F0FE82D4}"/>
              </a:ext>
            </a:extLst>
          </p:cNvPr>
          <p:cNvSpPr/>
          <p:nvPr userDrawn="1"/>
        </p:nvSpPr>
        <p:spPr>
          <a:xfrm>
            <a:off x="0" y="-1"/>
            <a:ext cx="12192000" cy="336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121830" tIns="60915" rIns="121830" bIns="60915" spcCol="0" rtlCol="0" anchor="ctr"/>
          <a:lstStyle/>
          <a:p>
            <a:pPr algn="ctr"/>
            <a:endParaRPr lang="en-US" sz="3198">
              <a:latin typeface="Arial" panose="020B0604020202020204" pitchFamily="34" charset="0"/>
            </a:endParaRPr>
          </a:p>
        </p:txBody>
      </p:sp>
      <p:sp>
        <p:nvSpPr>
          <p:cNvPr id="18" name="Footer Placeholder 6">
            <a:extLst>
              <a:ext uri="{FF2B5EF4-FFF2-40B4-BE49-F238E27FC236}">
                <a16:creationId xmlns:a16="http://schemas.microsoft.com/office/drawing/2014/main" id="{08051125-805B-433B-8697-308732854F15}"/>
              </a:ext>
            </a:extLst>
          </p:cNvPr>
          <p:cNvSpPr>
            <a:spLocks noGrp="1"/>
          </p:cNvSpPr>
          <p:nvPr>
            <p:ph type="ftr" sz="quarter" idx="10"/>
          </p:nvPr>
        </p:nvSpPr>
        <p:spPr>
          <a:xfrm>
            <a:off x="19570" y="21875"/>
            <a:ext cx="2117887" cy="256545"/>
          </a:xfrm>
        </p:spPr>
        <p:txBody>
          <a:bodyPr/>
          <a:lstStyle/>
          <a:p>
            <a:pPr algn="l"/>
            <a:r>
              <a:rPr lang="en-IE"/>
              <a:t>Highly Confidential &amp; Legally Privileged </a:t>
            </a:r>
          </a:p>
        </p:txBody>
      </p:sp>
      <p:sp>
        <p:nvSpPr>
          <p:cNvPr id="19" name="Slide Number Placeholder 2">
            <a:extLst>
              <a:ext uri="{FF2B5EF4-FFF2-40B4-BE49-F238E27FC236}">
                <a16:creationId xmlns:a16="http://schemas.microsoft.com/office/drawing/2014/main" id="{B982C58B-BEDB-40FE-B132-78AD4C3C9C0D}"/>
              </a:ext>
            </a:extLst>
          </p:cNvPr>
          <p:cNvSpPr>
            <a:spLocks noGrp="1"/>
          </p:cNvSpPr>
          <p:nvPr>
            <p:ph type="sldNum" sz="quarter" idx="11"/>
          </p:nvPr>
        </p:nvSpPr>
        <p:spPr>
          <a:xfrm>
            <a:off x="11647559" y="6424632"/>
            <a:ext cx="456000" cy="326400"/>
          </a:xfrm>
        </p:spPr>
        <p:txBody>
          <a:bodyPr/>
          <a:lstStyle/>
          <a:p>
            <a:fld id="{0927A940-FF4B-4CD5-99C3-211F21A98D3A}" type="slidenum">
              <a:rPr lang="en-IE" smtClean="0"/>
              <a:pPr/>
              <a:t>‹#›</a:t>
            </a:fld>
            <a:endParaRPr lang="en-IE"/>
          </a:p>
        </p:txBody>
      </p:sp>
      <p:sp>
        <p:nvSpPr>
          <p:cNvPr id="21" name="Content Placeholder 2">
            <a:extLst>
              <a:ext uri="{FF2B5EF4-FFF2-40B4-BE49-F238E27FC236}">
                <a16:creationId xmlns:a16="http://schemas.microsoft.com/office/drawing/2014/main" id="{A725D9CF-C5F4-4011-AB44-2EB9D2A885DC}"/>
              </a:ext>
            </a:extLst>
          </p:cNvPr>
          <p:cNvSpPr>
            <a:spLocks noGrp="1"/>
          </p:cNvSpPr>
          <p:nvPr>
            <p:ph idx="1"/>
          </p:nvPr>
        </p:nvSpPr>
        <p:spPr>
          <a:xfrm>
            <a:off x="838202" y="1047750"/>
            <a:ext cx="10515600" cy="5703282"/>
          </a:xfrm>
          <a:prstGeom prst="rect">
            <a:avLst/>
          </a:prstGeom>
        </p:spPr>
        <p:txBody>
          <a:bodyPr vert="horz" lIns="68580" tIns="34290" rIns="68580" bIns="34290" rtlCol="0">
            <a:normAutofit/>
          </a:bodyPr>
          <a:lstStyle>
            <a:lvl1pPr>
              <a:defRPr lang="en-US" sz="1866" dirty="0" smtClean="0">
                <a:latin typeface="Arial" panose="020B0604020202020204" pitchFamily="34" charset="0"/>
              </a:defRPr>
            </a:lvl1pPr>
            <a:lvl2pPr>
              <a:defRPr lang="en-US" sz="1866" dirty="0" smtClean="0">
                <a:latin typeface="Arial" panose="020B0604020202020204" pitchFamily="34" charset="0"/>
              </a:defRPr>
            </a:lvl2pPr>
            <a:lvl3pPr>
              <a:defRPr lang="en-US" sz="1866" dirty="0" smtClean="0">
                <a:latin typeface="Arial" panose="020B0604020202020204" pitchFamily="34" charset="0"/>
              </a:defRPr>
            </a:lvl3pPr>
            <a:lvl4pPr>
              <a:defRPr lang="en-US" sz="1866" dirty="0" smtClean="0">
                <a:latin typeface="Arial" panose="020B0604020202020204" pitchFamily="34" charset="0"/>
              </a:defRPr>
            </a:lvl4pPr>
            <a:lvl5pPr>
              <a:defRPr lang="en-US" sz="1866" dirty="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1">
            <a:extLst>
              <a:ext uri="{FF2B5EF4-FFF2-40B4-BE49-F238E27FC236}">
                <a16:creationId xmlns:a16="http://schemas.microsoft.com/office/drawing/2014/main" id="{46616180-90EC-428C-8B11-549008618D76}"/>
              </a:ext>
            </a:extLst>
          </p:cNvPr>
          <p:cNvSpPr>
            <a:spLocks noGrp="1"/>
          </p:cNvSpPr>
          <p:nvPr>
            <p:ph type="title"/>
          </p:nvPr>
        </p:nvSpPr>
        <p:spPr>
          <a:xfrm>
            <a:off x="838201" y="429318"/>
            <a:ext cx="10515600" cy="360000"/>
          </a:xfrm>
          <a:prstGeom prst="rect">
            <a:avLst/>
          </a:prstGeom>
        </p:spPr>
        <p:txBody>
          <a:bodyPr/>
          <a:lstStyle>
            <a:lvl1pPr marL="0" algn="l" defTabSz="609102" rtl="0" eaLnBrk="1" latinLnBrk="0" hangingPunct="1">
              <a:defRPr lang="en-IE" sz="2399" b="1" kern="1200" dirty="0">
                <a:solidFill>
                  <a:srgbClr val="00594D"/>
                </a:solidFill>
                <a:latin typeface="Arial" panose="020B0604020202020204" pitchFamily="34" charset="0"/>
                <a:ea typeface="+mn-ea"/>
                <a:cs typeface="+mn-cs"/>
              </a:defRPr>
            </a:lvl1pPr>
          </a:lstStyle>
          <a:p>
            <a:r>
              <a:rPr lang="en-US"/>
              <a:t>Click to edit Master title style</a:t>
            </a:r>
            <a:endParaRPr lang="en-IE"/>
          </a:p>
        </p:txBody>
      </p:sp>
    </p:spTree>
    <p:extLst>
      <p:ext uri="{BB962C8B-B14F-4D97-AF65-F5344CB8AC3E}">
        <p14:creationId xmlns:p14="http://schemas.microsoft.com/office/powerpoint/2010/main" val="1370843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No Bottom Bar">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8A6472D-FDB6-4F82-A627-0F819F338D20}"/>
              </a:ext>
            </a:extLst>
          </p:cNvPr>
          <p:cNvGraphicFramePr>
            <a:graphicFrameLocks noChangeAspect="1"/>
          </p:cNvGraphicFramePr>
          <p:nvPr userDrawn="1">
            <p:custDataLst>
              <p:tags r:id="rId1"/>
            </p:custDataLst>
            <p:extLst>
              <p:ext uri="{D42A27DB-BD31-4B8C-83A1-F6EECF244321}">
                <p14:modId xmlns:p14="http://schemas.microsoft.com/office/powerpoint/2010/main" val="344796560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4" name="Object 3" hidden="1">
                        <a:extLst>
                          <a:ext uri="{FF2B5EF4-FFF2-40B4-BE49-F238E27FC236}">
                            <a16:creationId xmlns:a16="http://schemas.microsoft.com/office/drawing/2014/main" id="{68A6472D-FDB6-4F82-A627-0F819F338D20}"/>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E18D7C2-A06E-4C65-B21F-E6D358C8F120}"/>
              </a:ext>
            </a:extLst>
          </p:cNvPr>
          <p:cNvSpPr/>
          <p:nvPr userDrawn="1">
            <p:custDataLst>
              <p:tags r:id="rId2"/>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marL="0" lvl="0" indent="0" algn="ctr"/>
            <a:endParaRPr lang="en-US" sz="2399" b="1" i="0" baseline="0">
              <a:latin typeface="Arial" panose="020B0604020202020204" pitchFamily="34" charset="0"/>
              <a:ea typeface="+mn-ea"/>
              <a:cs typeface="+mn-cs"/>
              <a:sym typeface="Arial" panose="020B0604020202020204" pitchFamily="34" charset="0"/>
            </a:endParaRPr>
          </a:p>
        </p:txBody>
      </p:sp>
      <p:sp>
        <p:nvSpPr>
          <p:cNvPr id="15" name="Rectangle 14">
            <a:extLst>
              <a:ext uri="{FF2B5EF4-FFF2-40B4-BE49-F238E27FC236}">
                <a16:creationId xmlns:a16="http://schemas.microsoft.com/office/drawing/2014/main" id="{FE38199A-5919-4D00-A92D-AF36F0FE82D4}"/>
              </a:ext>
            </a:extLst>
          </p:cNvPr>
          <p:cNvSpPr/>
          <p:nvPr userDrawn="1"/>
        </p:nvSpPr>
        <p:spPr>
          <a:xfrm>
            <a:off x="0" y="-1"/>
            <a:ext cx="12192000" cy="336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121830" tIns="60915" rIns="121830" bIns="60915" spcCol="0" rtlCol="0" anchor="ctr"/>
          <a:lstStyle/>
          <a:p>
            <a:pPr algn="ctr"/>
            <a:endParaRPr lang="en-US" sz="3198">
              <a:latin typeface="Arial" panose="020B0604020202020204" pitchFamily="34" charset="0"/>
            </a:endParaRPr>
          </a:p>
        </p:txBody>
      </p:sp>
      <p:sp>
        <p:nvSpPr>
          <p:cNvPr id="18" name="Footer Placeholder 6">
            <a:extLst>
              <a:ext uri="{FF2B5EF4-FFF2-40B4-BE49-F238E27FC236}">
                <a16:creationId xmlns:a16="http://schemas.microsoft.com/office/drawing/2014/main" id="{08051125-805B-433B-8697-308732854F15}"/>
              </a:ext>
            </a:extLst>
          </p:cNvPr>
          <p:cNvSpPr>
            <a:spLocks noGrp="1"/>
          </p:cNvSpPr>
          <p:nvPr>
            <p:ph type="ftr" sz="quarter" idx="10"/>
          </p:nvPr>
        </p:nvSpPr>
        <p:spPr>
          <a:xfrm>
            <a:off x="19570" y="21875"/>
            <a:ext cx="2117887" cy="256545"/>
          </a:xfrm>
        </p:spPr>
        <p:txBody>
          <a:bodyPr/>
          <a:lstStyle/>
          <a:p>
            <a:pPr algn="l"/>
            <a:r>
              <a:rPr lang="en-IE"/>
              <a:t>Highly Confidential &amp; Legally Privileged </a:t>
            </a:r>
          </a:p>
        </p:txBody>
      </p:sp>
      <p:sp>
        <p:nvSpPr>
          <p:cNvPr id="19" name="Slide Number Placeholder 2">
            <a:extLst>
              <a:ext uri="{FF2B5EF4-FFF2-40B4-BE49-F238E27FC236}">
                <a16:creationId xmlns:a16="http://schemas.microsoft.com/office/drawing/2014/main" id="{B982C58B-BEDB-40FE-B132-78AD4C3C9C0D}"/>
              </a:ext>
            </a:extLst>
          </p:cNvPr>
          <p:cNvSpPr>
            <a:spLocks noGrp="1"/>
          </p:cNvSpPr>
          <p:nvPr>
            <p:ph type="sldNum" sz="quarter" idx="11"/>
          </p:nvPr>
        </p:nvSpPr>
        <p:spPr>
          <a:xfrm>
            <a:off x="11647559" y="6424632"/>
            <a:ext cx="456000" cy="326400"/>
          </a:xfrm>
        </p:spPr>
        <p:txBody>
          <a:bodyPr/>
          <a:lstStyle/>
          <a:p>
            <a:fld id="{0927A940-FF4B-4CD5-99C3-211F21A98D3A}" type="slidenum">
              <a:rPr lang="en-IE" smtClean="0"/>
              <a:pPr/>
              <a:t>‹#›</a:t>
            </a:fld>
            <a:endParaRPr lang="en-IE"/>
          </a:p>
        </p:txBody>
      </p:sp>
      <p:sp>
        <p:nvSpPr>
          <p:cNvPr id="21" name="Content Placeholder 2">
            <a:extLst>
              <a:ext uri="{FF2B5EF4-FFF2-40B4-BE49-F238E27FC236}">
                <a16:creationId xmlns:a16="http://schemas.microsoft.com/office/drawing/2014/main" id="{A725D9CF-C5F4-4011-AB44-2EB9D2A885DC}"/>
              </a:ext>
            </a:extLst>
          </p:cNvPr>
          <p:cNvSpPr>
            <a:spLocks noGrp="1"/>
          </p:cNvSpPr>
          <p:nvPr>
            <p:ph idx="1"/>
          </p:nvPr>
        </p:nvSpPr>
        <p:spPr>
          <a:xfrm>
            <a:off x="838202" y="1047750"/>
            <a:ext cx="10515600" cy="5703282"/>
          </a:xfrm>
          <a:prstGeom prst="rect">
            <a:avLst/>
          </a:prstGeom>
        </p:spPr>
        <p:txBody>
          <a:bodyPr vert="horz" lIns="68580" tIns="34290" rIns="68580" bIns="34290" rtlCol="0">
            <a:normAutofit/>
          </a:bodyPr>
          <a:lstStyle>
            <a:lvl1pPr>
              <a:defRPr lang="en-US" sz="1866" dirty="0" smtClean="0">
                <a:latin typeface="Arial" panose="020B0604020202020204" pitchFamily="34" charset="0"/>
              </a:defRPr>
            </a:lvl1pPr>
            <a:lvl2pPr>
              <a:defRPr lang="en-US" sz="1866" dirty="0" smtClean="0">
                <a:latin typeface="Arial" panose="020B0604020202020204" pitchFamily="34" charset="0"/>
              </a:defRPr>
            </a:lvl2pPr>
            <a:lvl3pPr>
              <a:defRPr lang="en-US" sz="1866" dirty="0" smtClean="0">
                <a:latin typeface="Arial" panose="020B0604020202020204" pitchFamily="34" charset="0"/>
              </a:defRPr>
            </a:lvl3pPr>
            <a:lvl4pPr>
              <a:defRPr lang="en-US" sz="1866" dirty="0" smtClean="0">
                <a:latin typeface="Arial" panose="020B0604020202020204" pitchFamily="34" charset="0"/>
              </a:defRPr>
            </a:lvl4pPr>
            <a:lvl5pPr>
              <a:defRPr lang="en-US" sz="1866" dirty="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1">
            <a:extLst>
              <a:ext uri="{FF2B5EF4-FFF2-40B4-BE49-F238E27FC236}">
                <a16:creationId xmlns:a16="http://schemas.microsoft.com/office/drawing/2014/main" id="{46616180-90EC-428C-8B11-549008618D76}"/>
              </a:ext>
            </a:extLst>
          </p:cNvPr>
          <p:cNvSpPr>
            <a:spLocks noGrp="1"/>
          </p:cNvSpPr>
          <p:nvPr>
            <p:ph type="title"/>
          </p:nvPr>
        </p:nvSpPr>
        <p:spPr>
          <a:xfrm>
            <a:off x="838201" y="429318"/>
            <a:ext cx="10515600" cy="360000"/>
          </a:xfrm>
          <a:prstGeom prst="rect">
            <a:avLst/>
          </a:prstGeom>
        </p:spPr>
        <p:txBody>
          <a:bodyPr/>
          <a:lstStyle>
            <a:lvl1pPr marL="0" algn="l" defTabSz="609102" rtl="0" eaLnBrk="1" latinLnBrk="0" hangingPunct="1">
              <a:defRPr lang="en-IE" sz="2399" b="1" kern="1200" dirty="0">
                <a:solidFill>
                  <a:srgbClr val="00594D"/>
                </a:solidFill>
                <a:latin typeface="Arial" panose="020B0604020202020204" pitchFamily="34" charset="0"/>
                <a:ea typeface="+mn-ea"/>
                <a:cs typeface="+mn-cs"/>
              </a:defRPr>
            </a:lvl1pPr>
          </a:lstStyle>
          <a:p>
            <a:r>
              <a:rPr lang="en-US"/>
              <a:t>Click to edit Master title style</a:t>
            </a:r>
            <a:endParaRPr lang="en-IE"/>
          </a:p>
        </p:txBody>
      </p:sp>
    </p:spTree>
    <p:extLst>
      <p:ext uri="{BB962C8B-B14F-4D97-AF65-F5344CB8AC3E}">
        <p14:creationId xmlns:p14="http://schemas.microsoft.com/office/powerpoint/2010/main" val="12440431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Standard slide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2" y="294200"/>
            <a:ext cx="10972800" cy="590400"/>
          </a:xfrm>
        </p:spPr>
        <p:txBody>
          <a:bodyPr/>
          <a:lstStyle>
            <a:lvl1pPr>
              <a:defRPr sz="2398" spc="20" baseline="0">
                <a:solidFill>
                  <a:schemeClr val="bg1"/>
                </a:solidFill>
              </a:defRPr>
            </a:lvl1pPr>
          </a:lstStyle>
          <a:p>
            <a:r>
              <a:rPr lang="en-US"/>
              <a:t>Click to edit Master title style</a:t>
            </a:r>
            <a:endParaRPr lang="en-GB"/>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8" noProof="0">
              <a:solidFill>
                <a:schemeClr val="bg1"/>
              </a:solidFill>
            </a:endParaRPr>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lvl1pPr>
              <a:defRPr baseline="0"/>
            </a:lvl1pPr>
          </a:lstStyle>
          <a:p>
            <a:endParaRPr lang="en-US"/>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lvl1pPr>
              <a:defRPr baseline="0"/>
            </a:lvl1pPr>
          </a:lstStyle>
          <a:p>
            <a:r>
              <a:rPr lang="en-US"/>
              <a:t>Highly Confidential &amp; Legally Privileged </a:t>
            </a:r>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lvl1pPr>
              <a:defRPr baseline="0"/>
            </a:lvl1pPr>
          </a:lstStyle>
          <a:p>
            <a:r>
              <a:rPr lang="en-GB"/>
              <a:t>Page </a:t>
            </a:r>
            <a:fld id="{F1BC30E3-FFE5-4B91-AA19-87A149EBB9EE}" type="slidenum">
              <a:rPr smtClean="0"/>
              <a:pPr/>
              <a:t>‹#›</a:t>
            </a:fld>
            <a:endParaRPr/>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609602" y="1137920"/>
            <a:ext cx="10972800" cy="4947920"/>
          </a:xfrm>
          <a:prstGeom prst="rect">
            <a:avLst/>
          </a:prstGeom>
        </p:spPr>
        <p:txBody>
          <a:bodyPr vert="horz" lIns="0" tIns="0" rIns="0" bIns="0" rtlCol="0" anchor="t" anchorCtr="0">
            <a:noAutofit/>
          </a:bodyPr>
          <a:lstStyle>
            <a:lvl1pPr>
              <a:defRPr spc="20" baseline="0"/>
            </a:lvl1pPr>
            <a:lvl2pPr>
              <a:defRPr spc="20" baseline="0"/>
            </a:lvl2pPr>
            <a:lvl3pPr>
              <a:defRPr spc="20" baseline="0"/>
            </a:lvl3pPr>
            <a:lvl4pPr>
              <a:defRPr spc="20" baseline="0"/>
            </a:lvl4pPr>
            <a:lvl5pPr>
              <a:defRPr spc="2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66463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3_Final legal text">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3BDE2E-2BCF-4140-945E-7D5610CDE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50" y="0"/>
            <a:ext cx="12185658" cy="6858000"/>
          </a:xfrm>
          <a:prstGeom prst="rect">
            <a:avLst/>
          </a:prstGeom>
        </p:spPr>
      </p:pic>
      <p:sp>
        <p:nvSpPr>
          <p:cNvPr id="5" name="TextBox 4">
            <a:extLst>
              <a:ext uri="{FF2B5EF4-FFF2-40B4-BE49-F238E27FC236}">
                <a16:creationId xmlns:a16="http://schemas.microsoft.com/office/drawing/2014/main" id="{C7922961-6607-4EE3-80F6-91F0F596D996}"/>
              </a:ext>
            </a:extLst>
          </p:cNvPr>
          <p:cNvSpPr txBox="1">
            <a:spLocks/>
          </p:cNvSpPr>
          <p:nvPr userDrawn="1"/>
        </p:nvSpPr>
        <p:spPr>
          <a:xfrm>
            <a:off x="481708" y="563952"/>
            <a:ext cx="3203470" cy="2494638"/>
          </a:xfrm>
          <a:prstGeom prst="rect">
            <a:avLst/>
          </a:prstGeom>
          <a:noFill/>
        </p:spPr>
        <p:txBody>
          <a:bodyPr wrap="square" lIns="0" tIns="36538" rIns="0" bIns="0" rtlCol="0" anchor="t">
            <a:spAutoFit/>
          </a:bodyPr>
          <a:lstStyle/>
          <a:p>
            <a:pPr marL="0" marR="0" lvl="0" indent="0" algn="l" defTabSz="913486" rtl="0" eaLnBrk="1" fontAlgn="auto" latinLnBrk="0" hangingPunct="1">
              <a:lnSpc>
                <a:spcPct val="100000"/>
              </a:lnSpc>
              <a:spcBef>
                <a:spcPts val="0"/>
              </a:spcBef>
              <a:spcAft>
                <a:spcPts val="600"/>
              </a:spcAft>
              <a:buClr>
                <a:srgbClr val="FFD200"/>
              </a:buClr>
              <a:buSzPct val="70000"/>
              <a:buFontTx/>
              <a:buNone/>
              <a:tabLst/>
              <a:defRPr/>
            </a:pPr>
            <a:r>
              <a:rPr kumimoji="0" lang="en-US" sz="1198" b="1" i="0" u="none" strike="noStrike" kern="0" cap="none" spc="0" normalizeH="0" baseline="0" noProof="0">
                <a:ln>
                  <a:noFill/>
                </a:ln>
                <a:solidFill>
                  <a:srgbClr val="FFE600"/>
                </a:solidFill>
                <a:effectLst/>
                <a:uLnTx/>
                <a:uFillTx/>
                <a:latin typeface="EYInterstate" panose="02000503020000020004" pitchFamily="2" charset="0"/>
                <a:ea typeface="+mn-ea"/>
                <a:cs typeface="+mn-cs"/>
              </a:rPr>
              <a:t>EY  </a:t>
            </a:r>
            <a:r>
              <a:rPr kumimoji="0" lang="en-US" sz="1198" b="0" i="0" u="none" strike="noStrike" kern="0" cap="none" spc="0" normalizeH="0" baseline="0" noProof="0">
                <a:ln>
                  <a:noFill/>
                </a:ln>
                <a:solidFill>
                  <a:srgbClr val="FFE600"/>
                </a:solidFill>
                <a:effectLst/>
                <a:uLnTx/>
                <a:uFillTx/>
                <a:latin typeface="EYInterstate" panose="02000503020000020004" pitchFamily="2" charset="0"/>
                <a:ea typeface="+mn-ea"/>
                <a:cs typeface="Arial"/>
              </a:rPr>
              <a:t>|  </a:t>
            </a:r>
            <a:r>
              <a:rPr kumimoji="0" lang="en-IN" sz="1198" b="0" i="0" u="none" strike="noStrike" kern="0" cap="none" spc="0" normalizeH="0" baseline="0" noProof="0">
                <a:ln>
                  <a:noFill/>
                </a:ln>
                <a:solidFill>
                  <a:srgbClr val="FFE600"/>
                </a:solidFill>
                <a:effectLst/>
                <a:uLnTx/>
                <a:uFillTx/>
                <a:latin typeface="EYInterstate" panose="02000503020000020004" pitchFamily="2" charset="0"/>
                <a:ea typeface="+mn-ea"/>
                <a:cs typeface="Arial"/>
              </a:rPr>
              <a:t>Building a better working world</a:t>
            </a:r>
            <a:endParaRPr kumimoji="0" lang="en-US" sz="1198" b="0" i="0" u="none" strike="noStrike" kern="0" cap="none" spc="0" normalizeH="0" baseline="0" noProof="0">
              <a:ln>
                <a:noFill/>
              </a:ln>
              <a:solidFill>
                <a:srgbClr val="FFE600"/>
              </a:solidFill>
              <a:effectLst/>
              <a:uLnTx/>
              <a:uFillTx/>
              <a:latin typeface="EYInterstate" panose="02000503020000020004" pitchFamily="2" charset="0"/>
              <a:ea typeface="+mn-ea"/>
              <a:cs typeface="Arial"/>
            </a:endParaRPr>
          </a:p>
          <a:p>
            <a:pPr marL="0" marR="0" lvl="0" indent="0" algn="l" defTabSz="913486" rtl="0" eaLnBrk="1" fontAlgn="auto" latinLnBrk="0" hangingPunct="1">
              <a:lnSpc>
                <a:spcPct val="100000"/>
              </a:lnSpc>
              <a:spcBef>
                <a:spcPts val="0"/>
              </a:spcBef>
              <a:spcAft>
                <a:spcPts val="0"/>
              </a:spcAft>
              <a:buClr>
                <a:srgbClr val="FFD200"/>
              </a:buClr>
              <a:buSzPct val="70000"/>
              <a:buFontTx/>
              <a:buNone/>
              <a:tabLst/>
              <a:defRPr/>
            </a:pPr>
            <a:endParaRPr kumimoji="0" lang="en-US" sz="1098" b="0" i="0" u="none" strike="noStrike" kern="0" cap="none" spc="0" normalizeH="0" baseline="0" noProof="0">
              <a:ln>
                <a:noFill/>
              </a:ln>
              <a:solidFill>
                <a:srgbClr val="FFFFFF"/>
              </a:solidFill>
              <a:effectLst/>
              <a:uLnTx/>
              <a:uFillTx/>
              <a:latin typeface="EYInterstate" panose="02000503020000020004" pitchFamily="2" charset="0"/>
              <a:ea typeface="+mn-ea"/>
              <a:cs typeface="Arial"/>
            </a:endParaRPr>
          </a:p>
          <a:p>
            <a:pPr marL="0" marR="0" lvl="0" indent="0" algn="l" defTabSz="913486" rtl="0" eaLnBrk="1" fontAlgn="auto" latinLnBrk="0" hangingPunct="1">
              <a:lnSpc>
                <a:spcPct val="100000"/>
              </a:lnSpc>
              <a:spcBef>
                <a:spcPts val="0"/>
              </a:spcBef>
              <a:spcAft>
                <a:spcPts val="0"/>
              </a:spcAft>
              <a:buClr>
                <a:srgbClr val="FFD200"/>
              </a:buClr>
              <a:buSzPct val="70000"/>
              <a:buFontTx/>
              <a:buNone/>
              <a:tabLst/>
              <a:defRPr/>
            </a:pPr>
            <a:r>
              <a:rPr kumimoji="0" lang="en-IN" sz="1098" b="0" i="0" u="none" strike="noStrike" kern="0" cap="none" spc="0" normalizeH="0" baseline="0" noProof="0">
                <a:ln>
                  <a:noFill/>
                </a:ln>
                <a:solidFill>
                  <a:srgbClr val="FFFFFF"/>
                </a:solidFill>
                <a:effectLst/>
                <a:uLnTx/>
                <a:uFillTx/>
                <a:latin typeface="EYInterstate" panose="02000503020000020004" pitchFamily="2" charset="0"/>
                <a:ea typeface="+mn-ea"/>
                <a:cs typeface="+mn-cs"/>
              </a:rPr>
              <a:t>EY exists to build a better working world, helping to create long-term value for clients, people and society and build trust in the capital markets. </a:t>
            </a:r>
          </a:p>
          <a:p>
            <a:pPr marL="0" marR="0" lvl="0" indent="0" algn="l" defTabSz="913486" rtl="0" eaLnBrk="1" fontAlgn="auto" latinLnBrk="0" hangingPunct="1">
              <a:lnSpc>
                <a:spcPct val="100000"/>
              </a:lnSpc>
              <a:spcBef>
                <a:spcPts val="0"/>
              </a:spcBef>
              <a:spcAft>
                <a:spcPts val="0"/>
              </a:spcAft>
              <a:buClr>
                <a:srgbClr val="FFD200"/>
              </a:buClr>
              <a:buSzPct val="70000"/>
              <a:buFontTx/>
              <a:buNone/>
              <a:tabLst/>
              <a:defRPr/>
            </a:pPr>
            <a:endParaRPr kumimoji="0" lang="en-IN" sz="1098" b="0" i="0" u="none" strike="noStrike" kern="0" cap="none" spc="0" normalizeH="0" baseline="0" noProof="0">
              <a:ln>
                <a:noFill/>
              </a:ln>
              <a:solidFill>
                <a:srgbClr val="FFFFFF"/>
              </a:solidFill>
              <a:effectLst/>
              <a:uLnTx/>
              <a:uFillTx/>
              <a:latin typeface="EYInterstate" panose="02000503020000020004" pitchFamily="2" charset="0"/>
              <a:ea typeface="+mn-ea"/>
              <a:cs typeface="+mn-cs"/>
            </a:endParaRPr>
          </a:p>
          <a:p>
            <a:pPr marL="0" marR="0" lvl="0" indent="0" algn="l" defTabSz="913486" rtl="0" eaLnBrk="1" fontAlgn="auto" latinLnBrk="0" hangingPunct="1">
              <a:lnSpc>
                <a:spcPct val="100000"/>
              </a:lnSpc>
              <a:spcBef>
                <a:spcPts val="0"/>
              </a:spcBef>
              <a:spcAft>
                <a:spcPts val="0"/>
              </a:spcAft>
              <a:buClr>
                <a:srgbClr val="FFD200"/>
              </a:buClr>
              <a:buSzPct val="70000"/>
              <a:buFontTx/>
              <a:buNone/>
              <a:tabLst/>
              <a:defRPr/>
            </a:pPr>
            <a:r>
              <a:rPr kumimoji="0" lang="en-IN" sz="1098" b="0" i="0" u="none" strike="noStrike" kern="0" cap="none" spc="0" normalizeH="0" baseline="0" noProof="0">
                <a:ln>
                  <a:noFill/>
                </a:ln>
                <a:solidFill>
                  <a:srgbClr val="FFFFFF"/>
                </a:solidFill>
                <a:effectLst/>
                <a:uLnTx/>
                <a:uFillTx/>
                <a:latin typeface="EYInterstate" panose="02000503020000020004" pitchFamily="2" charset="0"/>
                <a:ea typeface="+mn-ea"/>
                <a:cs typeface="+mn-cs"/>
              </a:rPr>
              <a:t>Enabled by data and technology, diverse EY teams in over 150 countries provide trust through assurance and help clients grow, transform and operate. </a:t>
            </a:r>
          </a:p>
          <a:p>
            <a:pPr marL="0" marR="0" lvl="0" indent="0" algn="l" defTabSz="913486" rtl="0" eaLnBrk="1" fontAlgn="auto" latinLnBrk="0" hangingPunct="1">
              <a:lnSpc>
                <a:spcPct val="100000"/>
              </a:lnSpc>
              <a:spcBef>
                <a:spcPts val="0"/>
              </a:spcBef>
              <a:spcAft>
                <a:spcPts val="0"/>
              </a:spcAft>
              <a:buClr>
                <a:srgbClr val="FFD200"/>
              </a:buClr>
              <a:buSzPct val="70000"/>
              <a:buFontTx/>
              <a:buNone/>
              <a:tabLst/>
              <a:defRPr/>
            </a:pPr>
            <a:endParaRPr kumimoji="0" lang="en-IN" sz="1098" b="0" i="0" u="none" strike="noStrike" kern="0" cap="none" spc="0" normalizeH="0" baseline="0" noProof="0">
              <a:ln>
                <a:noFill/>
              </a:ln>
              <a:solidFill>
                <a:srgbClr val="FFFFFF"/>
              </a:solidFill>
              <a:effectLst/>
              <a:uLnTx/>
              <a:uFillTx/>
              <a:latin typeface="EYInterstate" panose="02000503020000020004" pitchFamily="2" charset="0"/>
              <a:ea typeface="+mn-ea"/>
              <a:cs typeface="+mn-cs"/>
            </a:endParaRPr>
          </a:p>
          <a:p>
            <a:pPr marL="0" marR="0" lvl="0" indent="0" algn="l" defTabSz="913486" rtl="0" eaLnBrk="1" fontAlgn="auto" latinLnBrk="0" hangingPunct="1">
              <a:lnSpc>
                <a:spcPct val="100000"/>
              </a:lnSpc>
              <a:spcBef>
                <a:spcPts val="0"/>
              </a:spcBef>
              <a:spcAft>
                <a:spcPts val="0"/>
              </a:spcAft>
              <a:buClr>
                <a:srgbClr val="FFD200"/>
              </a:buClr>
              <a:buSzPct val="70000"/>
              <a:buFontTx/>
              <a:buNone/>
              <a:tabLst/>
              <a:defRPr/>
            </a:pPr>
            <a:r>
              <a:rPr kumimoji="0" lang="en-IN" sz="1098" b="0" i="0" u="none" strike="noStrike" kern="0" cap="none" spc="0" normalizeH="0" baseline="0" noProof="0">
                <a:ln>
                  <a:noFill/>
                </a:ln>
                <a:solidFill>
                  <a:srgbClr val="FFFFFF"/>
                </a:solidFill>
                <a:effectLst/>
                <a:uLnTx/>
                <a:uFillTx/>
                <a:latin typeface="EYInterstate" panose="02000503020000020004" pitchFamily="2" charset="0"/>
                <a:ea typeface="+mn-ea"/>
                <a:cs typeface="+mn-cs"/>
              </a:rPr>
              <a:t>Working across assurance, consulting, law, strategy, tax and transactions, EY teams ask better questions to find new answers for the complex issues facing our world today.</a:t>
            </a:r>
          </a:p>
        </p:txBody>
      </p:sp>
      <p:sp>
        <p:nvSpPr>
          <p:cNvPr id="6" name="TextBox 5">
            <a:extLst>
              <a:ext uri="{FF2B5EF4-FFF2-40B4-BE49-F238E27FC236}">
                <a16:creationId xmlns:a16="http://schemas.microsoft.com/office/drawing/2014/main" id="{4D25B45A-FC1D-43B3-AF5C-5C8F6289740F}"/>
              </a:ext>
            </a:extLst>
          </p:cNvPr>
          <p:cNvSpPr txBox="1">
            <a:spLocks/>
          </p:cNvSpPr>
          <p:nvPr userDrawn="1"/>
        </p:nvSpPr>
        <p:spPr>
          <a:xfrm>
            <a:off x="8402206" y="563955"/>
            <a:ext cx="3308087" cy="2705549"/>
          </a:xfrm>
          <a:prstGeom prst="rect">
            <a:avLst/>
          </a:prstGeom>
          <a:noFill/>
        </p:spPr>
        <p:txBody>
          <a:bodyPr wrap="square" lIns="0" tIns="0" rIns="0" bIns="0" rtlCol="0" anchor="t">
            <a:spAutoFit/>
          </a:bodyPr>
          <a:lstStyle/>
          <a:p>
            <a:pPr lvl="0">
              <a:spcAft>
                <a:spcPts val="500"/>
              </a:spcAft>
              <a:buClr>
                <a:srgbClr val="FFD200"/>
              </a:buClr>
              <a:buSzPct val="70000"/>
              <a:defRPr/>
            </a:pPr>
            <a:r>
              <a:rPr lang="en-IN" sz="800" kern="0">
                <a:solidFill>
                  <a:srgbClr val="FFFFFF"/>
                </a:solidFill>
              </a:rPr>
              <a:t>EY refers to the global organisation, and may refer to one or more, of the member firms of Ernst &amp; Young Global Limited, each of which is a separate legal entity. Ernst &amp; Young Global Limited, a UK company limited by guarantee, does not provide services to clients. Information about how EY collects and uses personal data and a description of the rights individuals have under data protection legislation are available via ey.com/privacy. EY member firms do not practice law where prohibited by local laws. For more information about our organisation, please visit ey.com.</a:t>
            </a:r>
          </a:p>
          <a:p>
            <a:pPr lvl="0">
              <a:spcAft>
                <a:spcPts val="500"/>
              </a:spcAft>
              <a:buClr>
                <a:srgbClr val="FFD200"/>
              </a:buClr>
              <a:buSzPct val="70000"/>
              <a:defRPr/>
            </a:pPr>
            <a:r>
              <a:rPr lang="en-IN" sz="800" kern="0">
                <a:solidFill>
                  <a:srgbClr val="FFFFFF"/>
                </a:solidFill>
              </a:rPr>
              <a:t>© 2022 Ernst &amp; Young. All Rights Reserved.</a:t>
            </a:r>
          </a:p>
          <a:p>
            <a:pPr lvl="0">
              <a:spcAft>
                <a:spcPts val="500"/>
              </a:spcAft>
              <a:buClr>
                <a:srgbClr val="FFD200"/>
              </a:buClr>
              <a:buSzPct val="70000"/>
              <a:defRPr/>
            </a:pPr>
            <a:r>
              <a:rPr lang="en-IE" sz="800" kern="0">
                <a:solidFill>
                  <a:srgbClr val="FFFFFF"/>
                </a:solidFill>
              </a:rPr>
              <a:t>The Irish firm Ernst &amp; Young is a member practice of Ernst &amp; Young Global Limited. It is authorised by the Institute of Chartered Accountants in Ireland to carry on investment business in the Republic of Ireland.</a:t>
            </a:r>
          </a:p>
          <a:p>
            <a:pPr lvl="0">
              <a:spcAft>
                <a:spcPts val="500"/>
              </a:spcAft>
              <a:buClr>
                <a:srgbClr val="FFD200"/>
              </a:buClr>
              <a:buSzPct val="70000"/>
              <a:defRPr/>
            </a:pPr>
            <a:r>
              <a:rPr lang="en-IE" sz="800" kern="0">
                <a:solidFill>
                  <a:srgbClr val="FFFFFF"/>
                </a:solidFill>
              </a:rPr>
              <a:t>Ernst &amp; Young, Harcourt Centre, Harcourt Street, Dublin 2, Ireland.</a:t>
            </a:r>
          </a:p>
          <a:p>
            <a:pPr lvl="0">
              <a:spcAft>
                <a:spcPts val="500"/>
              </a:spcAft>
              <a:buClr>
                <a:srgbClr val="FFD200"/>
              </a:buClr>
              <a:buSzPct val="70000"/>
              <a:defRPr/>
            </a:pPr>
            <a:r>
              <a:rPr lang="en-IE" sz="800" kern="0">
                <a:solidFill>
                  <a:srgbClr val="FFFFFF"/>
                </a:solidFill>
              </a:rPr>
              <a:t>Information in this publication is intended to provide only a general outline of the subjects covered. It should neither be regarded as comprehensive nor sufficient for making decisions, nor should it be used in place of professional advice. Ernst &amp; Young accepts no responsibility for any loss arising from any action taken or not taken by anyone using this material.</a:t>
            </a:r>
            <a:endParaRPr lang="en-IN" sz="800" kern="0">
              <a:solidFill>
                <a:srgbClr val="FFFFFF"/>
              </a:solidFill>
            </a:endParaRPr>
          </a:p>
          <a:p>
            <a:pPr lvl="0">
              <a:spcAft>
                <a:spcPts val="500"/>
              </a:spcAft>
              <a:buClr>
                <a:srgbClr val="FFD200"/>
              </a:buClr>
              <a:buSzPct val="70000"/>
              <a:defRPr/>
            </a:pPr>
            <a:r>
              <a:rPr lang="en-IN" sz="1098" kern="0">
                <a:solidFill>
                  <a:srgbClr val="FFFFFF"/>
                </a:solidFill>
                <a:latin typeface="EYInterstate" panose="02000503020000020004" pitchFamily="2" charset="0"/>
              </a:rPr>
              <a:t>ey.com</a:t>
            </a:r>
          </a:p>
        </p:txBody>
      </p:sp>
      <p:sp>
        <p:nvSpPr>
          <p:cNvPr id="7" name="TextBox 6">
            <a:extLst>
              <a:ext uri="{FF2B5EF4-FFF2-40B4-BE49-F238E27FC236}">
                <a16:creationId xmlns:a16="http://schemas.microsoft.com/office/drawing/2014/main" id="{E11563AB-5E16-4958-AE33-CA1DC7B5A980}"/>
              </a:ext>
            </a:extLst>
          </p:cNvPr>
          <p:cNvSpPr txBox="1"/>
          <p:nvPr userDrawn="1"/>
        </p:nvSpPr>
        <p:spPr>
          <a:xfrm>
            <a:off x="-3227655" y="0"/>
            <a:ext cx="2915303" cy="2688804"/>
          </a:xfrm>
          <a:prstGeom prst="rect">
            <a:avLst/>
          </a:prstGeom>
          <a:solidFill>
            <a:schemeClr val="accent5"/>
          </a:solidFill>
        </p:spPr>
        <p:txBody>
          <a:bodyPr wrap="square" lIns="35962" tIns="35962" rIns="35962" bIns="35962" rtlCol="0">
            <a:spAutoFit/>
          </a:bodyPr>
          <a:lstStyle/>
          <a:p>
            <a:pPr>
              <a:spcBef>
                <a:spcPts val="600"/>
              </a:spcBef>
              <a:spcAft>
                <a:spcPts val="600"/>
              </a:spcAft>
            </a:pPr>
            <a:r>
              <a:rPr lang="en-IE" sz="1398" b="1">
                <a:solidFill>
                  <a:schemeClr val="bg1"/>
                </a:solidFill>
              </a:rPr>
              <a:t>Important:</a:t>
            </a:r>
          </a:p>
          <a:p>
            <a:pPr>
              <a:spcBef>
                <a:spcPts val="600"/>
              </a:spcBef>
              <a:spcAft>
                <a:spcPts val="600"/>
              </a:spcAft>
            </a:pPr>
            <a:r>
              <a:rPr lang="en-IE" sz="1398" b="1">
                <a:solidFill>
                  <a:schemeClr val="bg1"/>
                </a:solidFill>
              </a:rPr>
              <a:t>Do not delete this slide </a:t>
            </a:r>
          </a:p>
          <a:p>
            <a:pPr>
              <a:spcBef>
                <a:spcPts val="600"/>
              </a:spcBef>
              <a:spcAft>
                <a:spcPts val="600"/>
              </a:spcAft>
            </a:pPr>
            <a:r>
              <a:rPr lang="en-IE" sz="1398">
                <a:solidFill>
                  <a:schemeClr val="bg1"/>
                </a:solidFill>
              </a:rPr>
              <a:t>The image of the globe</a:t>
            </a:r>
            <a:r>
              <a:rPr lang="en-IE" sz="1398" baseline="0">
                <a:solidFill>
                  <a:schemeClr val="bg1"/>
                </a:solidFill>
              </a:rPr>
              <a:t> is required in presentations.</a:t>
            </a:r>
          </a:p>
          <a:p>
            <a:pPr>
              <a:spcBef>
                <a:spcPts val="600"/>
              </a:spcBef>
              <a:spcAft>
                <a:spcPts val="600"/>
              </a:spcAft>
            </a:pPr>
            <a:r>
              <a:rPr lang="en-IE" sz="1398" baseline="0">
                <a:solidFill>
                  <a:schemeClr val="bg1"/>
                </a:solidFill>
              </a:rPr>
              <a:t>T</a:t>
            </a:r>
            <a:r>
              <a:rPr lang="en-IE" sz="1398">
                <a:solidFill>
                  <a:schemeClr val="bg1"/>
                </a:solidFill>
              </a:rPr>
              <a:t>his slide will only appear when the deck is printed; it will not appear during on-screen presentations.  It is a legal requirement of the firm that all printed documents contain this updated boiler text.</a:t>
            </a:r>
            <a:endParaRPr lang="en-GB" sz="1398">
              <a:solidFill>
                <a:schemeClr val="bg1"/>
              </a:solidFill>
            </a:endParaRPr>
          </a:p>
        </p:txBody>
      </p:sp>
    </p:spTree>
    <p:extLst>
      <p:ext uri="{BB962C8B-B14F-4D97-AF65-F5344CB8AC3E}">
        <p14:creationId xmlns:p14="http://schemas.microsoft.com/office/powerpoint/2010/main" val="14954477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sz="2399">
                <a:solidFill>
                  <a:srgbClr val="2E2E38"/>
                </a:solidFill>
              </a:defRPr>
            </a:lvl1pPr>
          </a:lstStyle>
          <a:p>
            <a:r>
              <a:rPr lang="en-US"/>
              <a:t>Standard slide</a:t>
            </a:r>
            <a:endParaRPr lang="en-GB"/>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15916125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Function Description">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A304F98-B3B2-4759-A97F-22D660AC838B}"/>
              </a:ext>
            </a:extLst>
          </p:cNvPr>
          <p:cNvGraphicFramePr>
            <a:graphicFrameLocks noChangeAspect="1"/>
          </p:cNvGraphicFramePr>
          <p:nvPr userDrawn="1">
            <p:custDataLst>
              <p:tags r:id="rId1"/>
            </p:custDataLst>
            <p:extLst>
              <p:ext uri="{D42A27DB-BD31-4B8C-83A1-F6EECF244321}">
                <p14:modId xmlns:p14="http://schemas.microsoft.com/office/powerpoint/2010/main" val="321964255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6" name="Object 5" hidden="1">
                        <a:extLst>
                          <a:ext uri="{FF2B5EF4-FFF2-40B4-BE49-F238E27FC236}">
                            <a16:creationId xmlns:a16="http://schemas.microsoft.com/office/drawing/2014/main" id="{0A304F98-B3B2-4759-A97F-22D660AC838B}"/>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277FA1E-A2DD-4B06-B878-0045CCFBB33C}"/>
              </a:ext>
            </a:extLst>
          </p:cNvPr>
          <p:cNvSpPr/>
          <p:nvPr userDrawn="1">
            <p:custDataLst>
              <p:tags r:id="rId2"/>
            </p:custDataLst>
          </p:nvPr>
        </p:nvSpPr>
        <p:spPr>
          <a:xfrm>
            <a:off x="1"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marL="0" lvl="0" indent="0" algn="ctr"/>
            <a:endParaRPr lang="en-US" sz="2399" b="1" i="0" baseline="0">
              <a:latin typeface="Arial" panose="020B0604020202020204" pitchFamily="34" charset="0"/>
              <a:ea typeface="+mn-ea"/>
              <a:cs typeface="+mn-cs"/>
              <a:sym typeface="Arial" panose="020B0604020202020204" pitchFamily="34" charset="0"/>
            </a:endParaRPr>
          </a:p>
        </p:txBody>
      </p:sp>
      <p:sp>
        <p:nvSpPr>
          <p:cNvPr id="21" name="Text Placeholder 8">
            <a:extLst>
              <a:ext uri="{FF2B5EF4-FFF2-40B4-BE49-F238E27FC236}">
                <a16:creationId xmlns:a16="http://schemas.microsoft.com/office/drawing/2014/main" id="{FE485FAC-913C-4176-B5E3-EA6DDE4D501A}"/>
              </a:ext>
            </a:extLst>
          </p:cNvPr>
          <p:cNvSpPr>
            <a:spLocks noGrp="1"/>
          </p:cNvSpPr>
          <p:nvPr>
            <p:ph type="body" sz="quarter" idx="25" hasCustomPrompt="1"/>
          </p:nvPr>
        </p:nvSpPr>
        <p:spPr>
          <a:xfrm>
            <a:off x="6340154" y="5031496"/>
            <a:ext cx="5508000" cy="1720800"/>
          </a:xfrm>
          <a:prstGeom prst="rect">
            <a:avLst/>
          </a:prstGeom>
          <a:ln w="28575">
            <a:solidFill>
              <a:srgbClr val="0B7468"/>
            </a:solidFill>
          </a:ln>
        </p:spPr>
        <p:style>
          <a:lnRef idx="2">
            <a:schemeClr val="dk1"/>
          </a:lnRef>
          <a:fillRef idx="1">
            <a:schemeClr val="lt1"/>
          </a:fillRef>
          <a:effectRef idx="0">
            <a:schemeClr val="dk1"/>
          </a:effectRef>
          <a:fontRef idx="minor">
            <a:schemeClr val="dk1"/>
          </a:fontRef>
        </p:style>
        <p:txBody>
          <a:bodyPr wrap="square" tIns="144000" bIns="0" rtlCol="0" anchor="t">
            <a:noAutofit/>
          </a:bodyPr>
          <a:lstStyle>
            <a:lvl1pPr marL="0" indent="0">
              <a:buNone/>
              <a:defRPr lang="en-IE" sz="800" dirty="0">
                <a:solidFill>
                  <a:schemeClr val="bg1"/>
                </a:solidFill>
                <a:cs typeface="Arial"/>
              </a:defRPr>
            </a:lvl1pPr>
          </a:lstStyle>
          <a:p>
            <a:pPr marL="171364" lvl="0" indent="-171364" defTabSz="609148">
              <a:buFont typeface="Arial" panose="020B0604020202020204" pitchFamily="34" charset="0"/>
            </a:pPr>
            <a:r>
              <a:rPr lang="en-IE"/>
              <a:t>0</a:t>
            </a:r>
          </a:p>
        </p:txBody>
      </p:sp>
      <p:sp>
        <p:nvSpPr>
          <p:cNvPr id="32" name="Text Placeholder 8">
            <a:extLst>
              <a:ext uri="{FF2B5EF4-FFF2-40B4-BE49-F238E27FC236}">
                <a16:creationId xmlns:a16="http://schemas.microsoft.com/office/drawing/2014/main" id="{35DB5DAA-E8D3-4338-930F-F09E95A7DDBF}"/>
              </a:ext>
            </a:extLst>
          </p:cNvPr>
          <p:cNvSpPr>
            <a:spLocks noGrp="1"/>
          </p:cNvSpPr>
          <p:nvPr>
            <p:ph type="body" sz="quarter" idx="21"/>
          </p:nvPr>
        </p:nvSpPr>
        <p:spPr>
          <a:xfrm>
            <a:off x="6340154" y="3846470"/>
            <a:ext cx="5508000" cy="1083600"/>
          </a:xfrm>
          <a:prstGeom prst="rect">
            <a:avLst/>
          </a:prstGeom>
          <a:ln w="28575">
            <a:solidFill>
              <a:srgbClr val="0B7468"/>
            </a:solidFill>
          </a:ln>
        </p:spPr>
        <p:style>
          <a:lnRef idx="2">
            <a:schemeClr val="dk1"/>
          </a:lnRef>
          <a:fillRef idx="1">
            <a:schemeClr val="lt1"/>
          </a:fillRef>
          <a:effectRef idx="0">
            <a:schemeClr val="dk1"/>
          </a:effectRef>
          <a:fontRef idx="minor">
            <a:schemeClr val="dk1"/>
          </a:fontRef>
        </p:style>
        <p:txBody>
          <a:bodyPr wrap="square" tIns="144000" bIns="0" rtlCol="0" anchor="t">
            <a:noAutofit/>
          </a:bodyPr>
          <a:lstStyle>
            <a:lvl1pPr>
              <a:defRPr lang="en-IE" sz="800" dirty="0">
                <a:solidFill>
                  <a:srgbClr val="273339"/>
                </a:solidFill>
                <a:cs typeface="Arial"/>
              </a:defRPr>
            </a:lvl1pPr>
          </a:lstStyle>
          <a:p>
            <a:pPr marL="171364" lvl="0" indent="-171364" defTabSz="609148">
              <a:buFont typeface="Arial" panose="020B0604020202020204" pitchFamily="34" charset="0"/>
            </a:pPr>
            <a:r>
              <a:rPr lang="en-US"/>
              <a:t>Click to edit Master text styles</a:t>
            </a:r>
            <a:endParaRPr lang="en-IE"/>
          </a:p>
        </p:txBody>
      </p:sp>
      <p:sp>
        <p:nvSpPr>
          <p:cNvPr id="33" name="Text Placeholder 54">
            <a:extLst>
              <a:ext uri="{FF2B5EF4-FFF2-40B4-BE49-F238E27FC236}">
                <a16:creationId xmlns:a16="http://schemas.microsoft.com/office/drawing/2014/main" id="{63A14BD6-5B40-40EE-8F42-A88B983507D6}"/>
              </a:ext>
            </a:extLst>
          </p:cNvPr>
          <p:cNvSpPr>
            <a:spLocks noGrp="1"/>
          </p:cNvSpPr>
          <p:nvPr>
            <p:ph type="body" sz="quarter" idx="22"/>
          </p:nvPr>
        </p:nvSpPr>
        <p:spPr>
          <a:xfrm>
            <a:off x="6595320" y="3782731"/>
            <a:ext cx="1929928" cy="146194"/>
          </a:xfrm>
          <a:prstGeom prst="rect">
            <a:avLst/>
          </a:prstGeom>
          <a:solidFill>
            <a:schemeClr val="bg1"/>
          </a:solidFill>
          <a:ln w="19050">
            <a:noFill/>
          </a:ln>
        </p:spPr>
        <p:style>
          <a:lnRef idx="2">
            <a:schemeClr val="accent1"/>
          </a:lnRef>
          <a:fillRef idx="1">
            <a:schemeClr val="lt1"/>
          </a:fillRef>
          <a:effectRef idx="0">
            <a:schemeClr val="accent1"/>
          </a:effectRef>
          <a:fontRef idx="minor">
            <a:schemeClr val="dk1"/>
          </a:fontRef>
        </p:style>
        <p:txBody>
          <a:bodyPr wrap="none" lIns="96000" tIns="0" rIns="96000" bIns="0" rtlCol="0" anchor="ctr">
            <a:spAutoFit/>
          </a:bodyPr>
          <a:lstStyle>
            <a:lvl1pPr marL="0" indent="0">
              <a:buNone/>
              <a:defRPr lang="en-US" sz="930" b="1" smtClean="0">
                <a:solidFill>
                  <a:srgbClr val="273339"/>
                </a:solidFill>
              </a:defRPr>
            </a:lvl1pPr>
            <a:lvl2pPr marL="609104" indent="0">
              <a:buNone/>
              <a:defRPr lang="en-US" smtClean="0">
                <a:solidFill>
                  <a:schemeClr val="dk1"/>
                </a:solidFill>
              </a:defRPr>
            </a:lvl2pPr>
            <a:lvl3pPr marL="1218205" indent="0">
              <a:buNone/>
              <a:defRPr lang="en-US" smtClean="0">
                <a:solidFill>
                  <a:schemeClr val="dk1"/>
                </a:solidFill>
              </a:defRPr>
            </a:lvl3pPr>
            <a:lvl4pPr marL="1827307" indent="0">
              <a:buNone/>
              <a:defRPr lang="en-US" smtClean="0">
                <a:solidFill>
                  <a:schemeClr val="dk1"/>
                </a:solidFill>
              </a:defRPr>
            </a:lvl4pPr>
            <a:lvl5pPr marL="2436411" indent="0">
              <a:buNone/>
              <a:defRPr lang="en-IE">
                <a:solidFill>
                  <a:schemeClr val="dk1"/>
                </a:solidFill>
              </a:defRPr>
            </a:lvl5pPr>
          </a:lstStyle>
          <a:p>
            <a:pPr marL="456826" lvl="0" indent="-456826" defTabSz="609133"/>
            <a:r>
              <a:rPr lang="en-US"/>
              <a:t>Click to edit Master text styles</a:t>
            </a:r>
          </a:p>
        </p:txBody>
      </p:sp>
      <p:sp>
        <p:nvSpPr>
          <p:cNvPr id="30" name="Text Placeholder 8">
            <a:extLst>
              <a:ext uri="{FF2B5EF4-FFF2-40B4-BE49-F238E27FC236}">
                <a16:creationId xmlns:a16="http://schemas.microsoft.com/office/drawing/2014/main" id="{2760577D-8CAB-49C6-93E7-DD9814C919C6}"/>
              </a:ext>
            </a:extLst>
          </p:cNvPr>
          <p:cNvSpPr>
            <a:spLocks noGrp="1"/>
          </p:cNvSpPr>
          <p:nvPr>
            <p:ph type="body" sz="quarter" idx="19"/>
          </p:nvPr>
        </p:nvSpPr>
        <p:spPr>
          <a:xfrm>
            <a:off x="6340154" y="2035044"/>
            <a:ext cx="5508000" cy="1710000"/>
          </a:xfrm>
          <a:prstGeom prst="rect">
            <a:avLst/>
          </a:prstGeom>
          <a:noFill/>
          <a:ln w="28575">
            <a:solidFill>
              <a:srgbClr val="0B7468"/>
            </a:solidFill>
          </a:ln>
        </p:spPr>
        <p:style>
          <a:lnRef idx="2">
            <a:schemeClr val="dk1"/>
          </a:lnRef>
          <a:fillRef idx="1">
            <a:schemeClr val="lt1"/>
          </a:fillRef>
          <a:effectRef idx="0">
            <a:schemeClr val="dk1"/>
          </a:effectRef>
          <a:fontRef idx="minor">
            <a:schemeClr val="dk1"/>
          </a:fontRef>
        </p:style>
        <p:txBody>
          <a:bodyPr wrap="square" tIns="144000" bIns="0" rtlCol="0">
            <a:noAutofit/>
          </a:bodyPr>
          <a:lstStyle>
            <a:lvl1pPr marL="0" indent="0">
              <a:buNone/>
              <a:defRPr lang="en-IE" sz="900" b="1" kern="1200" dirty="0">
                <a:solidFill>
                  <a:srgbClr val="273339"/>
                </a:solidFill>
                <a:latin typeface="+mn-lt"/>
                <a:ea typeface="+mn-ea"/>
                <a:cs typeface="+mn-cs"/>
              </a:defRPr>
            </a:lvl1pPr>
          </a:lstStyle>
          <a:p>
            <a:pPr marL="228480" lvl="0" indent="-228480" algn="l" defTabSz="609102" rtl="0" eaLnBrk="1" latinLnBrk="0" hangingPunct="1">
              <a:buClr>
                <a:srgbClr val="273339"/>
              </a:buClr>
              <a:buFont typeface="Arial" panose="020B0604020202020204" pitchFamily="34" charset="0"/>
              <a:buChar char="•"/>
              <a:defRPr/>
            </a:pPr>
            <a:r>
              <a:rPr lang="en-US"/>
              <a:t>Click to edit Master text styles</a:t>
            </a:r>
            <a:endParaRPr lang="en-IE"/>
          </a:p>
        </p:txBody>
      </p:sp>
      <p:sp>
        <p:nvSpPr>
          <p:cNvPr id="31" name="Text Placeholder 54">
            <a:extLst>
              <a:ext uri="{FF2B5EF4-FFF2-40B4-BE49-F238E27FC236}">
                <a16:creationId xmlns:a16="http://schemas.microsoft.com/office/drawing/2014/main" id="{AEECD96D-45C8-4AD2-ADAC-CF191F39BA37}"/>
              </a:ext>
            </a:extLst>
          </p:cNvPr>
          <p:cNvSpPr>
            <a:spLocks noGrp="1"/>
          </p:cNvSpPr>
          <p:nvPr>
            <p:ph type="body" sz="quarter" idx="20"/>
          </p:nvPr>
        </p:nvSpPr>
        <p:spPr>
          <a:xfrm>
            <a:off x="6595320" y="1990229"/>
            <a:ext cx="1929928" cy="146194"/>
          </a:xfrm>
          <a:prstGeom prst="rect">
            <a:avLst/>
          </a:prstGeom>
          <a:solidFill>
            <a:schemeClr val="bg1"/>
          </a:solidFill>
          <a:ln w="19050">
            <a:noFill/>
          </a:ln>
        </p:spPr>
        <p:style>
          <a:lnRef idx="2">
            <a:schemeClr val="accent1"/>
          </a:lnRef>
          <a:fillRef idx="1">
            <a:schemeClr val="lt1"/>
          </a:fillRef>
          <a:effectRef idx="0">
            <a:schemeClr val="accent1"/>
          </a:effectRef>
          <a:fontRef idx="minor">
            <a:schemeClr val="dk1"/>
          </a:fontRef>
        </p:style>
        <p:txBody>
          <a:bodyPr wrap="none" lIns="96000" tIns="0" rIns="96000" bIns="0" rtlCol="0" anchor="ctr">
            <a:spAutoFit/>
          </a:bodyPr>
          <a:lstStyle>
            <a:lvl1pPr marL="0" indent="0">
              <a:buNone/>
              <a:defRPr lang="en-US" sz="930" b="1" smtClean="0">
                <a:solidFill>
                  <a:srgbClr val="273339"/>
                </a:solidFill>
              </a:defRPr>
            </a:lvl1pPr>
            <a:lvl2pPr marL="609104" indent="0">
              <a:buNone/>
              <a:defRPr lang="en-US" smtClean="0">
                <a:solidFill>
                  <a:schemeClr val="dk1"/>
                </a:solidFill>
              </a:defRPr>
            </a:lvl2pPr>
            <a:lvl3pPr marL="1218205" indent="0">
              <a:buNone/>
              <a:defRPr lang="en-US" smtClean="0">
                <a:solidFill>
                  <a:schemeClr val="dk1"/>
                </a:solidFill>
              </a:defRPr>
            </a:lvl3pPr>
            <a:lvl4pPr marL="1827307" indent="0">
              <a:buNone/>
              <a:defRPr lang="en-US" smtClean="0">
                <a:solidFill>
                  <a:schemeClr val="dk1"/>
                </a:solidFill>
              </a:defRPr>
            </a:lvl4pPr>
            <a:lvl5pPr marL="2436411" indent="0">
              <a:buNone/>
              <a:defRPr lang="en-IE">
                <a:solidFill>
                  <a:schemeClr val="dk1"/>
                </a:solidFill>
              </a:defRPr>
            </a:lvl5pPr>
          </a:lstStyle>
          <a:p>
            <a:pPr marL="456826" lvl="0" indent="-456826" defTabSz="609133"/>
            <a:r>
              <a:rPr lang="en-US"/>
              <a:t>Click to edit Master text styles</a:t>
            </a:r>
          </a:p>
        </p:txBody>
      </p:sp>
      <p:sp>
        <p:nvSpPr>
          <p:cNvPr id="27" name="Text Placeholder 8">
            <a:extLst>
              <a:ext uri="{FF2B5EF4-FFF2-40B4-BE49-F238E27FC236}">
                <a16:creationId xmlns:a16="http://schemas.microsoft.com/office/drawing/2014/main" id="{AFED6C43-CB7B-4AD0-915B-CB44993F103F}"/>
              </a:ext>
            </a:extLst>
          </p:cNvPr>
          <p:cNvSpPr>
            <a:spLocks noGrp="1"/>
          </p:cNvSpPr>
          <p:nvPr>
            <p:ph type="body" sz="quarter" idx="17"/>
          </p:nvPr>
        </p:nvSpPr>
        <p:spPr>
          <a:xfrm>
            <a:off x="300070" y="2035044"/>
            <a:ext cx="5976000" cy="4718180"/>
          </a:xfrm>
          <a:prstGeom prst="rect">
            <a:avLst/>
          </a:prstGeom>
          <a:noFill/>
          <a:ln w="28575">
            <a:solidFill>
              <a:srgbClr val="0B7468"/>
            </a:solidFill>
          </a:ln>
        </p:spPr>
        <p:style>
          <a:lnRef idx="2">
            <a:schemeClr val="dk1"/>
          </a:lnRef>
          <a:fillRef idx="1">
            <a:schemeClr val="lt1"/>
          </a:fillRef>
          <a:effectRef idx="0">
            <a:schemeClr val="dk1"/>
          </a:effectRef>
          <a:fontRef idx="minor">
            <a:schemeClr val="dk1"/>
          </a:fontRef>
        </p:style>
        <p:txBody>
          <a:bodyPr wrap="square" tIns="144000" bIns="0" rtlCol="0">
            <a:noAutofit/>
          </a:bodyPr>
          <a:lstStyle>
            <a:lvl1pPr marL="0" indent="0">
              <a:buNone/>
              <a:defRPr lang="en-IE" sz="900" kern="1200" dirty="0">
                <a:solidFill>
                  <a:srgbClr val="273339"/>
                </a:solidFill>
                <a:latin typeface="+mn-lt"/>
                <a:ea typeface="+mn-ea"/>
                <a:cs typeface="+mn-cs"/>
              </a:defRPr>
            </a:lvl1pPr>
          </a:lstStyle>
          <a:p>
            <a:pPr marL="228480" lvl="0" indent="-228480" algn="l" defTabSz="609102" rtl="0" eaLnBrk="1" latinLnBrk="0" hangingPunct="1">
              <a:buClr>
                <a:srgbClr val="273339"/>
              </a:buClr>
              <a:buFont typeface="Arial" panose="020B0604020202020204" pitchFamily="34" charset="0"/>
              <a:buChar char="•"/>
              <a:defRPr/>
            </a:pPr>
            <a:r>
              <a:rPr lang="en-US"/>
              <a:t>Click to edit Master text styles</a:t>
            </a:r>
            <a:endParaRPr lang="en-IE"/>
          </a:p>
        </p:txBody>
      </p:sp>
      <p:sp>
        <p:nvSpPr>
          <p:cNvPr id="29" name="Text Placeholder 54">
            <a:extLst>
              <a:ext uri="{FF2B5EF4-FFF2-40B4-BE49-F238E27FC236}">
                <a16:creationId xmlns:a16="http://schemas.microsoft.com/office/drawing/2014/main" id="{3E2597CC-80B6-49F5-81DF-DC7F5E612ED2}"/>
              </a:ext>
            </a:extLst>
          </p:cNvPr>
          <p:cNvSpPr>
            <a:spLocks noGrp="1"/>
          </p:cNvSpPr>
          <p:nvPr>
            <p:ph type="body" sz="quarter" idx="18"/>
          </p:nvPr>
        </p:nvSpPr>
        <p:spPr>
          <a:xfrm>
            <a:off x="741531" y="1959640"/>
            <a:ext cx="2208850" cy="169277"/>
          </a:xfrm>
          <a:prstGeom prst="rect">
            <a:avLst/>
          </a:prstGeom>
          <a:solidFill>
            <a:schemeClr val="bg1"/>
          </a:solidFill>
          <a:ln w="19050">
            <a:noFill/>
          </a:ln>
        </p:spPr>
        <p:style>
          <a:lnRef idx="2">
            <a:schemeClr val="accent1"/>
          </a:lnRef>
          <a:fillRef idx="1">
            <a:schemeClr val="lt1"/>
          </a:fillRef>
          <a:effectRef idx="0">
            <a:schemeClr val="accent1"/>
          </a:effectRef>
          <a:fontRef idx="minor">
            <a:schemeClr val="dk1"/>
          </a:fontRef>
        </p:style>
        <p:txBody>
          <a:bodyPr wrap="none" lIns="96000" tIns="0" rIns="96000" bIns="0" rtlCol="0" anchor="ctr">
            <a:spAutoFit/>
          </a:bodyPr>
          <a:lstStyle>
            <a:lvl1pPr marL="0" indent="0">
              <a:buNone/>
              <a:defRPr lang="en-US" sz="1099" b="1" smtClean="0">
                <a:solidFill>
                  <a:srgbClr val="273339"/>
                </a:solidFill>
              </a:defRPr>
            </a:lvl1pPr>
            <a:lvl2pPr marL="609104" indent="0">
              <a:buNone/>
              <a:defRPr lang="en-US" smtClean="0">
                <a:solidFill>
                  <a:schemeClr val="dk1"/>
                </a:solidFill>
              </a:defRPr>
            </a:lvl2pPr>
            <a:lvl3pPr marL="1218205" indent="0">
              <a:buNone/>
              <a:defRPr lang="en-US" smtClean="0">
                <a:solidFill>
                  <a:schemeClr val="dk1"/>
                </a:solidFill>
              </a:defRPr>
            </a:lvl3pPr>
            <a:lvl4pPr marL="1827307" indent="0">
              <a:buNone/>
              <a:defRPr lang="en-US" smtClean="0">
                <a:solidFill>
                  <a:schemeClr val="dk1"/>
                </a:solidFill>
              </a:defRPr>
            </a:lvl4pPr>
            <a:lvl5pPr marL="2436411" indent="0">
              <a:buNone/>
              <a:defRPr lang="en-IE">
                <a:solidFill>
                  <a:schemeClr val="dk1"/>
                </a:solidFill>
              </a:defRPr>
            </a:lvl5pPr>
          </a:lstStyle>
          <a:p>
            <a:pPr marL="456826" lvl="0" indent="-456826" defTabSz="609133"/>
            <a:r>
              <a:rPr lang="en-US"/>
              <a:t>Click to edit Master text styles</a:t>
            </a:r>
          </a:p>
        </p:txBody>
      </p:sp>
      <p:sp>
        <p:nvSpPr>
          <p:cNvPr id="9" name="Text Placeholder 8">
            <a:extLst>
              <a:ext uri="{FF2B5EF4-FFF2-40B4-BE49-F238E27FC236}">
                <a16:creationId xmlns:a16="http://schemas.microsoft.com/office/drawing/2014/main" id="{0DA9C59B-2D54-441A-A437-BCDF8CF175A8}"/>
              </a:ext>
            </a:extLst>
          </p:cNvPr>
          <p:cNvSpPr>
            <a:spLocks noGrp="1"/>
          </p:cNvSpPr>
          <p:nvPr>
            <p:ph type="body" sz="quarter" idx="13"/>
          </p:nvPr>
        </p:nvSpPr>
        <p:spPr>
          <a:xfrm>
            <a:off x="300070" y="1273316"/>
            <a:ext cx="11548084" cy="646799"/>
          </a:xfrm>
          <a:prstGeom prst="rect">
            <a:avLst/>
          </a:prstGeom>
          <a:noFill/>
          <a:ln w="28575">
            <a:solidFill>
              <a:srgbClr val="0B7468"/>
            </a:solidFill>
          </a:ln>
        </p:spPr>
        <p:style>
          <a:lnRef idx="2">
            <a:schemeClr val="dk1"/>
          </a:lnRef>
          <a:fillRef idx="1">
            <a:schemeClr val="lt1"/>
          </a:fillRef>
          <a:effectRef idx="0">
            <a:schemeClr val="dk1"/>
          </a:effectRef>
          <a:fontRef idx="minor">
            <a:schemeClr val="dk1"/>
          </a:fontRef>
        </p:style>
        <p:txBody>
          <a:bodyPr wrap="square" tIns="90000" bIns="0" rtlCol="0">
            <a:noAutofit/>
          </a:bodyPr>
          <a:lstStyle>
            <a:lvl1pPr marL="0" indent="0">
              <a:buNone/>
              <a:defRPr lang="en-IE" sz="999" dirty="0">
                <a:solidFill>
                  <a:srgbClr val="273339"/>
                </a:solidFill>
              </a:defRPr>
            </a:lvl1pPr>
          </a:lstStyle>
          <a:p>
            <a:pPr marL="0" lvl="0" defTabSz="609133">
              <a:buClr>
                <a:srgbClr val="273339"/>
              </a:buClr>
            </a:pPr>
            <a:r>
              <a:rPr lang="en-US"/>
              <a:t>Click to edit Master text styles</a:t>
            </a:r>
            <a:endParaRPr lang="en-IE"/>
          </a:p>
        </p:txBody>
      </p:sp>
      <p:sp>
        <p:nvSpPr>
          <p:cNvPr id="55" name="Text Placeholder 54">
            <a:extLst>
              <a:ext uri="{FF2B5EF4-FFF2-40B4-BE49-F238E27FC236}">
                <a16:creationId xmlns:a16="http://schemas.microsoft.com/office/drawing/2014/main" id="{8AB9E1E6-F6A3-4E84-B9A6-D5C400C427EB}"/>
              </a:ext>
            </a:extLst>
          </p:cNvPr>
          <p:cNvSpPr>
            <a:spLocks noGrp="1"/>
          </p:cNvSpPr>
          <p:nvPr>
            <p:ph type="body" sz="quarter" idx="15"/>
          </p:nvPr>
        </p:nvSpPr>
        <p:spPr>
          <a:xfrm>
            <a:off x="741531" y="1200395"/>
            <a:ext cx="2208850" cy="169277"/>
          </a:xfrm>
          <a:prstGeom prst="rect">
            <a:avLst/>
          </a:prstGeom>
          <a:solidFill>
            <a:schemeClr val="bg1"/>
          </a:solidFill>
          <a:ln w="19050">
            <a:noFill/>
          </a:ln>
        </p:spPr>
        <p:style>
          <a:lnRef idx="2">
            <a:schemeClr val="accent1"/>
          </a:lnRef>
          <a:fillRef idx="1">
            <a:schemeClr val="lt1"/>
          </a:fillRef>
          <a:effectRef idx="0">
            <a:schemeClr val="accent1"/>
          </a:effectRef>
          <a:fontRef idx="minor">
            <a:schemeClr val="dk1"/>
          </a:fontRef>
        </p:style>
        <p:txBody>
          <a:bodyPr wrap="none" lIns="96000" tIns="0" rIns="96000" bIns="0" rtlCol="0" anchor="ctr">
            <a:spAutoFit/>
          </a:bodyPr>
          <a:lstStyle>
            <a:lvl1pPr marL="0" indent="0">
              <a:buNone/>
              <a:defRPr lang="en-US" sz="1099" b="1" smtClean="0">
                <a:solidFill>
                  <a:srgbClr val="273339"/>
                </a:solidFill>
              </a:defRPr>
            </a:lvl1pPr>
            <a:lvl2pPr marL="609104" indent="0">
              <a:buNone/>
              <a:defRPr lang="en-US" smtClean="0">
                <a:solidFill>
                  <a:schemeClr val="dk1"/>
                </a:solidFill>
              </a:defRPr>
            </a:lvl2pPr>
            <a:lvl3pPr marL="1218205" indent="0">
              <a:buNone/>
              <a:defRPr lang="en-US" smtClean="0">
                <a:solidFill>
                  <a:schemeClr val="dk1"/>
                </a:solidFill>
              </a:defRPr>
            </a:lvl3pPr>
            <a:lvl4pPr marL="1827307" indent="0">
              <a:buNone/>
              <a:defRPr lang="en-US" smtClean="0">
                <a:solidFill>
                  <a:schemeClr val="dk1"/>
                </a:solidFill>
              </a:defRPr>
            </a:lvl4pPr>
            <a:lvl5pPr marL="2436411" indent="0">
              <a:buNone/>
              <a:defRPr lang="en-IE">
                <a:solidFill>
                  <a:schemeClr val="dk1"/>
                </a:solidFill>
              </a:defRPr>
            </a:lvl5pPr>
          </a:lstStyle>
          <a:p>
            <a:pPr marL="456826" lvl="0" indent="-456826" defTabSz="609133"/>
            <a:r>
              <a:rPr lang="en-US"/>
              <a:t>Click to edit Master text styles</a:t>
            </a:r>
          </a:p>
        </p:txBody>
      </p:sp>
      <p:sp>
        <p:nvSpPr>
          <p:cNvPr id="11" name="Rectangle 10"/>
          <p:cNvSpPr/>
          <p:nvPr userDrawn="1"/>
        </p:nvSpPr>
        <p:spPr>
          <a:xfrm>
            <a:off x="0" y="-1"/>
            <a:ext cx="12192000" cy="336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121830" tIns="60915" rIns="121830" bIns="60915" spcCol="0" rtlCol="0" anchor="ctr"/>
          <a:lstStyle/>
          <a:p>
            <a:pPr algn="ctr"/>
            <a:endParaRPr lang="en-US" sz="3198">
              <a:latin typeface="Arial" panose="020B0604020202020204" pitchFamily="34" charset="0"/>
            </a:endParaRPr>
          </a:p>
        </p:txBody>
      </p:sp>
      <p:sp>
        <p:nvSpPr>
          <p:cNvPr id="7" name="Footer Placeholder 6">
            <a:extLst>
              <a:ext uri="{FF2B5EF4-FFF2-40B4-BE49-F238E27FC236}">
                <a16:creationId xmlns:a16="http://schemas.microsoft.com/office/drawing/2014/main" id="{C496602B-F1F5-445C-8864-9239B343348D}"/>
              </a:ext>
            </a:extLst>
          </p:cNvPr>
          <p:cNvSpPr>
            <a:spLocks noGrp="1"/>
          </p:cNvSpPr>
          <p:nvPr>
            <p:ph type="ftr" sz="quarter" idx="10"/>
          </p:nvPr>
        </p:nvSpPr>
        <p:spPr>
          <a:xfrm>
            <a:off x="19570" y="21875"/>
            <a:ext cx="2117887" cy="256545"/>
          </a:xfrm>
        </p:spPr>
        <p:txBody>
          <a:bodyPr/>
          <a:lstStyle/>
          <a:p>
            <a:pPr algn="l"/>
            <a:r>
              <a:rPr lang="en-IE"/>
              <a:t>Highly Confidential &amp; Legally Privileged </a:t>
            </a:r>
          </a:p>
        </p:txBody>
      </p:sp>
      <p:sp>
        <p:nvSpPr>
          <p:cNvPr id="15" name="Text Placeholder 14">
            <a:extLst>
              <a:ext uri="{FF2B5EF4-FFF2-40B4-BE49-F238E27FC236}">
                <a16:creationId xmlns:a16="http://schemas.microsoft.com/office/drawing/2014/main" id="{5961B6A4-2081-410C-A9A3-3D449F9D9830}"/>
              </a:ext>
            </a:extLst>
          </p:cNvPr>
          <p:cNvSpPr>
            <a:spLocks noGrp="1"/>
          </p:cNvSpPr>
          <p:nvPr>
            <p:ph type="body" sz="quarter" idx="12"/>
          </p:nvPr>
        </p:nvSpPr>
        <p:spPr>
          <a:xfrm>
            <a:off x="838201" y="800100"/>
            <a:ext cx="10515600" cy="360000"/>
          </a:xfrm>
          <a:prstGeom prst="rect">
            <a:avLst/>
          </a:prstGeom>
        </p:spPr>
        <p:txBody>
          <a:bodyPr/>
          <a:lstStyle>
            <a:lvl1pPr marL="0" indent="0">
              <a:buNone/>
              <a:defRPr lang="en-US" sz="1799" b="0" kern="1200" dirty="0" smtClean="0">
                <a:solidFill>
                  <a:srgbClr val="00594D"/>
                </a:solidFill>
                <a:latin typeface="Arial" panose="020B0604020202020204" pitchFamily="34" charset="0"/>
                <a:ea typeface="+mn-ea"/>
                <a:cs typeface="+mn-cs"/>
              </a:defRPr>
            </a:lvl1pPr>
            <a:lvl2pPr>
              <a:defRPr lang="en-US" sz="1799" b="0" kern="1200" dirty="0" smtClean="0">
                <a:solidFill>
                  <a:srgbClr val="00594D"/>
                </a:solidFill>
                <a:latin typeface="Arial" panose="020B0604020202020204" pitchFamily="34" charset="0"/>
                <a:ea typeface="+mn-ea"/>
                <a:cs typeface="+mn-cs"/>
              </a:defRPr>
            </a:lvl2pPr>
            <a:lvl3pPr>
              <a:defRPr lang="en-US" sz="1799" b="0" kern="1200" dirty="0" smtClean="0">
                <a:solidFill>
                  <a:srgbClr val="00594D"/>
                </a:solidFill>
                <a:latin typeface="Arial" panose="020B0604020202020204" pitchFamily="34" charset="0"/>
                <a:ea typeface="+mn-ea"/>
                <a:cs typeface="+mn-cs"/>
              </a:defRPr>
            </a:lvl3pPr>
            <a:lvl4pPr>
              <a:defRPr lang="en-US" sz="1799" b="0" kern="1200" dirty="0" smtClean="0">
                <a:solidFill>
                  <a:srgbClr val="00594D"/>
                </a:solidFill>
                <a:latin typeface="Arial" panose="020B0604020202020204" pitchFamily="34" charset="0"/>
                <a:ea typeface="+mn-ea"/>
                <a:cs typeface="+mn-cs"/>
              </a:defRPr>
            </a:lvl4pPr>
            <a:lvl5pPr>
              <a:defRPr lang="en-IE" sz="1799" b="0" kern="1200" dirty="0">
                <a:solidFill>
                  <a:srgbClr val="00594D"/>
                </a:solidFill>
                <a:latin typeface="Arial" panose="020B0604020202020204" pitchFamily="34" charset="0"/>
                <a:ea typeface="+mn-ea"/>
                <a:cs typeface="+mn-cs"/>
              </a:defRPr>
            </a:lvl5pPr>
          </a:lstStyle>
          <a:p>
            <a:pPr lvl="0"/>
            <a:r>
              <a:rPr lang="en-US"/>
              <a:t>Click to edit Master text styles</a:t>
            </a:r>
            <a:endParaRPr lang="en-IE"/>
          </a:p>
        </p:txBody>
      </p:sp>
      <p:sp>
        <p:nvSpPr>
          <p:cNvPr id="51" name="Title 1">
            <a:extLst>
              <a:ext uri="{FF2B5EF4-FFF2-40B4-BE49-F238E27FC236}">
                <a16:creationId xmlns:a16="http://schemas.microsoft.com/office/drawing/2014/main" id="{FB88A8F1-41C5-4BC4-A77D-01E650EE3BD9}"/>
              </a:ext>
            </a:extLst>
          </p:cNvPr>
          <p:cNvSpPr>
            <a:spLocks noGrp="1"/>
          </p:cNvSpPr>
          <p:nvPr>
            <p:ph type="title"/>
          </p:nvPr>
        </p:nvSpPr>
        <p:spPr>
          <a:xfrm>
            <a:off x="838201" y="429318"/>
            <a:ext cx="10515600" cy="360000"/>
          </a:xfrm>
          <a:prstGeom prst="rect">
            <a:avLst/>
          </a:prstGeom>
        </p:spPr>
        <p:txBody>
          <a:bodyPr/>
          <a:lstStyle>
            <a:lvl1pPr marL="0" algn="l" defTabSz="609102" rtl="0" eaLnBrk="1" latinLnBrk="0" hangingPunct="1">
              <a:defRPr lang="en-IE" sz="2399" b="1" kern="1200" dirty="0">
                <a:solidFill>
                  <a:srgbClr val="00594D"/>
                </a:solidFill>
                <a:latin typeface="Arial" panose="020B0604020202020204" pitchFamily="34" charset="0"/>
                <a:ea typeface="+mn-ea"/>
                <a:cs typeface="+mn-cs"/>
              </a:defRPr>
            </a:lvl1pPr>
          </a:lstStyle>
          <a:p>
            <a:r>
              <a:rPr lang="en-US"/>
              <a:t>Click to edit Master title style</a:t>
            </a:r>
            <a:endParaRPr lang="en-IE"/>
          </a:p>
        </p:txBody>
      </p:sp>
      <p:sp>
        <p:nvSpPr>
          <p:cNvPr id="13" name="Text Placeholder 70">
            <a:extLst>
              <a:ext uri="{FF2B5EF4-FFF2-40B4-BE49-F238E27FC236}">
                <a16:creationId xmlns:a16="http://schemas.microsoft.com/office/drawing/2014/main" id="{AD87155B-8ECD-463B-9522-427A2CF1BD7D}"/>
              </a:ext>
            </a:extLst>
          </p:cNvPr>
          <p:cNvSpPr>
            <a:spLocks noGrp="1"/>
          </p:cNvSpPr>
          <p:nvPr>
            <p:ph type="body" sz="quarter" idx="16"/>
          </p:nvPr>
        </p:nvSpPr>
        <p:spPr>
          <a:xfrm rot="5400000">
            <a:off x="239400" y="189920"/>
            <a:ext cx="360000" cy="838800"/>
          </a:xfrm>
          <a:prstGeom prst="round2SameRect">
            <a:avLst>
              <a:gd name="adj1" fmla="val 50000"/>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0" tIns="0" rIns="0" bIns="0" numCol="1" spcCol="0" rtlCol="0" fromWordArt="0" anchor="ctr" anchorCtr="0" forceAA="0" compatLnSpc="1">
            <a:prstTxWarp prst="textNoShape">
              <a:avLst/>
            </a:prstTxWarp>
            <a:noAutofit/>
          </a:bodyPr>
          <a:lstStyle>
            <a:lvl1pPr marL="0" indent="0" algn="ctr">
              <a:buNone/>
              <a:defRPr lang="en-US" sz="1399" b="1" smtClean="0">
                <a:solidFill>
                  <a:schemeClr val="lt1"/>
                </a:solidFill>
              </a:defRPr>
            </a:lvl1pPr>
            <a:lvl2pPr marL="228413" indent="0">
              <a:buNone/>
              <a:defRPr lang="en-US" sz="1399" smtClean="0">
                <a:solidFill>
                  <a:schemeClr val="lt1"/>
                </a:solidFill>
              </a:defRPr>
            </a:lvl2pPr>
            <a:lvl3pPr marL="932599" indent="0">
              <a:buFont typeface="Arial" panose="020B0604020202020204" pitchFamily="34" charset="0"/>
              <a:buNone/>
              <a:defRPr lang="en-US" sz="1399" smtClean="0">
                <a:solidFill>
                  <a:schemeClr val="lt1"/>
                </a:solidFill>
              </a:defRPr>
            </a:lvl3pPr>
            <a:lvl4pPr marL="1522757" indent="0">
              <a:buNone/>
              <a:defRPr lang="en-US" sz="1399" smtClean="0">
                <a:solidFill>
                  <a:schemeClr val="lt1"/>
                </a:solidFill>
              </a:defRPr>
            </a:lvl4pPr>
            <a:lvl5pPr marL="2131861" indent="0">
              <a:buNone/>
              <a:defRPr lang="en-IE" sz="1399">
                <a:solidFill>
                  <a:schemeClr val="lt1"/>
                </a:solidFill>
              </a:defRPr>
            </a:lvl5pPr>
          </a:lstStyle>
          <a:p>
            <a:pPr marL="0" lvl="0" algn="ctr"/>
            <a:r>
              <a:rPr lang="en-US"/>
              <a:t>Click to edit Master text styles</a:t>
            </a:r>
            <a:endParaRPr lang="en-IE"/>
          </a:p>
        </p:txBody>
      </p:sp>
      <p:sp>
        <p:nvSpPr>
          <p:cNvPr id="34" name="Text Placeholder 54">
            <a:extLst>
              <a:ext uri="{FF2B5EF4-FFF2-40B4-BE49-F238E27FC236}">
                <a16:creationId xmlns:a16="http://schemas.microsoft.com/office/drawing/2014/main" id="{D03CFF60-F175-45C4-A842-1FB9DF3CE71D}"/>
              </a:ext>
            </a:extLst>
          </p:cNvPr>
          <p:cNvSpPr>
            <a:spLocks noGrp="1"/>
          </p:cNvSpPr>
          <p:nvPr>
            <p:ph type="body" sz="quarter" idx="23"/>
          </p:nvPr>
        </p:nvSpPr>
        <p:spPr>
          <a:xfrm>
            <a:off x="6595320" y="4959216"/>
            <a:ext cx="1929928" cy="146194"/>
          </a:xfrm>
          <a:prstGeom prst="rect">
            <a:avLst/>
          </a:prstGeom>
          <a:solidFill>
            <a:schemeClr val="bg1"/>
          </a:solidFill>
          <a:ln w="19050">
            <a:noFill/>
          </a:ln>
        </p:spPr>
        <p:style>
          <a:lnRef idx="2">
            <a:schemeClr val="accent1"/>
          </a:lnRef>
          <a:fillRef idx="1">
            <a:schemeClr val="lt1"/>
          </a:fillRef>
          <a:effectRef idx="0">
            <a:schemeClr val="accent1"/>
          </a:effectRef>
          <a:fontRef idx="minor">
            <a:schemeClr val="dk1"/>
          </a:fontRef>
        </p:style>
        <p:txBody>
          <a:bodyPr wrap="none" lIns="96000" tIns="0" rIns="96000" bIns="0" rtlCol="0" anchor="ctr">
            <a:spAutoFit/>
          </a:bodyPr>
          <a:lstStyle>
            <a:lvl1pPr marL="0" indent="0">
              <a:buNone/>
              <a:defRPr lang="en-US" sz="930" b="1" smtClean="0">
                <a:solidFill>
                  <a:srgbClr val="273339"/>
                </a:solidFill>
              </a:defRPr>
            </a:lvl1pPr>
            <a:lvl2pPr marL="609104" indent="0">
              <a:buNone/>
              <a:defRPr lang="en-US" smtClean="0">
                <a:solidFill>
                  <a:schemeClr val="dk1"/>
                </a:solidFill>
              </a:defRPr>
            </a:lvl2pPr>
            <a:lvl3pPr marL="1218205" indent="0">
              <a:buNone/>
              <a:defRPr lang="en-US" smtClean="0">
                <a:solidFill>
                  <a:schemeClr val="dk1"/>
                </a:solidFill>
              </a:defRPr>
            </a:lvl3pPr>
            <a:lvl4pPr marL="1827307" indent="0">
              <a:buNone/>
              <a:defRPr lang="en-US" smtClean="0">
                <a:solidFill>
                  <a:schemeClr val="dk1"/>
                </a:solidFill>
              </a:defRPr>
            </a:lvl4pPr>
            <a:lvl5pPr marL="2436411" indent="0">
              <a:buNone/>
              <a:defRPr lang="en-IE">
                <a:solidFill>
                  <a:schemeClr val="dk1"/>
                </a:solidFill>
              </a:defRPr>
            </a:lvl5pPr>
          </a:lstStyle>
          <a:p>
            <a:pPr marL="456826" lvl="0" indent="-456826" defTabSz="609133"/>
            <a:r>
              <a:rPr lang="en-US"/>
              <a:t>Click to edit Master text styles</a:t>
            </a:r>
          </a:p>
        </p:txBody>
      </p:sp>
      <p:sp>
        <p:nvSpPr>
          <p:cNvPr id="3" name="Table Placeholder 2">
            <a:extLst>
              <a:ext uri="{FF2B5EF4-FFF2-40B4-BE49-F238E27FC236}">
                <a16:creationId xmlns:a16="http://schemas.microsoft.com/office/drawing/2014/main" id="{8D77867E-AA39-4E8D-B7E0-07F5224BE94A}"/>
              </a:ext>
            </a:extLst>
          </p:cNvPr>
          <p:cNvSpPr>
            <a:spLocks noGrp="1"/>
          </p:cNvSpPr>
          <p:nvPr>
            <p:ph type="tbl" sz="quarter" idx="24"/>
          </p:nvPr>
        </p:nvSpPr>
        <p:spPr>
          <a:xfrm>
            <a:off x="6423024" y="5175527"/>
            <a:ext cx="5349876" cy="1491975"/>
          </a:xfrm>
          <a:prstGeom prst="rect">
            <a:avLst/>
          </a:prstGeom>
        </p:spPr>
        <p:txBody>
          <a:bodyPr/>
          <a:lstStyle>
            <a:lvl1pPr marL="0" indent="0">
              <a:buNone/>
              <a:defRPr sz="700"/>
            </a:lvl1pPr>
          </a:lstStyle>
          <a:p>
            <a:endParaRPr lang="en-IE"/>
          </a:p>
        </p:txBody>
      </p:sp>
    </p:spTree>
    <p:extLst>
      <p:ext uri="{BB962C8B-B14F-4D97-AF65-F5344CB8AC3E}">
        <p14:creationId xmlns:p14="http://schemas.microsoft.com/office/powerpoint/2010/main" val="344534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first level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idx="1"/>
          </p:nvPr>
        </p:nvSpPr>
        <p:spPr>
          <a:xfrm>
            <a:off x="609601" y="1137919"/>
            <a:ext cx="10974284" cy="4954905"/>
          </a:xfrm>
        </p:spPr>
        <p:txBody>
          <a:bodyPr/>
          <a:lstStyle>
            <a:lvl1pPr marL="0" indent="0">
              <a:buNone/>
              <a:defRPr>
                <a:solidFill>
                  <a:schemeClr val="bg1"/>
                </a:solidFill>
              </a:defRPr>
            </a:lvl1pPr>
            <a:lvl2pPr marL="356438">
              <a:defRPr>
                <a:solidFill>
                  <a:schemeClr val="bg1"/>
                </a:solidFill>
              </a:defRPr>
            </a:lvl2pPr>
            <a:lvl3pPr marL="712875">
              <a:defRPr>
                <a:solidFill>
                  <a:schemeClr val="bg1"/>
                </a:solidFill>
              </a:defRPr>
            </a:lvl3pPr>
            <a:lvl4pPr marL="1069313">
              <a:defRPr>
                <a:solidFill>
                  <a:schemeClr val="bg1"/>
                </a:solidFill>
              </a:defRPr>
            </a:lvl4pPr>
            <a:lvl5pPr marL="1425751">
              <a:defRPr sz="1199">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EFDBB3-7C34-4E5E-AD13-1B49910A265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AD0F565-A080-4523-A04C-6DEE2789C33A}"/>
              </a:ext>
            </a:extLst>
          </p:cNvPr>
          <p:cNvSpPr>
            <a:spLocks noGrp="1"/>
          </p:cNvSpPr>
          <p:nvPr>
            <p:ph type="ftr" sz="quarter" idx="11"/>
          </p:nvPr>
        </p:nvSpPr>
        <p:spPr/>
        <p:txBody>
          <a:bodyPr/>
          <a:lstStyle/>
          <a:p>
            <a:r>
              <a:rPr lang="en-IN"/>
              <a:t>Highly Confidential &amp; Legally Privileged </a:t>
            </a:r>
          </a:p>
        </p:txBody>
      </p:sp>
      <p:sp>
        <p:nvSpPr>
          <p:cNvPr id="6" name="Slide Number Placeholder 5">
            <a:extLst>
              <a:ext uri="{FF2B5EF4-FFF2-40B4-BE49-F238E27FC236}">
                <a16:creationId xmlns:a16="http://schemas.microsoft.com/office/drawing/2014/main" id="{A6977AFB-BAAB-4831-9B67-3646A934EC34}"/>
              </a:ext>
            </a:extLst>
          </p:cNvPr>
          <p:cNvSpPr>
            <a:spLocks noGrp="1"/>
          </p:cNvSpPr>
          <p:nvPr>
            <p:ph type="sldNum" sz="quarter" idx="12"/>
          </p:nvPr>
        </p:nvSpPr>
        <p:spPr/>
        <p:txBody>
          <a:bodyPr/>
          <a:lstStyle/>
          <a:p>
            <a:r>
              <a:rPr lang="en-IN"/>
              <a:t>Page </a:t>
            </a:r>
            <a:fld id="{F1BC30E3-FFE5-4B91-AA19-87A149EBB9EE}" type="slidenum">
              <a:rPr smtClean="0"/>
              <a:pPr/>
              <a:t>‹#›</a:t>
            </a:fld>
            <a:endParaRPr/>
          </a:p>
        </p:txBody>
      </p:sp>
      <p:sp>
        <p:nvSpPr>
          <p:cNvPr id="8"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601" y="944326"/>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139030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idx="1"/>
          </p:nvPr>
        </p:nvSpPr>
        <p:spPr>
          <a:xfrm>
            <a:off x="609601" y="1137920"/>
            <a:ext cx="10972800" cy="4954905"/>
          </a:xfrm>
        </p:spPr>
        <p:txBody>
          <a:bodyPr/>
          <a:lstStyle>
            <a:lvl1pPr marL="0" indent="0">
              <a:spcBef>
                <a:spcPts val="480"/>
              </a:spcBef>
              <a:buNone/>
              <a:defRPr>
                <a:solidFill>
                  <a:schemeClr val="bg1"/>
                </a:solidFill>
              </a:defRPr>
            </a:lvl1pPr>
            <a:lvl2pPr marL="0" indent="0">
              <a:spcBef>
                <a:spcPts val="480"/>
              </a:spcBef>
              <a:buNone/>
              <a:defRPr sz="1799">
                <a:solidFill>
                  <a:schemeClr val="bg1"/>
                </a:solidFill>
              </a:defRPr>
            </a:lvl2pPr>
            <a:lvl3pPr marL="0" indent="0">
              <a:spcBef>
                <a:spcPts val="480"/>
              </a:spcBef>
              <a:buNone/>
              <a:defRPr sz="1599">
                <a:solidFill>
                  <a:schemeClr val="bg1"/>
                </a:solidFill>
              </a:defRPr>
            </a:lvl3pPr>
            <a:lvl4pPr marL="0" indent="0">
              <a:spcBef>
                <a:spcPts val="480"/>
              </a:spcBef>
              <a:buNone/>
              <a:defRPr sz="1399">
                <a:solidFill>
                  <a:schemeClr val="bg1"/>
                </a:solidFill>
              </a:defRPr>
            </a:lvl4pPr>
            <a:lvl5pPr marL="0" indent="0">
              <a:spcBef>
                <a:spcPts val="480"/>
              </a:spcBef>
              <a:buNone/>
              <a:defRPr sz="1199">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601" y="943262"/>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en-US"/>
              <a:t>Highly Confidential &amp; Legally Privileged </a:t>
            </a:r>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234317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s_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sz="half" idx="1"/>
          </p:nvPr>
        </p:nvSpPr>
        <p:spPr>
          <a:xfrm>
            <a:off x="609601" y="1137918"/>
            <a:ext cx="5384800" cy="4954907"/>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1" y="1137919"/>
            <a:ext cx="5384800" cy="4954906"/>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601" y="943262"/>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5" name="Date Placeholder 4">
            <a:extLst>
              <a:ext uri="{FF2B5EF4-FFF2-40B4-BE49-F238E27FC236}">
                <a16:creationId xmlns:a16="http://schemas.microsoft.com/office/drawing/2014/main" id="{B20B9B26-E95B-4DC1-A613-4C0C0933C72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ED7373D8-2AB5-4625-822C-B1F2B5CDC39C}"/>
              </a:ext>
            </a:extLst>
          </p:cNvPr>
          <p:cNvSpPr>
            <a:spLocks noGrp="1"/>
          </p:cNvSpPr>
          <p:nvPr>
            <p:ph type="ftr" sz="quarter" idx="11"/>
          </p:nvPr>
        </p:nvSpPr>
        <p:spPr/>
        <p:txBody>
          <a:bodyPr/>
          <a:lstStyle/>
          <a:p>
            <a:r>
              <a:rPr lang="en-US"/>
              <a:t>Highly Confidential &amp; Legally Privileged </a:t>
            </a:r>
          </a:p>
        </p:txBody>
      </p:sp>
      <p:sp>
        <p:nvSpPr>
          <p:cNvPr id="7" name="Slide Number Placeholder 6">
            <a:extLst>
              <a:ext uri="{FF2B5EF4-FFF2-40B4-BE49-F238E27FC236}">
                <a16:creationId xmlns:a16="http://schemas.microsoft.com/office/drawing/2014/main" id="{E76E3B4B-D68B-4AFA-A20D-2ECE69120F7E}"/>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2533664513"/>
      </p:ext>
    </p:extLst>
  </p:cSld>
  <p:clrMapOvr>
    <a:masterClrMapping/>
  </p:clrMapOvr>
  <p:extLst>
    <p:ext uri="{DCECCB84-F9BA-43D5-87BE-67443E8EF086}">
      <p15:sldGuideLst xmlns:p15="http://schemas.microsoft.com/office/powerpoint/2012/main">
        <p15:guide id="1" pos="3797">
          <p15:clr>
            <a:srgbClr val="FBAE40"/>
          </p15:clr>
        </p15:guide>
        <p15:guide id="2" pos="388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329" y="1869440"/>
            <a:ext cx="5390400" cy="422338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6405" y="1869440"/>
            <a:ext cx="5390400" cy="422338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p:cNvSpPr>
            <a:spLocks noGrp="1"/>
          </p:cNvSpPr>
          <p:nvPr>
            <p:ph type="body" sz="quarter" idx="12"/>
          </p:nvPr>
        </p:nvSpPr>
        <p:spPr>
          <a:xfrm>
            <a:off x="609601" y="1137920"/>
            <a:ext cx="5390400" cy="640800"/>
          </a:xfrm>
        </p:spPr>
        <p:txBody>
          <a:bodyPr anchor="t" anchorCtr="0"/>
          <a:lstStyle>
            <a:lvl1pPr>
              <a:buNone/>
              <a:defRPr b="1">
                <a:solidFill>
                  <a:schemeClr val="bg1"/>
                </a:solidFill>
              </a:defRPr>
            </a:lvl1pPr>
          </a:lstStyle>
          <a:p>
            <a:pPr lvl="0"/>
            <a:r>
              <a:rPr lang="en-US"/>
              <a:t>Edit Master text styles</a:t>
            </a:r>
          </a:p>
        </p:txBody>
      </p:sp>
      <p:sp>
        <p:nvSpPr>
          <p:cNvPr id="11" name="Text Placeholder 9"/>
          <p:cNvSpPr>
            <a:spLocks noGrp="1"/>
          </p:cNvSpPr>
          <p:nvPr>
            <p:ph type="body" sz="quarter" idx="13"/>
          </p:nvPr>
        </p:nvSpPr>
        <p:spPr>
          <a:xfrm>
            <a:off x="6196405" y="1137920"/>
            <a:ext cx="5390400" cy="640800"/>
          </a:xfrm>
        </p:spPr>
        <p:txBody>
          <a:bodyPr anchor="t" anchorCtr="0"/>
          <a:lstStyle>
            <a:lvl1pPr>
              <a:buNone/>
              <a:defRPr b="1">
                <a:solidFill>
                  <a:schemeClr val="bg1"/>
                </a:solidFill>
              </a:defRPr>
            </a:lvl1pPr>
          </a:lstStyle>
          <a:p>
            <a:pPr lvl="0"/>
            <a:r>
              <a:rPr lang="en-US"/>
              <a:t>Edit Master text styles</a:t>
            </a:r>
          </a:p>
        </p:txBody>
      </p:sp>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601" y="943262"/>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5" name="Date Placeholder 4">
            <a:extLst>
              <a:ext uri="{FF2B5EF4-FFF2-40B4-BE49-F238E27FC236}">
                <a16:creationId xmlns:a16="http://schemas.microsoft.com/office/drawing/2014/main" id="{409FCCF0-19BC-4024-9BCA-E14DB77EAF2F}"/>
              </a:ext>
            </a:extLst>
          </p:cNvPr>
          <p:cNvSpPr>
            <a:spLocks noGrp="1"/>
          </p:cNvSpPr>
          <p:nvPr>
            <p:ph type="dt" sz="half" idx="14"/>
          </p:nvPr>
        </p:nvSpPr>
        <p:spPr/>
        <p:txBody>
          <a:bodyPr/>
          <a:lstStyle/>
          <a:p>
            <a:endParaRPr lang="en-IN"/>
          </a:p>
        </p:txBody>
      </p:sp>
      <p:sp>
        <p:nvSpPr>
          <p:cNvPr id="6" name="Footer Placeholder 5">
            <a:extLst>
              <a:ext uri="{FF2B5EF4-FFF2-40B4-BE49-F238E27FC236}">
                <a16:creationId xmlns:a16="http://schemas.microsoft.com/office/drawing/2014/main" id="{12B54F7E-BDC4-4386-B2E2-1FC66609D14F}"/>
              </a:ext>
            </a:extLst>
          </p:cNvPr>
          <p:cNvSpPr>
            <a:spLocks noGrp="1"/>
          </p:cNvSpPr>
          <p:nvPr>
            <p:ph type="ftr" sz="quarter" idx="15"/>
          </p:nvPr>
        </p:nvSpPr>
        <p:spPr/>
        <p:txBody>
          <a:bodyPr/>
          <a:lstStyle/>
          <a:p>
            <a:r>
              <a:rPr lang="en-US"/>
              <a:t>Highly Confidential &amp; Legally Privileged </a:t>
            </a:r>
          </a:p>
        </p:txBody>
      </p:sp>
      <p:sp>
        <p:nvSpPr>
          <p:cNvPr id="7" name="Slide Number Placeholder 6">
            <a:extLst>
              <a:ext uri="{FF2B5EF4-FFF2-40B4-BE49-F238E27FC236}">
                <a16:creationId xmlns:a16="http://schemas.microsoft.com/office/drawing/2014/main" id="{B94FBF9A-EC9A-41E4-A24C-ECB5DC15CCD7}"/>
              </a:ext>
            </a:extLst>
          </p:cNvPr>
          <p:cNvSpPr>
            <a:spLocks noGrp="1"/>
          </p:cNvSpPr>
          <p:nvPr>
            <p:ph type="sldNum" sz="quarter" idx="16"/>
          </p:nvPr>
        </p:nvSpPr>
        <p:spPr/>
        <p:txBody>
          <a:body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2401157284"/>
      </p:ext>
    </p:extLst>
  </p:cSld>
  <p:clrMapOvr>
    <a:masterClrMapping/>
  </p:clrMapOvr>
  <p:extLst>
    <p:ext uri="{DCECCB84-F9BA-43D5-87BE-67443E8EF086}">
      <p15:sldGuideLst xmlns:p15="http://schemas.microsoft.com/office/powerpoint/2012/main">
        <p15:guide id="1" pos="3797">
          <p15:clr>
            <a:srgbClr val="FBAE40"/>
          </p15:clr>
        </p15:guide>
        <p15:guide id="2" pos="388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ixed layout_Agenda">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756241"/>
            <a:ext cx="3087667" cy="180000"/>
          </a:xfrm>
        </p:spPr>
        <p:txBody>
          <a:bodyPr/>
          <a:lstStyle>
            <a:lvl1pPr marL="0" indent="0">
              <a:buNone/>
              <a:defRPr sz="1199">
                <a:solidFill>
                  <a:schemeClr val="bg1"/>
                </a:solidFill>
              </a:defRPr>
            </a:lvl1pPr>
          </a:lstStyle>
          <a:p>
            <a:pPr lvl="0"/>
            <a:r>
              <a:rPr lang="en-US"/>
              <a:t>Name Surname</a:t>
            </a:r>
            <a:endParaRPr lang="en-GB"/>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3998884"/>
            <a:ext cx="3087667" cy="180000"/>
          </a:xfrm>
        </p:spPr>
        <p:txBody>
          <a:bodyPr/>
          <a:lstStyle>
            <a:lvl1pPr marL="0" indent="0">
              <a:buNone/>
              <a:defRPr sz="1199">
                <a:solidFill>
                  <a:schemeClr val="bg1"/>
                </a:solidFill>
              </a:defRPr>
            </a:lvl1pPr>
          </a:lstStyle>
          <a:p>
            <a:pPr lvl="0"/>
            <a:r>
              <a:rPr lang="en-US"/>
              <a:t>Job Title to go here</a:t>
            </a:r>
            <a:endParaRPr lang="en-GB"/>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r>
              <a:rPr lang="en-US"/>
              <a:t>Click icon to add picture</a:t>
            </a:r>
            <a:endParaRPr lang="en-GB"/>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19821" y="1137921"/>
            <a:ext cx="5462580" cy="373807"/>
          </a:xfrm>
        </p:spPr>
        <p:txBody>
          <a:bodyPr/>
          <a:lstStyle>
            <a:lvl1pPr marL="0" indent="0">
              <a:buNone/>
              <a:defRPr/>
            </a:lvl1pPr>
          </a:lstStyle>
          <a:p>
            <a:pPr lvl="0"/>
            <a:r>
              <a:rPr lang="en-US"/>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19821" y="1635009"/>
            <a:ext cx="5462580" cy="1611554"/>
          </a:xfrm>
        </p:spPr>
        <p:txBody>
          <a:bodyPr/>
          <a:lstStyle>
            <a:lvl1pPr marL="0" indent="0">
              <a:buNone/>
              <a:defRPr sz="1599"/>
            </a:lvl1pPr>
          </a:lstStyle>
          <a:p>
            <a:pPr lvl="0"/>
            <a:r>
              <a:rPr lang="en-US"/>
              <a:t>Content EY Interstate Light, 16pt, Lorem ipsum dolor, 12pt, </a:t>
            </a:r>
            <a:r>
              <a:rPr lang="en-US" err="1"/>
              <a:t>Utinam</a:t>
            </a:r>
            <a:r>
              <a:rPr lang="en-US"/>
              <a:t> </a:t>
            </a:r>
            <a:r>
              <a:rPr lang="en-US" err="1"/>
              <a:t>nonumy</a:t>
            </a:r>
            <a:r>
              <a:rPr lang="en-US"/>
              <a:t> </a:t>
            </a:r>
            <a:r>
              <a:rPr lang="en-US" err="1"/>
              <a:t>abhorreant</a:t>
            </a:r>
            <a:r>
              <a:rPr lang="en-US"/>
              <a:t> </a:t>
            </a:r>
            <a:r>
              <a:rPr lang="en-US" err="1"/>
              <a:t>sead</a:t>
            </a:r>
            <a:r>
              <a:rPr lang="en-US"/>
              <a:t>. </a:t>
            </a:r>
            <a:r>
              <a:rPr lang="en-US" err="1"/>
              <a:t>Putant</a:t>
            </a:r>
            <a:r>
              <a:rPr lang="en-US"/>
              <a:t> </a:t>
            </a:r>
            <a:r>
              <a:rPr lang="en-US" err="1"/>
              <a:t>probatus</a:t>
            </a:r>
            <a:r>
              <a:rPr lang="en-US"/>
              <a:t> id vis, ad his </a:t>
            </a:r>
            <a:r>
              <a:rPr lang="en-US" err="1"/>
              <a:t>meis</a:t>
            </a:r>
            <a:r>
              <a:rPr lang="en-US"/>
              <a:t> </a:t>
            </a:r>
            <a:r>
              <a:rPr lang="en-US" err="1"/>
              <a:t>habemus</a:t>
            </a:r>
            <a:r>
              <a:rPr lang="en-US"/>
              <a:t> </a:t>
            </a:r>
            <a:r>
              <a:rPr lang="en-US" err="1"/>
              <a:t>repudiare</a:t>
            </a:r>
            <a:r>
              <a:rPr lang="en-US"/>
              <a:t>, has an </a:t>
            </a:r>
            <a:r>
              <a:rPr lang="en-US" err="1"/>
              <a:t>pericula</a:t>
            </a:r>
            <a:r>
              <a:rPr lang="en-US"/>
              <a:t> </a:t>
            </a:r>
            <a:r>
              <a:rPr lang="en-US" err="1"/>
              <a:t>tractatos</a:t>
            </a:r>
            <a:r>
              <a:rPr lang="en-US"/>
              <a:t>. </a:t>
            </a:r>
            <a:r>
              <a:rPr lang="en-US" err="1"/>
              <a:t>Nec</a:t>
            </a:r>
            <a:r>
              <a:rPr lang="en-US"/>
              <a:t> </a:t>
            </a:r>
            <a:r>
              <a:rPr lang="en-US" err="1"/>
              <a:t>debitis</a:t>
            </a:r>
            <a:r>
              <a:rPr lang="en-US"/>
              <a:t> </a:t>
            </a:r>
            <a:r>
              <a:rPr lang="en-US" err="1"/>
              <a:t>dissentias</a:t>
            </a:r>
            <a:r>
              <a:rPr lang="en-US"/>
              <a:t> ad. </a:t>
            </a:r>
            <a:r>
              <a:rPr lang="en-US" err="1"/>
              <a:t>Patrioque</a:t>
            </a:r>
            <a:r>
              <a:rPr lang="en-US"/>
              <a:t> </a:t>
            </a:r>
            <a:r>
              <a:rPr lang="en-US" err="1"/>
              <a:t>voluptatum</a:t>
            </a:r>
            <a:r>
              <a:rPr lang="en-US"/>
              <a:t> </a:t>
            </a:r>
            <a:r>
              <a:rPr lang="en-US" err="1"/>
              <a:t>sed</a:t>
            </a:r>
            <a:r>
              <a:rPr lang="en-US"/>
              <a:t> ex, id </a:t>
            </a:r>
            <a:r>
              <a:rPr lang="en-US" err="1"/>
              <a:t>admodum</a:t>
            </a:r>
            <a:r>
              <a:rPr lang="en-US"/>
              <a:t>.</a:t>
            </a:r>
          </a:p>
          <a:p>
            <a:pPr lvl="0"/>
            <a:endParaRPr lang="en-US"/>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601" y="943262"/>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3" name="Date Placeholder 2">
            <a:extLst>
              <a:ext uri="{FF2B5EF4-FFF2-40B4-BE49-F238E27FC236}">
                <a16:creationId xmlns:a16="http://schemas.microsoft.com/office/drawing/2014/main" id="{C5822E28-B24F-4CF6-8F50-70ED7C22A114}"/>
              </a:ext>
            </a:extLst>
          </p:cNvPr>
          <p:cNvSpPr>
            <a:spLocks noGrp="1"/>
          </p:cNvSpPr>
          <p:nvPr>
            <p:ph type="dt" sz="half" idx="19"/>
          </p:nvPr>
        </p:nvSpPr>
        <p:spPr/>
        <p:txBody>
          <a:bodyPr/>
          <a:lstStyle/>
          <a:p>
            <a:endParaRPr lang="en-IN"/>
          </a:p>
        </p:txBody>
      </p:sp>
      <p:sp>
        <p:nvSpPr>
          <p:cNvPr id="4" name="Footer Placeholder 3">
            <a:extLst>
              <a:ext uri="{FF2B5EF4-FFF2-40B4-BE49-F238E27FC236}">
                <a16:creationId xmlns:a16="http://schemas.microsoft.com/office/drawing/2014/main" id="{6865E1CD-A05B-41DC-B488-E4BA204E7AE5}"/>
              </a:ext>
            </a:extLst>
          </p:cNvPr>
          <p:cNvSpPr>
            <a:spLocks noGrp="1"/>
          </p:cNvSpPr>
          <p:nvPr>
            <p:ph type="ftr" sz="quarter" idx="20"/>
          </p:nvPr>
        </p:nvSpPr>
        <p:spPr/>
        <p:txBody>
          <a:bodyPr/>
          <a:lstStyle/>
          <a:p>
            <a:r>
              <a:rPr lang="en-US"/>
              <a:t>Highly Confidential &amp; Legally Privileged </a:t>
            </a:r>
          </a:p>
        </p:txBody>
      </p:sp>
      <p:sp>
        <p:nvSpPr>
          <p:cNvPr id="6" name="Slide Number Placeholder 5">
            <a:extLst>
              <a:ext uri="{FF2B5EF4-FFF2-40B4-BE49-F238E27FC236}">
                <a16:creationId xmlns:a16="http://schemas.microsoft.com/office/drawing/2014/main" id="{5716ABDB-CF45-4001-9487-F3BA3DD8DACD}"/>
              </a:ext>
            </a:extLst>
          </p:cNvPr>
          <p:cNvSpPr>
            <a:spLocks noGrp="1"/>
          </p:cNvSpPr>
          <p:nvPr>
            <p:ph type="sldNum" sz="quarter" idx="21"/>
          </p:nvPr>
        </p:nvSpPr>
        <p:spPr/>
        <p:txBody>
          <a:bodyPr/>
          <a:lstStyle/>
          <a:p>
            <a:r>
              <a:rPr lang="en-GB"/>
              <a:t>Page </a:t>
            </a:r>
            <a:fld id="{F1BC30E3-FFE5-4B91-AA19-87A149EBB9EE}" type="slidenum">
              <a:rPr smtClean="0"/>
              <a:pPr/>
              <a:t>‹#›</a:t>
            </a:fld>
            <a:endParaRPr/>
          </a:p>
        </p:txBody>
      </p:sp>
      <p:sp>
        <p:nvSpPr>
          <p:cNvPr id="8" name="Content Placeholder 7"/>
          <p:cNvSpPr>
            <a:spLocks noGrp="1"/>
          </p:cNvSpPr>
          <p:nvPr>
            <p:ph sz="quarter" idx="22"/>
          </p:nvPr>
        </p:nvSpPr>
        <p:spPr>
          <a:xfrm>
            <a:off x="609600" y="1137921"/>
            <a:ext cx="4954924" cy="4267457"/>
          </a:xfrm>
        </p:spPr>
        <p:txBody>
          <a:bodyPr/>
          <a:lstStyle/>
          <a:p>
            <a:pPr lvl="0"/>
            <a:r>
              <a:rPr lang="en-US"/>
              <a:t>Edit Master text styles</a:t>
            </a:r>
          </a:p>
        </p:txBody>
      </p:sp>
    </p:spTree>
    <p:extLst>
      <p:ext uri="{BB962C8B-B14F-4D97-AF65-F5344CB8AC3E}">
        <p14:creationId xmlns:p14="http://schemas.microsoft.com/office/powerpoint/2010/main" val="312251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sz="2399">
                <a:solidFill>
                  <a:schemeClr val="bg1"/>
                </a:solidFill>
              </a:defRPr>
            </a:lvl1pPr>
          </a:lstStyle>
          <a:p>
            <a:r>
              <a:rPr lang="en-US"/>
              <a:t>Standard slide</a:t>
            </a:r>
            <a:endParaRPr lang="en-GB"/>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43262"/>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3" name="Date Placeholder 2">
            <a:extLst>
              <a:ext uri="{FF2B5EF4-FFF2-40B4-BE49-F238E27FC236}">
                <a16:creationId xmlns:a16="http://schemas.microsoft.com/office/drawing/2014/main" id="{40F0AABF-D862-4E52-856A-98A908BD81E4}"/>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7F5FDC76-F946-4827-A773-FCD68068B859}"/>
              </a:ext>
            </a:extLst>
          </p:cNvPr>
          <p:cNvSpPr>
            <a:spLocks noGrp="1"/>
          </p:cNvSpPr>
          <p:nvPr>
            <p:ph type="ftr" sz="quarter" idx="11"/>
          </p:nvPr>
        </p:nvSpPr>
        <p:spPr/>
        <p:txBody>
          <a:bodyPr/>
          <a:lstStyle/>
          <a:p>
            <a:r>
              <a:rPr lang="en-US"/>
              <a:t>Highly Confidential &amp; Legally Privileged </a:t>
            </a:r>
          </a:p>
        </p:txBody>
      </p:sp>
      <p:sp>
        <p:nvSpPr>
          <p:cNvPr id="5" name="Slide Number Placeholder 4">
            <a:extLst>
              <a:ext uri="{FF2B5EF4-FFF2-40B4-BE49-F238E27FC236}">
                <a16:creationId xmlns:a16="http://schemas.microsoft.com/office/drawing/2014/main" id="{2ABF873B-E40B-4AF7-8D2F-967775EB8EA6}"/>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7443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94200"/>
            <a:ext cx="10972800" cy="59088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609601" y="1137920"/>
            <a:ext cx="10972800" cy="4947920"/>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auto">
          <a:xfrm>
            <a:off x="11281250" y="6356350"/>
            <a:ext cx="303055"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184" y="6471244"/>
            <a:ext cx="1190638" cy="180000"/>
          </a:xfrm>
          <a:prstGeom prst="rect">
            <a:avLst/>
          </a:prstGeom>
        </p:spPr>
        <p:txBody>
          <a:bodyPr vert="horz" lIns="0" tIns="0" rIns="0" bIns="0" rtlCol="0" anchor="ctr"/>
          <a:lstStyle>
            <a:lvl1pPr marL="0" algn="l" defTabSz="913943" rtl="0" eaLnBrk="1" latinLnBrk="0" hangingPunct="1">
              <a:defRPr lang="en-IN" sz="800" kern="1200" smtClean="0">
                <a:solidFill>
                  <a:schemeClr val="bg1"/>
                </a:solidFill>
                <a:latin typeface="EYInterstate" panose="02000503020000020004" pitchFamily="2" charset="0"/>
                <a:ea typeface="+mn-ea"/>
                <a:cs typeface="+mn-cs"/>
              </a:defRPr>
            </a:lvl1pPr>
          </a:lstStyle>
          <a:p>
            <a:endParaRPr lang="en-IN"/>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3237502" y="6471244"/>
            <a:ext cx="5757002" cy="180000"/>
          </a:xfrm>
          <a:prstGeom prst="rect">
            <a:avLst/>
          </a:prstGeom>
        </p:spPr>
        <p:txBody>
          <a:bodyPr vert="horz" lIns="0" tIns="0" rIns="0" bIns="0" rtlCol="0" anchor="ctr"/>
          <a:lstStyle>
            <a:lvl1pPr marL="0" algn="l" defTabSz="913943" rtl="0" eaLnBrk="1" latinLnBrk="0" hangingPunct="1">
              <a:defRPr lang="en-IN" sz="800" kern="1200" dirty="0">
                <a:solidFill>
                  <a:schemeClr val="bg1"/>
                </a:solidFill>
                <a:latin typeface="EYInterstate" panose="02000503020000020004" pitchFamily="2" charset="0"/>
                <a:ea typeface="+mn-ea"/>
                <a:cs typeface="+mn-cs"/>
              </a:defRPr>
            </a:lvl1pPr>
          </a:lstStyle>
          <a:p>
            <a:r>
              <a:rPr lang="en-US"/>
              <a:t>Highly Confidential &amp; Legally Privileged </a:t>
            </a:r>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6900" y="6471244"/>
            <a:ext cx="662721" cy="180000"/>
          </a:xfrm>
          <a:prstGeom prst="rect">
            <a:avLst/>
          </a:prstGeom>
        </p:spPr>
        <p:txBody>
          <a:bodyPr vert="horz" lIns="0" tIns="0" rIns="0" bIns="0" rtlCol="0" anchor="ctr"/>
          <a:lstStyle>
            <a:lvl1pPr marL="0" algn="l" defTabSz="913943" rtl="0" eaLnBrk="1" latinLnBrk="0" hangingPunct="1">
              <a:defRPr lang="en-IN" sz="800" kern="1200" smtClean="0">
                <a:solidFill>
                  <a:schemeClr val="bg1"/>
                </a:solidFill>
                <a:latin typeface="EYInterstate" panose="02000503020000020004" pitchFamily="2" charset="0"/>
                <a:ea typeface="+mn-ea"/>
                <a:cs typeface="+mn-cs"/>
              </a:defRPr>
            </a:lvl1p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1498041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Lst>
  <p:hf hdr="0" dt="0"/>
  <p:txStyles>
    <p:titleStyle>
      <a:lvl1pPr algn="l" defTabSz="913943" rtl="0" eaLnBrk="1" latinLnBrk="0" hangingPunct="1">
        <a:lnSpc>
          <a:spcPct val="85000"/>
        </a:lnSpc>
        <a:spcBef>
          <a:spcPct val="0"/>
        </a:spcBef>
        <a:buNone/>
        <a:defRPr sz="2399" b="0" kern="1200">
          <a:solidFill>
            <a:schemeClr val="bg1"/>
          </a:solidFill>
          <a:latin typeface="EYInterstate Light" panose="02000506000000020004" pitchFamily="2" charset="0"/>
          <a:ea typeface="+mj-ea"/>
          <a:cs typeface="Arial" pitchFamily="34" charset="0"/>
        </a:defRPr>
      </a:lvl1pPr>
    </p:titleStyle>
    <p:bodyStyle>
      <a:lvl1pPr marL="356438" indent="-356438" algn="l" defTabSz="913943" rtl="0" eaLnBrk="1" latinLnBrk="0" hangingPunct="1">
        <a:spcBef>
          <a:spcPct val="20000"/>
        </a:spcBef>
        <a:buClr>
          <a:schemeClr val="tx2"/>
        </a:buClr>
        <a:buSzPct val="110000"/>
        <a:buFont typeface="EYInterstate Light" panose="02000506000000020004" pitchFamily="2" charset="0"/>
        <a:buChar char="•"/>
        <a:defRPr sz="1999" kern="1200">
          <a:solidFill>
            <a:schemeClr val="bg1"/>
          </a:solidFill>
          <a:latin typeface="EYInterstate Light" panose="02000506000000020004" pitchFamily="2" charset="0"/>
          <a:ea typeface="+mn-ea"/>
          <a:cs typeface="+mn-cs"/>
        </a:defRPr>
      </a:lvl1pPr>
      <a:lvl2pPr marL="712875" indent="-356438" algn="l" defTabSz="913943" rtl="0" eaLnBrk="1" latinLnBrk="0" hangingPunct="1">
        <a:spcBef>
          <a:spcPct val="20000"/>
        </a:spcBef>
        <a:buClr>
          <a:schemeClr val="tx2"/>
        </a:buClr>
        <a:buSzPct val="110000"/>
        <a:buFont typeface="EYInterstate Light" panose="02000506000000020004" pitchFamily="2" charset="0"/>
        <a:buChar char="•"/>
        <a:defRPr sz="1799" kern="1200">
          <a:solidFill>
            <a:schemeClr val="bg1"/>
          </a:solidFill>
          <a:latin typeface="EYInterstate Light" panose="02000506000000020004" pitchFamily="2" charset="0"/>
          <a:ea typeface="+mn-ea"/>
          <a:cs typeface="+mn-cs"/>
        </a:defRPr>
      </a:lvl2pPr>
      <a:lvl3pPr marL="1069313" indent="-356438" algn="l" defTabSz="913943" rtl="0" eaLnBrk="1" latinLnBrk="0" hangingPunct="1">
        <a:spcBef>
          <a:spcPct val="20000"/>
        </a:spcBef>
        <a:buClr>
          <a:schemeClr val="tx2"/>
        </a:buClr>
        <a:buSzPct val="110000"/>
        <a:buFont typeface="EYInterstate Light" panose="02000506000000020004" pitchFamily="2" charset="0"/>
        <a:buChar char="•"/>
        <a:defRPr sz="1599" kern="1200">
          <a:solidFill>
            <a:schemeClr val="bg1"/>
          </a:solidFill>
          <a:latin typeface="EYInterstate Light" panose="02000506000000020004" pitchFamily="2" charset="0"/>
          <a:ea typeface="+mn-ea"/>
          <a:cs typeface="+mn-cs"/>
        </a:defRPr>
      </a:lvl3pPr>
      <a:lvl4pPr marL="1425751" indent="-356438" algn="l" defTabSz="913943" rtl="0" eaLnBrk="1" latinLnBrk="0" hangingPunct="1">
        <a:spcBef>
          <a:spcPct val="20000"/>
        </a:spcBef>
        <a:buClr>
          <a:schemeClr val="tx2"/>
        </a:buClr>
        <a:buSzPct val="110000"/>
        <a:buFont typeface="EYInterstate Light" panose="02000506000000020004" pitchFamily="2" charset="0"/>
        <a:buChar char="•"/>
        <a:defRPr sz="1399" kern="1200">
          <a:solidFill>
            <a:schemeClr val="bg1"/>
          </a:solidFill>
          <a:latin typeface="EYInterstate Light" panose="02000506000000020004" pitchFamily="2" charset="0"/>
          <a:ea typeface="+mn-ea"/>
          <a:cs typeface="+mn-cs"/>
        </a:defRPr>
      </a:lvl4pPr>
      <a:lvl5pPr marL="1782188" indent="-356438" algn="l" defTabSz="913943" rtl="0" eaLnBrk="1" latinLnBrk="0" hangingPunct="1">
        <a:spcBef>
          <a:spcPct val="20000"/>
        </a:spcBef>
        <a:buClr>
          <a:schemeClr val="tx2"/>
        </a:buClr>
        <a:buSzPct val="110000"/>
        <a:buFont typeface="EYInterstate Light" panose="02000506000000020004" pitchFamily="2" charset="0"/>
        <a:buChar char="•"/>
        <a:defRPr sz="1199" kern="1200">
          <a:solidFill>
            <a:schemeClr val="bg1"/>
          </a:solidFill>
          <a:latin typeface="EYInterstate Light" panose="02000506000000020004" pitchFamily="2" charset="0"/>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709">
          <p15:clr>
            <a:srgbClr val="F26B43"/>
          </p15:clr>
        </p15:guide>
        <p15:guide id="3" pos="372">
          <p15:clr>
            <a:srgbClr val="F26B43"/>
          </p15:clr>
        </p15:guide>
        <p15:guide id="4" pos="7312">
          <p15:clr>
            <a:srgbClr val="F26B43"/>
          </p15:clr>
        </p15:guide>
        <p15:guide id="5" orient="horz" pos="383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learn.microsoft.com/en-us/power-platform/admin/recover-environment" TargetMode="External"/><Relationship Id="rId2" Type="http://schemas.openxmlformats.org/officeDocument/2006/relationships/hyperlink" Target="https://learn.microsoft.com/en-us/power-platform/admin/business-continuity-disaster-recovery"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cloud.netapp.com/blog/5-considerations-before-you-backup-on-azure"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D608-AFFF-46C9-8E0B-9C2D9139B27A}"/>
              </a:ext>
            </a:extLst>
          </p:cNvPr>
          <p:cNvSpPr>
            <a:spLocks noGrp="1"/>
          </p:cNvSpPr>
          <p:nvPr>
            <p:ph type="ctrTitle"/>
          </p:nvPr>
        </p:nvSpPr>
        <p:spPr>
          <a:xfrm>
            <a:off x="775100" y="1954221"/>
            <a:ext cx="4551502" cy="979702"/>
          </a:xfrm>
        </p:spPr>
        <p:txBody>
          <a:bodyPr/>
          <a:lstStyle/>
          <a:p>
            <a:r>
              <a:rPr lang="en-GB"/>
              <a:t>DSN – Business Resilience</a:t>
            </a:r>
          </a:p>
        </p:txBody>
      </p:sp>
      <p:sp>
        <p:nvSpPr>
          <p:cNvPr id="3" name="Subtitle 2">
            <a:extLst>
              <a:ext uri="{FF2B5EF4-FFF2-40B4-BE49-F238E27FC236}">
                <a16:creationId xmlns:a16="http://schemas.microsoft.com/office/drawing/2014/main" id="{45B0BC0A-8501-4630-9CF3-3986C683819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649120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CE8C-836D-44D8-82FA-5F00B2DCDE32}"/>
              </a:ext>
            </a:extLst>
          </p:cNvPr>
          <p:cNvSpPr>
            <a:spLocks noGrp="1"/>
          </p:cNvSpPr>
          <p:nvPr>
            <p:ph type="title"/>
          </p:nvPr>
        </p:nvSpPr>
        <p:spPr/>
        <p:txBody>
          <a:bodyPr/>
          <a:lstStyle/>
          <a:p>
            <a:r>
              <a:rPr lang="en-GB" sz="2400">
                <a:solidFill>
                  <a:schemeClr val="bg1"/>
                </a:solidFill>
              </a:rPr>
              <a:t>Microsoft Cloud Services SLAs</a:t>
            </a:r>
            <a:r>
              <a:rPr lang="en-GB" sz="2400"/>
              <a:t> </a:t>
            </a:r>
            <a:br>
              <a:rPr lang="en-GB" sz="2400">
                <a:solidFill>
                  <a:schemeClr val="bg1"/>
                </a:solidFill>
              </a:rPr>
            </a:br>
            <a:endParaRPr lang="en-US"/>
          </a:p>
        </p:txBody>
      </p:sp>
      <p:sp>
        <p:nvSpPr>
          <p:cNvPr id="3" name="Footer Placeholder 2">
            <a:extLst>
              <a:ext uri="{FF2B5EF4-FFF2-40B4-BE49-F238E27FC236}">
                <a16:creationId xmlns:a16="http://schemas.microsoft.com/office/drawing/2014/main" id="{D7F06518-48D9-4AA9-92BC-0C57BA487277}"/>
              </a:ext>
            </a:extLst>
          </p:cNvPr>
          <p:cNvSpPr>
            <a:spLocks noGrp="1"/>
          </p:cNvSpPr>
          <p:nvPr>
            <p:ph type="ftr" sz="quarter" idx="11"/>
          </p:nvPr>
        </p:nvSpPr>
        <p:spPr/>
        <p:txBody>
          <a:bodyPr/>
          <a:lstStyle/>
          <a:p>
            <a:r>
              <a:rPr lang="en-US"/>
              <a:t>Highly Confidential &amp; Legally Privileged </a:t>
            </a:r>
          </a:p>
        </p:txBody>
      </p:sp>
      <p:sp>
        <p:nvSpPr>
          <p:cNvPr id="4" name="Slide Number Placeholder 3">
            <a:extLst>
              <a:ext uri="{FF2B5EF4-FFF2-40B4-BE49-F238E27FC236}">
                <a16:creationId xmlns:a16="http://schemas.microsoft.com/office/drawing/2014/main" id="{D3CAB407-4347-40F7-A032-9108A09597B1}"/>
              </a:ext>
            </a:extLst>
          </p:cNvPr>
          <p:cNvSpPr>
            <a:spLocks noGrp="1"/>
          </p:cNvSpPr>
          <p:nvPr>
            <p:ph type="sldNum" sz="quarter" idx="12"/>
          </p:nvPr>
        </p:nvSpPr>
        <p:spPr/>
        <p:txBody>
          <a:bodyPr/>
          <a:lstStyle/>
          <a:p>
            <a:r>
              <a:rPr lang="en-GB"/>
              <a:t>Page </a:t>
            </a:r>
            <a:fld id="{F1BC30E3-FFE5-4B91-AA19-87A149EBB9EE}" type="slidenum">
              <a:rPr smtClean="0"/>
              <a:pPr/>
              <a:t>10</a:t>
            </a:fld>
            <a:endParaRPr/>
          </a:p>
        </p:txBody>
      </p:sp>
      <p:sp>
        <p:nvSpPr>
          <p:cNvPr id="5" name="TextBox 4">
            <a:extLst>
              <a:ext uri="{FF2B5EF4-FFF2-40B4-BE49-F238E27FC236}">
                <a16:creationId xmlns:a16="http://schemas.microsoft.com/office/drawing/2014/main" id="{6E7CF2EB-B4D5-4E0C-A564-E54D474167C9}"/>
              </a:ext>
            </a:extLst>
          </p:cNvPr>
          <p:cNvSpPr txBox="1"/>
          <p:nvPr/>
        </p:nvSpPr>
        <p:spPr>
          <a:xfrm>
            <a:off x="650383" y="1274416"/>
            <a:ext cx="9763737" cy="427809"/>
          </a:xfrm>
          <a:prstGeom prst="rect">
            <a:avLst/>
          </a:prstGeom>
          <a:noFill/>
        </p:spPr>
        <p:txBody>
          <a:bodyPr wrap="square" lIns="0" tIns="36576" rIns="0" bIns="0" rtlCol="0" anchor="t">
            <a:spAutoFit/>
          </a:bodyPr>
          <a:lstStyle/>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p:txBody>
      </p:sp>
      <p:graphicFrame>
        <p:nvGraphicFramePr>
          <p:cNvPr id="6" name="Table 5">
            <a:extLst>
              <a:ext uri="{FF2B5EF4-FFF2-40B4-BE49-F238E27FC236}">
                <a16:creationId xmlns:a16="http://schemas.microsoft.com/office/drawing/2014/main" id="{D03F1E79-ADBC-42E9-BBAB-0F1BC51765B7}"/>
              </a:ext>
            </a:extLst>
          </p:cNvPr>
          <p:cNvGraphicFramePr>
            <a:graphicFrameLocks noGrp="1"/>
          </p:cNvGraphicFramePr>
          <p:nvPr/>
        </p:nvGraphicFramePr>
        <p:xfrm>
          <a:off x="648000" y="1260000"/>
          <a:ext cx="10732168" cy="4635368"/>
        </p:xfrm>
        <a:graphic>
          <a:graphicData uri="http://schemas.openxmlformats.org/drawingml/2006/table">
            <a:tbl>
              <a:tblPr firstRow="1" bandRow="1">
                <a:tableStyleId>{073A0DAA-6AF3-43AB-8588-CEC1D06C72B9}</a:tableStyleId>
              </a:tblPr>
              <a:tblGrid>
                <a:gridCol w="1695150">
                  <a:extLst>
                    <a:ext uri="{9D8B030D-6E8A-4147-A177-3AD203B41FA5}">
                      <a16:colId xmlns:a16="http://schemas.microsoft.com/office/drawing/2014/main" val="1626318025"/>
                    </a:ext>
                  </a:extLst>
                </a:gridCol>
                <a:gridCol w="1009650">
                  <a:extLst>
                    <a:ext uri="{9D8B030D-6E8A-4147-A177-3AD203B41FA5}">
                      <a16:colId xmlns:a16="http://schemas.microsoft.com/office/drawing/2014/main" val="705063387"/>
                    </a:ext>
                  </a:extLst>
                </a:gridCol>
                <a:gridCol w="7100850">
                  <a:extLst>
                    <a:ext uri="{9D8B030D-6E8A-4147-A177-3AD203B41FA5}">
                      <a16:colId xmlns:a16="http://schemas.microsoft.com/office/drawing/2014/main" val="3773185861"/>
                    </a:ext>
                  </a:extLst>
                </a:gridCol>
                <a:gridCol w="926518">
                  <a:extLst>
                    <a:ext uri="{9D8B030D-6E8A-4147-A177-3AD203B41FA5}">
                      <a16:colId xmlns:a16="http://schemas.microsoft.com/office/drawing/2014/main" val="2203257574"/>
                    </a:ext>
                  </a:extLst>
                </a:gridCol>
              </a:tblGrid>
              <a:tr h="216186">
                <a:tc>
                  <a:txBody>
                    <a:bodyPr/>
                    <a:lstStyle/>
                    <a:p>
                      <a:pPr algn="l" fontAlgn="b"/>
                      <a:r>
                        <a:rPr lang="en-IE" sz="1100" u="none" strike="noStrike">
                          <a:effectLst/>
                        </a:rPr>
                        <a:t>Service</a:t>
                      </a:r>
                      <a:endParaRPr lang="en-IE" sz="11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Function</a:t>
                      </a:r>
                      <a:endParaRPr lang="en-IE" sz="11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Description</a:t>
                      </a:r>
                      <a:endParaRPr lang="en-IE" sz="11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SLA</a:t>
                      </a:r>
                      <a:endParaRPr lang="en-IE" sz="1100" b="1"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3774539132"/>
                  </a:ext>
                </a:extLst>
              </a:tr>
              <a:tr h="648559">
                <a:tc>
                  <a:txBody>
                    <a:bodyPr/>
                    <a:lstStyle/>
                    <a:p>
                      <a:pPr algn="l" fontAlgn="b"/>
                      <a:r>
                        <a:rPr lang="en-IE" sz="1100" u="none" strike="noStrike">
                          <a:effectLst/>
                        </a:rPr>
                        <a:t>Microsoft Defender</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Security</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Microsoft guarantee 99.9% availability of a Protected Node’s Security Monitoring information for the Standard tier of Azure Defender. </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100" u="none" strike="noStrike">
                          <a:effectLst/>
                        </a:rPr>
                        <a:t>99.99%</a:t>
                      </a:r>
                      <a:endParaRPr lang="en-IE" sz="11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1215225865"/>
                  </a:ext>
                </a:extLst>
              </a:tr>
              <a:tr h="1080932">
                <a:tc>
                  <a:txBody>
                    <a:bodyPr/>
                    <a:lstStyle/>
                    <a:p>
                      <a:pPr algn="l" fontAlgn="b"/>
                      <a:r>
                        <a:rPr lang="en-IE" sz="1100" u="none" strike="noStrike">
                          <a:effectLst/>
                        </a:rPr>
                        <a:t>Azure Data Lake Storage </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Storage</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Microsoft guarantee that at least 99.9% (99% for Cool and Archive* Access Tiers) of the time, Microsoft will successfully process requests to read data from Locally Redundant Storage (LRS), Zone Redundant Storage (ZRS), and Geo Redundant Storage (GRS) Accounts.</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100" u="none" strike="noStrike">
                          <a:effectLst/>
                        </a:rPr>
                        <a:t>99.99%</a:t>
                      </a:r>
                      <a:endParaRPr lang="en-IE" sz="11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3161703557"/>
                  </a:ext>
                </a:extLst>
              </a:tr>
              <a:tr h="1080932">
                <a:tc>
                  <a:txBody>
                    <a:bodyPr/>
                    <a:lstStyle/>
                    <a:p>
                      <a:pPr algn="l" fontAlgn="b"/>
                      <a:r>
                        <a:rPr lang="en-IE" sz="1100" u="none" strike="noStrike">
                          <a:effectLst/>
                        </a:rPr>
                        <a:t>Storage Accounts </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Storage</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Microsoft guarantee that at least 99.9% (99% for Cool and Archive* Access Tiers) of the time, Microsoft will successfully process requests to read data from Locally Redundant Storage (LRS), Zone Redundant Storage (ZRS), and Geo Redundant Storage (GRS) Accounts.</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100" u="none" strike="noStrike">
                          <a:effectLst/>
                        </a:rPr>
                        <a:t>99.99%</a:t>
                      </a:r>
                      <a:endParaRPr lang="en-IE" sz="11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3621047475"/>
                  </a:ext>
                </a:extLst>
              </a:tr>
              <a:tr h="1513305">
                <a:tc>
                  <a:txBody>
                    <a:bodyPr/>
                    <a:lstStyle/>
                    <a:p>
                      <a:pPr algn="l" fontAlgn="b"/>
                      <a:r>
                        <a:rPr lang="en-IE" sz="1100" u="none" strike="noStrike">
                          <a:effectLst/>
                        </a:rPr>
                        <a:t>Azure Virtual Desktop</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Virtual Desktop</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For Azure Virtual Desktop service eligibility, see licensing terms described here. Microsoft does not offer a financially backed service level agreement. Microsoft strive to attain at least 99.9% availability for the Azure Virtual Desktop service URLs. The availability of the session host virtual machines in your subscription is covered by the Virtual Machines SLA.</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N/A</a:t>
                      </a:r>
                      <a:endParaRPr lang="en-IE" sz="11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730759976"/>
                  </a:ext>
                </a:extLst>
              </a:tr>
            </a:tbl>
          </a:graphicData>
        </a:graphic>
      </p:graphicFrame>
    </p:spTree>
    <p:extLst>
      <p:ext uri="{BB962C8B-B14F-4D97-AF65-F5344CB8AC3E}">
        <p14:creationId xmlns:p14="http://schemas.microsoft.com/office/powerpoint/2010/main" val="352425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CE8C-836D-44D8-82FA-5F00B2DCDE32}"/>
              </a:ext>
            </a:extLst>
          </p:cNvPr>
          <p:cNvSpPr>
            <a:spLocks noGrp="1"/>
          </p:cNvSpPr>
          <p:nvPr>
            <p:ph type="title"/>
          </p:nvPr>
        </p:nvSpPr>
        <p:spPr/>
        <p:txBody>
          <a:bodyPr/>
          <a:lstStyle/>
          <a:p>
            <a:r>
              <a:rPr lang="en-GB" sz="2400">
                <a:latin typeface="EYInterstate Light"/>
                <a:cs typeface="Arial"/>
              </a:rPr>
              <a:t>Global Architecture Diagram</a:t>
            </a:r>
            <a:br>
              <a:rPr lang="en-GB" sz="2400"/>
            </a:br>
            <a:endParaRPr lang="en-US" sz="2350"/>
          </a:p>
        </p:txBody>
      </p:sp>
      <p:sp>
        <p:nvSpPr>
          <p:cNvPr id="3" name="Footer Placeholder 2">
            <a:extLst>
              <a:ext uri="{FF2B5EF4-FFF2-40B4-BE49-F238E27FC236}">
                <a16:creationId xmlns:a16="http://schemas.microsoft.com/office/drawing/2014/main" id="{D7F06518-48D9-4AA9-92BC-0C57BA487277}"/>
              </a:ext>
            </a:extLst>
          </p:cNvPr>
          <p:cNvSpPr>
            <a:spLocks noGrp="1"/>
          </p:cNvSpPr>
          <p:nvPr>
            <p:ph type="ftr" sz="quarter" idx="11"/>
          </p:nvPr>
        </p:nvSpPr>
        <p:spPr/>
        <p:txBody>
          <a:bodyPr/>
          <a:lstStyle/>
          <a:p>
            <a:r>
              <a:rPr lang="en-US"/>
              <a:t>Highly Confidential &amp; Legally Privileged </a:t>
            </a:r>
          </a:p>
        </p:txBody>
      </p:sp>
      <p:sp>
        <p:nvSpPr>
          <p:cNvPr id="4" name="Slide Number Placeholder 3">
            <a:extLst>
              <a:ext uri="{FF2B5EF4-FFF2-40B4-BE49-F238E27FC236}">
                <a16:creationId xmlns:a16="http://schemas.microsoft.com/office/drawing/2014/main" id="{D3CAB407-4347-40F7-A032-9108A09597B1}"/>
              </a:ext>
            </a:extLst>
          </p:cNvPr>
          <p:cNvSpPr>
            <a:spLocks noGrp="1"/>
          </p:cNvSpPr>
          <p:nvPr>
            <p:ph type="sldNum" sz="quarter" idx="12"/>
          </p:nvPr>
        </p:nvSpPr>
        <p:spPr/>
        <p:txBody>
          <a:bodyPr/>
          <a:lstStyle/>
          <a:p>
            <a:r>
              <a:rPr lang="en-GB"/>
              <a:t>Page </a:t>
            </a:r>
            <a:fld id="{F1BC30E3-FFE5-4B91-AA19-87A149EBB9EE}" type="slidenum">
              <a:rPr smtClean="0"/>
              <a:pPr/>
              <a:t>11</a:t>
            </a:fld>
            <a:endParaRPr/>
          </a:p>
        </p:txBody>
      </p:sp>
      <p:sp>
        <p:nvSpPr>
          <p:cNvPr id="5" name="TextBox 4">
            <a:extLst>
              <a:ext uri="{FF2B5EF4-FFF2-40B4-BE49-F238E27FC236}">
                <a16:creationId xmlns:a16="http://schemas.microsoft.com/office/drawing/2014/main" id="{6E7CF2EB-B4D5-4E0C-A564-E54D474167C9}"/>
              </a:ext>
            </a:extLst>
          </p:cNvPr>
          <p:cNvSpPr txBox="1"/>
          <p:nvPr/>
        </p:nvSpPr>
        <p:spPr>
          <a:xfrm>
            <a:off x="650383" y="1274416"/>
            <a:ext cx="9763737" cy="661720"/>
          </a:xfrm>
          <a:prstGeom prst="rect">
            <a:avLst/>
          </a:prstGeom>
          <a:noFill/>
        </p:spPr>
        <p:txBody>
          <a:bodyPr wrap="square" lIns="0" tIns="36576" rIns="0" bIns="0" rtlCol="0" anchor="t">
            <a:spAutoFit/>
          </a:bodyPr>
          <a:lstStyle/>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p:txBody>
      </p:sp>
    </p:spTree>
    <p:extLst>
      <p:ext uri="{BB962C8B-B14F-4D97-AF65-F5344CB8AC3E}">
        <p14:creationId xmlns:p14="http://schemas.microsoft.com/office/powerpoint/2010/main" val="46577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CE8C-836D-44D8-82FA-5F00B2DCDE32}"/>
              </a:ext>
            </a:extLst>
          </p:cNvPr>
          <p:cNvSpPr>
            <a:spLocks noGrp="1"/>
          </p:cNvSpPr>
          <p:nvPr>
            <p:ph type="title"/>
          </p:nvPr>
        </p:nvSpPr>
        <p:spPr/>
        <p:txBody>
          <a:bodyPr/>
          <a:lstStyle/>
          <a:p>
            <a:r>
              <a:rPr lang="en-GB" sz="2400"/>
              <a:t>Contents</a:t>
            </a:r>
            <a:br>
              <a:rPr lang="en-GB" sz="2400">
                <a:solidFill>
                  <a:schemeClr val="bg1"/>
                </a:solidFill>
              </a:rPr>
            </a:br>
            <a:endParaRPr lang="en-US"/>
          </a:p>
        </p:txBody>
      </p:sp>
      <p:sp>
        <p:nvSpPr>
          <p:cNvPr id="3" name="Footer Placeholder 2">
            <a:extLst>
              <a:ext uri="{FF2B5EF4-FFF2-40B4-BE49-F238E27FC236}">
                <a16:creationId xmlns:a16="http://schemas.microsoft.com/office/drawing/2014/main" id="{D7F06518-48D9-4AA9-92BC-0C57BA487277}"/>
              </a:ext>
            </a:extLst>
          </p:cNvPr>
          <p:cNvSpPr>
            <a:spLocks noGrp="1"/>
          </p:cNvSpPr>
          <p:nvPr>
            <p:ph type="ftr" sz="quarter" idx="11"/>
          </p:nvPr>
        </p:nvSpPr>
        <p:spPr/>
        <p:txBody>
          <a:bodyPr/>
          <a:lstStyle/>
          <a:p>
            <a:r>
              <a:rPr lang="en-US"/>
              <a:t>Highly Confidential &amp; Legally Privileged </a:t>
            </a:r>
          </a:p>
        </p:txBody>
      </p:sp>
      <p:sp>
        <p:nvSpPr>
          <p:cNvPr id="4" name="Slide Number Placeholder 3">
            <a:extLst>
              <a:ext uri="{FF2B5EF4-FFF2-40B4-BE49-F238E27FC236}">
                <a16:creationId xmlns:a16="http://schemas.microsoft.com/office/drawing/2014/main" id="{D3CAB407-4347-40F7-A032-9108A09597B1}"/>
              </a:ext>
            </a:extLst>
          </p:cNvPr>
          <p:cNvSpPr>
            <a:spLocks noGrp="1"/>
          </p:cNvSpPr>
          <p:nvPr>
            <p:ph type="sldNum" sz="quarter" idx="12"/>
          </p:nvPr>
        </p:nvSpPr>
        <p:spPr/>
        <p:txBody>
          <a:bodyPr/>
          <a:lstStyle/>
          <a:p>
            <a:r>
              <a:rPr lang="en-GB"/>
              <a:t>Page </a:t>
            </a:r>
            <a:fld id="{F1BC30E3-FFE5-4B91-AA19-87A149EBB9EE}" type="slidenum">
              <a:rPr smtClean="0"/>
              <a:pPr/>
              <a:t>2</a:t>
            </a:fld>
            <a:endParaRPr/>
          </a:p>
        </p:txBody>
      </p:sp>
      <p:sp>
        <p:nvSpPr>
          <p:cNvPr id="5" name="TextBox 4">
            <a:extLst>
              <a:ext uri="{FF2B5EF4-FFF2-40B4-BE49-F238E27FC236}">
                <a16:creationId xmlns:a16="http://schemas.microsoft.com/office/drawing/2014/main" id="{6E7CF2EB-B4D5-4E0C-A564-E54D474167C9}"/>
              </a:ext>
            </a:extLst>
          </p:cNvPr>
          <p:cNvSpPr txBox="1"/>
          <p:nvPr/>
        </p:nvSpPr>
        <p:spPr>
          <a:xfrm>
            <a:off x="650383" y="1274416"/>
            <a:ext cx="9763737" cy="3216265"/>
          </a:xfrm>
          <a:prstGeom prst="rect">
            <a:avLst/>
          </a:prstGeom>
          <a:noFill/>
        </p:spPr>
        <p:txBody>
          <a:bodyPr wrap="square" lIns="0" tIns="36576" rIns="0" bIns="0" rtlCol="0" anchor="t">
            <a:spAutoFit/>
          </a:bodyPr>
          <a:lstStyle/>
          <a:p>
            <a:pPr marL="356235" indent="-356235">
              <a:lnSpc>
                <a:spcPct val="85000"/>
              </a:lnSpc>
              <a:spcAft>
                <a:spcPts val="600"/>
              </a:spcAft>
              <a:buClr>
                <a:schemeClr val="accent2"/>
              </a:buClr>
              <a:buSzPct val="70000"/>
              <a:buFont typeface="Arial" pitchFamily="34" charset="0"/>
              <a:buChar char="►"/>
            </a:pPr>
            <a:r>
              <a:rPr lang="en-IE" sz="1200">
                <a:solidFill>
                  <a:schemeClr val="bg1"/>
                </a:solidFill>
              </a:rPr>
              <a:t>Dynamics 365 CRM</a:t>
            </a:r>
          </a:p>
          <a:p>
            <a:pPr marL="356235" indent="-356235">
              <a:lnSpc>
                <a:spcPct val="85000"/>
              </a:lnSpc>
              <a:spcAft>
                <a:spcPts val="600"/>
              </a:spcAft>
              <a:buClr>
                <a:schemeClr val="accent2"/>
              </a:buClr>
              <a:buSzPct val="70000"/>
              <a:buFont typeface="Arial" pitchFamily="34" charset="0"/>
              <a:buChar char="►"/>
            </a:pPr>
            <a:r>
              <a:rPr lang="en-IE" sz="1200">
                <a:solidFill>
                  <a:schemeClr val="bg1"/>
                </a:solidFill>
              </a:rPr>
              <a:t>Power Apps Portal</a:t>
            </a:r>
          </a:p>
          <a:p>
            <a:pPr marL="356235" indent="-356235">
              <a:lnSpc>
                <a:spcPct val="85000"/>
              </a:lnSpc>
              <a:spcAft>
                <a:spcPts val="600"/>
              </a:spcAft>
              <a:buClr>
                <a:schemeClr val="accent2"/>
              </a:buClr>
              <a:buSzPct val="70000"/>
              <a:buFont typeface="Arial" pitchFamily="34" charset="0"/>
              <a:buChar char="►"/>
            </a:pPr>
            <a:r>
              <a:rPr lang="en-IE" sz="1200">
                <a:solidFill>
                  <a:schemeClr val="bg1"/>
                </a:solidFill>
              </a:rPr>
              <a:t>Dataverse</a:t>
            </a:r>
          </a:p>
          <a:p>
            <a:pPr marL="356235" indent="-356235">
              <a:lnSpc>
                <a:spcPct val="85000"/>
              </a:lnSpc>
              <a:spcAft>
                <a:spcPts val="600"/>
              </a:spcAft>
              <a:buClr>
                <a:schemeClr val="accent2"/>
              </a:buClr>
              <a:buSzPct val="70000"/>
              <a:buFont typeface="Arial" pitchFamily="34" charset="0"/>
              <a:buChar char="►"/>
            </a:pPr>
            <a:r>
              <a:rPr lang="en-IE" sz="1200">
                <a:solidFill>
                  <a:schemeClr val="bg1"/>
                </a:solidFill>
              </a:rPr>
              <a:t>Commvault Metallic</a:t>
            </a: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0" marR="0">
              <a:spcBef>
                <a:spcPts val="0"/>
              </a:spcBef>
              <a:spcAft>
                <a:spcPts val="0"/>
              </a:spcAft>
            </a:pPr>
            <a:r>
              <a:rPr lang="en-IE" sz="1800">
                <a:effectLst/>
                <a:latin typeface="Calibri" panose="020F0502020204030204" pitchFamily="34" charset="0"/>
                <a:hlinkClick r:id="rId2"/>
              </a:rPr>
              <a:t>https://learn.microsoft.com/en-us/power-platform/admin/business-continuity-disaster-recovery</a:t>
            </a:r>
            <a:endParaRPr lang="en-IE" sz="1800">
              <a:effectLst/>
              <a:latin typeface="Calibri" panose="020F0502020204030204" pitchFamily="34" charset="0"/>
            </a:endParaRPr>
          </a:p>
          <a:p>
            <a:pPr marL="0" marR="0">
              <a:spcBef>
                <a:spcPts val="0"/>
              </a:spcBef>
              <a:spcAft>
                <a:spcPts val="0"/>
              </a:spcAft>
            </a:pPr>
            <a:r>
              <a:rPr lang="en-IE" sz="1800">
                <a:effectLst/>
                <a:latin typeface="Calibri" panose="020F0502020204030204" pitchFamily="34" charset="0"/>
                <a:hlinkClick r:id="rId3"/>
              </a:rPr>
              <a:t>https://learn.microsoft.com/en-us/power-platform/admin/recover-environment</a:t>
            </a:r>
            <a:endParaRPr lang="en-IE" sz="1800">
              <a:effectLst/>
              <a:latin typeface="Calibri" panose="020F0502020204030204" pitchFamily="34" charset="0"/>
            </a:endParaRPr>
          </a:p>
          <a:p>
            <a:pPr marL="0" marR="0">
              <a:spcBef>
                <a:spcPts val="0"/>
              </a:spcBef>
              <a:spcAft>
                <a:spcPts val="0"/>
              </a:spcAft>
            </a:pPr>
            <a:endParaRPr lang="en-IE">
              <a:latin typeface="Calibri" panose="020F0502020204030204" pitchFamily="34" charset="0"/>
            </a:endParaRPr>
          </a:p>
          <a:p>
            <a:pPr marL="0" marR="0">
              <a:spcBef>
                <a:spcPts val="0"/>
              </a:spcBef>
              <a:spcAft>
                <a:spcPts val="0"/>
              </a:spcAft>
            </a:pPr>
            <a:endParaRPr lang="en-IE" sz="1800">
              <a:effectLst/>
              <a:latin typeface="Calibri" panose="020F0502020204030204" pitchFamily="34" charset="0"/>
            </a:endParaRPr>
          </a:p>
          <a:p>
            <a:pPr marL="285750" indent="-285750">
              <a:buFont typeface="Arial" panose="020B0604020202020204" pitchFamily="34" charset="0"/>
              <a:buChar char="•"/>
            </a:pPr>
            <a:r>
              <a:rPr lang="en-IE">
                <a:solidFill>
                  <a:schemeClr val="bg1"/>
                </a:solidFill>
                <a:effectLst/>
                <a:latin typeface="Calibri" panose="020F0502020204030204" pitchFamily="34" charset="0"/>
              </a:rPr>
              <a:t>Azure Services</a:t>
            </a:r>
            <a:endParaRPr lang="en-IE" sz="1800">
              <a:effectLst/>
              <a:latin typeface="Calibri" panose="020F0502020204030204" pitchFamily="34" charset="0"/>
            </a:endParaRP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p:txBody>
      </p:sp>
    </p:spTree>
    <p:extLst>
      <p:ext uri="{BB962C8B-B14F-4D97-AF65-F5344CB8AC3E}">
        <p14:creationId xmlns:p14="http://schemas.microsoft.com/office/powerpoint/2010/main" val="401373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CE8C-836D-44D8-82FA-5F00B2DCDE32}"/>
              </a:ext>
            </a:extLst>
          </p:cNvPr>
          <p:cNvSpPr>
            <a:spLocks noGrp="1"/>
          </p:cNvSpPr>
          <p:nvPr>
            <p:ph type="title"/>
          </p:nvPr>
        </p:nvSpPr>
        <p:spPr/>
        <p:txBody>
          <a:bodyPr/>
          <a:lstStyle/>
          <a:p>
            <a:r>
              <a:rPr lang="en-GB" sz="2400">
                <a:solidFill>
                  <a:schemeClr val="bg1"/>
                </a:solidFill>
              </a:rPr>
              <a:t>Dynamics 365 CRM - </a:t>
            </a:r>
            <a:r>
              <a:rPr lang="en-IE" sz="2400">
                <a:solidFill>
                  <a:schemeClr val="bg1"/>
                </a:solidFill>
              </a:rPr>
              <a:t>Business continuity and disaster recovery</a:t>
            </a:r>
            <a:br>
              <a:rPr lang="en-GB" sz="2400">
                <a:solidFill>
                  <a:schemeClr val="bg1"/>
                </a:solidFill>
              </a:rPr>
            </a:br>
            <a:endParaRPr lang="en-US"/>
          </a:p>
        </p:txBody>
      </p:sp>
      <p:sp>
        <p:nvSpPr>
          <p:cNvPr id="3" name="Footer Placeholder 2">
            <a:extLst>
              <a:ext uri="{FF2B5EF4-FFF2-40B4-BE49-F238E27FC236}">
                <a16:creationId xmlns:a16="http://schemas.microsoft.com/office/drawing/2014/main" id="{D7F06518-48D9-4AA9-92BC-0C57BA487277}"/>
              </a:ext>
            </a:extLst>
          </p:cNvPr>
          <p:cNvSpPr>
            <a:spLocks noGrp="1"/>
          </p:cNvSpPr>
          <p:nvPr>
            <p:ph type="ftr" sz="quarter" idx="11"/>
          </p:nvPr>
        </p:nvSpPr>
        <p:spPr/>
        <p:txBody>
          <a:bodyPr/>
          <a:lstStyle/>
          <a:p>
            <a:r>
              <a:rPr lang="en-US"/>
              <a:t>Highly Confidential &amp; Legally Privileged </a:t>
            </a:r>
          </a:p>
        </p:txBody>
      </p:sp>
      <p:sp>
        <p:nvSpPr>
          <p:cNvPr id="4" name="Slide Number Placeholder 3">
            <a:extLst>
              <a:ext uri="{FF2B5EF4-FFF2-40B4-BE49-F238E27FC236}">
                <a16:creationId xmlns:a16="http://schemas.microsoft.com/office/drawing/2014/main" id="{D3CAB407-4347-40F7-A032-9108A09597B1}"/>
              </a:ext>
            </a:extLst>
          </p:cNvPr>
          <p:cNvSpPr>
            <a:spLocks noGrp="1"/>
          </p:cNvSpPr>
          <p:nvPr>
            <p:ph type="sldNum" sz="quarter" idx="12"/>
          </p:nvPr>
        </p:nvSpPr>
        <p:spPr/>
        <p:txBody>
          <a:bodyPr/>
          <a:lstStyle/>
          <a:p>
            <a:r>
              <a:rPr lang="en-GB"/>
              <a:t>Page </a:t>
            </a:r>
            <a:fld id="{F1BC30E3-FFE5-4B91-AA19-87A149EBB9EE}" type="slidenum">
              <a:rPr smtClean="0"/>
              <a:pPr/>
              <a:t>3</a:t>
            </a:fld>
            <a:endParaRPr/>
          </a:p>
        </p:txBody>
      </p:sp>
      <p:sp>
        <p:nvSpPr>
          <p:cNvPr id="5" name="TextBox 4">
            <a:extLst>
              <a:ext uri="{FF2B5EF4-FFF2-40B4-BE49-F238E27FC236}">
                <a16:creationId xmlns:a16="http://schemas.microsoft.com/office/drawing/2014/main" id="{6E7CF2EB-B4D5-4E0C-A564-E54D474167C9}"/>
              </a:ext>
            </a:extLst>
          </p:cNvPr>
          <p:cNvSpPr txBox="1"/>
          <p:nvPr/>
        </p:nvSpPr>
        <p:spPr>
          <a:xfrm>
            <a:off x="650383" y="1274416"/>
            <a:ext cx="9763737" cy="5430589"/>
          </a:xfrm>
          <a:prstGeom prst="rect">
            <a:avLst/>
          </a:prstGeom>
          <a:noFill/>
        </p:spPr>
        <p:txBody>
          <a:bodyPr wrap="square" lIns="0" tIns="36576" rIns="0" bIns="0" rtlCol="0" anchor="t">
            <a:spAutoFit/>
          </a:bodyPr>
          <a:lstStyle/>
          <a:p>
            <a:pPr marL="356235" indent="-356235">
              <a:lnSpc>
                <a:spcPct val="85000"/>
              </a:lnSpc>
              <a:spcAft>
                <a:spcPts val="600"/>
              </a:spcAft>
              <a:buClr>
                <a:schemeClr val="accent2"/>
              </a:buClr>
              <a:buSzPct val="70000"/>
              <a:buFont typeface="Arial" pitchFamily="34" charset="0"/>
              <a:buChar char="►"/>
            </a:pPr>
            <a:r>
              <a:rPr lang="en-IE" sz="1200">
                <a:solidFill>
                  <a:schemeClr val="bg1"/>
                </a:solidFill>
              </a:rPr>
              <a:t>Microsoft provides disaster recovery for production environments of Dynamics 365 software as a service (SaaS) applications for business continuity if there's an Azure region-wide outage. Tenant admins can deploy a production environment of a customer engagement app or Dataverse with appropriate licenses.</a:t>
            </a: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r>
              <a:rPr lang="en-IE" sz="1200">
                <a:solidFill>
                  <a:schemeClr val="bg1"/>
                </a:solidFill>
              </a:rPr>
              <a:t>Microsoft creates a replica of Azure SQL storage and file storage in the secondary region for each production environment at deployment. These replicas are referred to as geo-secondary replicas.</a:t>
            </a: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r>
              <a:rPr lang="en-IE" sz="1200">
                <a:solidFill>
                  <a:schemeClr val="bg1"/>
                </a:solidFill>
              </a:rPr>
              <a:t>Customer engagement apps adhere to the Microsoft business continuity and disaster recovery (BCDR) standard. The standard requires each online service to have a BCDR plan reviewed, updated, and tested at least annually.</a:t>
            </a: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r>
              <a:rPr lang="en-IE" sz="1200">
                <a:solidFill>
                  <a:schemeClr val="bg1"/>
                </a:solidFill>
              </a:rPr>
              <a:t>Microsoft provisions compute infrastructure so that it can handle the traffic volume if there's an environment or region-level failover, similar to data storage. If an outage is caused by faulty hardware or a network interruption, we route the traffic to the secondary region environments. Recovery Point Objective (RPO) is small and could take up to a few seconds or a couple of minutes.</a:t>
            </a: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r>
              <a:rPr lang="en-IE" sz="1200">
                <a:solidFill>
                  <a:schemeClr val="bg1"/>
                </a:solidFill>
              </a:rPr>
              <a:t>In the event of an unanticipated region-wide outage, such as a natural disaster that affects the entire Azure region, and Microsoft has determined that the region won't become available within a reasonable amount of time, Microsoft will notify customers and switch over the traffic to route to the secondary environments. In this case, it's possible that customers might experience a data loss of up to 15 minutes, depending on the nature and timing of the outage. Recovery Point Objective (RPO) is small and could take up to a few seconds or couple of minutes.</a:t>
            </a:r>
          </a:p>
          <a:p>
            <a:pPr>
              <a:lnSpc>
                <a:spcPct val="85000"/>
              </a:lnSpc>
              <a:spcAft>
                <a:spcPts val="600"/>
              </a:spcAft>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r>
              <a:rPr lang="en-IE" sz="1200">
                <a:solidFill>
                  <a:schemeClr val="bg1"/>
                </a:solidFill>
              </a:rPr>
              <a:t>Recovery Time Objective (RTO) varies depending on the nature of the outage, and could take 4 to 10 hours.</a:t>
            </a: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r>
              <a:rPr lang="en-IE" sz="1200">
                <a:solidFill>
                  <a:schemeClr val="bg1"/>
                </a:solidFill>
              </a:rPr>
              <a:t>When Microsoft determines that the primary region is back online and is fully operational, we switch the environments back. Users who are connected to affected systems could experience a brief interruption of up to one minute. The service, including all non-production environments, is fully restored. There's no data loss during the planned failback process.</a:t>
            </a: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p:txBody>
      </p:sp>
    </p:spTree>
    <p:extLst>
      <p:ext uri="{BB962C8B-B14F-4D97-AF65-F5344CB8AC3E}">
        <p14:creationId xmlns:p14="http://schemas.microsoft.com/office/powerpoint/2010/main" val="72306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CE8C-836D-44D8-82FA-5F00B2DCDE32}"/>
              </a:ext>
            </a:extLst>
          </p:cNvPr>
          <p:cNvSpPr>
            <a:spLocks noGrp="1"/>
          </p:cNvSpPr>
          <p:nvPr>
            <p:ph type="title"/>
          </p:nvPr>
        </p:nvSpPr>
        <p:spPr>
          <a:xfrm>
            <a:off x="626919" y="354814"/>
            <a:ext cx="10972800" cy="590400"/>
          </a:xfrm>
        </p:spPr>
        <p:txBody>
          <a:bodyPr/>
          <a:lstStyle/>
          <a:p>
            <a:r>
              <a:rPr lang="en-IE" sz="2400">
                <a:latin typeface="EYInterstate Light"/>
                <a:cs typeface="Arial"/>
              </a:rPr>
              <a:t>High Availability &amp; Business Continuity Plans</a:t>
            </a:r>
            <a:endParaRPr lang="en-US"/>
          </a:p>
        </p:txBody>
      </p:sp>
      <p:sp>
        <p:nvSpPr>
          <p:cNvPr id="3" name="Footer Placeholder 2">
            <a:extLst>
              <a:ext uri="{FF2B5EF4-FFF2-40B4-BE49-F238E27FC236}">
                <a16:creationId xmlns:a16="http://schemas.microsoft.com/office/drawing/2014/main" id="{D7F06518-48D9-4AA9-92BC-0C57BA487277}"/>
              </a:ext>
            </a:extLst>
          </p:cNvPr>
          <p:cNvSpPr>
            <a:spLocks noGrp="1"/>
          </p:cNvSpPr>
          <p:nvPr>
            <p:ph type="ftr" sz="quarter" idx="11"/>
          </p:nvPr>
        </p:nvSpPr>
        <p:spPr/>
        <p:txBody>
          <a:bodyPr/>
          <a:lstStyle/>
          <a:p>
            <a:r>
              <a:rPr lang="en-US"/>
              <a:t>Highly Confidential &amp; Legally Privileged </a:t>
            </a:r>
          </a:p>
        </p:txBody>
      </p:sp>
      <p:sp>
        <p:nvSpPr>
          <p:cNvPr id="4" name="Slide Number Placeholder 3">
            <a:extLst>
              <a:ext uri="{FF2B5EF4-FFF2-40B4-BE49-F238E27FC236}">
                <a16:creationId xmlns:a16="http://schemas.microsoft.com/office/drawing/2014/main" id="{D3CAB407-4347-40F7-A032-9108A09597B1}"/>
              </a:ext>
            </a:extLst>
          </p:cNvPr>
          <p:cNvSpPr>
            <a:spLocks noGrp="1"/>
          </p:cNvSpPr>
          <p:nvPr>
            <p:ph type="sldNum" sz="quarter" idx="12"/>
          </p:nvPr>
        </p:nvSpPr>
        <p:spPr/>
        <p:txBody>
          <a:bodyPr/>
          <a:lstStyle/>
          <a:p>
            <a:r>
              <a:rPr lang="en-GB"/>
              <a:t>Page </a:t>
            </a:r>
            <a:fld id="{F1BC30E3-FFE5-4B91-AA19-87A149EBB9EE}" type="slidenum">
              <a:rPr smtClean="0"/>
              <a:pPr/>
              <a:t>4</a:t>
            </a:fld>
            <a:endParaRPr/>
          </a:p>
        </p:txBody>
      </p:sp>
      <p:sp>
        <p:nvSpPr>
          <p:cNvPr id="5" name="TextBox 4">
            <a:extLst>
              <a:ext uri="{FF2B5EF4-FFF2-40B4-BE49-F238E27FC236}">
                <a16:creationId xmlns:a16="http://schemas.microsoft.com/office/drawing/2014/main" id="{6E7CF2EB-B4D5-4E0C-A564-E54D474167C9}"/>
              </a:ext>
            </a:extLst>
          </p:cNvPr>
          <p:cNvSpPr txBox="1"/>
          <p:nvPr/>
        </p:nvSpPr>
        <p:spPr>
          <a:xfrm>
            <a:off x="626919" y="1274416"/>
            <a:ext cx="10612327" cy="5095113"/>
          </a:xfrm>
          <a:prstGeom prst="rect">
            <a:avLst/>
          </a:prstGeom>
          <a:noFill/>
        </p:spPr>
        <p:txBody>
          <a:bodyPr wrap="square" lIns="0" tIns="36576" rIns="0" bIns="0" rtlCol="0" anchor="t">
            <a:spAutoFit/>
          </a:bodyPr>
          <a:lstStyle/>
          <a:p>
            <a:pPr marL="171450" indent="-171450" algn="just">
              <a:lnSpc>
                <a:spcPct val="150000"/>
              </a:lnSpc>
              <a:buClr>
                <a:schemeClr val="accent2"/>
              </a:buClr>
              <a:buSzPct val="70000"/>
              <a:buFont typeface="Wingdings" pitchFamily="34" charset="0"/>
              <a:buChar char="Ø"/>
            </a:pPr>
            <a:r>
              <a:rPr lang="en-IE" sz="1200" dirty="0">
                <a:solidFill>
                  <a:schemeClr val="bg1"/>
                </a:solidFill>
                <a:latin typeface="Tahoma"/>
                <a:ea typeface="Tahoma"/>
                <a:cs typeface="Tahoma"/>
              </a:rPr>
              <a:t>High availability: Refers to a set of technologies that minimize IT disruptions by providing business continuity of IT services through redundant, fault-tolerant, or failover-protected components inside the same data </a:t>
            </a:r>
            <a:r>
              <a:rPr lang="en-IE" sz="1200" dirty="0" err="1">
                <a:solidFill>
                  <a:schemeClr val="bg1"/>
                </a:solidFill>
                <a:latin typeface="Tahoma"/>
                <a:ea typeface="Tahoma"/>
                <a:cs typeface="Tahoma"/>
              </a:rPr>
              <a:t>center</a:t>
            </a:r>
            <a:r>
              <a:rPr lang="en-IE" sz="1200" dirty="0">
                <a:solidFill>
                  <a:schemeClr val="bg1"/>
                </a:solidFill>
                <a:latin typeface="Tahoma"/>
                <a:ea typeface="Tahoma"/>
                <a:cs typeface="Tahoma"/>
              </a:rPr>
              <a:t>. In our case, the data </a:t>
            </a:r>
            <a:r>
              <a:rPr lang="en-IE" sz="1200" dirty="0" err="1">
                <a:solidFill>
                  <a:schemeClr val="bg1"/>
                </a:solidFill>
                <a:latin typeface="Tahoma"/>
                <a:ea typeface="Tahoma"/>
                <a:cs typeface="Tahoma"/>
              </a:rPr>
              <a:t>center</a:t>
            </a:r>
            <a:r>
              <a:rPr lang="en-IE" sz="1200" dirty="0">
                <a:solidFill>
                  <a:schemeClr val="bg1"/>
                </a:solidFill>
                <a:latin typeface="Tahoma"/>
                <a:ea typeface="Tahoma"/>
                <a:cs typeface="Tahoma"/>
              </a:rPr>
              <a:t> resides within </a:t>
            </a:r>
            <a:r>
              <a:rPr lang="en-IE" sz="1200" dirty="0">
                <a:solidFill>
                  <a:schemeClr val="tx2">
                    <a:lumMod val="60000"/>
                    <a:lumOff val="40000"/>
                  </a:schemeClr>
                </a:solidFill>
                <a:latin typeface="Tahoma"/>
                <a:ea typeface="Tahoma"/>
                <a:cs typeface="Tahoma"/>
              </a:rPr>
              <a:t>one Azure region</a:t>
            </a:r>
            <a:endParaRPr lang="en-IE" sz="1200" dirty="0">
              <a:solidFill>
                <a:schemeClr val="tx2">
                  <a:lumMod val="60000"/>
                  <a:lumOff val="40000"/>
                </a:schemeClr>
              </a:solidFill>
            </a:endParaRPr>
          </a:p>
          <a:p>
            <a:pPr marL="171450" indent="-171450">
              <a:buClr>
                <a:schemeClr val="accent2"/>
              </a:buClr>
              <a:buSzPct val="70000"/>
              <a:buFont typeface="Wingdings" pitchFamily="34" charset="0"/>
              <a:buChar char="Ø"/>
            </a:pPr>
            <a:endParaRPr lang="en-IE" sz="1200" dirty="0">
              <a:solidFill>
                <a:schemeClr val="bg1"/>
              </a:solidFill>
            </a:endParaRPr>
          </a:p>
          <a:p>
            <a:pPr marL="171450" indent="-171450" algn="just">
              <a:lnSpc>
                <a:spcPct val="150000"/>
              </a:lnSpc>
              <a:buClr>
                <a:schemeClr val="accent2"/>
              </a:buClr>
              <a:buSzPct val="70000"/>
              <a:buFont typeface="Wingdings" pitchFamily="34" charset="0"/>
              <a:buChar char="Ø"/>
            </a:pPr>
            <a:r>
              <a:rPr lang="en-IE" sz="1200" dirty="0">
                <a:solidFill>
                  <a:schemeClr val="bg1"/>
                </a:solidFill>
                <a:latin typeface="Tahoma"/>
                <a:ea typeface="Tahoma"/>
                <a:cs typeface="Tahoma"/>
              </a:rPr>
              <a:t>Percentage of Uptime, Mean Time between Failures (</a:t>
            </a:r>
            <a:r>
              <a:rPr lang="en-IE" sz="1200" dirty="0">
                <a:solidFill>
                  <a:schemeClr val="tx2">
                    <a:lumMod val="60000"/>
                    <a:lumOff val="40000"/>
                  </a:schemeClr>
                </a:solidFill>
                <a:latin typeface="Tahoma"/>
                <a:ea typeface="Tahoma"/>
                <a:cs typeface="Tahoma"/>
              </a:rPr>
              <a:t>MTBR</a:t>
            </a:r>
            <a:r>
              <a:rPr lang="en-IE" sz="1200" dirty="0">
                <a:solidFill>
                  <a:schemeClr val="bg1"/>
                </a:solidFill>
                <a:latin typeface="Tahoma"/>
                <a:ea typeface="Tahoma"/>
                <a:cs typeface="Tahoma"/>
              </a:rPr>
              <a:t>), Recovery Time Objective (</a:t>
            </a:r>
            <a:r>
              <a:rPr lang="en-IE" sz="1200" dirty="0">
                <a:solidFill>
                  <a:schemeClr val="tx2">
                    <a:lumMod val="60000"/>
                    <a:lumOff val="40000"/>
                  </a:schemeClr>
                </a:solidFill>
                <a:latin typeface="Tahoma"/>
                <a:ea typeface="Tahoma"/>
                <a:cs typeface="Tahoma"/>
              </a:rPr>
              <a:t>RTO</a:t>
            </a:r>
            <a:r>
              <a:rPr lang="en-IE" sz="1200" dirty="0">
                <a:solidFill>
                  <a:schemeClr val="bg1"/>
                </a:solidFill>
                <a:latin typeface="Tahoma"/>
                <a:ea typeface="Tahoma"/>
                <a:cs typeface="Tahoma"/>
              </a:rPr>
              <a:t>), Recovery Point Objective (</a:t>
            </a:r>
            <a:r>
              <a:rPr lang="en-IE" sz="1200" dirty="0">
                <a:solidFill>
                  <a:schemeClr val="tx2">
                    <a:lumMod val="60000"/>
                    <a:lumOff val="40000"/>
                  </a:schemeClr>
                </a:solidFill>
                <a:latin typeface="Tahoma"/>
                <a:ea typeface="Tahoma"/>
                <a:cs typeface="Tahoma"/>
              </a:rPr>
              <a:t>RPO</a:t>
            </a:r>
            <a:r>
              <a:rPr lang="en-IE" sz="1200" dirty="0">
                <a:solidFill>
                  <a:schemeClr val="bg1"/>
                </a:solidFill>
                <a:latin typeface="Tahoma"/>
                <a:ea typeface="Tahoma"/>
                <a:cs typeface="Tahoma"/>
              </a:rPr>
              <a:t>), we use a combination of these variables to define your target Service Level Agreement (</a:t>
            </a:r>
            <a:r>
              <a:rPr lang="en-IE" sz="1200" dirty="0">
                <a:solidFill>
                  <a:schemeClr val="tx2">
                    <a:lumMod val="60000"/>
                    <a:lumOff val="40000"/>
                  </a:schemeClr>
                </a:solidFill>
                <a:latin typeface="Tahoma"/>
                <a:ea typeface="Tahoma"/>
                <a:cs typeface="Tahoma"/>
              </a:rPr>
              <a:t>SLA</a:t>
            </a:r>
            <a:r>
              <a:rPr lang="en-IE" sz="1200" dirty="0">
                <a:solidFill>
                  <a:schemeClr val="bg1"/>
                </a:solidFill>
                <a:latin typeface="Tahoma"/>
                <a:ea typeface="Tahoma"/>
                <a:cs typeface="Tahoma"/>
              </a:rPr>
              <a:t>) for each application workload. </a:t>
            </a:r>
            <a:endParaRPr lang="en-IE" dirty="0">
              <a:solidFill>
                <a:schemeClr val="bg1"/>
              </a:solidFill>
              <a:latin typeface="EYInterstate Light"/>
              <a:ea typeface="Tahoma"/>
              <a:cs typeface="Tahoma"/>
            </a:endParaRPr>
          </a:p>
          <a:p>
            <a:pPr marL="171450" indent="-171450" algn="just">
              <a:lnSpc>
                <a:spcPct val="150000"/>
              </a:lnSpc>
              <a:buClr>
                <a:schemeClr val="accent2"/>
              </a:buClr>
              <a:buSzPct val="70000"/>
              <a:buFont typeface="Wingdings" pitchFamily="34" charset="0"/>
              <a:buChar char="Ø"/>
            </a:pPr>
            <a:endParaRPr lang="en-IE" sz="1200" dirty="0">
              <a:solidFill>
                <a:schemeClr val="bg1"/>
              </a:solidFill>
              <a:latin typeface="Tahoma"/>
              <a:ea typeface="Tahoma"/>
              <a:cs typeface="Tahoma"/>
            </a:endParaRPr>
          </a:p>
          <a:p>
            <a:pPr marL="171450" indent="-171450" algn="just">
              <a:lnSpc>
                <a:spcPct val="150000"/>
              </a:lnSpc>
              <a:buClr>
                <a:schemeClr val="accent2"/>
              </a:buClr>
              <a:buSzPct val="70000"/>
              <a:buFont typeface="Wingdings" pitchFamily="34" charset="0"/>
              <a:buChar char="Ø"/>
            </a:pPr>
            <a:r>
              <a:rPr lang="en-IE" sz="1200" dirty="0">
                <a:solidFill>
                  <a:schemeClr val="bg1"/>
                </a:solidFill>
                <a:latin typeface="Tahoma"/>
                <a:ea typeface="Tahoma"/>
                <a:cs typeface="Tahoma"/>
              </a:rPr>
              <a:t>Data backup and recovery—a system that automatically backs up data to a secondary location and recovers back to the source. This can be used to set up redundancy and failover. Learn more in our in-depth guide to </a:t>
            </a:r>
            <a:r>
              <a:rPr lang="en-IE" sz="1200" dirty="0">
                <a:solidFill>
                  <a:schemeClr val="bg1"/>
                </a:solidFill>
                <a:latin typeface="Tahoma"/>
                <a:ea typeface="Tahoma"/>
                <a:cs typeface="Tahoma"/>
                <a:hlinkClick r:id="rId2">
                  <a:extLst>
                    <a:ext uri="{A12FA001-AC4F-418D-AE19-62706E023703}">
                      <ahyp:hlinkClr xmlns:ahyp="http://schemas.microsoft.com/office/drawing/2018/hyperlinkcolor" val="tx"/>
                    </a:ext>
                  </a:extLst>
                </a:hlinkClick>
              </a:rPr>
              <a:t>Azure backup</a:t>
            </a:r>
            <a:r>
              <a:rPr lang="en-IE" sz="1200" dirty="0">
                <a:solidFill>
                  <a:schemeClr val="bg1"/>
                </a:solidFill>
                <a:latin typeface="Tahoma"/>
                <a:ea typeface="Tahoma"/>
                <a:cs typeface="Tahoma"/>
              </a:rPr>
              <a:t> options.</a:t>
            </a:r>
          </a:p>
          <a:p>
            <a:pPr marL="171450" indent="-171450">
              <a:buClr>
                <a:schemeClr val="accent2"/>
              </a:buClr>
              <a:buSzPct val="70000"/>
              <a:buFont typeface="Wingdings" pitchFamily="34" charset="0"/>
              <a:buChar char="Ø"/>
            </a:pPr>
            <a:endParaRPr lang="en-IE" sz="1200" dirty="0">
              <a:solidFill>
                <a:schemeClr val="bg1"/>
              </a:solidFill>
              <a:latin typeface="Tahoma"/>
              <a:ea typeface="Tahoma"/>
              <a:cs typeface="Tahoma"/>
            </a:endParaRPr>
          </a:p>
          <a:p>
            <a:pPr marL="171450" indent="-171450" algn="just">
              <a:lnSpc>
                <a:spcPct val="150000"/>
              </a:lnSpc>
              <a:buClr>
                <a:schemeClr val="accent2"/>
              </a:buClr>
              <a:buSzPct val="70000"/>
              <a:buFont typeface="Wingdings" pitchFamily="34" charset="0"/>
              <a:buChar char="Ø"/>
            </a:pPr>
            <a:r>
              <a:rPr lang="en-IE" sz="1200" dirty="0">
                <a:solidFill>
                  <a:schemeClr val="bg1"/>
                </a:solidFill>
                <a:latin typeface="Tahoma"/>
                <a:ea typeface="Tahoma"/>
                <a:cs typeface="Tahoma"/>
              </a:rPr>
              <a:t>In the event of an unanticipated region-wide outage, such as a natural disaster that affects the entire Azure region, and Microsoft has determined that the region won't become available within a reasonable amount of time, Microsoft will notify customers and switch over the traffic to route to the secondary environments. In this case, it's possible that customers might experience a data loss of up to 15 minutes, depending on the nature and timing of the outage. Recovery Point Objective (RPO) is small and could take up to a few seconds or couple of minutes.</a:t>
            </a:r>
          </a:p>
          <a:p>
            <a:pPr marL="171450" indent="-171450">
              <a:buClr>
                <a:schemeClr val="accent2"/>
              </a:buClr>
              <a:buSzPct val="70000"/>
              <a:buFont typeface="Wingdings" pitchFamily="34" charset="0"/>
              <a:buChar char="Ø"/>
            </a:pPr>
            <a:endParaRPr lang="en-IE" sz="1200" dirty="0">
              <a:solidFill>
                <a:schemeClr val="bg1"/>
              </a:solidFill>
              <a:latin typeface="Tahoma"/>
              <a:ea typeface="Tahoma"/>
              <a:cs typeface="Tahoma"/>
            </a:endParaRPr>
          </a:p>
          <a:p>
            <a:pPr marL="171450" indent="-171450" algn="just">
              <a:lnSpc>
                <a:spcPct val="150000"/>
              </a:lnSpc>
              <a:buClr>
                <a:schemeClr val="accent2"/>
              </a:buClr>
              <a:buSzPct val="70000"/>
              <a:buFont typeface="Wingdings" pitchFamily="34" charset="0"/>
              <a:buChar char="Ø"/>
            </a:pPr>
            <a:r>
              <a:rPr lang="en-IE" sz="1200" dirty="0">
                <a:solidFill>
                  <a:schemeClr val="bg1"/>
                </a:solidFill>
                <a:latin typeface="Tahoma"/>
                <a:ea typeface="Tahoma"/>
                <a:cs typeface="Tahoma"/>
              </a:rPr>
              <a:t>When Microsoft determines that the primary region is back online and is fully operational, we switch the environments back. Users who are connected to affected systems could experience a brief interruption of up to one minute. The service, including all non-production environments, is fully restored. There's no data loss during the planned failback process.</a:t>
            </a:r>
            <a:endParaRPr lang="en-IE" dirty="0">
              <a:solidFill>
                <a:schemeClr val="bg1"/>
              </a:solidFill>
            </a:endParaRPr>
          </a:p>
          <a:p>
            <a:pPr marL="356235" indent="-356235">
              <a:lnSpc>
                <a:spcPct val="85000"/>
              </a:lnSpc>
              <a:spcAft>
                <a:spcPts val="600"/>
              </a:spcAft>
              <a:buClr>
                <a:schemeClr val="accent2"/>
              </a:buClr>
              <a:buSzPct val="70000"/>
              <a:buFont typeface="Arial" pitchFamily="34" charset="0"/>
              <a:buChar char="►"/>
            </a:pPr>
            <a:endParaRPr lang="en-IE" sz="1200" dirty="0">
              <a:solidFill>
                <a:schemeClr val="bg1"/>
              </a:solidFill>
            </a:endParaRPr>
          </a:p>
          <a:p>
            <a:pPr marL="356235" indent="-356235">
              <a:lnSpc>
                <a:spcPct val="85000"/>
              </a:lnSpc>
              <a:spcAft>
                <a:spcPts val="600"/>
              </a:spcAft>
              <a:buClr>
                <a:schemeClr val="accent2"/>
              </a:buClr>
              <a:buSzPct val="70000"/>
              <a:buFont typeface="Arial" pitchFamily="34" charset="0"/>
              <a:buChar char="►"/>
            </a:pPr>
            <a:endParaRPr lang="en-IE" sz="1200" dirty="0">
              <a:solidFill>
                <a:schemeClr val="bg1"/>
              </a:solidFill>
            </a:endParaRPr>
          </a:p>
          <a:p>
            <a:pPr marL="356235" indent="-356235">
              <a:lnSpc>
                <a:spcPct val="85000"/>
              </a:lnSpc>
              <a:spcAft>
                <a:spcPts val="600"/>
              </a:spcAft>
              <a:buClr>
                <a:schemeClr val="accent2"/>
              </a:buClr>
              <a:buSzPct val="70000"/>
              <a:buFont typeface="Arial" pitchFamily="34" charset="0"/>
              <a:buChar char="►"/>
            </a:pPr>
            <a:endParaRPr lang="en-IE" sz="1200" dirty="0">
              <a:solidFill>
                <a:schemeClr val="bg1"/>
              </a:solidFill>
            </a:endParaRPr>
          </a:p>
        </p:txBody>
      </p:sp>
    </p:spTree>
    <p:extLst>
      <p:ext uri="{BB962C8B-B14F-4D97-AF65-F5344CB8AC3E}">
        <p14:creationId xmlns:p14="http://schemas.microsoft.com/office/powerpoint/2010/main" val="251427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CE8C-836D-44D8-82FA-5F00B2DCDE32}"/>
              </a:ext>
            </a:extLst>
          </p:cNvPr>
          <p:cNvSpPr>
            <a:spLocks noGrp="1"/>
          </p:cNvSpPr>
          <p:nvPr>
            <p:ph type="title"/>
          </p:nvPr>
        </p:nvSpPr>
        <p:spPr/>
        <p:txBody>
          <a:bodyPr/>
          <a:lstStyle/>
          <a:p>
            <a:r>
              <a:rPr lang="en-GB" sz="2400">
                <a:solidFill>
                  <a:schemeClr val="bg1"/>
                </a:solidFill>
              </a:rPr>
              <a:t>Microsoft Cloud Services SLAs</a:t>
            </a:r>
            <a:r>
              <a:rPr lang="en-GB" sz="2400"/>
              <a:t> </a:t>
            </a:r>
            <a:br>
              <a:rPr lang="en-GB" sz="2400">
                <a:solidFill>
                  <a:schemeClr val="bg1"/>
                </a:solidFill>
              </a:rPr>
            </a:br>
            <a:endParaRPr lang="en-US"/>
          </a:p>
        </p:txBody>
      </p:sp>
      <p:sp>
        <p:nvSpPr>
          <p:cNvPr id="3" name="Footer Placeholder 2">
            <a:extLst>
              <a:ext uri="{FF2B5EF4-FFF2-40B4-BE49-F238E27FC236}">
                <a16:creationId xmlns:a16="http://schemas.microsoft.com/office/drawing/2014/main" id="{D7F06518-48D9-4AA9-92BC-0C57BA487277}"/>
              </a:ext>
            </a:extLst>
          </p:cNvPr>
          <p:cNvSpPr>
            <a:spLocks noGrp="1"/>
          </p:cNvSpPr>
          <p:nvPr>
            <p:ph type="ftr" sz="quarter" idx="11"/>
          </p:nvPr>
        </p:nvSpPr>
        <p:spPr/>
        <p:txBody>
          <a:bodyPr/>
          <a:lstStyle/>
          <a:p>
            <a:r>
              <a:rPr lang="en-US"/>
              <a:t>Highly Confidential &amp; Legally Privileged </a:t>
            </a:r>
          </a:p>
        </p:txBody>
      </p:sp>
      <p:sp>
        <p:nvSpPr>
          <p:cNvPr id="4" name="Slide Number Placeholder 3">
            <a:extLst>
              <a:ext uri="{FF2B5EF4-FFF2-40B4-BE49-F238E27FC236}">
                <a16:creationId xmlns:a16="http://schemas.microsoft.com/office/drawing/2014/main" id="{D3CAB407-4347-40F7-A032-9108A09597B1}"/>
              </a:ext>
            </a:extLst>
          </p:cNvPr>
          <p:cNvSpPr>
            <a:spLocks noGrp="1"/>
          </p:cNvSpPr>
          <p:nvPr>
            <p:ph type="sldNum" sz="quarter" idx="12"/>
          </p:nvPr>
        </p:nvSpPr>
        <p:spPr/>
        <p:txBody>
          <a:bodyPr/>
          <a:lstStyle/>
          <a:p>
            <a:r>
              <a:rPr lang="en-GB"/>
              <a:t>Page </a:t>
            </a:r>
            <a:fld id="{F1BC30E3-FFE5-4B91-AA19-87A149EBB9EE}" type="slidenum">
              <a:rPr smtClean="0"/>
              <a:pPr/>
              <a:t>5</a:t>
            </a:fld>
            <a:endParaRPr/>
          </a:p>
        </p:txBody>
      </p:sp>
      <p:sp>
        <p:nvSpPr>
          <p:cNvPr id="5" name="TextBox 4">
            <a:extLst>
              <a:ext uri="{FF2B5EF4-FFF2-40B4-BE49-F238E27FC236}">
                <a16:creationId xmlns:a16="http://schemas.microsoft.com/office/drawing/2014/main" id="{6E7CF2EB-B4D5-4E0C-A564-E54D474167C9}"/>
              </a:ext>
            </a:extLst>
          </p:cNvPr>
          <p:cNvSpPr txBox="1"/>
          <p:nvPr/>
        </p:nvSpPr>
        <p:spPr>
          <a:xfrm>
            <a:off x="650383" y="1274416"/>
            <a:ext cx="9763737" cy="427809"/>
          </a:xfrm>
          <a:prstGeom prst="rect">
            <a:avLst/>
          </a:prstGeom>
          <a:noFill/>
        </p:spPr>
        <p:txBody>
          <a:bodyPr wrap="square" lIns="0" tIns="36576" rIns="0" bIns="0" rtlCol="0" anchor="t">
            <a:spAutoFit/>
          </a:bodyPr>
          <a:lstStyle/>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p:txBody>
      </p:sp>
      <p:graphicFrame>
        <p:nvGraphicFramePr>
          <p:cNvPr id="6" name="Table 5">
            <a:extLst>
              <a:ext uri="{FF2B5EF4-FFF2-40B4-BE49-F238E27FC236}">
                <a16:creationId xmlns:a16="http://schemas.microsoft.com/office/drawing/2014/main" id="{8571D8EC-6DEE-436A-A7B3-DF047602BD7E}"/>
              </a:ext>
            </a:extLst>
          </p:cNvPr>
          <p:cNvGraphicFramePr>
            <a:graphicFrameLocks noGrp="1"/>
          </p:cNvGraphicFramePr>
          <p:nvPr>
            <p:extLst>
              <p:ext uri="{D42A27DB-BD31-4B8C-83A1-F6EECF244321}">
                <p14:modId xmlns:p14="http://schemas.microsoft.com/office/powerpoint/2010/main" val="1580707513"/>
              </p:ext>
            </p:extLst>
          </p:nvPr>
        </p:nvGraphicFramePr>
        <p:xfrm>
          <a:off x="648000" y="1260000"/>
          <a:ext cx="11085099" cy="5084034"/>
        </p:xfrm>
        <a:graphic>
          <a:graphicData uri="http://schemas.openxmlformats.org/drawingml/2006/table">
            <a:tbl>
              <a:tblPr firstRow="1" bandRow="1">
                <a:tableStyleId>{073A0DAA-6AF3-43AB-8588-CEC1D06C72B9}</a:tableStyleId>
              </a:tblPr>
              <a:tblGrid>
                <a:gridCol w="1047450">
                  <a:extLst>
                    <a:ext uri="{9D8B030D-6E8A-4147-A177-3AD203B41FA5}">
                      <a16:colId xmlns:a16="http://schemas.microsoft.com/office/drawing/2014/main" val="688235809"/>
                    </a:ext>
                  </a:extLst>
                </a:gridCol>
                <a:gridCol w="1171575">
                  <a:extLst>
                    <a:ext uri="{9D8B030D-6E8A-4147-A177-3AD203B41FA5}">
                      <a16:colId xmlns:a16="http://schemas.microsoft.com/office/drawing/2014/main" val="1060823560"/>
                    </a:ext>
                  </a:extLst>
                </a:gridCol>
                <a:gridCol w="8029575">
                  <a:extLst>
                    <a:ext uri="{9D8B030D-6E8A-4147-A177-3AD203B41FA5}">
                      <a16:colId xmlns:a16="http://schemas.microsoft.com/office/drawing/2014/main" val="2985974882"/>
                    </a:ext>
                  </a:extLst>
                </a:gridCol>
                <a:gridCol w="836499">
                  <a:extLst>
                    <a:ext uri="{9D8B030D-6E8A-4147-A177-3AD203B41FA5}">
                      <a16:colId xmlns:a16="http://schemas.microsoft.com/office/drawing/2014/main" val="438161433"/>
                    </a:ext>
                  </a:extLst>
                </a:gridCol>
              </a:tblGrid>
              <a:tr h="179341">
                <a:tc>
                  <a:txBody>
                    <a:bodyPr/>
                    <a:lstStyle/>
                    <a:p>
                      <a:pPr algn="l" fontAlgn="b"/>
                      <a:r>
                        <a:rPr lang="en-IE" sz="1200" u="none" strike="noStrike">
                          <a:effectLst/>
                        </a:rPr>
                        <a:t>Service</a:t>
                      </a:r>
                      <a:endParaRPr lang="en-IE" sz="12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Function</a:t>
                      </a:r>
                      <a:endParaRPr lang="en-IE" sz="12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Description</a:t>
                      </a:r>
                      <a:endParaRPr lang="en-IE" sz="12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SLA</a:t>
                      </a:r>
                      <a:endParaRPr lang="en-IE" sz="1200" b="1"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447425977"/>
                  </a:ext>
                </a:extLst>
              </a:tr>
              <a:tr h="882132">
                <a:tc>
                  <a:txBody>
                    <a:bodyPr/>
                    <a:lstStyle/>
                    <a:p>
                      <a:pPr algn="l" fontAlgn="b"/>
                      <a:r>
                        <a:rPr lang="en-IE" sz="1200" u="none" strike="noStrike">
                          <a:effectLst/>
                        </a:rPr>
                        <a:t>Azure </a:t>
                      </a:r>
                      <a:r>
                        <a:rPr lang="en-IE" sz="1200" u="none" strike="noStrike" err="1">
                          <a:effectLst/>
                        </a:rPr>
                        <a:t>Devops</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DevOps</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at least 99.9% availability of Azure DevOps Services for paid Azure DevOps Services users, including users with paid User-Based Extensions to Azure DevOps Services, to access the associated Azure DevOps Services account.</a:t>
                      </a:r>
                      <a:br>
                        <a:rPr lang="en-IE" sz="1200" u="none" strike="noStrike">
                          <a:effectLst/>
                        </a:rPr>
                      </a:br>
                      <a:r>
                        <a:rPr lang="en-IE" sz="1200" u="none" strike="noStrike">
                          <a:effectLst/>
                        </a:rPr>
                        <a:t>Microsoft guarantee at least 99.9% availability to execute build and deployment operations using the paid Azure Pipelines.</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2751311242"/>
                  </a:ext>
                </a:extLst>
              </a:tr>
              <a:tr h="1057830">
                <a:tc>
                  <a:txBody>
                    <a:bodyPr/>
                    <a:lstStyle/>
                    <a:p>
                      <a:pPr algn="l" fontAlgn="b"/>
                      <a:r>
                        <a:rPr lang="en-IE" sz="1200" u="none" strike="noStrike">
                          <a:effectLst/>
                        </a:rPr>
                        <a:t>Azure Active Directory</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Identity</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99.99% availability of the Azure Active Directory Basic and Premium services. The services are considered available in the following scenarios:</a:t>
                      </a:r>
                      <a:br>
                        <a:rPr lang="en-IE" sz="1200" u="none" strike="noStrike">
                          <a:effectLst/>
                        </a:rPr>
                      </a:br>
                      <a:r>
                        <a:rPr lang="en-IE" sz="1200" u="none" strike="noStrike">
                          <a:effectLst/>
                        </a:rPr>
                        <a:t>Users are able to login to the Azure Active Directory service.</a:t>
                      </a:r>
                      <a:br>
                        <a:rPr lang="en-IE" sz="1200" u="none" strike="noStrike">
                          <a:effectLst/>
                        </a:rPr>
                      </a:br>
                      <a:r>
                        <a:rPr lang="en-IE" sz="1200" u="none" strike="noStrike">
                          <a:effectLst/>
                        </a:rPr>
                        <a:t>Azure Active Directory successfully emits the authentication and authorization tokens required for users to log into applications connected to the service.</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296988107"/>
                  </a:ext>
                </a:extLst>
              </a:tr>
              <a:tr h="1057830">
                <a:tc>
                  <a:txBody>
                    <a:bodyPr/>
                    <a:lstStyle/>
                    <a:p>
                      <a:pPr algn="l" fontAlgn="b"/>
                      <a:r>
                        <a:rPr lang="en-IE" sz="1200" u="none" strike="noStrike">
                          <a:effectLst/>
                        </a:rPr>
                        <a:t>Azure Active Directory B2C</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Identity</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at least 99.99% availability of the Azure Active Directory B2C services. The services are considered "available" in the following scenarios:</a:t>
                      </a:r>
                      <a:br>
                        <a:rPr lang="en-IE" sz="1200" u="none" strike="noStrike">
                          <a:effectLst/>
                        </a:rPr>
                      </a:br>
                      <a:br>
                        <a:rPr lang="en-IE" sz="1200" u="none" strike="noStrike">
                          <a:effectLst/>
                        </a:rPr>
                      </a:br>
                      <a:r>
                        <a:rPr lang="en-IE" sz="1200" u="none" strike="noStrike">
                          <a:effectLst/>
                        </a:rPr>
                        <a:t>The services are able to process user sign-up and sign-in to the Azure AD B2C services.</a:t>
                      </a:r>
                      <a:br>
                        <a:rPr lang="en-IE" sz="1200" u="none" strike="noStrike">
                          <a:effectLst/>
                        </a:rPr>
                      </a:br>
                      <a:r>
                        <a:rPr lang="en-IE" sz="1200" u="none" strike="noStrike">
                          <a:effectLst/>
                        </a:rPr>
                        <a:t>Azure AD B2C successfully emits the authentication and authorization tokens required for users to log into applications connected to the service.</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882626928"/>
                  </a:ext>
                </a:extLst>
              </a:tr>
              <a:tr h="706434">
                <a:tc>
                  <a:txBody>
                    <a:bodyPr/>
                    <a:lstStyle/>
                    <a:p>
                      <a:pPr algn="l" fontAlgn="b"/>
                      <a:r>
                        <a:rPr lang="en-IE" sz="1200" u="none" strike="noStrike">
                          <a:effectLst/>
                        </a:rPr>
                        <a:t>Azure Bastion</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Management</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Azure Bastion provides RDP and SSH access to your virtual machines directly through the Azure Portal without requiring a public IP on the virtual machine.</a:t>
                      </a:r>
                      <a:br>
                        <a:rPr lang="en-IE" sz="1200" u="none" strike="noStrike">
                          <a:effectLst/>
                        </a:rPr>
                      </a:br>
                      <a:r>
                        <a:rPr lang="en-IE" sz="1200" u="none" strike="noStrike">
                          <a:effectLst/>
                        </a:rPr>
                        <a:t>Microsoft guarantee that Azure Bastion will be available at least 99.95% of the time.</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99.95%</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78870225"/>
                  </a:ext>
                </a:extLst>
              </a:tr>
              <a:tr h="601448">
                <a:tc>
                  <a:txBody>
                    <a:bodyPr/>
                    <a:lstStyle/>
                    <a:p>
                      <a:pPr algn="l" fontAlgn="b"/>
                      <a:r>
                        <a:rPr lang="en-IE" sz="1200" u="none" strike="noStrike">
                          <a:effectLst/>
                        </a:rPr>
                        <a:t>Azure Monitor</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Management</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Azure Monitor allows you to collect granular performance and utilization data, activity and diagnostics logs, and define alerts and notifications from your Azure resources in a consistent manner. Microsoft guarantee 99.9% of the time, Azure Monitor will execute alert rules, trigger, and deliver notifications.</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2974286604"/>
                  </a:ext>
                </a:extLst>
              </a:tr>
            </a:tbl>
          </a:graphicData>
        </a:graphic>
      </p:graphicFrame>
    </p:spTree>
    <p:extLst>
      <p:ext uri="{BB962C8B-B14F-4D97-AF65-F5344CB8AC3E}">
        <p14:creationId xmlns:p14="http://schemas.microsoft.com/office/powerpoint/2010/main" val="3805375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CE8C-836D-44D8-82FA-5F00B2DCDE32}"/>
              </a:ext>
            </a:extLst>
          </p:cNvPr>
          <p:cNvSpPr>
            <a:spLocks noGrp="1"/>
          </p:cNvSpPr>
          <p:nvPr>
            <p:ph type="title"/>
          </p:nvPr>
        </p:nvSpPr>
        <p:spPr/>
        <p:txBody>
          <a:bodyPr/>
          <a:lstStyle/>
          <a:p>
            <a:r>
              <a:rPr lang="en-GB" sz="2400">
                <a:solidFill>
                  <a:schemeClr val="bg1"/>
                </a:solidFill>
              </a:rPr>
              <a:t>Microsoft Cloud Services SLAs</a:t>
            </a:r>
            <a:r>
              <a:rPr lang="en-GB" sz="2400"/>
              <a:t> </a:t>
            </a:r>
            <a:br>
              <a:rPr lang="en-GB" sz="2400">
                <a:solidFill>
                  <a:schemeClr val="bg1"/>
                </a:solidFill>
              </a:rPr>
            </a:br>
            <a:endParaRPr lang="en-US"/>
          </a:p>
        </p:txBody>
      </p:sp>
      <p:sp>
        <p:nvSpPr>
          <p:cNvPr id="3" name="Footer Placeholder 2">
            <a:extLst>
              <a:ext uri="{FF2B5EF4-FFF2-40B4-BE49-F238E27FC236}">
                <a16:creationId xmlns:a16="http://schemas.microsoft.com/office/drawing/2014/main" id="{D7F06518-48D9-4AA9-92BC-0C57BA487277}"/>
              </a:ext>
            </a:extLst>
          </p:cNvPr>
          <p:cNvSpPr>
            <a:spLocks noGrp="1"/>
          </p:cNvSpPr>
          <p:nvPr>
            <p:ph type="ftr" sz="quarter" idx="11"/>
          </p:nvPr>
        </p:nvSpPr>
        <p:spPr/>
        <p:txBody>
          <a:bodyPr/>
          <a:lstStyle/>
          <a:p>
            <a:r>
              <a:rPr lang="en-US"/>
              <a:t>Highly Confidential &amp; Legally Privileged </a:t>
            </a:r>
          </a:p>
        </p:txBody>
      </p:sp>
      <p:sp>
        <p:nvSpPr>
          <p:cNvPr id="4" name="Slide Number Placeholder 3">
            <a:extLst>
              <a:ext uri="{FF2B5EF4-FFF2-40B4-BE49-F238E27FC236}">
                <a16:creationId xmlns:a16="http://schemas.microsoft.com/office/drawing/2014/main" id="{D3CAB407-4347-40F7-A032-9108A09597B1}"/>
              </a:ext>
            </a:extLst>
          </p:cNvPr>
          <p:cNvSpPr>
            <a:spLocks noGrp="1"/>
          </p:cNvSpPr>
          <p:nvPr>
            <p:ph type="sldNum" sz="quarter" idx="12"/>
          </p:nvPr>
        </p:nvSpPr>
        <p:spPr/>
        <p:txBody>
          <a:bodyPr/>
          <a:lstStyle/>
          <a:p>
            <a:r>
              <a:rPr lang="en-GB"/>
              <a:t>Page </a:t>
            </a:r>
            <a:fld id="{F1BC30E3-FFE5-4B91-AA19-87A149EBB9EE}" type="slidenum">
              <a:rPr smtClean="0"/>
              <a:pPr/>
              <a:t>6</a:t>
            </a:fld>
            <a:endParaRPr/>
          </a:p>
        </p:txBody>
      </p:sp>
      <p:sp>
        <p:nvSpPr>
          <p:cNvPr id="5" name="TextBox 4">
            <a:extLst>
              <a:ext uri="{FF2B5EF4-FFF2-40B4-BE49-F238E27FC236}">
                <a16:creationId xmlns:a16="http://schemas.microsoft.com/office/drawing/2014/main" id="{6E7CF2EB-B4D5-4E0C-A564-E54D474167C9}"/>
              </a:ext>
            </a:extLst>
          </p:cNvPr>
          <p:cNvSpPr txBox="1"/>
          <p:nvPr/>
        </p:nvSpPr>
        <p:spPr>
          <a:xfrm>
            <a:off x="650383" y="1274416"/>
            <a:ext cx="9763737" cy="427809"/>
          </a:xfrm>
          <a:prstGeom prst="rect">
            <a:avLst/>
          </a:prstGeom>
          <a:noFill/>
        </p:spPr>
        <p:txBody>
          <a:bodyPr wrap="square" lIns="0" tIns="36576" rIns="0" bIns="0" rtlCol="0" anchor="t">
            <a:spAutoFit/>
          </a:bodyPr>
          <a:lstStyle/>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p:txBody>
      </p:sp>
      <p:graphicFrame>
        <p:nvGraphicFramePr>
          <p:cNvPr id="7" name="Table 6">
            <a:extLst>
              <a:ext uri="{FF2B5EF4-FFF2-40B4-BE49-F238E27FC236}">
                <a16:creationId xmlns:a16="http://schemas.microsoft.com/office/drawing/2014/main" id="{EAE9586B-4125-475B-A527-08C49C571E4C}"/>
              </a:ext>
            </a:extLst>
          </p:cNvPr>
          <p:cNvGraphicFramePr>
            <a:graphicFrameLocks noGrp="1"/>
          </p:cNvGraphicFramePr>
          <p:nvPr>
            <p:extLst>
              <p:ext uri="{D42A27DB-BD31-4B8C-83A1-F6EECF244321}">
                <p14:modId xmlns:p14="http://schemas.microsoft.com/office/powerpoint/2010/main" val="635024355"/>
              </p:ext>
            </p:extLst>
          </p:nvPr>
        </p:nvGraphicFramePr>
        <p:xfrm>
          <a:off x="648000" y="1260000"/>
          <a:ext cx="10749548" cy="5135264"/>
        </p:xfrm>
        <a:graphic>
          <a:graphicData uri="http://schemas.openxmlformats.org/drawingml/2006/table">
            <a:tbl>
              <a:tblPr firstRow="1" bandRow="1">
                <a:tableStyleId>{073A0DAA-6AF3-43AB-8588-CEC1D06C72B9}</a:tableStyleId>
              </a:tblPr>
              <a:tblGrid>
                <a:gridCol w="1653674">
                  <a:extLst>
                    <a:ext uri="{9D8B030D-6E8A-4147-A177-3AD203B41FA5}">
                      <a16:colId xmlns:a16="http://schemas.microsoft.com/office/drawing/2014/main" val="1497939804"/>
                    </a:ext>
                  </a:extLst>
                </a:gridCol>
                <a:gridCol w="1267326">
                  <a:extLst>
                    <a:ext uri="{9D8B030D-6E8A-4147-A177-3AD203B41FA5}">
                      <a16:colId xmlns:a16="http://schemas.microsoft.com/office/drawing/2014/main" val="2402032831"/>
                    </a:ext>
                  </a:extLst>
                </a:gridCol>
                <a:gridCol w="6900529">
                  <a:extLst>
                    <a:ext uri="{9D8B030D-6E8A-4147-A177-3AD203B41FA5}">
                      <a16:colId xmlns:a16="http://schemas.microsoft.com/office/drawing/2014/main" val="3104846962"/>
                    </a:ext>
                  </a:extLst>
                </a:gridCol>
                <a:gridCol w="928019">
                  <a:extLst>
                    <a:ext uri="{9D8B030D-6E8A-4147-A177-3AD203B41FA5}">
                      <a16:colId xmlns:a16="http://schemas.microsoft.com/office/drawing/2014/main" val="3382922755"/>
                    </a:ext>
                  </a:extLst>
                </a:gridCol>
              </a:tblGrid>
              <a:tr h="222874">
                <a:tc>
                  <a:txBody>
                    <a:bodyPr/>
                    <a:lstStyle/>
                    <a:p>
                      <a:pPr algn="l" fontAlgn="b"/>
                      <a:r>
                        <a:rPr lang="en-IE" sz="1200" u="none" strike="noStrike">
                          <a:effectLst/>
                        </a:rPr>
                        <a:t>Service</a:t>
                      </a:r>
                      <a:endParaRPr lang="en-IE" sz="12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Function</a:t>
                      </a:r>
                      <a:endParaRPr lang="en-IE" sz="12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Description</a:t>
                      </a:r>
                      <a:endParaRPr lang="en-IE" sz="12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SLA</a:t>
                      </a:r>
                      <a:endParaRPr lang="en-IE" sz="1200" b="1"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3549931266"/>
                  </a:ext>
                </a:extLst>
              </a:tr>
              <a:tr h="668623">
                <a:tc>
                  <a:txBody>
                    <a:bodyPr/>
                    <a:lstStyle/>
                    <a:p>
                      <a:pPr algn="l" fontAlgn="b"/>
                      <a:r>
                        <a:rPr lang="en-IE" sz="1200" u="none" strike="noStrike">
                          <a:effectLst/>
                        </a:rPr>
                        <a:t>Azure Log Analytics</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Management</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for a given Log Analytics workspace that query availability will not fall below 99.9%.</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1384699970"/>
                  </a:ext>
                </a:extLst>
              </a:tr>
              <a:tr h="668623">
                <a:tc>
                  <a:txBody>
                    <a:bodyPr/>
                    <a:lstStyle/>
                    <a:p>
                      <a:pPr algn="l" fontAlgn="b"/>
                      <a:r>
                        <a:rPr lang="en-IE" sz="1200" u="none" strike="noStrike">
                          <a:effectLst/>
                        </a:rPr>
                        <a:t>Microsoft Sentinel </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Management</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Azure Sentinel is built on the foundation of Azure Monitor Log Analytics. Availability of Azure Sentinel is based on the SLA for Log Analytics. </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3708212311"/>
                  </a:ext>
                </a:extLst>
              </a:tr>
              <a:tr h="445749">
                <a:tc>
                  <a:txBody>
                    <a:bodyPr/>
                    <a:lstStyle/>
                    <a:p>
                      <a:pPr algn="l" fontAlgn="b"/>
                      <a:r>
                        <a:rPr lang="en-IE" sz="1200" u="none" strike="noStrike">
                          <a:effectLst/>
                        </a:rPr>
                        <a:t>Azure Data Explorer</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Management</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at least 99.9% availability of the Azure Data Explorer Service.</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647824947"/>
                  </a:ext>
                </a:extLst>
              </a:tr>
              <a:tr h="445749">
                <a:tc>
                  <a:txBody>
                    <a:bodyPr/>
                    <a:lstStyle/>
                    <a:p>
                      <a:pPr algn="l" fontAlgn="b"/>
                      <a:r>
                        <a:rPr lang="en-IE" sz="1200" u="none" strike="noStrike">
                          <a:effectLst/>
                        </a:rPr>
                        <a:t>Azure Backup</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Management</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at least 99.9% availability of the backup and restore functionality of the Azure Backup service.</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3788099675"/>
                  </a:ext>
                </a:extLst>
              </a:tr>
              <a:tr h="445749">
                <a:tc>
                  <a:txBody>
                    <a:bodyPr/>
                    <a:lstStyle/>
                    <a:p>
                      <a:pPr algn="l" fontAlgn="b"/>
                      <a:r>
                        <a:rPr lang="en-IE" sz="1200" u="none" strike="noStrike">
                          <a:effectLst/>
                        </a:rPr>
                        <a:t>Application Insights</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Management</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for a given Application Insights resource that query availability will not fall below 99.9%.</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4260235217"/>
                  </a:ext>
                </a:extLst>
              </a:tr>
              <a:tr h="668623">
                <a:tc>
                  <a:txBody>
                    <a:bodyPr/>
                    <a:lstStyle/>
                    <a:p>
                      <a:pPr algn="l" fontAlgn="b"/>
                      <a:r>
                        <a:rPr lang="en-IE" sz="1200" u="none" strike="noStrike">
                          <a:effectLst/>
                        </a:rPr>
                        <a:t>Azure Firewall </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Networking</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Azure Firewall offers fully stateful native firewall capabilities for Virtual Network resources, with built-in high availability and the ability to scale automatically.</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99.95%</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303992755"/>
                  </a:ext>
                </a:extLst>
              </a:tr>
              <a:tr h="668623">
                <a:tc>
                  <a:txBody>
                    <a:bodyPr/>
                    <a:lstStyle/>
                    <a:p>
                      <a:pPr algn="l" fontAlgn="b"/>
                      <a:r>
                        <a:rPr lang="en-IE" sz="1200" u="none" strike="noStrike">
                          <a:effectLst/>
                        </a:rPr>
                        <a:t>Azure DNS</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Networking</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that valid DNS requests will receive a response from at least one Azure DNS name server 100% of the time.</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100%</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1821926807"/>
                  </a:ext>
                </a:extLst>
              </a:tr>
              <a:tr h="668623">
                <a:tc>
                  <a:txBody>
                    <a:bodyPr/>
                    <a:lstStyle/>
                    <a:p>
                      <a:pPr algn="l" fontAlgn="b"/>
                      <a:r>
                        <a:rPr lang="en-IE" sz="1200" u="none" strike="noStrike">
                          <a:effectLst/>
                        </a:rPr>
                        <a:t>Azure Key Vault </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Security</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that Microsoft will process Key Vault transactions within 5 seconds at least 99.99% of the time.</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3146266997"/>
                  </a:ext>
                </a:extLst>
              </a:tr>
            </a:tbl>
          </a:graphicData>
        </a:graphic>
      </p:graphicFrame>
    </p:spTree>
    <p:extLst>
      <p:ext uri="{BB962C8B-B14F-4D97-AF65-F5344CB8AC3E}">
        <p14:creationId xmlns:p14="http://schemas.microsoft.com/office/powerpoint/2010/main" val="88122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CE8C-836D-44D8-82FA-5F00B2DCDE32}"/>
              </a:ext>
            </a:extLst>
          </p:cNvPr>
          <p:cNvSpPr>
            <a:spLocks noGrp="1"/>
          </p:cNvSpPr>
          <p:nvPr>
            <p:ph type="title"/>
          </p:nvPr>
        </p:nvSpPr>
        <p:spPr/>
        <p:txBody>
          <a:bodyPr/>
          <a:lstStyle/>
          <a:p>
            <a:r>
              <a:rPr lang="en-GB" sz="2400">
                <a:solidFill>
                  <a:schemeClr val="bg1"/>
                </a:solidFill>
              </a:rPr>
              <a:t>Microsoft Cloud Services SLAs</a:t>
            </a:r>
            <a:r>
              <a:rPr lang="en-GB" sz="2400"/>
              <a:t> </a:t>
            </a:r>
            <a:br>
              <a:rPr lang="en-GB" sz="2400">
                <a:solidFill>
                  <a:schemeClr val="bg1"/>
                </a:solidFill>
              </a:rPr>
            </a:br>
            <a:endParaRPr lang="en-US"/>
          </a:p>
        </p:txBody>
      </p:sp>
      <p:sp>
        <p:nvSpPr>
          <p:cNvPr id="3" name="Footer Placeholder 2">
            <a:extLst>
              <a:ext uri="{FF2B5EF4-FFF2-40B4-BE49-F238E27FC236}">
                <a16:creationId xmlns:a16="http://schemas.microsoft.com/office/drawing/2014/main" id="{D7F06518-48D9-4AA9-92BC-0C57BA487277}"/>
              </a:ext>
            </a:extLst>
          </p:cNvPr>
          <p:cNvSpPr>
            <a:spLocks noGrp="1"/>
          </p:cNvSpPr>
          <p:nvPr>
            <p:ph type="ftr" sz="quarter" idx="11"/>
          </p:nvPr>
        </p:nvSpPr>
        <p:spPr/>
        <p:txBody>
          <a:bodyPr/>
          <a:lstStyle/>
          <a:p>
            <a:r>
              <a:rPr lang="en-US"/>
              <a:t>Highly Confidential &amp; Legally Privileged </a:t>
            </a:r>
          </a:p>
        </p:txBody>
      </p:sp>
      <p:sp>
        <p:nvSpPr>
          <p:cNvPr id="4" name="Slide Number Placeholder 3">
            <a:extLst>
              <a:ext uri="{FF2B5EF4-FFF2-40B4-BE49-F238E27FC236}">
                <a16:creationId xmlns:a16="http://schemas.microsoft.com/office/drawing/2014/main" id="{D3CAB407-4347-40F7-A032-9108A09597B1}"/>
              </a:ext>
            </a:extLst>
          </p:cNvPr>
          <p:cNvSpPr>
            <a:spLocks noGrp="1"/>
          </p:cNvSpPr>
          <p:nvPr>
            <p:ph type="sldNum" sz="quarter" idx="12"/>
          </p:nvPr>
        </p:nvSpPr>
        <p:spPr/>
        <p:txBody>
          <a:bodyPr/>
          <a:lstStyle/>
          <a:p>
            <a:r>
              <a:rPr lang="en-GB"/>
              <a:t>Page </a:t>
            </a:r>
            <a:fld id="{F1BC30E3-FFE5-4B91-AA19-87A149EBB9EE}" type="slidenum">
              <a:rPr smtClean="0"/>
              <a:pPr/>
              <a:t>7</a:t>
            </a:fld>
            <a:endParaRPr/>
          </a:p>
        </p:txBody>
      </p:sp>
      <p:sp>
        <p:nvSpPr>
          <p:cNvPr id="5" name="TextBox 4">
            <a:extLst>
              <a:ext uri="{FF2B5EF4-FFF2-40B4-BE49-F238E27FC236}">
                <a16:creationId xmlns:a16="http://schemas.microsoft.com/office/drawing/2014/main" id="{6E7CF2EB-B4D5-4E0C-A564-E54D474167C9}"/>
              </a:ext>
            </a:extLst>
          </p:cNvPr>
          <p:cNvSpPr txBox="1"/>
          <p:nvPr/>
        </p:nvSpPr>
        <p:spPr>
          <a:xfrm>
            <a:off x="650383" y="1274416"/>
            <a:ext cx="9763737" cy="427809"/>
          </a:xfrm>
          <a:prstGeom prst="rect">
            <a:avLst/>
          </a:prstGeom>
          <a:noFill/>
        </p:spPr>
        <p:txBody>
          <a:bodyPr wrap="square" lIns="0" tIns="36576" rIns="0" bIns="0" rtlCol="0" anchor="t">
            <a:spAutoFit/>
          </a:bodyPr>
          <a:lstStyle/>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p:txBody>
      </p:sp>
      <p:graphicFrame>
        <p:nvGraphicFramePr>
          <p:cNvPr id="6" name="Table 5">
            <a:extLst>
              <a:ext uri="{FF2B5EF4-FFF2-40B4-BE49-F238E27FC236}">
                <a16:creationId xmlns:a16="http://schemas.microsoft.com/office/drawing/2014/main" id="{D03F1E79-ADBC-42E9-BBAB-0F1BC51765B7}"/>
              </a:ext>
            </a:extLst>
          </p:cNvPr>
          <p:cNvGraphicFramePr>
            <a:graphicFrameLocks noGrp="1"/>
          </p:cNvGraphicFramePr>
          <p:nvPr>
            <p:extLst>
              <p:ext uri="{D42A27DB-BD31-4B8C-83A1-F6EECF244321}">
                <p14:modId xmlns:p14="http://schemas.microsoft.com/office/powerpoint/2010/main" val="1773907106"/>
              </p:ext>
            </p:extLst>
          </p:nvPr>
        </p:nvGraphicFramePr>
        <p:xfrm>
          <a:off x="648000" y="1260000"/>
          <a:ext cx="10732168" cy="4635368"/>
        </p:xfrm>
        <a:graphic>
          <a:graphicData uri="http://schemas.openxmlformats.org/drawingml/2006/table">
            <a:tbl>
              <a:tblPr firstRow="1" bandRow="1">
                <a:tableStyleId>{073A0DAA-6AF3-43AB-8588-CEC1D06C72B9}</a:tableStyleId>
              </a:tblPr>
              <a:tblGrid>
                <a:gridCol w="1695150">
                  <a:extLst>
                    <a:ext uri="{9D8B030D-6E8A-4147-A177-3AD203B41FA5}">
                      <a16:colId xmlns:a16="http://schemas.microsoft.com/office/drawing/2014/main" val="1626318025"/>
                    </a:ext>
                  </a:extLst>
                </a:gridCol>
                <a:gridCol w="1009650">
                  <a:extLst>
                    <a:ext uri="{9D8B030D-6E8A-4147-A177-3AD203B41FA5}">
                      <a16:colId xmlns:a16="http://schemas.microsoft.com/office/drawing/2014/main" val="705063387"/>
                    </a:ext>
                  </a:extLst>
                </a:gridCol>
                <a:gridCol w="7100850">
                  <a:extLst>
                    <a:ext uri="{9D8B030D-6E8A-4147-A177-3AD203B41FA5}">
                      <a16:colId xmlns:a16="http://schemas.microsoft.com/office/drawing/2014/main" val="3773185861"/>
                    </a:ext>
                  </a:extLst>
                </a:gridCol>
                <a:gridCol w="926518">
                  <a:extLst>
                    <a:ext uri="{9D8B030D-6E8A-4147-A177-3AD203B41FA5}">
                      <a16:colId xmlns:a16="http://schemas.microsoft.com/office/drawing/2014/main" val="2203257574"/>
                    </a:ext>
                  </a:extLst>
                </a:gridCol>
              </a:tblGrid>
              <a:tr h="216186">
                <a:tc>
                  <a:txBody>
                    <a:bodyPr/>
                    <a:lstStyle/>
                    <a:p>
                      <a:pPr algn="l" fontAlgn="b"/>
                      <a:r>
                        <a:rPr lang="en-IE" sz="1100" u="none" strike="noStrike">
                          <a:effectLst/>
                        </a:rPr>
                        <a:t>Service</a:t>
                      </a:r>
                      <a:endParaRPr lang="en-IE" sz="11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Function</a:t>
                      </a:r>
                      <a:endParaRPr lang="en-IE" sz="11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Description</a:t>
                      </a:r>
                      <a:endParaRPr lang="en-IE" sz="11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SLA</a:t>
                      </a:r>
                      <a:endParaRPr lang="en-IE" sz="1100" b="1"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3774539132"/>
                  </a:ext>
                </a:extLst>
              </a:tr>
              <a:tr h="648559">
                <a:tc>
                  <a:txBody>
                    <a:bodyPr/>
                    <a:lstStyle/>
                    <a:p>
                      <a:pPr algn="l" fontAlgn="b"/>
                      <a:r>
                        <a:rPr lang="en-IE" sz="1100" u="none" strike="noStrike">
                          <a:effectLst/>
                        </a:rPr>
                        <a:t>Microsoft Defender</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Security</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Microsoft guarantee 99.9% availability of a Protected Node’s Security Monitoring information for the Standard tier of Azure Defender. </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100" u="none" strike="noStrike">
                          <a:effectLst/>
                        </a:rPr>
                        <a:t>99.99%</a:t>
                      </a:r>
                      <a:endParaRPr lang="en-IE" sz="11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1215225865"/>
                  </a:ext>
                </a:extLst>
              </a:tr>
              <a:tr h="1080932">
                <a:tc>
                  <a:txBody>
                    <a:bodyPr/>
                    <a:lstStyle/>
                    <a:p>
                      <a:pPr algn="l" fontAlgn="b"/>
                      <a:r>
                        <a:rPr lang="en-IE" sz="1100" u="none" strike="noStrike">
                          <a:effectLst/>
                        </a:rPr>
                        <a:t>Azure Data Lake Storage </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Storage</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Microsoft guarantee that at least 99.9% (99% for Cool and Archive* Access Tiers) of the time, Microsoft will successfully process requests to read data from Locally Redundant Storage (LRS), Zone Redundant Storage (ZRS), and Geo Redundant Storage (GRS) Accounts.</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100" u="none" strike="noStrike">
                          <a:effectLst/>
                        </a:rPr>
                        <a:t>99.99%</a:t>
                      </a:r>
                      <a:endParaRPr lang="en-IE" sz="11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3161703557"/>
                  </a:ext>
                </a:extLst>
              </a:tr>
              <a:tr h="1080932">
                <a:tc>
                  <a:txBody>
                    <a:bodyPr/>
                    <a:lstStyle/>
                    <a:p>
                      <a:pPr algn="l" fontAlgn="b"/>
                      <a:r>
                        <a:rPr lang="en-IE" sz="1100" u="none" strike="noStrike">
                          <a:effectLst/>
                        </a:rPr>
                        <a:t>Storage Accounts </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Storage</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Microsoft guarantee that at least 99.9% (99% for Cool and Archive* Access Tiers) of the time, Microsoft will successfully process requests to read data from Locally Redundant Storage (LRS), Zone Redundant Storage (ZRS), and Geo Redundant Storage (GRS) Accounts.</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100" u="none" strike="noStrike">
                          <a:effectLst/>
                        </a:rPr>
                        <a:t>99.99%</a:t>
                      </a:r>
                      <a:endParaRPr lang="en-IE" sz="11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3621047475"/>
                  </a:ext>
                </a:extLst>
              </a:tr>
              <a:tr h="1513305">
                <a:tc>
                  <a:txBody>
                    <a:bodyPr/>
                    <a:lstStyle/>
                    <a:p>
                      <a:pPr algn="l" fontAlgn="b"/>
                      <a:r>
                        <a:rPr lang="en-IE" sz="1100" u="none" strike="noStrike">
                          <a:effectLst/>
                        </a:rPr>
                        <a:t>Azure Virtual Desktop</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Virtual Desktop</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For Azure Virtual Desktop service eligibility, see licensing terms described here. Microsoft does not offer a financially backed service level agreement. Microsoft strive to attain at least 99.9% availability for the Azure Virtual Desktop service URLs. The availability of the session host virtual machines in your subscription is covered by the Virtual Machines SLA.</a:t>
                      </a:r>
                      <a:endParaRPr lang="en-IE" sz="11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100" u="none" strike="noStrike">
                          <a:effectLst/>
                        </a:rPr>
                        <a:t>N/A</a:t>
                      </a:r>
                      <a:endParaRPr lang="en-IE" sz="11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730759976"/>
                  </a:ext>
                </a:extLst>
              </a:tr>
            </a:tbl>
          </a:graphicData>
        </a:graphic>
      </p:graphicFrame>
    </p:spTree>
    <p:extLst>
      <p:ext uri="{BB962C8B-B14F-4D97-AF65-F5344CB8AC3E}">
        <p14:creationId xmlns:p14="http://schemas.microsoft.com/office/powerpoint/2010/main" val="275473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CE8C-836D-44D8-82FA-5F00B2DCDE32}"/>
              </a:ext>
            </a:extLst>
          </p:cNvPr>
          <p:cNvSpPr>
            <a:spLocks noGrp="1"/>
          </p:cNvSpPr>
          <p:nvPr>
            <p:ph type="title"/>
          </p:nvPr>
        </p:nvSpPr>
        <p:spPr/>
        <p:txBody>
          <a:bodyPr/>
          <a:lstStyle/>
          <a:p>
            <a:r>
              <a:rPr lang="en-GB" sz="2400">
                <a:solidFill>
                  <a:schemeClr val="bg1"/>
                </a:solidFill>
              </a:rPr>
              <a:t>Microsoft Cloud Services SLAs</a:t>
            </a:r>
            <a:r>
              <a:rPr lang="en-GB" sz="2400"/>
              <a:t> </a:t>
            </a:r>
            <a:br>
              <a:rPr lang="en-GB" sz="2400">
                <a:solidFill>
                  <a:schemeClr val="bg1"/>
                </a:solidFill>
              </a:rPr>
            </a:br>
            <a:endParaRPr lang="en-US"/>
          </a:p>
        </p:txBody>
      </p:sp>
      <p:sp>
        <p:nvSpPr>
          <p:cNvPr id="3" name="Footer Placeholder 2">
            <a:extLst>
              <a:ext uri="{FF2B5EF4-FFF2-40B4-BE49-F238E27FC236}">
                <a16:creationId xmlns:a16="http://schemas.microsoft.com/office/drawing/2014/main" id="{D7F06518-48D9-4AA9-92BC-0C57BA487277}"/>
              </a:ext>
            </a:extLst>
          </p:cNvPr>
          <p:cNvSpPr>
            <a:spLocks noGrp="1"/>
          </p:cNvSpPr>
          <p:nvPr>
            <p:ph type="ftr" sz="quarter" idx="11"/>
          </p:nvPr>
        </p:nvSpPr>
        <p:spPr/>
        <p:txBody>
          <a:bodyPr/>
          <a:lstStyle/>
          <a:p>
            <a:r>
              <a:rPr lang="en-US"/>
              <a:t>Highly Confidential &amp; Legally Privileged </a:t>
            </a:r>
          </a:p>
        </p:txBody>
      </p:sp>
      <p:sp>
        <p:nvSpPr>
          <p:cNvPr id="4" name="Slide Number Placeholder 3">
            <a:extLst>
              <a:ext uri="{FF2B5EF4-FFF2-40B4-BE49-F238E27FC236}">
                <a16:creationId xmlns:a16="http://schemas.microsoft.com/office/drawing/2014/main" id="{D3CAB407-4347-40F7-A032-9108A09597B1}"/>
              </a:ext>
            </a:extLst>
          </p:cNvPr>
          <p:cNvSpPr>
            <a:spLocks noGrp="1"/>
          </p:cNvSpPr>
          <p:nvPr>
            <p:ph type="sldNum" sz="quarter" idx="12"/>
          </p:nvPr>
        </p:nvSpPr>
        <p:spPr/>
        <p:txBody>
          <a:bodyPr/>
          <a:lstStyle/>
          <a:p>
            <a:r>
              <a:rPr lang="en-GB"/>
              <a:t>Page </a:t>
            </a:r>
            <a:fld id="{F1BC30E3-FFE5-4B91-AA19-87A149EBB9EE}" type="slidenum">
              <a:rPr smtClean="0"/>
              <a:pPr/>
              <a:t>8</a:t>
            </a:fld>
            <a:endParaRPr/>
          </a:p>
        </p:txBody>
      </p:sp>
      <p:sp>
        <p:nvSpPr>
          <p:cNvPr id="5" name="TextBox 4">
            <a:extLst>
              <a:ext uri="{FF2B5EF4-FFF2-40B4-BE49-F238E27FC236}">
                <a16:creationId xmlns:a16="http://schemas.microsoft.com/office/drawing/2014/main" id="{6E7CF2EB-B4D5-4E0C-A564-E54D474167C9}"/>
              </a:ext>
            </a:extLst>
          </p:cNvPr>
          <p:cNvSpPr txBox="1"/>
          <p:nvPr/>
        </p:nvSpPr>
        <p:spPr>
          <a:xfrm>
            <a:off x="650383" y="1274416"/>
            <a:ext cx="9763737" cy="427809"/>
          </a:xfrm>
          <a:prstGeom prst="rect">
            <a:avLst/>
          </a:prstGeom>
          <a:noFill/>
        </p:spPr>
        <p:txBody>
          <a:bodyPr wrap="square" lIns="0" tIns="36576" rIns="0" bIns="0" rtlCol="0" anchor="t">
            <a:spAutoFit/>
          </a:bodyPr>
          <a:lstStyle/>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p:txBody>
      </p:sp>
      <p:graphicFrame>
        <p:nvGraphicFramePr>
          <p:cNvPr id="6" name="Table 5">
            <a:extLst>
              <a:ext uri="{FF2B5EF4-FFF2-40B4-BE49-F238E27FC236}">
                <a16:creationId xmlns:a16="http://schemas.microsoft.com/office/drawing/2014/main" id="{8571D8EC-6DEE-436A-A7B3-DF047602BD7E}"/>
              </a:ext>
            </a:extLst>
          </p:cNvPr>
          <p:cNvGraphicFramePr>
            <a:graphicFrameLocks noGrp="1"/>
          </p:cNvGraphicFramePr>
          <p:nvPr/>
        </p:nvGraphicFramePr>
        <p:xfrm>
          <a:off x="648000" y="1260000"/>
          <a:ext cx="11085099" cy="5084034"/>
        </p:xfrm>
        <a:graphic>
          <a:graphicData uri="http://schemas.openxmlformats.org/drawingml/2006/table">
            <a:tbl>
              <a:tblPr firstRow="1" bandRow="1">
                <a:tableStyleId>{073A0DAA-6AF3-43AB-8588-CEC1D06C72B9}</a:tableStyleId>
              </a:tblPr>
              <a:tblGrid>
                <a:gridCol w="1047450">
                  <a:extLst>
                    <a:ext uri="{9D8B030D-6E8A-4147-A177-3AD203B41FA5}">
                      <a16:colId xmlns:a16="http://schemas.microsoft.com/office/drawing/2014/main" val="688235809"/>
                    </a:ext>
                  </a:extLst>
                </a:gridCol>
                <a:gridCol w="1171575">
                  <a:extLst>
                    <a:ext uri="{9D8B030D-6E8A-4147-A177-3AD203B41FA5}">
                      <a16:colId xmlns:a16="http://schemas.microsoft.com/office/drawing/2014/main" val="1060823560"/>
                    </a:ext>
                  </a:extLst>
                </a:gridCol>
                <a:gridCol w="8029575">
                  <a:extLst>
                    <a:ext uri="{9D8B030D-6E8A-4147-A177-3AD203B41FA5}">
                      <a16:colId xmlns:a16="http://schemas.microsoft.com/office/drawing/2014/main" val="2985974882"/>
                    </a:ext>
                  </a:extLst>
                </a:gridCol>
                <a:gridCol w="836499">
                  <a:extLst>
                    <a:ext uri="{9D8B030D-6E8A-4147-A177-3AD203B41FA5}">
                      <a16:colId xmlns:a16="http://schemas.microsoft.com/office/drawing/2014/main" val="438161433"/>
                    </a:ext>
                  </a:extLst>
                </a:gridCol>
              </a:tblGrid>
              <a:tr h="179341">
                <a:tc>
                  <a:txBody>
                    <a:bodyPr/>
                    <a:lstStyle/>
                    <a:p>
                      <a:pPr algn="l" fontAlgn="b"/>
                      <a:r>
                        <a:rPr lang="en-IE" sz="1200" u="none" strike="noStrike">
                          <a:effectLst/>
                        </a:rPr>
                        <a:t>Service</a:t>
                      </a:r>
                      <a:endParaRPr lang="en-IE" sz="12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Function</a:t>
                      </a:r>
                      <a:endParaRPr lang="en-IE" sz="12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Description</a:t>
                      </a:r>
                      <a:endParaRPr lang="en-IE" sz="12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SLA</a:t>
                      </a:r>
                      <a:endParaRPr lang="en-IE" sz="1200" b="1"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447425977"/>
                  </a:ext>
                </a:extLst>
              </a:tr>
              <a:tr h="882132">
                <a:tc>
                  <a:txBody>
                    <a:bodyPr/>
                    <a:lstStyle/>
                    <a:p>
                      <a:pPr algn="l" fontAlgn="b"/>
                      <a:r>
                        <a:rPr lang="en-IE" sz="1200" u="none" strike="noStrike">
                          <a:effectLst/>
                        </a:rPr>
                        <a:t>Azure </a:t>
                      </a:r>
                      <a:r>
                        <a:rPr lang="en-IE" sz="1200" u="none" strike="noStrike" err="1">
                          <a:effectLst/>
                        </a:rPr>
                        <a:t>Devops</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DevOps</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at least 99.9% availability of Azure DevOps Services for paid Azure DevOps Services users, including users with paid User-Based Extensions to Azure DevOps Services, to access the associated Azure DevOps Services account.</a:t>
                      </a:r>
                      <a:br>
                        <a:rPr lang="en-IE" sz="1200" u="none" strike="noStrike">
                          <a:effectLst/>
                        </a:rPr>
                      </a:br>
                      <a:r>
                        <a:rPr lang="en-IE" sz="1200" u="none" strike="noStrike">
                          <a:effectLst/>
                        </a:rPr>
                        <a:t>Microsoft guarantee at least 99.9% availability to execute build and deployment operations using the paid Azure Pipelines.</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2751311242"/>
                  </a:ext>
                </a:extLst>
              </a:tr>
              <a:tr h="1057830">
                <a:tc>
                  <a:txBody>
                    <a:bodyPr/>
                    <a:lstStyle/>
                    <a:p>
                      <a:pPr algn="l" fontAlgn="b"/>
                      <a:r>
                        <a:rPr lang="en-IE" sz="1200" u="none" strike="noStrike">
                          <a:effectLst/>
                        </a:rPr>
                        <a:t>Azure Active Directory</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Identity</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99.99% availability of the Azure Active Directory Basic and Premium services. The services are considered available in the following scenarios:</a:t>
                      </a:r>
                      <a:br>
                        <a:rPr lang="en-IE" sz="1200" u="none" strike="noStrike">
                          <a:effectLst/>
                        </a:rPr>
                      </a:br>
                      <a:r>
                        <a:rPr lang="en-IE" sz="1200" u="none" strike="noStrike">
                          <a:effectLst/>
                        </a:rPr>
                        <a:t>Users are able to login to the Azure Active Directory service.</a:t>
                      </a:r>
                      <a:br>
                        <a:rPr lang="en-IE" sz="1200" u="none" strike="noStrike">
                          <a:effectLst/>
                        </a:rPr>
                      </a:br>
                      <a:r>
                        <a:rPr lang="en-IE" sz="1200" u="none" strike="noStrike">
                          <a:effectLst/>
                        </a:rPr>
                        <a:t>Azure Active Directory successfully emits the authentication and authorization tokens required for users to log into applications connected to the service.</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296988107"/>
                  </a:ext>
                </a:extLst>
              </a:tr>
              <a:tr h="1057830">
                <a:tc>
                  <a:txBody>
                    <a:bodyPr/>
                    <a:lstStyle/>
                    <a:p>
                      <a:pPr algn="l" fontAlgn="b"/>
                      <a:r>
                        <a:rPr lang="en-IE" sz="1200" u="none" strike="noStrike">
                          <a:effectLst/>
                        </a:rPr>
                        <a:t>Azure Active Directory B2C</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Identity</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at least 99.99% availability of the Azure Active Directory B2C services. The services are considered "available" in the following scenarios:</a:t>
                      </a:r>
                      <a:br>
                        <a:rPr lang="en-IE" sz="1200" u="none" strike="noStrike">
                          <a:effectLst/>
                        </a:rPr>
                      </a:br>
                      <a:br>
                        <a:rPr lang="en-IE" sz="1200" u="none" strike="noStrike">
                          <a:effectLst/>
                        </a:rPr>
                      </a:br>
                      <a:r>
                        <a:rPr lang="en-IE" sz="1200" u="none" strike="noStrike">
                          <a:effectLst/>
                        </a:rPr>
                        <a:t>The services are able to process user sign-up and sign-in to the Azure AD B2C services.</a:t>
                      </a:r>
                      <a:br>
                        <a:rPr lang="en-IE" sz="1200" u="none" strike="noStrike">
                          <a:effectLst/>
                        </a:rPr>
                      </a:br>
                      <a:r>
                        <a:rPr lang="en-IE" sz="1200" u="none" strike="noStrike">
                          <a:effectLst/>
                        </a:rPr>
                        <a:t>Azure AD B2C successfully emits the authentication and authorization tokens required for users to log into applications connected to the service.</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882626928"/>
                  </a:ext>
                </a:extLst>
              </a:tr>
              <a:tr h="706434">
                <a:tc>
                  <a:txBody>
                    <a:bodyPr/>
                    <a:lstStyle/>
                    <a:p>
                      <a:pPr algn="l" fontAlgn="b"/>
                      <a:r>
                        <a:rPr lang="en-IE" sz="1200" u="none" strike="noStrike">
                          <a:effectLst/>
                        </a:rPr>
                        <a:t>Azure Bastion</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Management</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Azure Bastion provides RDP and SSH access to your virtual machines directly through the Azure Portal without requiring a public IP on the virtual machine.</a:t>
                      </a:r>
                      <a:br>
                        <a:rPr lang="en-IE" sz="1200" u="none" strike="noStrike">
                          <a:effectLst/>
                        </a:rPr>
                      </a:br>
                      <a:r>
                        <a:rPr lang="en-IE" sz="1200" u="none" strike="noStrike">
                          <a:effectLst/>
                        </a:rPr>
                        <a:t>Microsoft guarantee that Azure Bastion will be available at least 99.95% of the time.</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99.95%</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78870225"/>
                  </a:ext>
                </a:extLst>
              </a:tr>
              <a:tr h="601448">
                <a:tc>
                  <a:txBody>
                    <a:bodyPr/>
                    <a:lstStyle/>
                    <a:p>
                      <a:pPr algn="l" fontAlgn="b"/>
                      <a:r>
                        <a:rPr lang="en-IE" sz="1200" u="none" strike="noStrike">
                          <a:effectLst/>
                        </a:rPr>
                        <a:t>Azure Monitor</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Management</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Azure Monitor allows you to collect granular performance and utilization data, activity and diagnostics logs, and define alerts and notifications from your Azure resources in a consistent manner. Microsoft guarantee 99.9% of the time, Azure Monitor will execute alert rules, trigger, and deliver notifications.</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2974286604"/>
                  </a:ext>
                </a:extLst>
              </a:tr>
            </a:tbl>
          </a:graphicData>
        </a:graphic>
      </p:graphicFrame>
    </p:spTree>
    <p:extLst>
      <p:ext uri="{BB962C8B-B14F-4D97-AF65-F5344CB8AC3E}">
        <p14:creationId xmlns:p14="http://schemas.microsoft.com/office/powerpoint/2010/main" val="55472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CE8C-836D-44D8-82FA-5F00B2DCDE32}"/>
              </a:ext>
            </a:extLst>
          </p:cNvPr>
          <p:cNvSpPr>
            <a:spLocks noGrp="1"/>
          </p:cNvSpPr>
          <p:nvPr>
            <p:ph type="title"/>
          </p:nvPr>
        </p:nvSpPr>
        <p:spPr/>
        <p:txBody>
          <a:bodyPr/>
          <a:lstStyle/>
          <a:p>
            <a:r>
              <a:rPr lang="en-GB" sz="2400">
                <a:solidFill>
                  <a:schemeClr val="bg1"/>
                </a:solidFill>
              </a:rPr>
              <a:t>Microsoft Cloud Services SLAs</a:t>
            </a:r>
            <a:r>
              <a:rPr lang="en-GB" sz="2400"/>
              <a:t> </a:t>
            </a:r>
            <a:br>
              <a:rPr lang="en-GB" sz="2400">
                <a:solidFill>
                  <a:schemeClr val="bg1"/>
                </a:solidFill>
              </a:rPr>
            </a:br>
            <a:endParaRPr lang="en-US"/>
          </a:p>
        </p:txBody>
      </p:sp>
      <p:sp>
        <p:nvSpPr>
          <p:cNvPr id="3" name="Footer Placeholder 2">
            <a:extLst>
              <a:ext uri="{FF2B5EF4-FFF2-40B4-BE49-F238E27FC236}">
                <a16:creationId xmlns:a16="http://schemas.microsoft.com/office/drawing/2014/main" id="{D7F06518-48D9-4AA9-92BC-0C57BA487277}"/>
              </a:ext>
            </a:extLst>
          </p:cNvPr>
          <p:cNvSpPr>
            <a:spLocks noGrp="1"/>
          </p:cNvSpPr>
          <p:nvPr>
            <p:ph type="ftr" sz="quarter" idx="11"/>
          </p:nvPr>
        </p:nvSpPr>
        <p:spPr/>
        <p:txBody>
          <a:bodyPr/>
          <a:lstStyle/>
          <a:p>
            <a:r>
              <a:rPr lang="en-US"/>
              <a:t>Highly Confidential &amp; Legally Privileged </a:t>
            </a:r>
          </a:p>
        </p:txBody>
      </p:sp>
      <p:sp>
        <p:nvSpPr>
          <p:cNvPr id="4" name="Slide Number Placeholder 3">
            <a:extLst>
              <a:ext uri="{FF2B5EF4-FFF2-40B4-BE49-F238E27FC236}">
                <a16:creationId xmlns:a16="http://schemas.microsoft.com/office/drawing/2014/main" id="{D3CAB407-4347-40F7-A032-9108A09597B1}"/>
              </a:ext>
            </a:extLst>
          </p:cNvPr>
          <p:cNvSpPr>
            <a:spLocks noGrp="1"/>
          </p:cNvSpPr>
          <p:nvPr>
            <p:ph type="sldNum" sz="quarter" idx="12"/>
          </p:nvPr>
        </p:nvSpPr>
        <p:spPr/>
        <p:txBody>
          <a:bodyPr/>
          <a:lstStyle/>
          <a:p>
            <a:r>
              <a:rPr lang="en-GB"/>
              <a:t>Page </a:t>
            </a:r>
            <a:fld id="{F1BC30E3-FFE5-4B91-AA19-87A149EBB9EE}" type="slidenum">
              <a:rPr smtClean="0"/>
              <a:pPr/>
              <a:t>9</a:t>
            </a:fld>
            <a:endParaRPr/>
          </a:p>
        </p:txBody>
      </p:sp>
      <p:sp>
        <p:nvSpPr>
          <p:cNvPr id="5" name="TextBox 4">
            <a:extLst>
              <a:ext uri="{FF2B5EF4-FFF2-40B4-BE49-F238E27FC236}">
                <a16:creationId xmlns:a16="http://schemas.microsoft.com/office/drawing/2014/main" id="{6E7CF2EB-B4D5-4E0C-A564-E54D474167C9}"/>
              </a:ext>
            </a:extLst>
          </p:cNvPr>
          <p:cNvSpPr txBox="1"/>
          <p:nvPr/>
        </p:nvSpPr>
        <p:spPr>
          <a:xfrm>
            <a:off x="650383" y="1274416"/>
            <a:ext cx="9763737" cy="427809"/>
          </a:xfrm>
          <a:prstGeom prst="rect">
            <a:avLst/>
          </a:prstGeom>
          <a:noFill/>
        </p:spPr>
        <p:txBody>
          <a:bodyPr wrap="square" lIns="0" tIns="36576" rIns="0" bIns="0" rtlCol="0" anchor="t">
            <a:spAutoFit/>
          </a:bodyPr>
          <a:lstStyle/>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a:p>
            <a:pPr marL="356235" indent="-356235">
              <a:lnSpc>
                <a:spcPct val="85000"/>
              </a:lnSpc>
              <a:spcAft>
                <a:spcPts val="600"/>
              </a:spcAft>
              <a:buClr>
                <a:schemeClr val="accent2"/>
              </a:buClr>
              <a:buSzPct val="70000"/>
              <a:buFont typeface="Arial" pitchFamily="34" charset="0"/>
              <a:buChar char="►"/>
            </a:pPr>
            <a:endParaRPr lang="en-IE" sz="1200">
              <a:solidFill>
                <a:schemeClr val="bg1"/>
              </a:solidFill>
            </a:endParaRPr>
          </a:p>
        </p:txBody>
      </p:sp>
      <p:graphicFrame>
        <p:nvGraphicFramePr>
          <p:cNvPr id="7" name="Table 6">
            <a:extLst>
              <a:ext uri="{FF2B5EF4-FFF2-40B4-BE49-F238E27FC236}">
                <a16:creationId xmlns:a16="http://schemas.microsoft.com/office/drawing/2014/main" id="{EAE9586B-4125-475B-A527-08C49C571E4C}"/>
              </a:ext>
            </a:extLst>
          </p:cNvPr>
          <p:cNvGraphicFramePr>
            <a:graphicFrameLocks noGrp="1"/>
          </p:cNvGraphicFramePr>
          <p:nvPr/>
        </p:nvGraphicFramePr>
        <p:xfrm>
          <a:off x="648000" y="1260000"/>
          <a:ext cx="10749548" cy="5135264"/>
        </p:xfrm>
        <a:graphic>
          <a:graphicData uri="http://schemas.openxmlformats.org/drawingml/2006/table">
            <a:tbl>
              <a:tblPr firstRow="1" bandRow="1">
                <a:tableStyleId>{073A0DAA-6AF3-43AB-8588-CEC1D06C72B9}</a:tableStyleId>
              </a:tblPr>
              <a:tblGrid>
                <a:gridCol w="1653674">
                  <a:extLst>
                    <a:ext uri="{9D8B030D-6E8A-4147-A177-3AD203B41FA5}">
                      <a16:colId xmlns:a16="http://schemas.microsoft.com/office/drawing/2014/main" val="1497939804"/>
                    </a:ext>
                  </a:extLst>
                </a:gridCol>
                <a:gridCol w="1267326">
                  <a:extLst>
                    <a:ext uri="{9D8B030D-6E8A-4147-A177-3AD203B41FA5}">
                      <a16:colId xmlns:a16="http://schemas.microsoft.com/office/drawing/2014/main" val="2402032831"/>
                    </a:ext>
                  </a:extLst>
                </a:gridCol>
                <a:gridCol w="6900529">
                  <a:extLst>
                    <a:ext uri="{9D8B030D-6E8A-4147-A177-3AD203B41FA5}">
                      <a16:colId xmlns:a16="http://schemas.microsoft.com/office/drawing/2014/main" val="3104846962"/>
                    </a:ext>
                  </a:extLst>
                </a:gridCol>
                <a:gridCol w="928019">
                  <a:extLst>
                    <a:ext uri="{9D8B030D-6E8A-4147-A177-3AD203B41FA5}">
                      <a16:colId xmlns:a16="http://schemas.microsoft.com/office/drawing/2014/main" val="3382922755"/>
                    </a:ext>
                  </a:extLst>
                </a:gridCol>
              </a:tblGrid>
              <a:tr h="222874">
                <a:tc>
                  <a:txBody>
                    <a:bodyPr/>
                    <a:lstStyle/>
                    <a:p>
                      <a:pPr algn="l" fontAlgn="b"/>
                      <a:r>
                        <a:rPr lang="en-IE" sz="1200" u="none" strike="noStrike">
                          <a:effectLst/>
                        </a:rPr>
                        <a:t>Service</a:t>
                      </a:r>
                      <a:endParaRPr lang="en-IE" sz="12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Function</a:t>
                      </a:r>
                      <a:endParaRPr lang="en-IE" sz="12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Description</a:t>
                      </a:r>
                      <a:endParaRPr lang="en-IE" sz="1200" b="1"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SLA</a:t>
                      </a:r>
                      <a:endParaRPr lang="en-IE" sz="1200" b="1"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3549931266"/>
                  </a:ext>
                </a:extLst>
              </a:tr>
              <a:tr h="668623">
                <a:tc>
                  <a:txBody>
                    <a:bodyPr/>
                    <a:lstStyle/>
                    <a:p>
                      <a:pPr algn="l" fontAlgn="b"/>
                      <a:r>
                        <a:rPr lang="en-IE" sz="1200" u="none" strike="noStrike">
                          <a:effectLst/>
                        </a:rPr>
                        <a:t>Azure Log Analytics</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Management</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for a given Log Analytics workspace that query availability will not fall below 99.9%.</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1384699970"/>
                  </a:ext>
                </a:extLst>
              </a:tr>
              <a:tr h="668623">
                <a:tc>
                  <a:txBody>
                    <a:bodyPr/>
                    <a:lstStyle/>
                    <a:p>
                      <a:pPr algn="l" fontAlgn="b"/>
                      <a:r>
                        <a:rPr lang="en-IE" sz="1200" u="none" strike="noStrike">
                          <a:effectLst/>
                        </a:rPr>
                        <a:t>Microsoft Sentinel </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Management</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Azure Sentinel is built on the foundation of Azure Monitor Log Analytics. Availability of Azure Sentinel is based on the SLA for Log Analytics. </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3708212311"/>
                  </a:ext>
                </a:extLst>
              </a:tr>
              <a:tr h="445749">
                <a:tc>
                  <a:txBody>
                    <a:bodyPr/>
                    <a:lstStyle/>
                    <a:p>
                      <a:pPr algn="l" fontAlgn="b"/>
                      <a:r>
                        <a:rPr lang="en-IE" sz="1200" u="none" strike="noStrike">
                          <a:effectLst/>
                        </a:rPr>
                        <a:t>Azure Data Explorer</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Management</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at least 99.9% availability of the Azure Data Explorer Service.</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647824947"/>
                  </a:ext>
                </a:extLst>
              </a:tr>
              <a:tr h="445749">
                <a:tc>
                  <a:txBody>
                    <a:bodyPr/>
                    <a:lstStyle/>
                    <a:p>
                      <a:pPr algn="l" fontAlgn="b"/>
                      <a:r>
                        <a:rPr lang="en-IE" sz="1200" u="none" strike="noStrike">
                          <a:effectLst/>
                        </a:rPr>
                        <a:t>Azure Backup</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Management</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at least 99.9% availability of the backup and restore functionality of the Azure Backup service.</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3788099675"/>
                  </a:ext>
                </a:extLst>
              </a:tr>
              <a:tr h="445749">
                <a:tc>
                  <a:txBody>
                    <a:bodyPr/>
                    <a:lstStyle/>
                    <a:p>
                      <a:pPr algn="l" fontAlgn="b"/>
                      <a:r>
                        <a:rPr lang="en-IE" sz="1200" u="none" strike="noStrike">
                          <a:effectLst/>
                        </a:rPr>
                        <a:t>Application Insights</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Management</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for a given Application Insights resource that query availability will not fall below 99.9%.</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4260235217"/>
                  </a:ext>
                </a:extLst>
              </a:tr>
              <a:tr h="668623">
                <a:tc>
                  <a:txBody>
                    <a:bodyPr/>
                    <a:lstStyle/>
                    <a:p>
                      <a:pPr algn="l" fontAlgn="b"/>
                      <a:r>
                        <a:rPr lang="en-IE" sz="1200" u="none" strike="noStrike">
                          <a:effectLst/>
                        </a:rPr>
                        <a:t>Azure Firewall </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Networking</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Azure Firewall offers fully stateful native firewall capabilities for Virtual Network resources, with built-in high availability and the ability to scale automatically.</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99.95%</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303992755"/>
                  </a:ext>
                </a:extLst>
              </a:tr>
              <a:tr h="668623">
                <a:tc>
                  <a:txBody>
                    <a:bodyPr/>
                    <a:lstStyle/>
                    <a:p>
                      <a:pPr algn="l" fontAlgn="b"/>
                      <a:r>
                        <a:rPr lang="en-IE" sz="1200" u="none" strike="noStrike">
                          <a:effectLst/>
                        </a:rPr>
                        <a:t>Azure DNS</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Networking</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that valid DNS requests will receive a response from at least one Azure DNS name server 100% of the time.</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100%</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1821926807"/>
                  </a:ext>
                </a:extLst>
              </a:tr>
              <a:tr h="668623">
                <a:tc>
                  <a:txBody>
                    <a:bodyPr/>
                    <a:lstStyle/>
                    <a:p>
                      <a:pPr algn="l" fontAlgn="b"/>
                      <a:r>
                        <a:rPr lang="en-IE" sz="1200" u="none" strike="noStrike">
                          <a:effectLst/>
                        </a:rPr>
                        <a:t>Azure Key Vault </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Security</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l" fontAlgn="b"/>
                      <a:r>
                        <a:rPr lang="en-IE" sz="1200" u="none" strike="noStrike">
                          <a:effectLst/>
                        </a:rPr>
                        <a:t>Microsoft guarantee that Microsoft will process Key Vault transactions within 5 seconds at least 99.99% of the time.</a:t>
                      </a:r>
                      <a:endParaRPr lang="en-IE" sz="1200" b="0" i="0" u="none" strike="noStrike">
                        <a:solidFill>
                          <a:srgbClr val="000000"/>
                        </a:solidFill>
                        <a:effectLst/>
                        <a:latin typeface="Calibri" panose="020F0502020204030204" pitchFamily="34" charset="0"/>
                      </a:endParaRPr>
                    </a:p>
                  </a:txBody>
                  <a:tcPr marL="72000" marR="72000" marT="72000" marB="72000" anchor="b"/>
                </a:tc>
                <a:tc>
                  <a:txBody>
                    <a:bodyPr/>
                    <a:lstStyle/>
                    <a:p>
                      <a:pPr algn="r" fontAlgn="b"/>
                      <a:r>
                        <a:rPr lang="en-IE" sz="1200" u="none" strike="noStrike">
                          <a:effectLst/>
                        </a:rPr>
                        <a:t>99.99%</a:t>
                      </a:r>
                      <a:endParaRPr lang="en-IE" sz="1200" b="0" i="0" u="none" strike="noStrike">
                        <a:solidFill>
                          <a:srgbClr val="000000"/>
                        </a:solidFill>
                        <a:effectLst/>
                        <a:latin typeface="Calibri" panose="020F0502020204030204" pitchFamily="34" charset="0"/>
                      </a:endParaRPr>
                    </a:p>
                  </a:txBody>
                  <a:tcPr marL="72000" marR="72000" marT="72000" marB="72000" anchor="b"/>
                </a:tc>
                <a:extLst>
                  <a:ext uri="{0D108BD9-81ED-4DB2-BD59-A6C34878D82A}">
                    <a16:rowId xmlns:a16="http://schemas.microsoft.com/office/drawing/2014/main" val="3146266997"/>
                  </a:ext>
                </a:extLst>
              </a:tr>
            </a:tbl>
          </a:graphicData>
        </a:graphic>
      </p:graphicFrame>
    </p:spTree>
    <p:extLst>
      <p:ext uri="{BB962C8B-B14F-4D97-AF65-F5344CB8AC3E}">
        <p14:creationId xmlns:p14="http://schemas.microsoft.com/office/powerpoint/2010/main" val="31258482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1mbI3w891Flv0GZf4kqOW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mbI3w891Flv0GZf4kqOW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jQdu.9g8WkdWjk4.Zym4CA"/>
</p:tagLst>
</file>

<file path=ppt/theme/theme1.xml><?xml version="1.0" encoding="utf-8"?>
<a:theme xmlns:a="http://schemas.openxmlformats.org/drawingml/2006/main" name="5_EY dark background">
  <a:themeElements>
    <a:clrScheme name="Custom 33">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9999FE"/>
      </a:hlink>
      <a:folHlink>
        <a:srgbClr val="FE66FF"/>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extLst>
    <a:ext uri="{05A4C25C-085E-4340-85A3-A5531E510DB2}">
      <thm15:themeFamily xmlns:thm15="http://schemas.microsoft.com/office/thememl/2012/main" name="02 - EY PowerPoint General Onscreen (Widescreen)" id="{7B9060B7-CAF2-4612-9F9F-51330542512E}" vid="{34850C5C-DCB3-410D-9F8C-27DFCC98A4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0c908b1-f277-4340-90a9-4611d0b0f078" xsi:nil="true"/>
    <lcf76f155ced4ddcb4097134ff3c332f xmlns="8d676612-f50e-4833-bd16-2ce32e34cf3a">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B73F6787182247BD725D7D1F7C26CC" ma:contentTypeVersion="17" ma:contentTypeDescription="Create a new document." ma:contentTypeScope="" ma:versionID="740dd5358fefcd04c3a30776d4774391">
  <xsd:schema xmlns:xsd="http://www.w3.org/2001/XMLSchema" xmlns:xs="http://www.w3.org/2001/XMLSchema" xmlns:p="http://schemas.microsoft.com/office/2006/metadata/properties" xmlns:ns2="8d676612-f50e-4833-bd16-2ce32e34cf3a" xmlns:ns3="5c84877b-edf7-4fa9-b7f1-50c5f5aced18" xmlns:ns4="50c908b1-f277-4340-90a9-4611d0b0f078" targetNamespace="http://schemas.microsoft.com/office/2006/metadata/properties" ma:root="true" ma:fieldsID="5f6798418e9bb6d05dcad4a4ff56b4e7" ns2:_="" ns3:_="" ns4:_="">
    <xsd:import namespace="8d676612-f50e-4833-bd16-2ce32e34cf3a"/>
    <xsd:import namespace="5c84877b-edf7-4fa9-b7f1-50c5f5aced18"/>
    <xsd:import namespace="50c908b1-f277-4340-90a9-4611d0b0f07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4:TaxCatchAll"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676612-f50e-4833-bd16-2ce32e34cf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3ef62f9-2e07-484b-bd79-00aec90129fe"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c84877b-edf7-4fa9-b7f1-50c5f5aced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0c908b1-f277-4340-90a9-4611d0b0f078"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2d01dc51-087c-4f69-a563-86b97cfb41a5}" ma:internalName="TaxCatchAll" ma:showField="CatchAllData" ma:web="5c84877b-edf7-4fa9-b7f1-50c5f5aced1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6A8F94-FDCD-48AB-A0E5-58A110D49DC6}">
  <ds:schemaRefs>
    <ds:schemaRef ds:uri="http://purl.org/dc/terms/"/>
    <ds:schemaRef ds:uri="http://schemas.openxmlformats.org/package/2006/metadata/core-properties"/>
    <ds:schemaRef ds:uri="50c908b1-f277-4340-90a9-4611d0b0f078"/>
    <ds:schemaRef ds:uri="http://schemas.microsoft.com/office/2006/documentManagement/types"/>
    <ds:schemaRef ds:uri="http://schemas.microsoft.com/office/infopath/2007/PartnerControls"/>
    <ds:schemaRef ds:uri="8d676612-f50e-4833-bd16-2ce32e34cf3a"/>
    <ds:schemaRef ds:uri="http://purl.org/dc/elements/1.1/"/>
    <ds:schemaRef ds:uri="http://schemas.microsoft.com/office/2006/metadata/properties"/>
    <ds:schemaRef ds:uri="5c84877b-edf7-4fa9-b7f1-50c5f5aced18"/>
    <ds:schemaRef ds:uri="http://www.w3.org/XML/1998/namespace"/>
    <ds:schemaRef ds:uri="http://purl.org/dc/dcmitype/"/>
  </ds:schemaRefs>
</ds:datastoreItem>
</file>

<file path=customXml/itemProps2.xml><?xml version="1.0" encoding="utf-8"?>
<ds:datastoreItem xmlns:ds="http://schemas.openxmlformats.org/officeDocument/2006/customXml" ds:itemID="{A8C44290-A2CF-48C4-AC38-F0190C8F5B31}"/>
</file>

<file path=customXml/itemProps3.xml><?xml version="1.0" encoding="utf-8"?>
<ds:datastoreItem xmlns:ds="http://schemas.openxmlformats.org/officeDocument/2006/customXml" ds:itemID="{FC3D934D-DC3C-4C4D-B0F6-7A801BAE0D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2313</Words>
  <Application>Microsoft Office PowerPoint</Application>
  <PresentationFormat>Widescreen</PresentationFormat>
  <Paragraphs>227</Paragraphs>
  <Slides>11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0" baseType="lpstr">
      <vt:lpstr>Arial</vt:lpstr>
      <vt:lpstr>Calibri</vt:lpstr>
      <vt:lpstr>EYInterstate</vt:lpstr>
      <vt:lpstr>EYInterstate Light</vt:lpstr>
      <vt:lpstr>EYInterstate Regular</vt:lpstr>
      <vt:lpstr>Tahoma</vt:lpstr>
      <vt:lpstr>Wingdings</vt:lpstr>
      <vt:lpstr>5_EY dark background</vt:lpstr>
      <vt:lpstr>think-cell Slide</vt:lpstr>
      <vt:lpstr>DSN – Business Resilience</vt:lpstr>
      <vt:lpstr>Contents </vt:lpstr>
      <vt:lpstr>Dynamics 365 CRM - Business continuity and disaster recovery </vt:lpstr>
      <vt:lpstr>High Availability &amp; Business Continuity Plans</vt:lpstr>
      <vt:lpstr>Microsoft Cloud Services SLAs  </vt:lpstr>
      <vt:lpstr>Microsoft Cloud Services SLAs  </vt:lpstr>
      <vt:lpstr>Microsoft Cloud Services SLAs  </vt:lpstr>
      <vt:lpstr>Microsoft Cloud Services SLAs  </vt:lpstr>
      <vt:lpstr>Microsoft Cloud Services SLAs  </vt:lpstr>
      <vt:lpstr>Microsoft Cloud Services SLAs  </vt:lpstr>
      <vt:lpstr>Global Architecture Diagram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ITSM – Draft Support Model</dc:title>
  <dc:creator>Plunkett Kelly</dc:creator>
  <cp:lastModifiedBy>Neil Molloy</cp:lastModifiedBy>
  <cp:revision>1</cp:revision>
  <dcterms:created xsi:type="dcterms:W3CDTF">2022-08-22T16:19:22Z</dcterms:created>
  <dcterms:modified xsi:type="dcterms:W3CDTF">2023-11-14T15:28:42Z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0x010100AAB73F6787182247BD725D7D1F7C26CC</vt:lpwstr>
  </property>
  <property fmtid="{D5CDD505-2E9C-101B-9397-08002B2CF9AE}" pid="3" name="MediaServiceImageTags">
    <vt:lpwstr/>
  </property>
</Properties>
</file>