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077"/>
    <a:srgbClr val="0AD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F79D-E21E-4541-9196-49492F3B1545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8899-EDA8-46F4-AD36-1B7687981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EDA4-04AB-48F4-95EE-F3B32D66B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9E846-47D7-4808-8243-CDB68A3C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E8EF-6CA0-4036-9AFB-E1F9FCAE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F34B-6DC0-4F6E-A556-E97A7FE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6AA4-3BA7-4740-8FF7-5FAD3CF7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8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82E-5DF0-4A5B-AE22-80DAEEA3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254C-B8DC-433B-9D5E-F133F0AD0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CFF0-88BD-43B7-B42A-2331531C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3BC7-53F0-4359-B690-F3376481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3EA9-B9DD-49B9-8F48-01875BC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F47B5-32F6-45B7-A471-9968BD87F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4C9D9-9E69-464D-9945-649E6A0E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7997-3057-4F54-8E0A-6550EA4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8DC3-8689-4002-B2BA-4D538078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3BA3-8494-43FD-9803-5EF37DC5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F120-40C2-4A39-839F-BA2726ED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30-DEE8-47DC-9A8F-92E8D4FC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75AF-EB43-49C1-A008-B55610B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6276-674D-4680-90CF-38A3A3B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9856-47E7-4967-886D-6C1C266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6737-98FB-48AA-842C-CC428A8D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5492-A597-4448-963F-BEB11D1B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1E85-AC87-4A74-ADD6-9CE1702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EF0B-8997-423F-A214-86A4D23B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133E-1D5C-4411-9CBB-50263B3A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883D-7774-4536-8980-E7187931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8814-E447-4379-AA35-708AEB5A5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2BCE-EF15-427D-B7DB-F08317D6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FBD4-6B1C-45DD-B699-7492C710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C8DBC-2DEB-4413-86A1-C3E06BD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7C5A-4B8F-47E0-9AF4-8E94162C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5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81E9-EC98-434E-853C-501E8ABB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2D10-D7A4-4E2C-9E0D-337559A5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D1ED5-007A-4FE9-BAA2-1C887AA6E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BD5E0-37A1-456C-9375-600F58751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0C9C3-261D-40FD-B77C-4BEFAFC5C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32266-1B48-4DB6-AEEB-E99EA676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FF20-38BB-4A5C-915A-4F8E7070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6A2D-7425-4EA5-B154-4B705B2A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8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B354-3B06-4A1B-80CB-C7B70ED0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5B795-EE68-437F-B154-FD440EE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E2ECD-7E5E-4604-825D-9E09D0C4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B3211-B26D-43F3-837C-4DA43EC1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8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E9B61-7D68-4053-9A1F-EA3C08E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289A-B163-423D-B408-E002EE85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2142-BBC0-4183-8901-717869E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6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27FD-34DB-4CD6-9629-E6F22B89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B0D9-5C65-442C-B1B7-DA43AB8B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87446-E020-46E3-9074-9E5A46FE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CB09-9D56-4EA8-AD8F-21B4D190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CB93F-8AC2-4DF8-8DB7-66A2209F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428F-9AEE-442D-B0FC-D77C9756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3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DB60-42F7-41D1-882B-490701ED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FBD2-1652-4A1E-86A7-D12E661BF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8C83-9C8E-437B-B041-7D8CD540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7CD4-CA8A-4F67-AEC5-1FE5874A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2E3CF-EF46-4ABD-95B7-70EDDE9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EC73-53EB-4F8A-946C-D101A5B1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4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44DC0-7E48-49E2-90B2-7608D011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1AC1-6D40-4003-9E91-BD9805C1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7404-8CB7-4A64-989C-E35B6322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0C36-D947-4BB4-AEBC-78FB646BC8A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AAFF-E9B4-46FF-B778-EFDB44DC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ABEB-06A9-43AC-88AE-DA4FF0CD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43E7-EC64-4D05-9FE5-FF1C275B6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7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A175-5062-4B3D-9714-36793F38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135"/>
            <a:ext cx="9144000" cy="2192694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Encoding and Decoding</a:t>
            </a:r>
            <a:br>
              <a:rPr lang="en-IN" u="sng" dirty="0">
                <a:solidFill>
                  <a:srgbClr val="FF0000"/>
                </a:solidFill>
                <a:latin typeface="Bahnschrift SemiBold" panose="020B0502040204020203" pitchFamily="34" charset="0"/>
              </a:rPr>
            </a:br>
            <a:r>
              <a:rPr lang="en-IN" u="sng" dirty="0">
                <a:solidFill>
                  <a:srgbClr val="FF0000"/>
                </a:solidFill>
                <a:latin typeface="Bahnschrift SemiBold" panose="020B0502040204020203" pitchFamily="34" charset="0"/>
              </a:rPr>
              <a:t>Of a Message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3F6F6-1F10-4F11-B910-D31E9B7BC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AD43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 Hackathon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6A5CD-F0A4-474E-A284-A78B7B48A0B7}"/>
              </a:ext>
            </a:extLst>
          </p:cNvPr>
          <p:cNvSpPr txBox="1"/>
          <p:nvPr/>
        </p:nvSpPr>
        <p:spPr>
          <a:xfrm>
            <a:off x="9493899" y="6041992"/>
            <a:ext cx="4394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Bahnschrift SemiBold SemiConden" panose="020B0502040204020203" pitchFamily="34" charset="0"/>
              </a:rPr>
              <a:t>B-203 TEAM 10</a:t>
            </a:r>
          </a:p>
        </p:txBody>
      </p:sp>
    </p:spTree>
    <p:extLst>
      <p:ext uri="{BB962C8B-B14F-4D97-AF65-F5344CB8AC3E}">
        <p14:creationId xmlns:p14="http://schemas.microsoft.com/office/powerpoint/2010/main" val="388495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8EEFAE-0D25-4A55-BFD8-85E59EDEA962}"/>
              </a:ext>
            </a:extLst>
          </p:cNvPr>
          <p:cNvSpPr txBox="1"/>
          <p:nvPr/>
        </p:nvSpPr>
        <p:spPr>
          <a:xfrm>
            <a:off x="522514" y="531845"/>
            <a:ext cx="10888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7. Function to exit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06CBD-BF2F-4A1F-AE7A-FBEE5D13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768204"/>
            <a:ext cx="11593850" cy="751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7C66A-BD62-45BA-87F7-41A15BE46572}"/>
              </a:ext>
            </a:extLst>
          </p:cNvPr>
          <p:cNvSpPr txBox="1"/>
          <p:nvPr/>
        </p:nvSpPr>
        <p:spPr>
          <a:xfrm>
            <a:off x="699796" y="3032449"/>
            <a:ext cx="1091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root.destroy</a:t>
            </a:r>
            <a:r>
              <a:rPr lang="en-U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will quit the program by stopping the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mainloop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0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DFB7-F3FD-4342-A59A-DCA820A36F74}"/>
              </a:ext>
            </a:extLst>
          </p:cNvPr>
          <p:cNvSpPr txBox="1"/>
          <p:nvPr/>
        </p:nvSpPr>
        <p:spPr>
          <a:xfrm>
            <a:off x="643812" y="625151"/>
            <a:ext cx="1022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8. Function to reset window</a:t>
            </a:r>
          </a:p>
          <a:p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D11EA-FD1B-4B3F-8AB5-54357171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1416335"/>
            <a:ext cx="10541230" cy="1485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1DE60-664F-4940-AAEA-05396C416817}"/>
              </a:ext>
            </a:extLst>
          </p:cNvPr>
          <p:cNvSpPr txBox="1"/>
          <p:nvPr/>
        </p:nvSpPr>
        <p:spPr>
          <a:xfrm>
            <a:off x="849086" y="3275045"/>
            <a:ext cx="99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This function set all variables to empty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0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2AE58-5642-4FA6-A0C6-F86E9C72F0BE}"/>
              </a:ext>
            </a:extLst>
          </p:cNvPr>
          <p:cNvSpPr txBox="1"/>
          <p:nvPr/>
        </p:nvSpPr>
        <p:spPr>
          <a:xfrm>
            <a:off x="261257" y="98658"/>
            <a:ext cx="1004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9. Labels and Buttons</a:t>
            </a:r>
          </a:p>
          <a:p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A6024-E169-4AA4-8EFB-2EDB70A6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7" y="947977"/>
            <a:ext cx="6856808" cy="3819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E5354-A352-4716-A205-104FD771A6E8}"/>
              </a:ext>
            </a:extLst>
          </p:cNvPr>
          <p:cNvSpPr txBox="1"/>
          <p:nvPr/>
        </p:nvSpPr>
        <p:spPr>
          <a:xfrm>
            <a:off x="634482" y="5159829"/>
            <a:ext cx="920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Label()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widget use to display one or more than one line of text that users aren’t able to modify.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Entry()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widget used to create an input text field.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Button()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widget used to display button on our window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4E859-CDC1-4115-98E5-D2FC2A06A734}"/>
              </a:ext>
            </a:extLst>
          </p:cNvPr>
          <p:cNvSpPr txBox="1"/>
          <p:nvPr/>
        </p:nvSpPr>
        <p:spPr>
          <a:xfrm>
            <a:off x="7389845" y="947977"/>
            <a:ext cx="4437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root is the name which we refer to our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text which we display on the label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font in which the text is written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insertwidth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use to set the width of the insertion cursor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bg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sets the background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colour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command is call when the button is click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textvariable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used to retrieve the current text to the entry widget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root.mainloop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is a method that executes when we want to run our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44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8FAA9-60D1-450B-A19D-C59E9F5B3B8A}"/>
              </a:ext>
            </a:extLst>
          </p:cNvPr>
          <p:cNvSpPr txBox="1"/>
          <p:nvPr/>
        </p:nvSpPr>
        <p:spPr>
          <a:xfrm>
            <a:off x="177282" y="382555"/>
            <a:ext cx="1146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0" i="0" dirty="0">
                <a:solidFill>
                  <a:srgbClr val="16D077"/>
                </a:solidFill>
                <a:effectLst/>
                <a:latin typeface="Georgia" panose="02040502050405020303" pitchFamily="18" charset="0"/>
              </a:rPr>
              <a:t>Message Encode-Decode Project output</a:t>
            </a:r>
          </a:p>
          <a:p>
            <a:pPr algn="ctr"/>
            <a:r>
              <a:rPr lang="en-IN" sz="3000" dirty="0">
                <a:solidFill>
                  <a:srgbClr val="16D077"/>
                </a:solidFill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3562B3-64C4-4BEF-9680-DA264D42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1115461"/>
            <a:ext cx="9784701" cy="52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8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EBE16E-ADA3-452A-B2C8-98615C7A169B}"/>
              </a:ext>
            </a:extLst>
          </p:cNvPr>
          <p:cNvSpPr txBox="1"/>
          <p:nvPr/>
        </p:nvSpPr>
        <p:spPr>
          <a:xfrm>
            <a:off x="1548882" y="2705877"/>
            <a:ext cx="85468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6542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21FF75-C8B1-4224-8C20-99E250A498F9}"/>
              </a:ext>
            </a:extLst>
          </p:cNvPr>
          <p:cNvSpPr txBox="1"/>
          <p:nvPr/>
        </p:nvSpPr>
        <p:spPr>
          <a:xfrm>
            <a:off x="587829" y="410547"/>
            <a:ext cx="111034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000" b="1" i="0" dirty="0">
                <a:solidFill>
                  <a:schemeClr val="accent5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Project Prerequisites</a:t>
            </a:r>
          </a:p>
          <a:p>
            <a:pPr algn="l" fontAlgn="base"/>
            <a:endParaRPr lang="en-US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 build this project we will use basic 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concept of python,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Tkinter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, and base64 library.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Tkinter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is a standard GUI python library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base64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module provides a function to encode the binary data to ASCII characters and decode that ASCII characters back to binary data.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 install the library we use pip install command on the command prompt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9489C-7217-4CAB-B76E-2CBA40DB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3295895"/>
            <a:ext cx="9940373" cy="12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A1B0F-9DE4-4734-8ECA-69B12A46645A}"/>
              </a:ext>
            </a:extLst>
          </p:cNvPr>
          <p:cNvSpPr txBox="1"/>
          <p:nvPr/>
        </p:nvSpPr>
        <p:spPr>
          <a:xfrm>
            <a:off x="1446245" y="839755"/>
            <a:ext cx="111780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000" b="1" i="0" dirty="0">
                <a:solidFill>
                  <a:schemeClr val="accent5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Project File Structure</a:t>
            </a:r>
          </a:p>
          <a:p>
            <a:pPr algn="l" fontAlgn="base"/>
            <a:endParaRPr lang="en-US" sz="3000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These are the step to build message encode – decode python project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Import module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Create display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Define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Define labels and buttons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So this is what we will do in this python project. Let’s start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47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D21BF-4FF3-488D-A3F1-097C705C8509}"/>
              </a:ext>
            </a:extLst>
          </p:cNvPr>
          <p:cNvSpPr txBox="1"/>
          <p:nvPr/>
        </p:nvSpPr>
        <p:spPr>
          <a:xfrm>
            <a:off x="821094" y="429208"/>
            <a:ext cx="106462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Steps to develop message encode-decode project</a:t>
            </a:r>
          </a:p>
          <a:p>
            <a:pPr algn="l" fontAlgn="base"/>
            <a:endParaRPr lang="en-IN" sz="3000" b="1" i="0" dirty="0">
              <a:solidFill>
                <a:schemeClr val="accent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 fontAlgn="base">
              <a:buAutoNum type="arabicPeriod"/>
            </a:pPr>
            <a:r>
              <a:rPr lang="en-IN" sz="2500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Import Libraries</a:t>
            </a:r>
          </a:p>
          <a:p>
            <a:pPr marL="457200" indent="-457200" algn="l" fontAlgn="base">
              <a:buAutoNum type="arabicPeriod"/>
            </a:pPr>
            <a:endParaRPr lang="en-IN" sz="2500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IN" sz="2500" b="1" dirty="0">
                <a:solidFill>
                  <a:srgbClr val="444444"/>
                </a:solidFill>
                <a:latin typeface="Georgia" panose="02040502050405020303" pitchFamily="18" charset="0"/>
              </a:rPr>
              <a:t>      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first step is to import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tkinter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and base64 libraries.</a:t>
            </a:r>
            <a:endParaRPr lang="en-IN" sz="2500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B0BF2-16FC-4EA4-AC78-06C97D24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8" y="3527490"/>
            <a:ext cx="11169653" cy="9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CF2BA3-E329-4DD6-967F-1587B2744995}"/>
              </a:ext>
            </a:extLst>
          </p:cNvPr>
          <p:cNvSpPr txBox="1"/>
          <p:nvPr/>
        </p:nvSpPr>
        <p:spPr>
          <a:xfrm>
            <a:off x="737118" y="285840"/>
            <a:ext cx="1103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2. Initialize Window</a:t>
            </a:r>
          </a:p>
          <a:p>
            <a:endParaRPr lang="en-IN" sz="2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45732-2243-4CEC-950B-CC8DA507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8" y="911552"/>
            <a:ext cx="10197559" cy="1328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D150E-B037-4A7A-8BB4-608E4AA28852}"/>
              </a:ext>
            </a:extLst>
          </p:cNvPr>
          <p:cNvSpPr txBox="1"/>
          <p:nvPr/>
        </p:nvSpPr>
        <p:spPr>
          <a:xfrm>
            <a:off x="793102" y="2435290"/>
            <a:ext cx="9834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Tk()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initialized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tkinter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which means window created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geometry()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set the width and height of the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resizable(0,0)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set the fixed size of the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title()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set the title of the window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DAFD6-0498-43A7-B0C1-59B6121D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3659939"/>
            <a:ext cx="10114384" cy="94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C13026-CBD4-4231-88A5-63158AFBA0CF}"/>
              </a:ext>
            </a:extLst>
          </p:cNvPr>
          <p:cNvSpPr txBox="1"/>
          <p:nvPr/>
        </p:nvSpPr>
        <p:spPr>
          <a:xfrm>
            <a:off x="793102" y="5010539"/>
            <a:ext cx="997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Label()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widget use to display one or more than one line of text that users aren’t able to modify.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root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is the name which we refer to our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text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which we display on the label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font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in which the text is written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pack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organized widget in 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2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1A40C-B8F9-4598-8C70-8465C5E791BA}"/>
              </a:ext>
            </a:extLst>
          </p:cNvPr>
          <p:cNvSpPr txBox="1"/>
          <p:nvPr/>
        </p:nvSpPr>
        <p:spPr>
          <a:xfrm>
            <a:off x="886407" y="489870"/>
            <a:ext cx="1062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3000" b="1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  <a:t>3. Define variables</a:t>
            </a:r>
          </a:p>
          <a:p>
            <a:br>
              <a:rPr lang="en-IN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</a:br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7B041-127D-4B87-9EBA-68C664C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8" y="1405802"/>
            <a:ext cx="10565773" cy="1122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8F9E1-E10B-4889-8E02-B2FAC4D44263}"/>
              </a:ext>
            </a:extLst>
          </p:cNvPr>
          <p:cNvSpPr txBox="1"/>
          <p:nvPr/>
        </p:nvSpPr>
        <p:spPr>
          <a:xfrm>
            <a:off x="951722" y="3228392"/>
            <a:ext cx="1020769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44444"/>
                </a:solidFill>
                <a:effectLst/>
                <a:latin typeface="inherit"/>
              </a:rPr>
              <a:t>Text</a:t>
            </a:r>
            <a:r>
              <a:rPr lang="en-US" sz="25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variable stores the message to encode and decode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 err="1">
                <a:solidFill>
                  <a:srgbClr val="444444"/>
                </a:solidFill>
                <a:effectLst/>
                <a:latin typeface="inherit"/>
              </a:rPr>
              <a:t>private_key</a:t>
            </a:r>
            <a:r>
              <a:rPr lang="en-US" sz="25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variable store the private key used to encode and decode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44444"/>
                </a:solidFill>
                <a:effectLst/>
                <a:latin typeface="inherit"/>
              </a:rPr>
              <a:t>mode</a:t>
            </a:r>
            <a:r>
              <a:rPr lang="en-US" sz="25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is used to select that is either encoding or decoding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44444"/>
                </a:solidFill>
                <a:effectLst/>
                <a:latin typeface="inherit"/>
              </a:rPr>
              <a:t>Result</a:t>
            </a:r>
            <a:r>
              <a:rPr lang="en-US" sz="25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store the result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5233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8919A-F206-4637-A94E-A26DD9B821C4}"/>
              </a:ext>
            </a:extLst>
          </p:cNvPr>
          <p:cNvSpPr txBox="1"/>
          <p:nvPr/>
        </p:nvSpPr>
        <p:spPr>
          <a:xfrm>
            <a:off x="525624" y="77278"/>
            <a:ext cx="55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4. Function to encode</a:t>
            </a:r>
          </a:p>
          <a:p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12C35-7F84-4F93-89A3-4F748DC5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" y="663733"/>
            <a:ext cx="8367485" cy="1425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745A2-FF4D-437E-B54C-3946342B6700}"/>
              </a:ext>
            </a:extLst>
          </p:cNvPr>
          <p:cNvSpPr txBox="1"/>
          <p:nvPr/>
        </p:nvSpPr>
        <p:spPr>
          <a:xfrm>
            <a:off x="525624" y="2088796"/>
            <a:ext cx="11510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enc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= [] is an empty list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run loop till the length of the message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% of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len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(key) gives the remainder of division between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len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(key) and that remainder used as an index of key the value of key at that index is stored in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key_c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takes string argument of a single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unicode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character and return its integer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unicode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value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chr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takes an integer argument and returns the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 (message[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])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convert the value of message at index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into the integer value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key_c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converts the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key_c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value to integer value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(message[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]) +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key_c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)) % 256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gives the remainder of division of addition of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ord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(message[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]) and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ord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key_c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 with 256 and passes that remainder to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chr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chr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converts that integer value to string and store to enc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base64.urlsafe_b64encode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encode a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join()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method joins each element of list, string, and tuple by a string separator and returns the concatenated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encode()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method returns utf-8 encoded message of the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decode()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method decodes the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return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gives the result of the encoded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01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8837B-344F-4312-BB5B-CEBA6ADF38F6}"/>
              </a:ext>
            </a:extLst>
          </p:cNvPr>
          <p:cNvSpPr txBox="1"/>
          <p:nvPr/>
        </p:nvSpPr>
        <p:spPr>
          <a:xfrm>
            <a:off x="438539" y="503853"/>
            <a:ext cx="1072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5. Function to decode</a:t>
            </a:r>
          </a:p>
          <a:p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EDD64-08F0-4677-82B6-DFCE3B50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9" y="1164953"/>
            <a:ext cx="9781991" cy="1802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E0238-E546-4D0A-92D8-181F9011664D}"/>
              </a:ext>
            </a:extLst>
          </p:cNvPr>
          <p:cNvSpPr txBox="1"/>
          <p:nvPr/>
        </p:nvSpPr>
        <p:spPr>
          <a:xfrm>
            <a:off x="718457" y="3131051"/>
            <a:ext cx="10599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Decode()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has arguments – key, message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dec=[]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is an empty list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Decode the content from input and write the result in binary to the output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We ran the loop till the length of the message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256 +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(message[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]) –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ord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key_c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)) % 256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gives the remainder of addition of 256 with subtraction of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ord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(message[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]) –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ord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key_c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) and then division with 256 and passes that remainder to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chr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chr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convert integer value to string and store to dec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return “”.join(dec)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return the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7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EF8AD-DD83-4952-A2F2-1A97094A56DF}"/>
              </a:ext>
            </a:extLst>
          </p:cNvPr>
          <p:cNvSpPr txBox="1"/>
          <p:nvPr/>
        </p:nvSpPr>
        <p:spPr>
          <a:xfrm>
            <a:off x="438539" y="345233"/>
            <a:ext cx="10907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>
                <a:solidFill>
                  <a:schemeClr val="accent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6. Function to set mode</a:t>
            </a:r>
          </a:p>
          <a:p>
            <a:endParaRPr lang="en-IN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964B6-5660-4C38-93C5-155CB347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" y="1050098"/>
            <a:ext cx="10616909" cy="1805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34C40-592F-404E-A37D-6EAE922905BB}"/>
              </a:ext>
            </a:extLst>
          </p:cNvPr>
          <p:cNvSpPr txBox="1"/>
          <p:nvPr/>
        </p:nvSpPr>
        <p:spPr>
          <a:xfrm>
            <a:off x="718457" y="3116424"/>
            <a:ext cx="10179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If the mode set by the user is ‘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’ then 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Encode()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will be called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If the mode set to ‘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d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‘ then the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Decode()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function will be called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Else print ‘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invalid mode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private_key.get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Text.get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values are pass to the arguments of Encode() and Decode()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5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865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Bahnschrift SemiBold</vt:lpstr>
      <vt:lpstr>Bahnschrift SemiBold SemiConden</vt:lpstr>
      <vt:lpstr>Calibri</vt:lpstr>
      <vt:lpstr>Calibri Light</vt:lpstr>
      <vt:lpstr>Georgia</vt:lpstr>
      <vt:lpstr>inherit</vt:lpstr>
      <vt:lpstr>Office Theme</vt:lpstr>
      <vt:lpstr>Encoding and Decoding Of a Message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and Decoding Of a Message</dc:title>
  <dc:creator>abhiveer nunna</dc:creator>
  <cp:lastModifiedBy>abhiveer nunna</cp:lastModifiedBy>
  <cp:revision>4</cp:revision>
  <dcterms:created xsi:type="dcterms:W3CDTF">2021-12-18T18:11:53Z</dcterms:created>
  <dcterms:modified xsi:type="dcterms:W3CDTF">2021-12-19T09:39:46Z</dcterms:modified>
</cp:coreProperties>
</file>