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jaCe93yJRgbBZSCv+oENs7uhR6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4320" y="196947"/>
            <a:ext cx="88696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time taken to answer the questions on StackOverflow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Abhishek(MT19086),Chirag(MT19089),Mansi(MT19092)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Advisor: Dr. Tanmoy Chakarborty,IIIT Delhi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96975" y="2110150"/>
            <a:ext cx="2152200" cy="3078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574388" y="1097278"/>
            <a:ext cx="3530991" cy="307777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Baselines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400800" y="1167618"/>
            <a:ext cx="2349305" cy="307777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32325" y="1448975"/>
            <a:ext cx="2053800" cy="6462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is to predict the answering time of  particular question.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97025" y="1094925"/>
            <a:ext cx="2053800" cy="3078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Defination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0700" y="3939750"/>
            <a:ext cx="2152200" cy="5232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solution and future work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83025" y="2417950"/>
            <a:ext cx="2152200" cy="15219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 of questions,tags and answers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consist of creation date, closing date , body, title, owner id.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body, creation date, score, owner id.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:Tags for question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630092" y="2132987"/>
            <a:ext cx="663066" cy="276999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854549" y="1611479"/>
            <a:ext cx="2335238" cy="1384995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NaN values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HTML 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Merging data frames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Stop words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Tokenisation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53752" y="3300606"/>
            <a:ext cx="921299" cy="461665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03285" y="3328741"/>
            <a:ext cx="898710" cy="461665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Jaccard Coefficient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580897" y="3258402"/>
            <a:ext cx="538548" cy="276999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>
            <a:endCxn id="93" idx="1"/>
          </p:cNvCxnSpPr>
          <p:nvPr/>
        </p:nvCxnSpPr>
        <p:spPr>
          <a:xfrm>
            <a:off x="3306449" y="2303677"/>
            <a:ext cx="548100" cy="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" name="Google Shape;98;p1"/>
          <p:cNvCxnSpPr/>
          <p:nvPr/>
        </p:nvCxnSpPr>
        <p:spPr>
          <a:xfrm flipH="1" rot="-5400000">
            <a:off x="5657987" y="3007711"/>
            <a:ext cx="233848" cy="21126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1"/>
          <p:cNvSpPr/>
          <p:nvPr/>
        </p:nvSpPr>
        <p:spPr>
          <a:xfrm>
            <a:off x="2630092" y="2822313"/>
            <a:ext cx="1195800" cy="408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 rot="5400000">
            <a:off x="4747875" y="3130091"/>
            <a:ext cx="295366" cy="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" name="Google Shape;101;p1"/>
          <p:cNvCxnSpPr>
            <a:endCxn id="94" idx="0"/>
          </p:cNvCxnSpPr>
          <p:nvPr/>
        </p:nvCxnSpPr>
        <p:spPr>
          <a:xfrm flipH="1">
            <a:off x="3914401" y="3066906"/>
            <a:ext cx="137100" cy="23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" name="Google Shape;102;p1"/>
          <p:cNvSpPr txBox="1"/>
          <p:nvPr/>
        </p:nvSpPr>
        <p:spPr>
          <a:xfrm>
            <a:off x="2447779" y="4023360"/>
            <a:ext cx="3770141" cy="2123658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is to predict the time taken to get the answer of particular on StackOverflow  We are using following baseline techniques :.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Jaccard Coefficient 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are predicted jaccard score for the test data with train data and predicting time of test questions, and calculating Mean Absolute Error 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Next we are finding the similarity of test question data with train question data using tf-idf based similarity, and predict the time of test question data based on the similar train questions and we are calculating  mean absolute error :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374.69 hrs.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435969" y="1716258"/>
            <a:ext cx="2243797" cy="2123658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Absolute Error 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Jaccard Coefficient 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593.14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481.95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392.99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 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Jaccard Coefficient 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593.14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481.95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LL\Downloads\download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731" y="4022114"/>
            <a:ext cx="2868269" cy="21184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96975" y="4462950"/>
            <a:ext cx="2053800" cy="23082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future work we will take care of score,tags and other feature that may affect the prediction time of question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also try to exploit Relevance feedback techniques to improve the estimated answering time and advanced methods as cluster pruning to handle large dataset.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481975" y="6249200"/>
            <a:ext cx="25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Actual Vs predicted time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linear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