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504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69FE211D-5079-44E2-9A03-CFE77506E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18E7618-7733-4320-BEA1-B900393A5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08-11-2019 02:49:06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xmlns="" id="{5B06CDFD-F1D4-4BE9-91A8-3E933AE9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xmlns="" id="{EAD02DBB-8002-4AA7-8512-5DE7DFC0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xmlns="" id="{EC9BCEF5-8F33-4F76-9AA8-460F8E49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xmlns="" id="{C455F882-E4A6-4135-B8D7-186FC3BA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xmlns="" id="{B8127085-DA75-4E13-ADE7-E4A06789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819150"/>
            <a:ext cx="9772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xmlns="" id="{23019652-6BD8-4C37-B234-021575A74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57" y="0"/>
            <a:ext cx="447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xmlns="" id="{F51178DE-0C74-4AB7-A5D4-9937B48E6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xmlns="" id="{04C975C5-BC5D-4D7A-A99D-2C0443BD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19150"/>
            <a:ext cx="9163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xmlns="" id="{3972672C-6481-424B-825B-E50E4C8F7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01" y="0"/>
            <a:ext cx="909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xmlns="" id="{7AD647CC-9CB7-4487-A7AE-BABE12A42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02"/>
            <a:ext cx="12192000" cy="37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8AD6FE71-63B8-44FE-B51A-73016A11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xmlns="" id="{C4A685CB-1EBE-44A1-B143-8CB39CDEA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xmlns="" id="{E05BBFA0-158D-45C3-AF89-0F22F0439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19150"/>
            <a:ext cx="9163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xmlns="" id="{6EDE0F6C-65E0-4DEF-B80B-45BB12F15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xmlns="" id="{4F35AFD0-4C71-4861-B333-FF57D50E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63" y="1825625"/>
            <a:ext cx="4846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65EF1001-3B6C-4ED0-BBDA-E91F806D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462212"/>
            <a:ext cx="9258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7ECA5307-B091-4BF1-958E-587A205F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738187"/>
            <a:ext cx="4733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432A1F2E-857B-46B3-BFC1-6CB5EABE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40" y="0"/>
            <a:ext cx="286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xmlns="" id="{011D53EA-FCD0-4FF3-B812-C23B72C3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xmlns="" id="{7CB7E74D-DC13-40C6-A689-0583AE19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505"/>
            <a:ext cx="12192000" cy="41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xmlns="" id="{7539ACE6-FA42-492F-BC2A-4D2FA46B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742950"/>
            <a:ext cx="9067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xmlns="" id="{3CF60740-CC1C-4438-9F9A-D93C8D276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114"/>
            <a:ext cx="12192000" cy="2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abhishek vyas</cp:lastModifiedBy>
  <cp:revision>1</cp:revision>
  <dcterms:created xsi:type="dcterms:W3CDTF">2019-11-07T21:21:51Z</dcterms:created>
  <dcterms:modified xsi:type="dcterms:W3CDTF">2019-11-07T22:32:09Z</dcterms:modified>
</cp:coreProperties>
</file>