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041A196-813D-4A89-9C2B-A8E3565B1E9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35B2638-0C92-4A37-AB26-2C1B141D1C7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08-11-2019 03:59:52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4F35AFD0-4C71-4861-B333-FF57D50EE8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709612"/>
            <a:ext cx="605790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FEDBC225-BB42-42D2-8FB5-6CD3287E01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087" y="957262"/>
            <a:ext cx="926782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2019-11-07T22:29:54Z</dcterms:created>
  <dcterms:modified xsi:type="dcterms:W3CDTF">2019-11-07T22:29:54Z</dcterms:modified>
</cp:coreProperties>
</file>