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7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2ebd8ae9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cd2ebd8ae9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2ebd8ae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2ebd8ae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d2ebd8a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d2ebd8a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d2ebd8a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d2ebd8a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d2ebd8a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d2ebd8a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d2ebd8a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d2ebd8a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d2ebd8a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d2ebd8a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d2ebd8a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d2ebd8a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d2ebd8a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d2ebd8a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23f4e9b1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23f4e9b1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d2ebd8ae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d2ebd8ae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d2ebd8ae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d2ebd8a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b="0" sz="4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800" y="3406047"/>
            <a:ext cx="2251615" cy="123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⚫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⚫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2" name="Google Shape;92;p19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3" name="Google Shape;103;p2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" name="Google Shape;10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0" name="Google Shape;110;p2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9" name="Google Shape;119;p22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8" name="Google Shape;128;p23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6" name="Google Shape;136;p2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4" name="Google Shape;144;p25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2" name="Google Shape;152;p2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3" name="Google Shape;15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6" name="Google Shape;156;p27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8" name="Google Shape;158;p27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3" name="Google Shape;163;p2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0" name="Google Shape;170;p2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74" name="Google Shape;174;p29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9" name="Google Shape;179;p2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0" name="Google Shape;18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>
            <p:ph idx="2" type="pic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8" name="Google Shape;188;p3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6" name="Google Shape;196;p3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7" name="Google Shape;19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qn7zqY-vpi4UMAgIDA9f1xLqJYXX2aTZ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ctrTitle"/>
          </p:nvPr>
        </p:nvSpPr>
        <p:spPr>
          <a:xfrm>
            <a:off x="1143000" y="513574"/>
            <a:ext cx="7315200" cy="16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Viewing Implicit Social Networks As Bipartite Graphs</a:t>
            </a:r>
            <a:r>
              <a:rPr lang="en" sz="54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endParaRPr/>
          </a:p>
        </p:txBody>
      </p:sp>
      <p:sp>
        <p:nvSpPr>
          <p:cNvPr id="203" name="Google Shape;203;p32"/>
          <p:cNvSpPr txBox="1"/>
          <p:nvPr>
            <p:ph idx="1" type="subTitle"/>
          </p:nvPr>
        </p:nvSpPr>
        <p:spPr>
          <a:xfrm>
            <a:off x="4114800" y="2599026"/>
            <a:ext cx="43434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Abhishek Vyas  MT19086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Mansi Sharma   MT19092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2757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792350"/>
            <a:ext cx="8520600" cy="377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50" y="1581988"/>
            <a:ext cx="2582700" cy="19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1"/>
          <p:cNvSpPr txBox="1"/>
          <p:nvPr/>
        </p:nvSpPr>
        <p:spPr>
          <a:xfrm>
            <a:off x="1525650" y="1181800"/>
            <a:ext cx="15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Netflix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812" y="1581975"/>
            <a:ext cx="2722360" cy="19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3354450" y="907400"/>
            <a:ext cx="248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Delicious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325" y="1582012"/>
            <a:ext cx="2722350" cy="197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/>
          <p:nvPr/>
        </p:nvSpPr>
        <p:spPr>
          <a:xfrm>
            <a:off x="6247675" y="1174150"/>
            <a:ext cx="248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Flickr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 real world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These Knowledge Sharing networks had a great applications in Data mining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example 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arenR"/>
            </a:pPr>
            <a:r>
              <a:rPr lang="en"/>
              <a:t>Recommendation Systems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/>
              <a:t>Personalisations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/>
              <a:t>Predictions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/>
              <a:t>Clustering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/>
              <a:t>In data mining perspective , shared/Common objects can act as Attributes and User’s can act as Feature Vector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3EADA7"/>
                </a:solidFill>
              </a:rPr>
              <a:t>THANKS</a:t>
            </a:r>
            <a:endParaRPr b="1" sz="4900">
              <a:solidFill>
                <a:srgbClr val="3EADA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Knowledge Sharing</a:t>
            </a:r>
            <a:r>
              <a:rPr lang="en"/>
              <a:t> networks are different from person-to-person social networks . These are implicit social networks where users interact by modifying a common object.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These are different forms from Social networks where the Sender will have the interest in the receiver whereas they will contain the interactions that are due to common object.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ex: Web site user don’t interact with each other </a:t>
            </a:r>
            <a:r>
              <a:rPr lang="en"/>
              <a:t>directly</a:t>
            </a:r>
            <a:r>
              <a:rPr lang="en"/>
              <a:t> as in case of Social network site like Facebook . They would interact with each on the basis of common interests ( Review a Same book).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Network 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⚫"/>
            </a:pPr>
            <a:r>
              <a:rPr lang="en"/>
              <a:t>As Users and the common object/interaction point are independent disjoint sets among themselves . They will form a bipartite graph.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723" y="1926273"/>
            <a:ext cx="2969525" cy="25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27045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 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863550"/>
            <a:ext cx="8520600" cy="42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Different types of networks are made in use to analyse the model: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/>
              <a:t>Tagging Networks</a:t>
            </a:r>
            <a:r>
              <a:rPr lang="en"/>
              <a:t> :  Flicker , Delicious Datasets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User Nodes : Users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Interaction Point : Items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/>
              <a:t>Item Rating Networks</a:t>
            </a:r>
            <a:r>
              <a:rPr lang="en"/>
              <a:t> : Netflix Prize Dataset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User Nodes : Users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Interaction Point : Movie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/>
              <a:t>Citation Networks</a:t>
            </a:r>
            <a:r>
              <a:rPr lang="en"/>
              <a:t> : High Energy Physics group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User Nodes : Citers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Interaction Point : Citees                                     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to Dataset</a:t>
            </a:r>
            <a:endParaRPr sz="30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123950"/>
            <a:ext cx="8520600" cy="545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669350"/>
            <a:ext cx="8520600" cy="431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Flickr &amp; Delicious :</a:t>
            </a:r>
            <a:endParaRPr b="1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Dataset given is in the following format : time user tag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So we’ll extract the user and tag </a:t>
            </a:r>
            <a:r>
              <a:rPr lang="en"/>
              <a:t>information</a:t>
            </a:r>
            <a:r>
              <a:rPr lang="en"/>
              <a:t> by splitting it by “\t” and add the edge.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Do this for each line to create the Bipartite graph.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Netflix :</a:t>
            </a:r>
            <a:endParaRPr b="1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File consists data in format movieID: userID, time.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So we’ll extract movieID, combine it with all its corresponding userID. And then add all the pairs to create the bipartite graph.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Citation</a:t>
            </a:r>
            <a:r>
              <a:rPr b="1" lang="en"/>
              <a:t>:</a:t>
            </a:r>
            <a:endParaRPr b="1"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File consists data in format “citers citee” lines by line so first split lines by “\n” than use citers - citee information to make Graph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Graph: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&amp; Model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Model : Bipartite Graph model for Implicit Social network.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⚫"/>
            </a:pPr>
            <a:r>
              <a:rPr b="1" lang="en"/>
              <a:t>Analysing Global Structure</a:t>
            </a:r>
            <a:r>
              <a:rPr lang="en"/>
              <a:t>: Degree distribution were analysed for all the datasets.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⚫"/>
            </a:pPr>
            <a:r>
              <a:rPr b="1" lang="en"/>
              <a:t>Rewiring of Graph </a:t>
            </a:r>
            <a:r>
              <a:rPr lang="en"/>
              <a:t>: Reconnect the user node with the different interaction point randomly.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⚫"/>
            </a:pPr>
            <a:r>
              <a:rPr b="1" lang="en"/>
              <a:t>Analysing Local Structure</a:t>
            </a:r>
            <a:r>
              <a:rPr lang="en"/>
              <a:t>: Analysed the bipartite clustering coefficient over different number of nodes with actual graph as well as rewired graph.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⚫"/>
            </a:pPr>
            <a:r>
              <a:rPr b="1" lang="en"/>
              <a:t>Analysing Robustness</a:t>
            </a:r>
            <a:r>
              <a:rPr lang="en"/>
              <a:t> : Largest Connected Component analysed against the % of nodes.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217050" y="248450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Degree distribution 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725775"/>
            <a:ext cx="8520600" cy="384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5" y="1095801"/>
            <a:ext cx="2150877" cy="15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 txBox="1"/>
          <p:nvPr/>
        </p:nvSpPr>
        <p:spPr>
          <a:xfrm>
            <a:off x="881875" y="725775"/>
            <a:ext cx="16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CITATION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200" y="2727450"/>
            <a:ext cx="2075701" cy="16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2599700" y="821150"/>
            <a:ext cx="20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Netflix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1075" y="1159350"/>
            <a:ext cx="2273699" cy="1479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1075" y="2746200"/>
            <a:ext cx="2273699" cy="165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0863" y="1183462"/>
            <a:ext cx="2150931" cy="13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8"/>
          <p:cNvSpPr txBox="1"/>
          <p:nvPr/>
        </p:nvSpPr>
        <p:spPr>
          <a:xfrm>
            <a:off x="4951250" y="821150"/>
            <a:ext cx="22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Flicker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10875" y="2821012"/>
            <a:ext cx="2150924" cy="141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7900" y="1204800"/>
            <a:ext cx="1909833" cy="13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4975" y="2878488"/>
            <a:ext cx="1909826" cy="138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7208488" y="8211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Delicious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Clustering coefficient Vs Nodes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7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00" y="1864026"/>
            <a:ext cx="2871200" cy="206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568000" y="1814425"/>
            <a:ext cx="6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875" y="1946300"/>
            <a:ext cx="2379899" cy="18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1826425" y="1463825"/>
            <a:ext cx="16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Citations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5390500" y="1463825"/>
            <a:ext cx="15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Citations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Rewired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Robustness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675" y="1493795"/>
            <a:ext cx="3407250" cy="24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425" y="1554544"/>
            <a:ext cx="3240150" cy="23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2256525" y="1152475"/>
            <a:ext cx="18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Citations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6263700" y="1262200"/>
            <a:ext cx="16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Citations Rewired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LBA-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