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66" r:id="rId6"/>
    <p:sldId id="299" r:id="rId7"/>
    <p:sldId id="300" r:id="rId8"/>
  </p:sldIdLst>
  <p:sldSz cx="9144000" cy="5143500" type="screen16x9"/>
  <p:notesSz cx="6858000" cy="9144000"/>
  <p:embeddedFontLst>
    <p:embeddedFont>
      <p:font typeface="Hind Siliguri" panose="02000000000000000000" pitchFamily="2" charset="77"/>
      <p:regular r:id="rId10"/>
      <p:bold r:id="rId11"/>
    </p:embeddedFon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Tahoma" panose="020B0604030504040204" pitchFamily="3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70546C-105E-479C-B244-6B50B5CD14C2}">
  <a:tblStyle styleId="{1770546C-105E-479C-B244-6B50B5CD14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2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a35073197c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a35073197c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ed0d094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ed0d094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a35073197c_1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a35073197c_1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a35073197c_1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a35073197c_1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aed0d09453_0_159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aed0d09453_0_159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a35073197c_1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a35073197c_1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2394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41944" y="1239850"/>
            <a:ext cx="5002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1825" y="3292450"/>
            <a:ext cx="5003100" cy="5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5_1_1_1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7" name="Google Shape;267;p25"/>
          <p:cNvGrpSpPr/>
          <p:nvPr/>
        </p:nvGrpSpPr>
        <p:grpSpPr>
          <a:xfrm rot="-8606495">
            <a:off x="7650543" y="4163737"/>
            <a:ext cx="987377" cy="638656"/>
            <a:chOff x="3765675" y="2533375"/>
            <a:chExt cx="925450" cy="598600"/>
          </a:xfrm>
        </p:grpSpPr>
        <p:sp>
          <p:nvSpPr>
            <p:cNvPr id="268" name="Google Shape;268;p25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5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5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5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25"/>
          <p:cNvGrpSpPr/>
          <p:nvPr/>
        </p:nvGrpSpPr>
        <p:grpSpPr>
          <a:xfrm rot="935518">
            <a:off x="7759785" y="1550822"/>
            <a:ext cx="646871" cy="973667"/>
            <a:chOff x="4865150" y="3459975"/>
            <a:chExt cx="606450" cy="912825"/>
          </a:xfrm>
        </p:grpSpPr>
        <p:sp>
          <p:nvSpPr>
            <p:cNvPr id="273" name="Google Shape;273;p25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5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25"/>
          <p:cNvGrpSpPr/>
          <p:nvPr/>
        </p:nvGrpSpPr>
        <p:grpSpPr>
          <a:xfrm rot="1914311">
            <a:off x="7589394" y="484287"/>
            <a:ext cx="987635" cy="638537"/>
            <a:chOff x="3586125" y="4525175"/>
            <a:chExt cx="925825" cy="598575"/>
          </a:xfrm>
        </p:grpSpPr>
        <p:sp>
          <p:nvSpPr>
            <p:cNvPr id="278" name="Google Shape;278;p25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5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" name="Google Shape;282;p25"/>
          <p:cNvGrpSpPr/>
          <p:nvPr/>
        </p:nvGrpSpPr>
        <p:grpSpPr>
          <a:xfrm rot="-1323525">
            <a:off x="7498658" y="2901811"/>
            <a:ext cx="987561" cy="638489"/>
            <a:chOff x="3586125" y="4525175"/>
            <a:chExt cx="925825" cy="598575"/>
          </a:xfrm>
        </p:grpSpPr>
        <p:sp>
          <p:nvSpPr>
            <p:cNvPr id="283" name="Google Shape;283;p25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grpSp>
        <p:nvGrpSpPr>
          <p:cNvPr id="21" name="Google Shape;21;p4"/>
          <p:cNvGrpSpPr/>
          <p:nvPr/>
        </p:nvGrpSpPr>
        <p:grpSpPr>
          <a:xfrm rot="1568390">
            <a:off x="139365" y="3733783"/>
            <a:ext cx="691519" cy="447289"/>
            <a:chOff x="3765675" y="2533375"/>
            <a:chExt cx="925450" cy="598600"/>
          </a:xfrm>
        </p:grpSpPr>
        <p:sp>
          <p:nvSpPr>
            <p:cNvPr id="22" name="Google Shape;22;p4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4"/>
          <p:cNvGrpSpPr/>
          <p:nvPr/>
        </p:nvGrpSpPr>
        <p:grpSpPr>
          <a:xfrm rot="-1323463">
            <a:off x="8201458" y="793804"/>
            <a:ext cx="691767" cy="447249"/>
            <a:chOff x="3586125" y="4525175"/>
            <a:chExt cx="925825" cy="598575"/>
          </a:xfrm>
        </p:grpSpPr>
        <p:sp>
          <p:nvSpPr>
            <p:cNvPr id="27" name="Google Shape;27;p4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3586125" y="1528550"/>
            <a:ext cx="4093200" cy="11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2"/>
          </p:nvPr>
        </p:nvSpPr>
        <p:spPr>
          <a:xfrm>
            <a:off x="1464652" y="3165550"/>
            <a:ext cx="4093200" cy="11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2548950" y="1196167"/>
            <a:ext cx="40461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2548950" y="1951867"/>
            <a:ext cx="4046100" cy="19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58" name="Google Shape;58;p7"/>
          <p:cNvGrpSpPr/>
          <p:nvPr/>
        </p:nvGrpSpPr>
        <p:grpSpPr>
          <a:xfrm rot="-9333733" flipH="1">
            <a:off x="575538" y="2417065"/>
            <a:ext cx="606443" cy="912814"/>
            <a:chOff x="4865150" y="3459975"/>
            <a:chExt cx="606450" cy="912825"/>
          </a:xfrm>
        </p:grpSpPr>
        <p:sp>
          <p:nvSpPr>
            <p:cNvPr id="59" name="Google Shape;59;p7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63;p7"/>
          <p:cNvGrpSpPr/>
          <p:nvPr/>
        </p:nvGrpSpPr>
        <p:grpSpPr>
          <a:xfrm rot="9231464" flipH="1">
            <a:off x="7801530" y="1274725"/>
            <a:ext cx="925447" cy="598598"/>
            <a:chOff x="3765675" y="2533375"/>
            <a:chExt cx="925450" cy="598600"/>
          </a:xfrm>
        </p:grpSpPr>
        <p:sp>
          <p:nvSpPr>
            <p:cNvPr id="64" name="Google Shape;64;p7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7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7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8"/>
          <p:cNvSpPr txBox="1">
            <a:spLocks noGrp="1"/>
          </p:cNvSpPr>
          <p:nvPr>
            <p:ph type="title"/>
          </p:nvPr>
        </p:nvSpPr>
        <p:spPr>
          <a:xfrm>
            <a:off x="1385850" y="1440125"/>
            <a:ext cx="6372300" cy="2263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7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71" name="Google Shape;71;p8"/>
          <p:cNvGrpSpPr/>
          <p:nvPr/>
        </p:nvGrpSpPr>
        <p:grpSpPr>
          <a:xfrm rot="1568536">
            <a:off x="7789930" y="4080067"/>
            <a:ext cx="925447" cy="598598"/>
            <a:chOff x="3765675" y="2533375"/>
            <a:chExt cx="925450" cy="598600"/>
          </a:xfrm>
        </p:grpSpPr>
        <p:sp>
          <p:nvSpPr>
            <p:cNvPr id="72" name="Google Shape;72;p8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" name="Google Shape;76;p8"/>
          <p:cNvGrpSpPr/>
          <p:nvPr/>
        </p:nvGrpSpPr>
        <p:grpSpPr>
          <a:xfrm rot="-1323342">
            <a:off x="5037010" y="358398"/>
            <a:ext cx="925806" cy="598563"/>
            <a:chOff x="3586125" y="4525175"/>
            <a:chExt cx="925825" cy="598575"/>
          </a:xfrm>
        </p:grpSpPr>
        <p:sp>
          <p:nvSpPr>
            <p:cNvPr id="77" name="Google Shape;77;p8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8"/>
          <p:cNvGrpSpPr/>
          <p:nvPr/>
        </p:nvGrpSpPr>
        <p:grpSpPr>
          <a:xfrm rot="-1466267">
            <a:off x="486063" y="442749"/>
            <a:ext cx="606443" cy="912814"/>
            <a:chOff x="4865150" y="3459975"/>
            <a:chExt cx="606450" cy="912825"/>
          </a:xfrm>
        </p:grpSpPr>
        <p:sp>
          <p:nvSpPr>
            <p:cNvPr id="82" name="Google Shape;82;p8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86;p8"/>
          <p:cNvGrpSpPr/>
          <p:nvPr/>
        </p:nvGrpSpPr>
        <p:grpSpPr>
          <a:xfrm rot="3210428">
            <a:off x="1934375" y="4157654"/>
            <a:ext cx="925789" cy="598552"/>
            <a:chOff x="3586125" y="4525175"/>
            <a:chExt cx="925825" cy="598575"/>
          </a:xfrm>
        </p:grpSpPr>
        <p:sp>
          <p:nvSpPr>
            <p:cNvPr id="87" name="Google Shape;87;p8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3" name="Google Shape;233;p23"/>
          <p:cNvGrpSpPr/>
          <p:nvPr/>
        </p:nvGrpSpPr>
        <p:grpSpPr>
          <a:xfrm rot="-8606667">
            <a:off x="115812" y="4333867"/>
            <a:ext cx="691599" cy="447341"/>
            <a:chOff x="3765675" y="2533375"/>
            <a:chExt cx="925450" cy="598600"/>
          </a:xfrm>
        </p:grpSpPr>
        <p:sp>
          <p:nvSpPr>
            <p:cNvPr id="234" name="Google Shape;234;p23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23"/>
          <p:cNvGrpSpPr/>
          <p:nvPr/>
        </p:nvGrpSpPr>
        <p:grpSpPr>
          <a:xfrm rot="935486">
            <a:off x="8279379" y="417995"/>
            <a:ext cx="453073" cy="681963"/>
            <a:chOff x="4865150" y="3459975"/>
            <a:chExt cx="606450" cy="912825"/>
          </a:xfrm>
        </p:grpSpPr>
        <p:sp>
          <p:nvSpPr>
            <p:cNvPr id="239" name="Google Shape;239;p23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23"/>
          <p:cNvGrpSpPr/>
          <p:nvPr/>
        </p:nvGrpSpPr>
        <p:grpSpPr>
          <a:xfrm rot="-1323463">
            <a:off x="463583" y="383329"/>
            <a:ext cx="691767" cy="447249"/>
            <a:chOff x="3586125" y="4525175"/>
            <a:chExt cx="925825" cy="598575"/>
          </a:xfrm>
        </p:grpSpPr>
        <p:sp>
          <p:nvSpPr>
            <p:cNvPr id="244" name="Google Shape;244;p23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3"/>
          <p:cNvGrpSpPr/>
          <p:nvPr/>
        </p:nvGrpSpPr>
        <p:grpSpPr>
          <a:xfrm rot="-1323463">
            <a:off x="8254733" y="4380329"/>
            <a:ext cx="691767" cy="447249"/>
            <a:chOff x="3586125" y="4525175"/>
            <a:chExt cx="925825" cy="598575"/>
          </a:xfrm>
        </p:grpSpPr>
        <p:sp>
          <p:nvSpPr>
            <p:cNvPr id="249" name="Google Shape;249;p23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_1_1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5" name="Google Shape;255;p24"/>
          <p:cNvGrpSpPr/>
          <p:nvPr/>
        </p:nvGrpSpPr>
        <p:grpSpPr>
          <a:xfrm rot="-8606674">
            <a:off x="836265" y="3322822"/>
            <a:ext cx="1757049" cy="1136495"/>
            <a:chOff x="3765675" y="2533375"/>
            <a:chExt cx="925450" cy="598600"/>
          </a:xfrm>
        </p:grpSpPr>
        <p:sp>
          <p:nvSpPr>
            <p:cNvPr id="256" name="Google Shape;256;p24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4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24"/>
          <p:cNvGrpSpPr/>
          <p:nvPr/>
        </p:nvGrpSpPr>
        <p:grpSpPr>
          <a:xfrm rot="-1323521">
            <a:off x="412989" y="697845"/>
            <a:ext cx="1757450" cy="1136247"/>
            <a:chOff x="3586125" y="4525175"/>
            <a:chExt cx="925825" cy="598575"/>
          </a:xfrm>
        </p:grpSpPr>
        <p:sp>
          <p:nvSpPr>
            <p:cNvPr id="261" name="Google Shape;261;p24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4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4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8" r:id="rId6"/>
    <p:sldLayoutId id="2147483668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"/>
          <p:cNvSpPr txBox="1">
            <a:spLocks noGrp="1"/>
          </p:cNvSpPr>
          <p:nvPr>
            <p:ph type="ctrTitle"/>
          </p:nvPr>
        </p:nvSpPr>
        <p:spPr>
          <a:xfrm>
            <a:off x="369203" y="1758836"/>
            <a:ext cx="5002800" cy="776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ShootAR</a:t>
            </a:r>
            <a:endParaRPr dirty="0"/>
          </a:p>
        </p:txBody>
      </p:sp>
      <p:sp>
        <p:nvSpPr>
          <p:cNvPr id="296" name="Google Shape;296;p28"/>
          <p:cNvSpPr txBox="1">
            <a:spLocks noGrp="1"/>
          </p:cNvSpPr>
          <p:nvPr>
            <p:ph type="subTitle" idx="1"/>
          </p:nvPr>
        </p:nvSpPr>
        <p:spPr>
          <a:xfrm>
            <a:off x="3864723" y="1893702"/>
            <a:ext cx="4350214" cy="23133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Submitted by: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Srinivas Peddada		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Kartik Peddinti		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Mrinal Walia		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Varnita Sharma	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A.Charan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T. Krishna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S. Vardhan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Keneel Shah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  <p:grpSp>
        <p:nvGrpSpPr>
          <p:cNvPr id="297" name="Google Shape;297;p28"/>
          <p:cNvGrpSpPr/>
          <p:nvPr/>
        </p:nvGrpSpPr>
        <p:grpSpPr>
          <a:xfrm>
            <a:off x="5530297" y="996688"/>
            <a:ext cx="3351374" cy="4332348"/>
            <a:chOff x="5523175" y="536475"/>
            <a:chExt cx="1855175" cy="2398200"/>
          </a:xfrm>
        </p:grpSpPr>
        <p:sp>
          <p:nvSpPr>
            <p:cNvPr id="298" name="Google Shape;298;p28"/>
            <p:cNvSpPr/>
            <p:nvPr/>
          </p:nvSpPr>
          <p:spPr>
            <a:xfrm>
              <a:off x="5523175" y="686500"/>
              <a:ext cx="1855175" cy="2248175"/>
            </a:xfrm>
            <a:custGeom>
              <a:avLst/>
              <a:gdLst/>
              <a:ahLst/>
              <a:cxnLst/>
              <a:rect l="l" t="t" r="r" b="b"/>
              <a:pathLst>
                <a:path w="74207" h="89927" fill="none" extrusionOk="0">
                  <a:moveTo>
                    <a:pt x="71749" y="8995"/>
                  </a:moveTo>
                  <a:cubicBezTo>
                    <a:pt x="70048" y="5924"/>
                    <a:pt x="67244" y="3514"/>
                    <a:pt x="64062" y="2080"/>
                  </a:cubicBezTo>
                  <a:cubicBezTo>
                    <a:pt x="60802" y="599"/>
                    <a:pt x="57147" y="174"/>
                    <a:pt x="53635" y="867"/>
                  </a:cubicBezTo>
                  <a:cubicBezTo>
                    <a:pt x="49965" y="1592"/>
                    <a:pt x="46546" y="3435"/>
                    <a:pt x="43821" y="5939"/>
                  </a:cubicBezTo>
                  <a:cubicBezTo>
                    <a:pt x="42498" y="7152"/>
                    <a:pt x="41333" y="8523"/>
                    <a:pt x="40340" y="10035"/>
                  </a:cubicBezTo>
                  <a:cubicBezTo>
                    <a:pt x="40183" y="10287"/>
                    <a:pt x="40592" y="10539"/>
                    <a:pt x="40766" y="10271"/>
                  </a:cubicBezTo>
                  <a:cubicBezTo>
                    <a:pt x="44766" y="4175"/>
                    <a:pt x="52233" y="1"/>
                    <a:pt x="59620" y="1230"/>
                  </a:cubicBezTo>
                  <a:cubicBezTo>
                    <a:pt x="63086" y="1797"/>
                    <a:pt x="66283" y="3435"/>
                    <a:pt x="68788" y="5892"/>
                  </a:cubicBezTo>
                  <a:cubicBezTo>
                    <a:pt x="71465" y="8570"/>
                    <a:pt x="73293" y="12382"/>
                    <a:pt x="72930" y="16241"/>
                  </a:cubicBezTo>
                  <a:cubicBezTo>
                    <a:pt x="72741" y="18352"/>
                    <a:pt x="71733" y="20210"/>
                    <a:pt x="70347" y="21770"/>
                  </a:cubicBezTo>
                  <a:cubicBezTo>
                    <a:pt x="69607" y="22604"/>
                    <a:pt x="68788" y="23361"/>
                    <a:pt x="67921" y="24054"/>
                  </a:cubicBezTo>
                  <a:cubicBezTo>
                    <a:pt x="67984" y="23124"/>
                    <a:pt x="67937" y="22195"/>
                    <a:pt x="67780" y="21281"/>
                  </a:cubicBezTo>
                  <a:cubicBezTo>
                    <a:pt x="67181" y="17989"/>
                    <a:pt x="65023" y="14823"/>
                    <a:pt x="61747" y="13784"/>
                  </a:cubicBezTo>
                  <a:cubicBezTo>
                    <a:pt x="58864" y="12854"/>
                    <a:pt x="55289" y="13658"/>
                    <a:pt x="53351" y="16083"/>
                  </a:cubicBezTo>
                  <a:cubicBezTo>
                    <a:pt x="51335" y="18604"/>
                    <a:pt x="51729" y="22211"/>
                    <a:pt x="53587" y="24699"/>
                  </a:cubicBezTo>
                  <a:cubicBezTo>
                    <a:pt x="55777" y="27598"/>
                    <a:pt x="59494" y="28259"/>
                    <a:pt x="62865" y="27283"/>
                  </a:cubicBezTo>
                  <a:cubicBezTo>
                    <a:pt x="64456" y="26810"/>
                    <a:pt x="65952" y="26070"/>
                    <a:pt x="67307" y="25109"/>
                  </a:cubicBezTo>
                  <a:cubicBezTo>
                    <a:pt x="66882" y="27661"/>
                    <a:pt x="65574" y="30071"/>
                    <a:pt x="63889" y="32024"/>
                  </a:cubicBezTo>
                  <a:cubicBezTo>
                    <a:pt x="58675" y="38025"/>
                    <a:pt x="50390" y="39915"/>
                    <a:pt x="42829" y="40766"/>
                  </a:cubicBezTo>
                  <a:cubicBezTo>
                    <a:pt x="34512" y="41695"/>
                    <a:pt x="25770" y="41601"/>
                    <a:pt x="18052" y="45303"/>
                  </a:cubicBezTo>
                  <a:cubicBezTo>
                    <a:pt x="11720" y="48343"/>
                    <a:pt x="6553" y="53761"/>
                    <a:pt x="3718" y="60188"/>
                  </a:cubicBezTo>
                  <a:cubicBezTo>
                    <a:pt x="756" y="66835"/>
                    <a:pt x="0" y="75435"/>
                    <a:pt x="4568" y="81563"/>
                  </a:cubicBezTo>
                  <a:cubicBezTo>
                    <a:pt x="9436" y="88100"/>
                    <a:pt x="18004" y="89785"/>
                    <a:pt x="25676" y="89895"/>
                  </a:cubicBezTo>
                  <a:cubicBezTo>
                    <a:pt x="27897" y="89927"/>
                    <a:pt x="30117" y="89848"/>
                    <a:pt x="32338" y="89769"/>
                  </a:cubicBezTo>
                  <a:cubicBezTo>
                    <a:pt x="32653" y="89769"/>
                    <a:pt x="32653" y="89281"/>
                    <a:pt x="32338" y="89281"/>
                  </a:cubicBezTo>
                  <a:cubicBezTo>
                    <a:pt x="23848" y="89580"/>
                    <a:pt x="14271" y="89785"/>
                    <a:pt x="7404" y="83894"/>
                  </a:cubicBezTo>
                  <a:cubicBezTo>
                    <a:pt x="4316" y="81248"/>
                    <a:pt x="2473" y="77578"/>
                    <a:pt x="1969" y="73545"/>
                  </a:cubicBezTo>
                  <a:cubicBezTo>
                    <a:pt x="1481" y="69592"/>
                    <a:pt x="2158" y="65543"/>
                    <a:pt x="3545" y="61842"/>
                  </a:cubicBezTo>
                  <a:cubicBezTo>
                    <a:pt x="6207" y="54864"/>
                    <a:pt x="11389" y="49162"/>
                    <a:pt x="18052" y="45838"/>
                  </a:cubicBezTo>
                  <a:cubicBezTo>
                    <a:pt x="26054" y="41900"/>
                    <a:pt x="35205" y="42199"/>
                    <a:pt x="43853" y="41128"/>
                  </a:cubicBezTo>
                  <a:cubicBezTo>
                    <a:pt x="51524" y="40183"/>
                    <a:pt x="59888" y="38010"/>
                    <a:pt x="64866" y="31599"/>
                  </a:cubicBezTo>
                  <a:cubicBezTo>
                    <a:pt x="66409" y="29598"/>
                    <a:pt x="67528" y="27204"/>
                    <a:pt x="67858" y="24715"/>
                  </a:cubicBezTo>
                  <a:lnTo>
                    <a:pt x="68016" y="24589"/>
                  </a:lnTo>
                  <a:cubicBezTo>
                    <a:pt x="69528" y="23439"/>
                    <a:pt x="70930" y="22053"/>
                    <a:pt x="71954" y="20447"/>
                  </a:cubicBezTo>
                  <a:cubicBezTo>
                    <a:pt x="74206" y="16934"/>
                    <a:pt x="73702" y="12523"/>
                    <a:pt x="71749" y="8995"/>
                  </a:cubicBezTo>
                  <a:close/>
                  <a:moveTo>
                    <a:pt x="65889" y="25440"/>
                  </a:moveTo>
                  <a:cubicBezTo>
                    <a:pt x="62802" y="27235"/>
                    <a:pt x="58628" y="28165"/>
                    <a:pt x="55493" y="25912"/>
                  </a:cubicBezTo>
                  <a:cubicBezTo>
                    <a:pt x="52926" y="24054"/>
                    <a:pt x="51603" y="20242"/>
                    <a:pt x="53115" y="17312"/>
                  </a:cubicBezTo>
                  <a:cubicBezTo>
                    <a:pt x="54595" y="14492"/>
                    <a:pt x="58203" y="13374"/>
                    <a:pt x="61195" y="14114"/>
                  </a:cubicBezTo>
                  <a:cubicBezTo>
                    <a:pt x="64598" y="14965"/>
                    <a:pt x="66787" y="18210"/>
                    <a:pt x="67339" y="21533"/>
                  </a:cubicBezTo>
                  <a:cubicBezTo>
                    <a:pt x="67496" y="22494"/>
                    <a:pt x="67528" y="23471"/>
                    <a:pt x="67417" y="24447"/>
                  </a:cubicBezTo>
                  <a:cubicBezTo>
                    <a:pt x="66929" y="24794"/>
                    <a:pt x="66409" y="25140"/>
                    <a:pt x="65889" y="25440"/>
                  </a:cubicBezTo>
                  <a:close/>
                </a:path>
              </a:pathLst>
            </a:custGeom>
            <a:noFill/>
            <a:ln w="3937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6472200" y="834425"/>
              <a:ext cx="166600" cy="174625"/>
            </a:xfrm>
            <a:custGeom>
              <a:avLst/>
              <a:gdLst/>
              <a:ahLst/>
              <a:cxnLst/>
              <a:rect l="l" t="t" r="r" b="b"/>
              <a:pathLst>
                <a:path w="6664" h="6985" extrusionOk="0">
                  <a:moveTo>
                    <a:pt x="1386" y="0"/>
                  </a:moveTo>
                  <a:cubicBezTo>
                    <a:pt x="1261" y="0"/>
                    <a:pt x="1137" y="44"/>
                    <a:pt x="1040" y="133"/>
                  </a:cubicBezTo>
                  <a:lnTo>
                    <a:pt x="1" y="1093"/>
                  </a:lnTo>
                  <a:lnTo>
                    <a:pt x="5388" y="6984"/>
                  </a:lnTo>
                  <a:lnTo>
                    <a:pt x="6443" y="6024"/>
                  </a:lnTo>
                  <a:cubicBezTo>
                    <a:pt x="6648" y="5835"/>
                    <a:pt x="6664" y="5504"/>
                    <a:pt x="6475" y="5283"/>
                  </a:cubicBezTo>
                  <a:lnTo>
                    <a:pt x="1781" y="164"/>
                  </a:lnTo>
                  <a:cubicBezTo>
                    <a:pt x="1672" y="56"/>
                    <a:pt x="1528" y="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5781100" y="536475"/>
              <a:ext cx="1068775" cy="1147125"/>
            </a:xfrm>
            <a:custGeom>
              <a:avLst/>
              <a:gdLst/>
              <a:ahLst/>
              <a:cxnLst/>
              <a:rect l="l" t="t" r="r" b="b"/>
              <a:pathLst>
                <a:path w="42751" h="45885" fill="none" extrusionOk="0">
                  <a:moveTo>
                    <a:pt x="39143" y="25565"/>
                  </a:moveTo>
                  <a:lnTo>
                    <a:pt x="21454" y="6285"/>
                  </a:lnTo>
                  <a:cubicBezTo>
                    <a:pt x="15705" y="1"/>
                    <a:pt x="5325" y="2237"/>
                    <a:pt x="2663" y="10334"/>
                  </a:cubicBezTo>
                  <a:cubicBezTo>
                    <a:pt x="1" y="18430"/>
                    <a:pt x="7042" y="26385"/>
                    <a:pt x="15390" y="24746"/>
                  </a:cubicBezTo>
                  <a:lnTo>
                    <a:pt x="20226" y="30023"/>
                  </a:lnTo>
                  <a:cubicBezTo>
                    <a:pt x="17879" y="38198"/>
                    <a:pt x="25203" y="45885"/>
                    <a:pt x="33489" y="43932"/>
                  </a:cubicBezTo>
                  <a:cubicBezTo>
                    <a:pt x="37332" y="43034"/>
                    <a:pt x="40419" y="40151"/>
                    <a:pt x="41585" y="36371"/>
                  </a:cubicBezTo>
                  <a:cubicBezTo>
                    <a:pt x="42751" y="32591"/>
                    <a:pt x="41821" y="28479"/>
                    <a:pt x="39143" y="25565"/>
                  </a:cubicBezTo>
                  <a:close/>
                </a:path>
              </a:pathLst>
            </a:custGeom>
            <a:noFill/>
            <a:ln w="4922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6588575" y="1249725"/>
              <a:ext cx="97100" cy="91000"/>
            </a:xfrm>
            <a:custGeom>
              <a:avLst/>
              <a:gdLst/>
              <a:ahLst/>
              <a:cxnLst/>
              <a:rect l="l" t="t" r="r" b="b"/>
              <a:pathLst>
                <a:path w="3884" h="3640" extrusionOk="0">
                  <a:moveTo>
                    <a:pt x="1881" y="0"/>
                  </a:moveTo>
                  <a:cubicBezTo>
                    <a:pt x="975" y="0"/>
                    <a:pt x="97" y="679"/>
                    <a:pt x="56" y="1745"/>
                  </a:cubicBezTo>
                  <a:cubicBezTo>
                    <a:pt x="1" y="2864"/>
                    <a:pt x="917" y="3640"/>
                    <a:pt x="1882" y="3640"/>
                  </a:cubicBezTo>
                  <a:cubicBezTo>
                    <a:pt x="2302" y="3640"/>
                    <a:pt x="2732" y="3493"/>
                    <a:pt x="3096" y="3163"/>
                  </a:cubicBezTo>
                  <a:cubicBezTo>
                    <a:pt x="3836" y="2485"/>
                    <a:pt x="3883" y="1336"/>
                    <a:pt x="3206" y="595"/>
                  </a:cubicBezTo>
                  <a:cubicBezTo>
                    <a:pt x="2833" y="185"/>
                    <a:pt x="2353" y="0"/>
                    <a:pt x="1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6436850" y="1388850"/>
              <a:ext cx="96825" cy="91125"/>
            </a:xfrm>
            <a:custGeom>
              <a:avLst/>
              <a:gdLst/>
              <a:ahLst/>
              <a:cxnLst/>
              <a:rect l="l" t="t" r="r" b="b"/>
              <a:pathLst>
                <a:path w="3873" h="3645" extrusionOk="0">
                  <a:moveTo>
                    <a:pt x="1865" y="0"/>
                  </a:moveTo>
                  <a:cubicBezTo>
                    <a:pt x="958" y="0"/>
                    <a:pt x="86" y="678"/>
                    <a:pt x="44" y="1740"/>
                  </a:cubicBezTo>
                  <a:cubicBezTo>
                    <a:pt x="1" y="2868"/>
                    <a:pt x="915" y="3645"/>
                    <a:pt x="1878" y="3645"/>
                  </a:cubicBezTo>
                  <a:cubicBezTo>
                    <a:pt x="2302" y="3645"/>
                    <a:pt x="2735" y="3495"/>
                    <a:pt x="3100" y="3158"/>
                  </a:cubicBezTo>
                  <a:cubicBezTo>
                    <a:pt x="3825" y="2481"/>
                    <a:pt x="3872" y="1331"/>
                    <a:pt x="3210" y="606"/>
                  </a:cubicBezTo>
                  <a:cubicBezTo>
                    <a:pt x="2830" y="188"/>
                    <a:pt x="2343" y="0"/>
                    <a:pt x="1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6568350" y="1394900"/>
              <a:ext cx="121250" cy="91025"/>
            </a:xfrm>
            <a:custGeom>
              <a:avLst/>
              <a:gdLst/>
              <a:ahLst/>
              <a:cxnLst/>
              <a:rect l="l" t="t" r="r" b="b"/>
              <a:pathLst>
                <a:path w="4850" h="3641" extrusionOk="0">
                  <a:moveTo>
                    <a:pt x="2425" y="1"/>
                  </a:moveTo>
                  <a:cubicBezTo>
                    <a:pt x="852" y="1"/>
                    <a:pt x="0" y="1880"/>
                    <a:pt x="1085" y="3058"/>
                  </a:cubicBezTo>
                  <a:cubicBezTo>
                    <a:pt x="1445" y="3443"/>
                    <a:pt x="1937" y="3641"/>
                    <a:pt x="2431" y="3641"/>
                  </a:cubicBezTo>
                  <a:cubicBezTo>
                    <a:pt x="2868" y="3641"/>
                    <a:pt x="3305" y="3486"/>
                    <a:pt x="3653" y="3168"/>
                  </a:cubicBezTo>
                  <a:cubicBezTo>
                    <a:pt x="4850" y="2081"/>
                    <a:pt x="4125" y="81"/>
                    <a:pt x="2503" y="2"/>
                  </a:cubicBezTo>
                  <a:cubicBezTo>
                    <a:pt x="2477" y="1"/>
                    <a:pt x="2451" y="1"/>
                    <a:pt x="2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6429325" y="1243300"/>
              <a:ext cx="120875" cy="90875"/>
            </a:xfrm>
            <a:custGeom>
              <a:avLst/>
              <a:gdLst/>
              <a:ahLst/>
              <a:cxnLst/>
              <a:rect l="l" t="t" r="r" b="b"/>
              <a:pathLst>
                <a:path w="4835" h="3635" extrusionOk="0">
                  <a:moveTo>
                    <a:pt x="2426" y="0"/>
                  </a:moveTo>
                  <a:cubicBezTo>
                    <a:pt x="853" y="0"/>
                    <a:pt x="1" y="1880"/>
                    <a:pt x="1086" y="3058"/>
                  </a:cubicBezTo>
                  <a:cubicBezTo>
                    <a:pt x="1444" y="3440"/>
                    <a:pt x="1929" y="3634"/>
                    <a:pt x="2417" y="3634"/>
                  </a:cubicBezTo>
                  <a:cubicBezTo>
                    <a:pt x="2852" y="3634"/>
                    <a:pt x="3288" y="3480"/>
                    <a:pt x="3637" y="3168"/>
                  </a:cubicBezTo>
                  <a:cubicBezTo>
                    <a:pt x="4835" y="2065"/>
                    <a:pt x="4110" y="80"/>
                    <a:pt x="2503" y="2"/>
                  </a:cubicBezTo>
                  <a:cubicBezTo>
                    <a:pt x="2477" y="1"/>
                    <a:pt x="2451" y="0"/>
                    <a:pt x="2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5988250" y="757275"/>
              <a:ext cx="235900" cy="232200"/>
            </a:xfrm>
            <a:custGeom>
              <a:avLst/>
              <a:gdLst/>
              <a:ahLst/>
              <a:cxnLst/>
              <a:rect l="l" t="t" r="r" b="b"/>
              <a:pathLst>
                <a:path w="9436" h="9288" extrusionOk="0">
                  <a:moveTo>
                    <a:pt x="2800" y="1"/>
                  </a:moveTo>
                  <a:cubicBezTo>
                    <a:pt x="2633" y="1"/>
                    <a:pt x="2465" y="60"/>
                    <a:pt x="2331" y="178"/>
                  </a:cubicBezTo>
                  <a:lnTo>
                    <a:pt x="473" y="1880"/>
                  </a:lnTo>
                  <a:cubicBezTo>
                    <a:pt x="189" y="2147"/>
                    <a:pt x="173" y="2588"/>
                    <a:pt x="425" y="2872"/>
                  </a:cubicBezTo>
                  <a:lnTo>
                    <a:pt x="1937" y="4526"/>
                  </a:lnTo>
                  <a:lnTo>
                    <a:pt x="299" y="6038"/>
                  </a:lnTo>
                  <a:cubicBezTo>
                    <a:pt x="16" y="6306"/>
                    <a:pt x="0" y="6731"/>
                    <a:pt x="252" y="7015"/>
                  </a:cubicBezTo>
                  <a:lnTo>
                    <a:pt x="1953" y="8889"/>
                  </a:lnTo>
                  <a:cubicBezTo>
                    <a:pt x="2093" y="9037"/>
                    <a:pt x="2280" y="9112"/>
                    <a:pt x="2467" y="9112"/>
                  </a:cubicBezTo>
                  <a:cubicBezTo>
                    <a:pt x="2638" y="9112"/>
                    <a:pt x="2810" y="9049"/>
                    <a:pt x="2946" y="8921"/>
                  </a:cubicBezTo>
                  <a:lnTo>
                    <a:pt x="4600" y="7408"/>
                  </a:lnTo>
                  <a:lnTo>
                    <a:pt x="6112" y="9062"/>
                  </a:lnTo>
                  <a:cubicBezTo>
                    <a:pt x="6253" y="9213"/>
                    <a:pt x="6439" y="9288"/>
                    <a:pt x="6625" y="9288"/>
                  </a:cubicBezTo>
                  <a:cubicBezTo>
                    <a:pt x="6790" y="9288"/>
                    <a:pt x="6955" y="9228"/>
                    <a:pt x="7088" y="9110"/>
                  </a:cubicBezTo>
                  <a:lnTo>
                    <a:pt x="8947" y="7393"/>
                  </a:lnTo>
                  <a:cubicBezTo>
                    <a:pt x="9230" y="7141"/>
                    <a:pt x="9262" y="6700"/>
                    <a:pt x="8994" y="6416"/>
                  </a:cubicBezTo>
                  <a:lnTo>
                    <a:pt x="7482" y="4762"/>
                  </a:lnTo>
                  <a:lnTo>
                    <a:pt x="9136" y="3250"/>
                  </a:lnTo>
                  <a:cubicBezTo>
                    <a:pt x="9420" y="2982"/>
                    <a:pt x="9435" y="2541"/>
                    <a:pt x="9167" y="2258"/>
                  </a:cubicBezTo>
                  <a:lnTo>
                    <a:pt x="7466" y="399"/>
                  </a:lnTo>
                  <a:cubicBezTo>
                    <a:pt x="7333" y="249"/>
                    <a:pt x="7146" y="174"/>
                    <a:pt x="6959" y="174"/>
                  </a:cubicBezTo>
                  <a:cubicBezTo>
                    <a:pt x="6791" y="174"/>
                    <a:pt x="6623" y="233"/>
                    <a:pt x="6490" y="352"/>
                  </a:cubicBezTo>
                  <a:lnTo>
                    <a:pt x="4836" y="1880"/>
                  </a:lnTo>
                  <a:lnTo>
                    <a:pt x="3308" y="226"/>
                  </a:lnTo>
                  <a:cubicBezTo>
                    <a:pt x="3174" y="76"/>
                    <a:pt x="2988" y="1"/>
                    <a:pt x="2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28"/>
          <p:cNvGrpSpPr/>
          <p:nvPr/>
        </p:nvGrpSpPr>
        <p:grpSpPr>
          <a:xfrm rot="1568536">
            <a:off x="7561330" y="4232467"/>
            <a:ext cx="925447" cy="598598"/>
            <a:chOff x="3765675" y="2533375"/>
            <a:chExt cx="925450" cy="598600"/>
          </a:xfrm>
        </p:grpSpPr>
        <p:sp>
          <p:nvSpPr>
            <p:cNvPr id="307" name="Google Shape;307;p28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" name="Google Shape;311;p28"/>
          <p:cNvGrpSpPr/>
          <p:nvPr/>
        </p:nvGrpSpPr>
        <p:grpSpPr>
          <a:xfrm rot="-1323342">
            <a:off x="4960810" y="282198"/>
            <a:ext cx="925806" cy="598563"/>
            <a:chOff x="3586125" y="4525175"/>
            <a:chExt cx="925825" cy="598575"/>
          </a:xfrm>
        </p:grpSpPr>
        <p:sp>
          <p:nvSpPr>
            <p:cNvPr id="312" name="Google Shape;312;p28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8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8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8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28"/>
          <p:cNvGrpSpPr/>
          <p:nvPr/>
        </p:nvGrpSpPr>
        <p:grpSpPr>
          <a:xfrm rot="-1466267">
            <a:off x="409863" y="366549"/>
            <a:ext cx="606443" cy="912814"/>
            <a:chOff x="4865150" y="3459975"/>
            <a:chExt cx="606450" cy="912825"/>
          </a:xfrm>
        </p:grpSpPr>
        <p:sp>
          <p:nvSpPr>
            <p:cNvPr id="317" name="Google Shape;317;p28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" name="Google Shape;321;p28"/>
          <p:cNvGrpSpPr/>
          <p:nvPr/>
        </p:nvGrpSpPr>
        <p:grpSpPr>
          <a:xfrm rot="3210428">
            <a:off x="1705775" y="4232479"/>
            <a:ext cx="925789" cy="598552"/>
            <a:chOff x="3586125" y="4525175"/>
            <a:chExt cx="925825" cy="598575"/>
          </a:xfrm>
        </p:grpSpPr>
        <p:sp>
          <p:nvSpPr>
            <p:cNvPr id="322" name="Google Shape;322;p28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8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8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THE GAME</a:t>
            </a:r>
            <a:endParaRPr dirty="0"/>
          </a:p>
        </p:txBody>
      </p:sp>
      <p:sp>
        <p:nvSpPr>
          <p:cNvPr id="331" name="Google Shape;331;p29"/>
          <p:cNvSpPr txBox="1">
            <a:spLocks noGrp="1"/>
          </p:cNvSpPr>
          <p:nvPr>
            <p:ph type="body" idx="1"/>
          </p:nvPr>
        </p:nvSpPr>
        <p:spPr>
          <a:xfrm>
            <a:off x="713225" y="1456266"/>
            <a:ext cx="7717500" cy="31476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ShootAR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an augmented reality (AR) shooting game system based on mobile devices and runs in real-time.</a:t>
            </a:r>
          </a:p>
          <a:p>
            <a:pPr algn="just"/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While playing the game, a monster will emerge on the screen of your smartphone, and the user will be armed with a weapon.</a:t>
            </a:r>
          </a:p>
          <a:p>
            <a:pPr algn="just"/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advance to the next level, the user must fire and shoot at the monster within the time limit.</a:t>
            </a:r>
            <a:endParaRPr lang="en-IN" sz="1800" dirty="0">
              <a:solidFill>
                <a:schemeClr val="accent3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game is designed to provide users an immersive and surprise experience using AR technology to aim, target, and shoot, flawlessly blending reality and entertainment.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2"/>
          <p:cNvSpPr txBox="1">
            <a:spLocks noGrp="1"/>
          </p:cNvSpPr>
          <p:nvPr>
            <p:ph type="title"/>
          </p:nvPr>
        </p:nvSpPr>
        <p:spPr>
          <a:xfrm>
            <a:off x="690542" y="465376"/>
            <a:ext cx="6285991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OBJECTIVES OF THE GAME</a:t>
            </a:r>
            <a:endParaRPr dirty="0"/>
          </a:p>
        </p:txBody>
      </p:sp>
      <p:sp>
        <p:nvSpPr>
          <p:cNvPr id="386" name="Google Shape;386;p32"/>
          <p:cNvSpPr txBox="1">
            <a:spLocks noGrp="1"/>
          </p:cNvSpPr>
          <p:nvPr>
            <p:ph type="body" idx="1"/>
          </p:nvPr>
        </p:nvSpPr>
        <p:spPr>
          <a:xfrm>
            <a:off x="1117975" y="1328165"/>
            <a:ext cx="6547181" cy="33499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Our study aims to investigate the impact of augmented reality mobile games on fine motor abilities in young adults, a field with a lot of unanswered questions.</a:t>
            </a:r>
          </a:p>
          <a:p>
            <a:pPr algn="just"/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ShootAR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we hope to improve people's fundamental motor abilities, such as precision, aiming, speed, agility, and tremor.</a:t>
            </a:r>
          </a:p>
          <a:p>
            <a:pPr algn="just"/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Our game players will be substantially more accurate in their arm-hand actions, with significantly reduced time and mistake rates.</a:t>
            </a:r>
          </a:p>
          <a:p>
            <a:pPr algn="just"/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Our game faithfully recreates the actions of a real hand, while also providing entertainment value.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3"/>
          <p:cNvSpPr txBox="1">
            <a:spLocks noGrp="1"/>
          </p:cNvSpPr>
          <p:nvPr>
            <p:ph type="title"/>
          </p:nvPr>
        </p:nvSpPr>
        <p:spPr>
          <a:xfrm>
            <a:off x="575539" y="273667"/>
            <a:ext cx="7717500" cy="549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PRODUCT FUNCTIONALITIES</a:t>
            </a:r>
            <a:endParaRPr dirty="0"/>
          </a:p>
        </p:txBody>
      </p:sp>
      <p:sp>
        <p:nvSpPr>
          <p:cNvPr id="423" name="Google Shape;423;p33"/>
          <p:cNvSpPr txBox="1">
            <a:spLocks noGrp="1"/>
          </p:cNvSpPr>
          <p:nvPr>
            <p:ph type="body" idx="1"/>
          </p:nvPr>
        </p:nvSpPr>
        <p:spPr>
          <a:xfrm>
            <a:off x="2859856" y="823337"/>
            <a:ext cx="4760143" cy="14104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player is presented with a screen after starting the game.</a:t>
            </a:r>
          </a:p>
          <a:p>
            <a:pPr algn="just"/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After the game starts, it will be in AR mode, with the PLAY button shown in 3D space.</a:t>
            </a:r>
          </a:p>
          <a:p>
            <a:pPr algn="just"/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Moving opponent modes in the AR space appear and disappear at random in the 3D space.</a:t>
            </a:r>
          </a:p>
          <a:p>
            <a:pPr algn="just"/>
            <a:endParaRPr lang="en-US" sz="1600" dirty="0">
              <a:solidFill>
                <a:schemeClr val="accent3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1600" dirty="0">
              <a:solidFill>
                <a:schemeClr val="accent3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4" name="Google Shape;424;p33"/>
          <p:cNvSpPr txBox="1">
            <a:spLocks noGrp="1"/>
          </p:cNvSpPr>
          <p:nvPr>
            <p:ph type="body" idx="2"/>
          </p:nvPr>
        </p:nvSpPr>
        <p:spPr>
          <a:xfrm>
            <a:off x="1138146" y="3088638"/>
            <a:ext cx="5086033" cy="1682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a more immersive experience, the player can interact with a variety of various enemy characters from across the environment.</a:t>
            </a:r>
          </a:p>
          <a:p>
            <a:pPr algn="just"/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the user notices an attacker, he can fire in real time.</a:t>
            </a:r>
            <a:endParaRPr lang="en-IN" sz="1600" dirty="0">
              <a:solidFill>
                <a:schemeClr val="accent3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1600" dirty="0">
              <a:solidFill>
                <a:schemeClr val="accent3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25" name="Google Shape;425;p33"/>
          <p:cNvGrpSpPr/>
          <p:nvPr/>
        </p:nvGrpSpPr>
        <p:grpSpPr>
          <a:xfrm>
            <a:off x="1138146" y="823338"/>
            <a:ext cx="6753917" cy="1901789"/>
            <a:chOff x="1945175" y="1360250"/>
            <a:chExt cx="5946888" cy="1437049"/>
          </a:xfrm>
        </p:grpSpPr>
        <p:sp>
          <p:nvSpPr>
            <p:cNvPr id="426" name="Google Shape;426;p33"/>
            <p:cNvSpPr/>
            <p:nvPr/>
          </p:nvSpPr>
          <p:spPr>
            <a:xfrm>
              <a:off x="1945175" y="1360251"/>
              <a:ext cx="1438404" cy="1437048"/>
            </a:xfrm>
            <a:custGeom>
              <a:avLst/>
              <a:gdLst/>
              <a:ahLst/>
              <a:cxnLst/>
              <a:rect l="l" t="t" r="r" b="b"/>
              <a:pathLst>
                <a:path w="32906" h="32875" fill="none" extrusionOk="0">
                  <a:moveTo>
                    <a:pt x="28558" y="16"/>
                  </a:moveTo>
                  <a:lnTo>
                    <a:pt x="4348" y="1"/>
                  </a:lnTo>
                  <a:cubicBezTo>
                    <a:pt x="1954" y="1"/>
                    <a:pt x="16" y="1938"/>
                    <a:pt x="16" y="4332"/>
                  </a:cubicBezTo>
                  <a:lnTo>
                    <a:pt x="16" y="28527"/>
                  </a:lnTo>
                  <a:cubicBezTo>
                    <a:pt x="1" y="30905"/>
                    <a:pt x="1938" y="32843"/>
                    <a:pt x="4332" y="32858"/>
                  </a:cubicBezTo>
                  <a:lnTo>
                    <a:pt x="28543" y="32874"/>
                  </a:lnTo>
                  <a:cubicBezTo>
                    <a:pt x="30937" y="32874"/>
                    <a:pt x="32874" y="30937"/>
                    <a:pt x="32874" y="28558"/>
                  </a:cubicBezTo>
                  <a:lnTo>
                    <a:pt x="32906" y="4348"/>
                  </a:lnTo>
                  <a:cubicBezTo>
                    <a:pt x="32890" y="1954"/>
                    <a:pt x="30953" y="16"/>
                    <a:pt x="28558" y="16"/>
                  </a:cubicBezTo>
                  <a:close/>
                </a:path>
              </a:pathLst>
            </a:custGeom>
            <a:noFill/>
            <a:ln w="4922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3024852" y="1360250"/>
              <a:ext cx="4867211" cy="1437048"/>
            </a:xfrm>
            <a:custGeom>
              <a:avLst/>
              <a:gdLst/>
              <a:ahLst/>
              <a:cxnLst/>
              <a:rect l="l" t="t" r="r" b="b"/>
              <a:pathLst>
                <a:path w="95487" h="32875" fill="none" extrusionOk="0">
                  <a:moveTo>
                    <a:pt x="0" y="32858"/>
                  </a:moveTo>
                  <a:lnTo>
                    <a:pt x="91139" y="32874"/>
                  </a:lnTo>
                  <a:cubicBezTo>
                    <a:pt x="93533" y="32874"/>
                    <a:pt x="95471" y="30937"/>
                    <a:pt x="95471" y="28558"/>
                  </a:cubicBezTo>
                  <a:lnTo>
                    <a:pt x="95486" y="4348"/>
                  </a:lnTo>
                  <a:cubicBezTo>
                    <a:pt x="95486" y="1954"/>
                    <a:pt x="93549" y="16"/>
                    <a:pt x="91155" y="16"/>
                  </a:cubicBezTo>
                  <a:lnTo>
                    <a:pt x="16" y="1"/>
                  </a:lnTo>
                </a:path>
              </a:pathLst>
            </a:custGeom>
            <a:noFill/>
            <a:ln w="4922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2534570" y="1959161"/>
              <a:ext cx="259609" cy="239239"/>
            </a:xfrm>
            <a:custGeom>
              <a:avLst/>
              <a:gdLst/>
              <a:ahLst/>
              <a:cxnLst/>
              <a:rect l="l" t="t" r="r" b="b"/>
              <a:pathLst>
                <a:path w="5939" h="5473" extrusionOk="0">
                  <a:moveTo>
                    <a:pt x="2942" y="1"/>
                  </a:moveTo>
                  <a:cubicBezTo>
                    <a:pt x="2590" y="1"/>
                    <a:pt x="2233" y="69"/>
                    <a:pt x="1890" y="211"/>
                  </a:cubicBezTo>
                  <a:cubicBezTo>
                    <a:pt x="677" y="700"/>
                    <a:pt x="0" y="1991"/>
                    <a:pt x="252" y="3267"/>
                  </a:cubicBezTo>
                  <a:cubicBezTo>
                    <a:pt x="504" y="4559"/>
                    <a:pt x="1623" y="5472"/>
                    <a:pt x="2930" y="5472"/>
                  </a:cubicBezTo>
                  <a:cubicBezTo>
                    <a:pt x="3670" y="5472"/>
                    <a:pt x="4363" y="5189"/>
                    <a:pt x="4883" y="4669"/>
                  </a:cubicBezTo>
                  <a:cubicBezTo>
                    <a:pt x="5797" y="3755"/>
                    <a:pt x="5938" y="2306"/>
                    <a:pt x="5214" y="1219"/>
                  </a:cubicBezTo>
                  <a:cubicBezTo>
                    <a:pt x="4694" y="440"/>
                    <a:pt x="3834" y="1"/>
                    <a:pt x="2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33"/>
          <p:cNvGrpSpPr/>
          <p:nvPr/>
        </p:nvGrpSpPr>
        <p:grpSpPr>
          <a:xfrm>
            <a:off x="1195042" y="2869501"/>
            <a:ext cx="6753916" cy="1901790"/>
            <a:chOff x="1251966" y="3018799"/>
            <a:chExt cx="5946859" cy="1437049"/>
          </a:xfrm>
        </p:grpSpPr>
        <p:sp>
          <p:nvSpPr>
            <p:cNvPr id="430" name="Google Shape;430;p33"/>
            <p:cNvSpPr/>
            <p:nvPr/>
          </p:nvSpPr>
          <p:spPr>
            <a:xfrm flipH="1">
              <a:off x="5760422" y="3018799"/>
              <a:ext cx="1438404" cy="1437048"/>
            </a:xfrm>
            <a:custGeom>
              <a:avLst/>
              <a:gdLst/>
              <a:ahLst/>
              <a:cxnLst/>
              <a:rect l="l" t="t" r="r" b="b"/>
              <a:pathLst>
                <a:path w="32906" h="32875" fill="none" extrusionOk="0">
                  <a:moveTo>
                    <a:pt x="28558" y="16"/>
                  </a:moveTo>
                  <a:lnTo>
                    <a:pt x="4348" y="1"/>
                  </a:lnTo>
                  <a:cubicBezTo>
                    <a:pt x="1954" y="1"/>
                    <a:pt x="16" y="1938"/>
                    <a:pt x="16" y="4332"/>
                  </a:cubicBezTo>
                  <a:lnTo>
                    <a:pt x="16" y="28527"/>
                  </a:lnTo>
                  <a:cubicBezTo>
                    <a:pt x="1" y="30905"/>
                    <a:pt x="1938" y="32843"/>
                    <a:pt x="4332" y="32858"/>
                  </a:cubicBezTo>
                  <a:lnTo>
                    <a:pt x="28543" y="32874"/>
                  </a:lnTo>
                  <a:cubicBezTo>
                    <a:pt x="30937" y="32874"/>
                    <a:pt x="32874" y="30937"/>
                    <a:pt x="32874" y="28558"/>
                  </a:cubicBezTo>
                  <a:lnTo>
                    <a:pt x="32906" y="4348"/>
                  </a:lnTo>
                  <a:cubicBezTo>
                    <a:pt x="32890" y="1954"/>
                    <a:pt x="30953" y="16"/>
                    <a:pt x="28558" y="16"/>
                  </a:cubicBezTo>
                  <a:close/>
                </a:path>
              </a:pathLst>
            </a:custGeom>
            <a:noFill/>
            <a:ln w="4922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 flipH="1">
              <a:off x="1251966" y="3018800"/>
              <a:ext cx="4867211" cy="1437048"/>
            </a:xfrm>
            <a:custGeom>
              <a:avLst/>
              <a:gdLst/>
              <a:ahLst/>
              <a:cxnLst/>
              <a:rect l="l" t="t" r="r" b="b"/>
              <a:pathLst>
                <a:path w="95487" h="32875" fill="none" extrusionOk="0">
                  <a:moveTo>
                    <a:pt x="0" y="32858"/>
                  </a:moveTo>
                  <a:lnTo>
                    <a:pt x="91139" y="32874"/>
                  </a:lnTo>
                  <a:cubicBezTo>
                    <a:pt x="93533" y="32874"/>
                    <a:pt x="95471" y="30937"/>
                    <a:pt x="95471" y="28558"/>
                  </a:cubicBezTo>
                  <a:lnTo>
                    <a:pt x="95486" y="4348"/>
                  </a:lnTo>
                  <a:cubicBezTo>
                    <a:pt x="95486" y="1954"/>
                    <a:pt x="93549" y="16"/>
                    <a:pt x="91155" y="16"/>
                  </a:cubicBezTo>
                  <a:lnTo>
                    <a:pt x="16" y="1"/>
                  </a:lnTo>
                </a:path>
              </a:pathLst>
            </a:custGeom>
            <a:noFill/>
            <a:ln w="4922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 flipH="1">
              <a:off x="6178352" y="3434422"/>
              <a:ext cx="259609" cy="239239"/>
            </a:xfrm>
            <a:custGeom>
              <a:avLst/>
              <a:gdLst/>
              <a:ahLst/>
              <a:cxnLst/>
              <a:rect l="l" t="t" r="r" b="b"/>
              <a:pathLst>
                <a:path w="5939" h="5473" extrusionOk="0">
                  <a:moveTo>
                    <a:pt x="2942" y="1"/>
                  </a:moveTo>
                  <a:cubicBezTo>
                    <a:pt x="2590" y="1"/>
                    <a:pt x="2233" y="69"/>
                    <a:pt x="1890" y="211"/>
                  </a:cubicBezTo>
                  <a:cubicBezTo>
                    <a:pt x="677" y="700"/>
                    <a:pt x="0" y="1991"/>
                    <a:pt x="252" y="3267"/>
                  </a:cubicBezTo>
                  <a:cubicBezTo>
                    <a:pt x="504" y="4559"/>
                    <a:pt x="1623" y="5472"/>
                    <a:pt x="2930" y="5472"/>
                  </a:cubicBezTo>
                  <a:cubicBezTo>
                    <a:pt x="3670" y="5472"/>
                    <a:pt x="4363" y="5189"/>
                    <a:pt x="4883" y="4669"/>
                  </a:cubicBezTo>
                  <a:cubicBezTo>
                    <a:pt x="5797" y="3755"/>
                    <a:pt x="5938" y="2306"/>
                    <a:pt x="5214" y="1219"/>
                  </a:cubicBezTo>
                  <a:cubicBezTo>
                    <a:pt x="4694" y="440"/>
                    <a:pt x="3834" y="1"/>
                    <a:pt x="2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 flipH="1">
              <a:off x="6490243" y="3800998"/>
              <a:ext cx="280285" cy="239501"/>
            </a:xfrm>
            <a:custGeom>
              <a:avLst/>
              <a:gdLst/>
              <a:ahLst/>
              <a:cxnLst/>
              <a:rect l="l" t="t" r="r" b="b"/>
              <a:pathLst>
                <a:path w="6412" h="5479" extrusionOk="0">
                  <a:moveTo>
                    <a:pt x="2728" y="0"/>
                  </a:moveTo>
                  <a:cubicBezTo>
                    <a:pt x="1213" y="0"/>
                    <a:pt x="0" y="1223"/>
                    <a:pt x="16" y="2725"/>
                  </a:cubicBezTo>
                  <a:cubicBezTo>
                    <a:pt x="5" y="4381"/>
                    <a:pt x="1363" y="5479"/>
                    <a:pt x="2779" y="5479"/>
                  </a:cubicBezTo>
                  <a:cubicBezTo>
                    <a:pt x="3451" y="5479"/>
                    <a:pt x="4136" y="5231"/>
                    <a:pt x="4694" y="4679"/>
                  </a:cubicBezTo>
                  <a:cubicBezTo>
                    <a:pt x="6411" y="2946"/>
                    <a:pt x="5198" y="0"/>
                    <a:pt x="2757" y="0"/>
                  </a:cubicBezTo>
                  <a:cubicBezTo>
                    <a:pt x="2747" y="0"/>
                    <a:pt x="2737" y="0"/>
                    <a:pt x="27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" name="Google Shape;434;p33"/>
          <p:cNvGrpSpPr/>
          <p:nvPr/>
        </p:nvGrpSpPr>
        <p:grpSpPr>
          <a:xfrm rot="1568390">
            <a:off x="163565" y="1966033"/>
            <a:ext cx="691519" cy="447289"/>
            <a:chOff x="3765675" y="2533375"/>
            <a:chExt cx="925450" cy="598600"/>
          </a:xfrm>
        </p:grpSpPr>
        <p:sp>
          <p:nvSpPr>
            <p:cNvPr id="435" name="Google Shape;435;p33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" name="Google Shape;439;p33"/>
          <p:cNvGrpSpPr/>
          <p:nvPr/>
        </p:nvGrpSpPr>
        <p:grpSpPr>
          <a:xfrm rot="-1323463">
            <a:off x="8177183" y="3697129"/>
            <a:ext cx="691767" cy="447249"/>
            <a:chOff x="3586125" y="4525175"/>
            <a:chExt cx="925825" cy="598575"/>
          </a:xfrm>
        </p:grpSpPr>
        <p:sp>
          <p:nvSpPr>
            <p:cNvPr id="440" name="Google Shape;440;p33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8"/>
          <p:cNvSpPr/>
          <p:nvPr/>
        </p:nvSpPr>
        <p:spPr>
          <a:xfrm>
            <a:off x="1004711" y="1440125"/>
            <a:ext cx="7064675" cy="2263200"/>
          </a:xfrm>
          <a:prstGeom prst="roundRect">
            <a:avLst>
              <a:gd name="adj" fmla="val 946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38"/>
          <p:cNvSpPr txBox="1">
            <a:spLocks noGrp="1"/>
          </p:cNvSpPr>
          <p:nvPr>
            <p:ph type="title"/>
          </p:nvPr>
        </p:nvSpPr>
        <p:spPr>
          <a:xfrm>
            <a:off x="1183663" y="1502498"/>
            <a:ext cx="5692283" cy="21384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200" dirty="0"/>
              <a:t>DEMO VIDEO</a:t>
            </a:r>
            <a:br>
              <a:rPr lang="en" sz="2000" dirty="0"/>
            </a:br>
            <a:r>
              <a:rPr lang="en" sz="2000" dirty="0"/>
              <a:t>link: </a:t>
            </a:r>
            <a:r>
              <a:rPr lang="en-IN" sz="2000" dirty="0"/>
              <a:t>https://</a:t>
            </a:r>
            <a:r>
              <a:rPr lang="en-IN" sz="2000" dirty="0" err="1"/>
              <a:t>www.youtube.com</a:t>
            </a:r>
            <a:r>
              <a:rPr lang="en-IN" sz="2000" dirty="0"/>
              <a:t>/</a:t>
            </a:r>
            <a:r>
              <a:rPr lang="en-IN" sz="2000" dirty="0" err="1"/>
              <a:t>watch?v</a:t>
            </a:r>
            <a:r>
              <a:rPr lang="en-IN" sz="2000" dirty="0"/>
              <a:t>=N9PmWcF_jSE</a:t>
            </a:r>
            <a:r>
              <a:rPr lang="en" sz="2000" dirty="0"/>
              <a:t> </a:t>
            </a:r>
            <a:endParaRPr sz="2000" dirty="0"/>
          </a:p>
        </p:txBody>
      </p:sp>
      <p:grpSp>
        <p:nvGrpSpPr>
          <p:cNvPr id="4" name="Google Shape;461;p34">
            <a:extLst>
              <a:ext uri="{FF2B5EF4-FFF2-40B4-BE49-F238E27FC236}">
                <a16:creationId xmlns:a16="http://schemas.microsoft.com/office/drawing/2014/main" id="{27C78B49-D9F9-46B4-9C37-C3FABDAECDBD}"/>
              </a:ext>
            </a:extLst>
          </p:cNvPr>
          <p:cNvGrpSpPr/>
          <p:nvPr/>
        </p:nvGrpSpPr>
        <p:grpSpPr>
          <a:xfrm>
            <a:off x="6940082" y="1862941"/>
            <a:ext cx="1065168" cy="891822"/>
            <a:chOff x="1659075" y="3393200"/>
            <a:chExt cx="491800" cy="491575"/>
          </a:xfrm>
          <a:solidFill>
            <a:schemeClr val="bg2"/>
          </a:solidFill>
        </p:grpSpPr>
        <p:sp>
          <p:nvSpPr>
            <p:cNvPr id="5" name="Google Shape;462;p34">
              <a:extLst>
                <a:ext uri="{FF2B5EF4-FFF2-40B4-BE49-F238E27FC236}">
                  <a16:creationId xmlns:a16="http://schemas.microsoft.com/office/drawing/2014/main" id="{655C32C1-C447-4C4A-B308-57F0DE91ECE1}"/>
                </a:ext>
              </a:extLst>
            </p:cNvPr>
            <p:cNvSpPr/>
            <p:nvPr/>
          </p:nvSpPr>
          <p:spPr>
            <a:xfrm>
              <a:off x="1919275" y="3404775"/>
              <a:ext cx="25" cy="1825"/>
            </a:xfrm>
            <a:custGeom>
              <a:avLst/>
              <a:gdLst/>
              <a:ahLst/>
              <a:cxnLst/>
              <a:rect l="l" t="t" r="r" b="b"/>
              <a:pathLst>
                <a:path w="1" h="73" extrusionOk="0">
                  <a:moveTo>
                    <a:pt x="0" y="0"/>
                  </a:moveTo>
                  <a:lnTo>
                    <a:pt x="0" y="48"/>
                  </a:lnTo>
                  <a:lnTo>
                    <a:pt x="0" y="7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63;p34">
              <a:extLst>
                <a:ext uri="{FF2B5EF4-FFF2-40B4-BE49-F238E27FC236}">
                  <a16:creationId xmlns:a16="http://schemas.microsoft.com/office/drawing/2014/main" id="{5CAC7FF8-1517-4B03-83EB-F106425C1107}"/>
                </a:ext>
              </a:extLst>
            </p:cNvPr>
            <p:cNvSpPr/>
            <p:nvPr/>
          </p:nvSpPr>
          <p:spPr>
            <a:xfrm>
              <a:off x="1800825" y="3393200"/>
              <a:ext cx="208675" cy="212000"/>
            </a:xfrm>
            <a:custGeom>
              <a:avLst/>
              <a:gdLst/>
              <a:ahLst/>
              <a:cxnLst/>
              <a:rect l="l" t="t" r="r" b="b"/>
              <a:pathLst>
                <a:path w="8347" h="8480" extrusionOk="0">
                  <a:moveTo>
                    <a:pt x="1767" y="4949"/>
                  </a:moveTo>
                  <a:lnTo>
                    <a:pt x="6580" y="4949"/>
                  </a:lnTo>
                  <a:cubicBezTo>
                    <a:pt x="6932" y="4949"/>
                    <a:pt x="7217" y="5235"/>
                    <a:pt x="7217" y="5586"/>
                  </a:cubicBezTo>
                  <a:cubicBezTo>
                    <a:pt x="7217" y="5941"/>
                    <a:pt x="6932" y="6226"/>
                    <a:pt x="6580" y="6226"/>
                  </a:cubicBezTo>
                  <a:lnTo>
                    <a:pt x="5381" y="6226"/>
                  </a:lnTo>
                  <a:cubicBezTo>
                    <a:pt x="4405" y="6223"/>
                    <a:pt x="3612" y="7013"/>
                    <a:pt x="3612" y="7990"/>
                  </a:cubicBezTo>
                  <a:lnTo>
                    <a:pt x="3612" y="8480"/>
                  </a:lnTo>
                  <a:lnTo>
                    <a:pt x="4738" y="8480"/>
                  </a:lnTo>
                  <a:lnTo>
                    <a:pt x="4738" y="7993"/>
                  </a:lnTo>
                  <a:cubicBezTo>
                    <a:pt x="4738" y="7638"/>
                    <a:pt x="5024" y="7353"/>
                    <a:pt x="5378" y="7353"/>
                  </a:cubicBezTo>
                  <a:lnTo>
                    <a:pt x="6583" y="7353"/>
                  </a:lnTo>
                  <a:cubicBezTo>
                    <a:pt x="7557" y="7353"/>
                    <a:pt x="8347" y="6563"/>
                    <a:pt x="8347" y="5586"/>
                  </a:cubicBezTo>
                  <a:cubicBezTo>
                    <a:pt x="8347" y="4613"/>
                    <a:pt x="7557" y="3822"/>
                    <a:pt x="6583" y="3822"/>
                  </a:cubicBezTo>
                  <a:lnTo>
                    <a:pt x="1776" y="3822"/>
                  </a:lnTo>
                  <a:cubicBezTo>
                    <a:pt x="1424" y="3822"/>
                    <a:pt x="1139" y="3537"/>
                    <a:pt x="1139" y="3182"/>
                  </a:cubicBezTo>
                  <a:cubicBezTo>
                    <a:pt x="1139" y="2831"/>
                    <a:pt x="1424" y="2546"/>
                    <a:pt x="1776" y="2546"/>
                  </a:cubicBezTo>
                  <a:lnTo>
                    <a:pt x="2674" y="2546"/>
                  </a:lnTo>
                  <a:cubicBezTo>
                    <a:pt x="3789" y="2543"/>
                    <a:pt x="4702" y="1653"/>
                    <a:pt x="4726" y="535"/>
                  </a:cubicBezTo>
                  <a:cubicBezTo>
                    <a:pt x="4711" y="235"/>
                    <a:pt x="4459" y="1"/>
                    <a:pt x="4159" y="7"/>
                  </a:cubicBezTo>
                  <a:cubicBezTo>
                    <a:pt x="3855" y="13"/>
                    <a:pt x="3615" y="256"/>
                    <a:pt x="3612" y="559"/>
                  </a:cubicBezTo>
                  <a:lnTo>
                    <a:pt x="3612" y="475"/>
                  </a:lnTo>
                  <a:cubicBezTo>
                    <a:pt x="3609" y="995"/>
                    <a:pt x="3188" y="1419"/>
                    <a:pt x="2668" y="1419"/>
                  </a:cubicBezTo>
                  <a:lnTo>
                    <a:pt x="1767" y="1419"/>
                  </a:lnTo>
                  <a:cubicBezTo>
                    <a:pt x="790" y="1419"/>
                    <a:pt x="0" y="2209"/>
                    <a:pt x="0" y="3182"/>
                  </a:cubicBezTo>
                  <a:cubicBezTo>
                    <a:pt x="0" y="4159"/>
                    <a:pt x="790" y="4949"/>
                    <a:pt x="1767" y="49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64;p34">
              <a:extLst>
                <a:ext uri="{FF2B5EF4-FFF2-40B4-BE49-F238E27FC236}">
                  <a16:creationId xmlns:a16="http://schemas.microsoft.com/office/drawing/2014/main" id="{6552B375-0CCA-4DE2-847A-D21BC06F4957}"/>
                </a:ext>
              </a:extLst>
            </p:cNvPr>
            <p:cNvSpPr/>
            <p:nvPr/>
          </p:nvSpPr>
          <p:spPr>
            <a:xfrm>
              <a:off x="1659075" y="3633350"/>
              <a:ext cx="491800" cy="251425"/>
            </a:xfrm>
            <a:custGeom>
              <a:avLst/>
              <a:gdLst/>
              <a:ahLst/>
              <a:cxnLst/>
              <a:rect l="l" t="t" r="r" b="b"/>
              <a:pathLst>
                <a:path w="19672" h="10057" extrusionOk="0">
                  <a:moveTo>
                    <a:pt x="14630" y="0"/>
                  </a:moveTo>
                  <a:lnTo>
                    <a:pt x="5039" y="0"/>
                  </a:lnTo>
                  <a:cubicBezTo>
                    <a:pt x="2566" y="0"/>
                    <a:pt x="466" y="1857"/>
                    <a:pt x="226" y="4315"/>
                  </a:cubicBezTo>
                  <a:cubicBezTo>
                    <a:pt x="1" y="6568"/>
                    <a:pt x="1380" y="8675"/>
                    <a:pt x="3537" y="9363"/>
                  </a:cubicBezTo>
                  <a:cubicBezTo>
                    <a:pt x="5694" y="10054"/>
                    <a:pt x="8041" y="9140"/>
                    <a:pt x="9162" y="7172"/>
                  </a:cubicBezTo>
                  <a:lnTo>
                    <a:pt x="10505" y="7172"/>
                  </a:lnTo>
                  <a:cubicBezTo>
                    <a:pt x="11625" y="9143"/>
                    <a:pt x="13975" y="10057"/>
                    <a:pt x="16132" y="9369"/>
                  </a:cubicBezTo>
                  <a:cubicBezTo>
                    <a:pt x="18290" y="8678"/>
                    <a:pt x="19672" y="6571"/>
                    <a:pt x="19443" y="4315"/>
                  </a:cubicBezTo>
                  <a:cubicBezTo>
                    <a:pt x="19200" y="1857"/>
                    <a:pt x="17100" y="0"/>
                    <a:pt x="14630" y="0"/>
                  </a:cubicBezTo>
                  <a:close/>
                  <a:moveTo>
                    <a:pt x="6208" y="5370"/>
                  </a:moveTo>
                  <a:lnTo>
                    <a:pt x="5565" y="5370"/>
                  </a:lnTo>
                  <a:lnTo>
                    <a:pt x="5565" y="6001"/>
                  </a:lnTo>
                  <a:cubicBezTo>
                    <a:pt x="5568" y="6289"/>
                    <a:pt x="5352" y="6538"/>
                    <a:pt x="5063" y="6574"/>
                  </a:cubicBezTo>
                  <a:cubicBezTo>
                    <a:pt x="4730" y="6613"/>
                    <a:pt x="4435" y="6352"/>
                    <a:pt x="4438" y="6016"/>
                  </a:cubicBezTo>
                  <a:lnTo>
                    <a:pt x="4438" y="5370"/>
                  </a:lnTo>
                  <a:lnTo>
                    <a:pt x="3807" y="5370"/>
                  </a:lnTo>
                  <a:cubicBezTo>
                    <a:pt x="3519" y="5373"/>
                    <a:pt x="3273" y="5159"/>
                    <a:pt x="3233" y="4871"/>
                  </a:cubicBezTo>
                  <a:cubicBezTo>
                    <a:pt x="3194" y="4537"/>
                    <a:pt x="3456" y="4243"/>
                    <a:pt x="3792" y="4243"/>
                  </a:cubicBezTo>
                  <a:lnTo>
                    <a:pt x="4438" y="4243"/>
                  </a:lnTo>
                  <a:lnTo>
                    <a:pt x="4438" y="3615"/>
                  </a:lnTo>
                  <a:cubicBezTo>
                    <a:pt x="4432" y="3323"/>
                    <a:pt x="4649" y="3077"/>
                    <a:pt x="4937" y="3041"/>
                  </a:cubicBezTo>
                  <a:cubicBezTo>
                    <a:pt x="5271" y="3002"/>
                    <a:pt x="5565" y="3263"/>
                    <a:pt x="5565" y="3600"/>
                  </a:cubicBezTo>
                  <a:lnTo>
                    <a:pt x="5565" y="4243"/>
                  </a:lnTo>
                  <a:lnTo>
                    <a:pt x="6193" y="4243"/>
                  </a:lnTo>
                  <a:cubicBezTo>
                    <a:pt x="6481" y="4240"/>
                    <a:pt x="6731" y="4456"/>
                    <a:pt x="6767" y="4745"/>
                  </a:cubicBezTo>
                  <a:cubicBezTo>
                    <a:pt x="6806" y="5078"/>
                    <a:pt x="6545" y="5370"/>
                    <a:pt x="6208" y="5370"/>
                  </a:cubicBezTo>
                  <a:close/>
                  <a:moveTo>
                    <a:pt x="13152" y="5370"/>
                  </a:moveTo>
                  <a:cubicBezTo>
                    <a:pt x="12650" y="5370"/>
                    <a:pt x="12398" y="4763"/>
                    <a:pt x="12752" y="4408"/>
                  </a:cubicBezTo>
                  <a:cubicBezTo>
                    <a:pt x="13110" y="4054"/>
                    <a:pt x="13717" y="4306"/>
                    <a:pt x="13717" y="4808"/>
                  </a:cubicBezTo>
                  <a:cubicBezTo>
                    <a:pt x="13717" y="5120"/>
                    <a:pt x="13461" y="5373"/>
                    <a:pt x="13152" y="5370"/>
                  </a:cubicBezTo>
                  <a:close/>
                  <a:moveTo>
                    <a:pt x="14660" y="6881"/>
                  </a:moveTo>
                  <a:cubicBezTo>
                    <a:pt x="14158" y="6881"/>
                    <a:pt x="13906" y="6274"/>
                    <a:pt x="14263" y="5916"/>
                  </a:cubicBezTo>
                  <a:cubicBezTo>
                    <a:pt x="14618" y="5562"/>
                    <a:pt x="15225" y="5814"/>
                    <a:pt x="15225" y="6316"/>
                  </a:cubicBezTo>
                  <a:cubicBezTo>
                    <a:pt x="15225" y="6628"/>
                    <a:pt x="14972" y="6881"/>
                    <a:pt x="14660" y="6881"/>
                  </a:cubicBezTo>
                  <a:close/>
                  <a:moveTo>
                    <a:pt x="14660" y="3861"/>
                  </a:moveTo>
                  <a:cubicBezTo>
                    <a:pt x="14158" y="3861"/>
                    <a:pt x="13906" y="3254"/>
                    <a:pt x="14263" y="2900"/>
                  </a:cubicBezTo>
                  <a:cubicBezTo>
                    <a:pt x="14618" y="2545"/>
                    <a:pt x="15225" y="2798"/>
                    <a:pt x="15225" y="3299"/>
                  </a:cubicBezTo>
                  <a:cubicBezTo>
                    <a:pt x="15222" y="3609"/>
                    <a:pt x="14972" y="3861"/>
                    <a:pt x="14660" y="3861"/>
                  </a:cubicBezTo>
                  <a:close/>
                  <a:moveTo>
                    <a:pt x="16168" y="5370"/>
                  </a:moveTo>
                  <a:cubicBezTo>
                    <a:pt x="15667" y="5370"/>
                    <a:pt x="15414" y="4763"/>
                    <a:pt x="15772" y="4408"/>
                  </a:cubicBezTo>
                  <a:cubicBezTo>
                    <a:pt x="16126" y="4054"/>
                    <a:pt x="16733" y="4306"/>
                    <a:pt x="16733" y="4808"/>
                  </a:cubicBezTo>
                  <a:cubicBezTo>
                    <a:pt x="16733" y="5117"/>
                    <a:pt x="16481" y="5370"/>
                    <a:pt x="16168" y="537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2"/>
          <p:cNvSpPr txBox="1">
            <a:spLocks noGrp="1"/>
          </p:cNvSpPr>
          <p:nvPr>
            <p:ph type="title"/>
          </p:nvPr>
        </p:nvSpPr>
        <p:spPr>
          <a:xfrm>
            <a:off x="690542" y="465376"/>
            <a:ext cx="7301991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WHAT DOES THE FUTURE HOLDS?</a:t>
            </a:r>
            <a:endParaRPr dirty="0"/>
          </a:p>
        </p:txBody>
      </p:sp>
      <p:sp>
        <p:nvSpPr>
          <p:cNvPr id="386" name="Google Shape;386;p32"/>
          <p:cNvSpPr txBox="1">
            <a:spLocks noGrp="1"/>
          </p:cNvSpPr>
          <p:nvPr>
            <p:ph type="body" idx="1"/>
          </p:nvPr>
        </p:nvSpPr>
        <p:spPr>
          <a:xfrm>
            <a:off x="1117975" y="1328165"/>
            <a:ext cx="6547181" cy="33499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IN" sz="1800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Implementing different levels in the game. </a:t>
            </a:r>
          </a:p>
          <a:p>
            <a:pPr algn="just"/>
            <a:r>
              <a:rPr lang="en-IN" sz="1800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each level the challenges will increase.</a:t>
            </a:r>
          </a:p>
          <a:p>
            <a:pPr algn="just"/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Background music adds intrigue and immersion to the user's experience.</a:t>
            </a:r>
            <a:endParaRPr lang="en-IN" sz="1800" dirty="0">
              <a:solidFill>
                <a:schemeClr val="accent3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IN" sz="1800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Timer implementation for level changing trigger.</a:t>
            </a:r>
          </a:p>
          <a:p>
            <a:pPr algn="just"/>
            <a:r>
              <a:rPr lang="en-IN" sz="1800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Game over/game won/game introduction pop ups </a:t>
            </a:r>
          </a:p>
          <a:p>
            <a:pPr algn="just"/>
            <a:r>
              <a:rPr lang="en-IN" sz="1800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Creating new 3D Character models.</a:t>
            </a:r>
          </a:p>
          <a:p>
            <a:pPr algn="just"/>
            <a:endParaRPr lang="en-IN" sz="1800" dirty="0">
              <a:solidFill>
                <a:schemeClr val="accent3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IN" sz="1800" dirty="0">
              <a:solidFill>
                <a:schemeClr val="accent3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529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893;p49">
            <a:extLst>
              <a:ext uri="{FF2B5EF4-FFF2-40B4-BE49-F238E27FC236}">
                <a16:creationId xmlns:a16="http://schemas.microsoft.com/office/drawing/2014/main" id="{E13BADCD-197D-429C-9FE6-0E314563CE6B}"/>
              </a:ext>
            </a:extLst>
          </p:cNvPr>
          <p:cNvGrpSpPr/>
          <p:nvPr/>
        </p:nvGrpSpPr>
        <p:grpSpPr>
          <a:xfrm rot="-9987451" flipH="1">
            <a:off x="1744074" y="-556509"/>
            <a:ext cx="2078063" cy="2686329"/>
            <a:chOff x="5523175" y="536475"/>
            <a:chExt cx="1855175" cy="2398200"/>
          </a:xfrm>
        </p:grpSpPr>
        <p:sp>
          <p:nvSpPr>
            <p:cNvPr id="12" name="Google Shape;894;p49">
              <a:extLst>
                <a:ext uri="{FF2B5EF4-FFF2-40B4-BE49-F238E27FC236}">
                  <a16:creationId xmlns:a16="http://schemas.microsoft.com/office/drawing/2014/main" id="{5977CD8B-8009-424E-8BD5-AFDBF3B5FC89}"/>
                </a:ext>
              </a:extLst>
            </p:cNvPr>
            <p:cNvSpPr/>
            <p:nvPr/>
          </p:nvSpPr>
          <p:spPr>
            <a:xfrm>
              <a:off x="5523175" y="686500"/>
              <a:ext cx="1855175" cy="2248175"/>
            </a:xfrm>
            <a:custGeom>
              <a:avLst/>
              <a:gdLst/>
              <a:ahLst/>
              <a:cxnLst/>
              <a:rect l="l" t="t" r="r" b="b"/>
              <a:pathLst>
                <a:path w="74207" h="89927" fill="none" extrusionOk="0">
                  <a:moveTo>
                    <a:pt x="71749" y="8995"/>
                  </a:moveTo>
                  <a:cubicBezTo>
                    <a:pt x="70048" y="5924"/>
                    <a:pt x="67244" y="3514"/>
                    <a:pt x="64062" y="2080"/>
                  </a:cubicBezTo>
                  <a:cubicBezTo>
                    <a:pt x="60802" y="599"/>
                    <a:pt x="57147" y="174"/>
                    <a:pt x="53635" y="867"/>
                  </a:cubicBezTo>
                  <a:cubicBezTo>
                    <a:pt x="49965" y="1592"/>
                    <a:pt x="46546" y="3435"/>
                    <a:pt x="43821" y="5939"/>
                  </a:cubicBezTo>
                  <a:cubicBezTo>
                    <a:pt x="42498" y="7152"/>
                    <a:pt x="41333" y="8523"/>
                    <a:pt x="40340" y="10035"/>
                  </a:cubicBezTo>
                  <a:cubicBezTo>
                    <a:pt x="40183" y="10287"/>
                    <a:pt x="40592" y="10539"/>
                    <a:pt x="40766" y="10271"/>
                  </a:cubicBezTo>
                  <a:cubicBezTo>
                    <a:pt x="44766" y="4175"/>
                    <a:pt x="52233" y="1"/>
                    <a:pt x="59620" y="1230"/>
                  </a:cubicBezTo>
                  <a:cubicBezTo>
                    <a:pt x="63086" y="1797"/>
                    <a:pt x="66283" y="3435"/>
                    <a:pt x="68788" y="5892"/>
                  </a:cubicBezTo>
                  <a:cubicBezTo>
                    <a:pt x="71465" y="8570"/>
                    <a:pt x="73293" y="12382"/>
                    <a:pt x="72930" y="16241"/>
                  </a:cubicBezTo>
                  <a:cubicBezTo>
                    <a:pt x="72741" y="18352"/>
                    <a:pt x="71733" y="20210"/>
                    <a:pt x="70347" y="21770"/>
                  </a:cubicBezTo>
                  <a:cubicBezTo>
                    <a:pt x="69607" y="22604"/>
                    <a:pt x="68788" y="23361"/>
                    <a:pt x="67921" y="24054"/>
                  </a:cubicBezTo>
                  <a:cubicBezTo>
                    <a:pt x="67984" y="23124"/>
                    <a:pt x="67937" y="22195"/>
                    <a:pt x="67780" y="21281"/>
                  </a:cubicBezTo>
                  <a:cubicBezTo>
                    <a:pt x="67181" y="17989"/>
                    <a:pt x="65023" y="14823"/>
                    <a:pt x="61747" y="13784"/>
                  </a:cubicBezTo>
                  <a:cubicBezTo>
                    <a:pt x="58864" y="12854"/>
                    <a:pt x="55289" y="13658"/>
                    <a:pt x="53351" y="16083"/>
                  </a:cubicBezTo>
                  <a:cubicBezTo>
                    <a:pt x="51335" y="18604"/>
                    <a:pt x="51729" y="22211"/>
                    <a:pt x="53587" y="24699"/>
                  </a:cubicBezTo>
                  <a:cubicBezTo>
                    <a:pt x="55777" y="27598"/>
                    <a:pt x="59494" y="28259"/>
                    <a:pt x="62865" y="27283"/>
                  </a:cubicBezTo>
                  <a:cubicBezTo>
                    <a:pt x="64456" y="26810"/>
                    <a:pt x="65952" y="26070"/>
                    <a:pt x="67307" y="25109"/>
                  </a:cubicBezTo>
                  <a:cubicBezTo>
                    <a:pt x="66882" y="27661"/>
                    <a:pt x="65574" y="30071"/>
                    <a:pt x="63889" y="32024"/>
                  </a:cubicBezTo>
                  <a:cubicBezTo>
                    <a:pt x="58675" y="38025"/>
                    <a:pt x="50390" y="39915"/>
                    <a:pt x="42829" y="40766"/>
                  </a:cubicBezTo>
                  <a:cubicBezTo>
                    <a:pt x="34512" y="41695"/>
                    <a:pt x="25770" y="41601"/>
                    <a:pt x="18052" y="45303"/>
                  </a:cubicBezTo>
                  <a:cubicBezTo>
                    <a:pt x="11720" y="48343"/>
                    <a:pt x="6553" y="53761"/>
                    <a:pt x="3718" y="60188"/>
                  </a:cubicBezTo>
                  <a:cubicBezTo>
                    <a:pt x="756" y="66835"/>
                    <a:pt x="0" y="75435"/>
                    <a:pt x="4568" y="81563"/>
                  </a:cubicBezTo>
                  <a:cubicBezTo>
                    <a:pt x="9436" y="88100"/>
                    <a:pt x="18004" y="89785"/>
                    <a:pt x="25676" y="89895"/>
                  </a:cubicBezTo>
                  <a:cubicBezTo>
                    <a:pt x="27897" y="89927"/>
                    <a:pt x="30117" y="89848"/>
                    <a:pt x="32338" y="89769"/>
                  </a:cubicBezTo>
                  <a:cubicBezTo>
                    <a:pt x="32653" y="89769"/>
                    <a:pt x="32653" y="89281"/>
                    <a:pt x="32338" y="89281"/>
                  </a:cubicBezTo>
                  <a:cubicBezTo>
                    <a:pt x="23848" y="89580"/>
                    <a:pt x="14271" y="89785"/>
                    <a:pt x="7404" y="83894"/>
                  </a:cubicBezTo>
                  <a:cubicBezTo>
                    <a:pt x="4316" y="81248"/>
                    <a:pt x="2473" y="77578"/>
                    <a:pt x="1969" y="73545"/>
                  </a:cubicBezTo>
                  <a:cubicBezTo>
                    <a:pt x="1481" y="69592"/>
                    <a:pt x="2158" y="65543"/>
                    <a:pt x="3545" y="61842"/>
                  </a:cubicBezTo>
                  <a:cubicBezTo>
                    <a:pt x="6207" y="54864"/>
                    <a:pt x="11389" y="49162"/>
                    <a:pt x="18052" y="45838"/>
                  </a:cubicBezTo>
                  <a:cubicBezTo>
                    <a:pt x="26054" y="41900"/>
                    <a:pt x="35205" y="42199"/>
                    <a:pt x="43853" y="41128"/>
                  </a:cubicBezTo>
                  <a:cubicBezTo>
                    <a:pt x="51524" y="40183"/>
                    <a:pt x="59888" y="38010"/>
                    <a:pt x="64866" y="31599"/>
                  </a:cubicBezTo>
                  <a:cubicBezTo>
                    <a:pt x="66409" y="29598"/>
                    <a:pt x="67528" y="27204"/>
                    <a:pt x="67858" y="24715"/>
                  </a:cubicBezTo>
                  <a:lnTo>
                    <a:pt x="68016" y="24589"/>
                  </a:lnTo>
                  <a:cubicBezTo>
                    <a:pt x="69528" y="23439"/>
                    <a:pt x="70930" y="22053"/>
                    <a:pt x="71954" y="20447"/>
                  </a:cubicBezTo>
                  <a:cubicBezTo>
                    <a:pt x="74206" y="16934"/>
                    <a:pt x="73702" y="12523"/>
                    <a:pt x="71749" y="8995"/>
                  </a:cubicBezTo>
                  <a:close/>
                  <a:moveTo>
                    <a:pt x="65889" y="25440"/>
                  </a:moveTo>
                  <a:cubicBezTo>
                    <a:pt x="62802" y="27235"/>
                    <a:pt x="58628" y="28165"/>
                    <a:pt x="55493" y="25912"/>
                  </a:cubicBezTo>
                  <a:cubicBezTo>
                    <a:pt x="52926" y="24054"/>
                    <a:pt x="51603" y="20242"/>
                    <a:pt x="53115" y="17312"/>
                  </a:cubicBezTo>
                  <a:cubicBezTo>
                    <a:pt x="54595" y="14492"/>
                    <a:pt x="58203" y="13374"/>
                    <a:pt x="61195" y="14114"/>
                  </a:cubicBezTo>
                  <a:cubicBezTo>
                    <a:pt x="64598" y="14965"/>
                    <a:pt x="66787" y="18210"/>
                    <a:pt x="67339" y="21533"/>
                  </a:cubicBezTo>
                  <a:cubicBezTo>
                    <a:pt x="67496" y="22494"/>
                    <a:pt x="67528" y="23471"/>
                    <a:pt x="67417" y="24447"/>
                  </a:cubicBezTo>
                  <a:cubicBezTo>
                    <a:pt x="66929" y="24794"/>
                    <a:pt x="66409" y="25140"/>
                    <a:pt x="65889" y="25440"/>
                  </a:cubicBezTo>
                  <a:close/>
                </a:path>
              </a:pathLst>
            </a:custGeom>
            <a:noFill/>
            <a:ln w="3937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95;p49">
              <a:extLst>
                <a:ext uri="{FF2B5EF4-FFF2-40B4-BE49-F238E27FC236}">
                  <a16:creationId xmlns:a16="http://schemas.microsoft.com/office/drawing/2014/main" id="{E5EB5D8C-3CEF-43F4-B842-CE2CA3E8A080}"/>
                </a:ext>
              </a:extLst>
            </p:cNvPr>
            <p:cNvSpPr/>
            <p:nvPr/>
          </p:nvSpPr>
          <p:spPr>
            <a:xfrm>
              <a:off x="6472200" y="834425"/>
              <a:ext cx="166600" cy="174625"/>
            </a:xfrm>
            <a:custGeom>
              <a:avLst/>
              <a:gdLst/>
              <a:ahLst/>
              <a:cxnLst/>
              <a:rect l="l" t="t" r="r" b="b"/>
              <a:pathLst>
                <a:path w="6664" h="6985" extrusionOk="0">
                  <a:moveTo>
                    <a:pt x="1386" y="0"/>
                  </a:moveTo>
                  <a:cubicBezTo>
                    <a:pt x="1261" y="0"/>
                    <a:pt x="1137" y="44"/>
                    <a:pt x="1040" y="133"/>
                  </a:cubicBezTo>
                  <a:lnTo>
                    <a:pt x="1" y="1093"/>
                  </a:lnTo>
                  <a:lnTo>
                    <a:pt x="5388" y="6984"/>
                  </a:lnTo>
                  <a:lnTo>
                    <a:pt x="6443" y="6024"/>
                  </a:lnTo>
                  <a:cubicBezTo>
                    <a:pt x="6648" y="5835"/>
                    <a:pt x="6664" y="5504"/>
                    <a:pt x="6475" y="5283"/>
                  </a:cubicBezTo>
                  <a:lnTo>
                    <a:pt x="1781" y="164"/>
                  </a:lnTo>
                  <a:cubicBezTo>
                    <a:pt x="1672" y="56"/>
                    <a:pt x="1528" y="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96;p49">
              <a:extLst>
                <a:ext uri="{FF2B5EF4-FFF2-40B4-BE49-F238E27FC236}">
                  <a16:creationId xmlns:a16="http://schemas.microsoft.com/office/drawing/2014/main" id="{1721F933-E5F1-4D2A-A5BC-CE89B9FE1E99}"/>
                </a:ext>
              </a:extLst>
            </p:cNvPr>
            <p:cNvSpPr/>
            <p:nvPr/>
          </p:nvSpPr>
          <p:spPr>
            <a:xfrm>
              <a:off x="5781100" y="536475"/>
              <a:ext cx="1068775" cy="1147125"/>
            </a:xfrm>
            <a:custGeom>
              <a:avLst/>
              <a:gdLst/>
              <a:ahLst/>
              <a:cxnLst/>
              <a:rect l="l" t="t" r="r" b="b"/>
              <a:pathLst>
                <a:path w="42751" h="45885" fill="none" extrusionOk="0">
                  <a:moveTo>
                    <a:pt x="39143" y="25565"/>
                  </a:moveTo>
                  <a:lnTo>
                    <a:pt x="21454" y="6285"/>
                  </a:lnTo>
                  <a:cubicBezTo>
                    <a:pt x="15705" y="1"/>
                    <a:pt x="5325" y="2237"/>
                    <a:pt x="2663" y="10334"/>
                  </a:cubicBezTo>
                  <a:cubicBezTo>
                    <a:pt x="1" y="18430"/>
                    <a:pt x="7042" y="26385"/>
                    <a:pt x="15390" y="24746"/>
                  </a:cubicBezTo>
                  <a:lnTo>
                    <a:pt x="20226" y="30023"/>
                  </a:lnTo>
                  <a:cubicBezTo>
                    <a:pt x="17879" y="38198"/>
                    <a:pt x="25203" y="45885"/>
                    <a:pt x="33489" y="43932"/>
                  </a:cubicBezTo>
                  <a:cubicBezTo>
                    <a:pt x="37332" y="43034"/>
                    <a:pt x="40419" y="40151"/>
                    <a:pt x="41585" y="36371"/>
                  </a:cubicBezTo>
                  <a:cubicBezTo>
                    <a:pt x="42751" y="32591"/>
                    <a:pt x="41821" y="28479"/>
                    <a:pt x="39143" y="25565"/>
                  </a:cubicBezTo>
                  <a:close/>
                </a:path>
              </a:pathLst>
            </a:custGeom>
            <a:noFill/>
            <a:ln w="4922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97;p49">
              <a:extLst>
                <a:ext uri="{FF2B5EF4-FFF2-40B4-BE49-F238E27FC236}">
                  <a16:creationId xmlns:a16="http://schemas.microsoft.com/office/drawing/2014/main" id="{68648962-F1A9-4BCD-A6D2-1BE493828D13}"/>
                </a:ext>
              </a:extLst>
            </p:cNvPr>
            <p:cNvSpPr/>
            <p:nvPr/>
          </p:nvSpPr>
          <p:spPr>
            <a:xfrm>
              <a:off x="6588575" y="1249725"/>
              <a:ext cx="97100" cy="91000"/>
            </a:xfrm>
            <a:custGeom>
              <a:avLst/>
              <a:gdLst/>
              <a:ahLst/>
              <a:cxnLst/>
              <a:rect l="l" t="t" r="r" b="b"/>
              <a:pathLst>
                <a:path w="3884" h="3640" extrusionOk="0">
                  <a:moveTo>
                    <a:pt x="1881" y="0"/>
                  </a:moveTo>
                  <a:cubicBezTo>
                    <a:pt x="975" y="0"/>
                    <a:pt x="97" y="679"/>
                    <a:pt x="56" y="1745"/>
                  </a:cubicBezTo>
                  <a:cubicBezTo>
                    <a:pt x="1" y="2864"/>
                    <a:pt x="917" y="3640"/>
                    <a:pt x="1882" y="3640"/>
                  </a:cubicBezTo>
                  <a:cubicBezTo>
                    <a:pt x="2302" y="3640"/>
                    <a:pt x="2732" y="3493"/>
                    <a:pt x="3096" y="3163"/>
                  </a:cubicBezTo>
                  <a:cubicBezTo>
                    <a:pt x="3836" y="2485"/>
                    <a:pt x="3883" y="1336"/>
                    <a:pt x="3206" y="595"/>
                  </a:cubicBezTo>
                  <a:cubicBezTo>
                    <a:pt x="2833" y="185"/>
                    <a:pt x="2353" y="0"/>
                    <a:pt x="1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98;p49">
              <a:extLst>
                <a:ext uri="{FF2B5EF4-FFF2-40B4-BE49-F238E27FC236}">
                  <a16:creationId xmlns:a16="http://schemas.microsoft.com/office/drawing/2014/main" id="{B7E1EFB2-E87A-473D-8217-0CE23F2B2631}"/>
                </a:ext>
              </a:extLst>
            </p:cNvPr>
            <p:cNvSpPr/>
            <p:nvPr/>
          </p:nvSpPr>
          <p:spPr>
            <a:xfrm>
              <a:off x="6436850" y="1388850"/>
              <a:ext cx="96825" cy="91125"/>
            </a:xfrm>
            <a:custGeom>
              <a:avLst/>
              <a:gdLst/>
              <a:ahLst/>
              <a:cxnLst/>
              <a:rect l="l" t="t" r="r" b="b"/>
              <a:pathLst>
                <a:path w="3873" h="3645" extrusionOk="0">
                  <a:moveTo>
                    <a:pt x="1865" y="0"/>
                  </a:moveTo>
                  <a:cubicBezTo>
                    <a:pt x="958" y="0"/>
                    <a:pt x="86" y="678"/>
                    <a:pt x="44" y="1740"/>
                  </a:cubicBezTo>
                  <a:cubicBezTo>
                    <a:pt x="1" y="2868"/>
                    <a:pt x="915" y="3645"/>
                    <a:pt x="1878" y="3645"/>
                  </a:cubicBezTo>
                  <a:cubicBezTo>
                    <a:pt x="2302" y="3645"/>
                    <a:pt x="2735" y="3495"/>
                    <a:pt x="3100" y="3158"/>
                  </a:cubicBezTo>
                  <a:cubicBezTo>
                    <a:pt x="3825" y="2481"/>
                    <a:pt x="3872" y="1331"/>
                    <a:pt x="3210" y="606"/>
                  </a:cubicBezTo>
                  <a:cubicBezTo>
                    <a:pt x="2830" y="188"/>
                    <a:pt x="2343" y="0"/>
                    <a:pt x="1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99;p49">
              <a:extLst>
                <a:ext uri="{FF2B5EF4-FFF2-40B4-BE49-F238E27FC236}">
                  <a16:creationId xmlns:a16="http://schemas.microsoft.com/office/drawing/2014/main" id="{45AC7AA5-C6FA-437D-AFCC-D1FBEF129DB8}"/>
                </a:ext>
              </a:extLst>
            </p:cNvPr>
            <p:cNvSpPr/>
            <p:nvPr/>
          </p:nvSpPr>
          <p:spPr>
            <a:xfrm>
              <a:off x="6568350" y="1394900"/>
              <a:ext cx="121250" cy="91025"/>
            </a:xfrm>
            <a:custGeom>
              <a:avLst/>
              <a:gdLst/>
              <a:ahLst/>
              <a:cxnLst/>
              <a:rect l="l" t="t" r="r" b="b"/>
              <a:pathLst>
                <a:path w="4850" h="3641" extrusionOk="0">
                  <a:moveTo>
                    <a:pt x="2425" y="1"/>
                  </a:moveTo>
                  <a:cubicBezTo>
                    <a:pt x="852" y="1"/>
                    <a:pt x="0" y="1880"/>
                    <a:pt x="1085" y="3058"/>
                  </a:cubicBezTo>
                  <a:cubicBezTo>
                    <a:pt x="1445" y="3443"/>
                    <a:pt x="1937" y="3641"/>
                    <a:pt x="2431" y="3641"/>
                  </a:cubicBezTo>
                  <a:cubicBezTo>
                    <a:pt x="2868" y="3641"/>
                    <a:pt x="3305" y="3486"/>
                    <a:pt x="3653" y="3168"/>
                  </a:cubicBezTo>
                  <a:cubicBezTo>
                    <a:pt x="4850" y="2081"/>
                    <a:pt x="4125" y="81"/>
                    <a:pt x="2503" y="2"/>
                  </a:cubicBezTo>
                  <a:cubicBezTo>
                    <a:pt x="2477" y="1"/>
                    <a:pt x="2451" y="1"/>
                    <a:pt x="2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00;p49">
              <a:extLst>
                <a:ext uri="{FF2B5EF4-FFF2-40B4-BE49-F238E27FC236}">
                  <a16:creationId xmlns:a16="http://schemas.microsoft.com/office/drawing/2014/main" id="{AD152710-0D5B-4D0A-B1DF-0B797962B828}"/>
                </a:ext>
              </a:extLst>
            </p:cNvPr>
            <p:cNvSpPr/>
            <p:nvPr/>
          </p:nvSpPr>
          <p:spPr>
            <a:xfrm>
              <a:off x="6429325" y="1243300"/>
              <a:ext cx="120875" cy="90875"/>
            </a:xfrm>
            <a:custGeom>
              <a:avLst/>
              <a:gdLst/>
              <a:ahLst/>
              <a:cxnLst/>
              <a:rect l="l" t="t" r="r" b="b"/>
              <a:pathLst>
                <a:path w="4835" h="3635" extrusionOk="0">
                  <a:moveTo>
                    <a:pt x="2426" y="0"/>
                  </a:moveTo>
                  <a:cubicBezTo>
                    <a:pt x="853" y="0"/>
                    <a:pt x="1" y="1880"/>
                    <a:pt x="1086" y="3058"/>
                  </a:cubicBezTo>
                  <a:cubicBezTo>
                    <a:pt x="1444" y="3440"/>
                    <a:pt x="1929" y="3634"/>
                    <a:pt x="2417" y="3634"/>
                  </a:cubicBezTo>
                  <a:cubicBezTo>
                    <a:pt x="2852" y="3634"/>
                    <a:pt x="3288" y="3480"/>
                    <a:pt x="3637" y="3168"/>
                  </a:cubicBezTo>
                  <a:cubicBezTo>
                    <a:pt x="4835" y="2065"/>
                    <a:pt x="4110" y="80"/>
                    <a:pt x="2503" y="2"/>
                  </a:cubicBezTo>
                  <a:cubicBezTo>
                    <a:pt x="2477" y="1"/>
                    <a:pt x="2451" y="0"/>
                    <a:pt x="2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01;p49">
              <a:extLst>
                <a:ext uri="{FF2B5EF4-FFF2-40B4-BE49-F238E27FC236}">
                  <a16:creationId xmlns:a16="http://schemas.microsoft.com/office/drawing/2014/main" id="{C4963D2D-FA8D-429E-BAB0-D639B6F63681}"/>
                </a:ext>
              </a:extLst>
            </p:cNvPr>
            <p:cNvSpPr/>
            <p:nvPr/>
          </p:nvSpPr>
          <p:spPr>
            <a:xfrm>
              <a:off x="5988250" y="757275"/>
              <a:ext cx="235900" cy="232200"/>
            </a:xfrm>
            <a:custGeom>
              <a:avLst/>
              <a:gdLst/>
              <a:ahLst/>
              <a:cxnLst/>
              <a:rect l="l" t="t" r="r" b="b"/>
              <a:pathLst>
                <a:path w="9436" h="9288" extrusionOk="0">
                  <a:moveTo>
                    <a:pt x="2800" y="1"/>
                  </a:moveTo>
                  <a:cubicBezTo>
                    <a:pt x="2633" y="1"/>
                    <a:pt x="2465" y="60"/>
                    <a:pt x="2331" y="178"/>
                  </a:cubicBezTo>
                  <a:lnTo>
                    <a:pt x="473" y="1880"/>
                  </a:lnTo>
                  <a:cubicBezTo>
                    <a:pt x="189" y="2147"/>
                    <a:pt x="173" y="2588"/>
                    <a:pt x="425" y="2872"/>
                  </a:cubicBezTo>
                  <a:lnTo>
                    <a:pt x="1937" y="4526"/>
                  </a:lnTo>
                  <a:lnTo>
                    <a:pt x="299" y="6038"/>
                  </a:lnTo>
                  <a:cubicBezTo>
                    <a:pt x="16" y="6306"/>
                    <a:pt x="0" y="6731"/>
                    <a:pt x="252" y="7015"/>
                  </a:cubicBezTo>
                  <a:lnTo>
                    <a:pt x="1953" y="8889"/>
                  </a:lnTo>
                  <a:cubicBezTo>
                    <a:pt x="2093" y="9037"/>
                    <a:pt x="2280" y="9112"/>
                    <a:pt x="2467" y="9112"/>
                  </a:cubicBezTo>
                  <a:cubicBezTo>
                    <a:pt x="2638" y="9112"/>
                    <a:pt x="2810" y="9049"/>
                    <a:pt x="2946" y="8921"/>
                  </a:cubicBezTo>
                  <a:lnTo>
                    <a:pt x="4600" y="7408"/>
                  </a:lnTo>
                  <a:lnTo>
                    <a:pt x="6112" y="9062"/>
                  </a:lnTo>
                  <a:cubicBezTo>
                    <a:pt x="6253" y="9213"/>
                    <a:pt x="6439" y="9288"/>
                    <a:pt x="6625" y="9288"/>
                  </a:cubicBezTo>
                  <a:cubicBezTo>
                    <a:pt x="6790" y="9288"/>
                    <a:pt x="6955" y="9228"/>
                    <a:pt x="7088" y="9110"/>
                  </a:cubicBezTo>
                  <a:lnTo>
                    <a:pt x="8947" y="7393"/>
                  </a:lnTo>
                  <a:cubicBezTo>
                    <a:pt x="9230" y="7141"/>
                    <a:pt x="9262" y="6700"/>
                    <a:pt x="8994" y="6416"/>
                  </a:cubicBezTo>
                  <a:lnTo>
                    <a:pt x="7482" y="4762"/>
                  </a:lnTo>
                  <a:lnTo>
                    <a:pt x="9136" y="3250"/>
                  </a:lnTo>
                  <a:cubicBezTo>
                    <a:pt x="9420" y="2982"/>
                    <a:pt x="9435" y="2541"/>
                    <a:pt x="9167" y="2258"/>
                  </a:cubicBezTo>
                  <a:lnTo>
                    <a:pt x="7466" y="399"/>
                  </a:lnTo>
                  <a:cubicBezTo>
                    <a:pt x="7333" y="249"/>
                    <a:pt x="7146" y="174"/>
                    <a:pt x="6959" y="174"/>
                  </a:cubicBezTo>
                  <a:cubicBezTo>
                    <a:pt x="6791" y="174"/>
                    <a:pt x="6623" y="233"/>
                    <a:pt x="6490" y="352"/>
                  </a:cubicBezTo>
                  <a:lnTo>
                    <a:pt x="4836" y="1880"/>
                  </a:lnTo>
                  <a:lnTo>
                    <a:pt x="3308" y="226"/>
                  </a:lnTo>
                  <a:cubicBezTo>
                    <a:pt x="3174" y="76"/>
                    <a:pt x="2988" y="1"/>
                    <a:pt x="2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884;p49">
            <a:extLst>
              <a:ext uri="{FF2B5EF4-FFF2-40B4-BE49-F238E27FC236}">
                <a16:creationId xmlns:a16="http://schemas.microsoft.com/office/drawing/2014/main" id="{27F9152A-397D-49BA-9136-3DE0919EA4F5}"/>
              </a:ext>
            </a:extLst>
          </p:cNvPr>
          <p:cNvGrpSpPr/>
          <p:nvPr/>
        </p:nvGrpSpPr>
        <p:grpSpPr>
          <a:xfrm flipH="1">
            <a:off x="635003" y="3401431"/>
            <a:ext cx="2077982" cy="2686224"/>
            <a:chOff x="5523175" y="536475"/>
            <a:chExt cx="1855175" cy="2398200"/>
          </a:xfrm>
        </p:grpSpPr>
        <p:sp>
          <p:nvSpPr>
            <p:cNvPr id="21" name="Google Shape;885;p49">
              <a:extLst>
                <a:ext uri="{FF2B5EF4-FFF2-40B4-BE49-F238E27FC236}">
                  <a16:creationId xmlns:a16="http://schemas.microsoft.com/office/drawing/2014/main" id="{34E9C3FB-6518-41AA-8DF9-636221278787}"/>
                </a:ext>
              </a:extLst>
            </p:cNvPr>
            <p:cNvSpPr/>
            <p:nvPr/>
          </p:nvSpPr>
          <p:spPr>
            <a:xfrm>
              <a:off x="5523175" y="686500"/>
              <a:ext cx="1855175" cy="2248175"/>
            </a:xfrm>
            <a:custGeom>
              <a:avLst/>
              <a:gdLst/>
              <a:ahLst/>
              <a:cxnLst/>
              <a:rect l="l" t="t" r="r" b="b"/>
              <a:pathLst>
                <a:path w="74207" h="89927" fill="none" extrusionOk="0">
                  <a:moveTo>
                    <a:pt x="71749" y="8995"/>
                  </a:moveTo>
                  <a:cubicBezTo>
                    <a:pt x="70048" y="5924"/>
                    <a:pt x="67244" y="3514"/>
                    <a:pt x="64062" y="2080"/>
                  </a:cubicBezTo>
                  <a:cubicBezTo>
                    <a:pt x="60802" y="599"/>
                    <a:pt x="57147" y="174"/>
                    <a:pt x="53635" y="867"/>
                  </a:cubicBezTo>
                  <a:cubicBezTo>
                    <a:pt x="49965" y="1592"/>
                    <a:pt x="46546" y="3435"/>
                    <a:pt x="43821" y="5939"/>
                  </a:cubicBezTo>
                  <a:cubicBezTo>
                    <a:pt x="42498" y="7152"/>
                    <a:pt x="41333" y="8523"/>
                    <a:pt x="40340" y="10035"/>
                  </a:cubicBezTo>
                  <a:cubicBezTo>
                    <a:pt x="40183" y="10287"/>
                    <a:pt x="40592" y="10539"/>
                    <a:pt x="40766" y="10271"/>
                  </a:cubicBezTo>
                  <a:cubicBezTo>
                    <a:pt x="44766" y="4175"/>
                    <a:pt x="52233" y="1"/>
                    <a:pt x="59620" y="1230"/>
                  </a:cubicBezTo>
                  <a:cubicBezTo>
                    <a:pt x="63086" y="1797"/>
                    <a:pt x="66283" y="3435"/>
                    <a:pt x="68788" y="5892"/>
                  </a:cubicBezTo>
                  <a:cubicBezTo>
                    <a:pt x="71465" y="8570"/>
                    <a:pt x="73293" y="12382"/>
                    <a:pt x="72930" y="16241"/>
                  </a:cubicBezTo>
                  <a:cubicBezTo>
                    <a:pt x="72741" y="18352"/>
                    <a:pt x="71733" y="20210"/>
                    <a:pt x="70347" y="21770"/>
                  </a:cubicBezTo>
                  <a:cubicBezTo>
                    <a:pt x="69607" y="22604"/>
                    <a:pt x="68788" y="23361"/>
                    <a:pt x="67921" y="24054"/>
                  </a:cubicBezTo>
                  <a:cubicBezTo>
                    <a:pt x="67984" y="23124"/>
                    <a:pt x="67937" y="22195"/>
                    <a:pt x="67780" y="21281"/>
                  </a:cubicBezTo>
                  <a:cubicBezTo>
                    <a:pt x="67181" y="17989"/>
                    <a:pt x="65023" y="14823"/>
                    <a:pt x="61747" y="13784"/>
                  </a:cubicBezTo>
                  <a:cubicBezTo>
                    <a:pt x="58864" y="12854"/>
                    <a:pt x="55289" y="13658"/>
                    <a:pt x="53351" y="16083"/>
                  </a:cubicBezTo>
                  <a:cubicBezTo>
                    <a:pt x="51335" y="18604"/>
                    <a:pt x="51729" y="22211"/>
                    <a:pt x="53587" y="24699"/>
                  </a:cubicBezTo>
                  <a:cubicBezTo>
                    <a:pt x="55777" y="27598"/>
                    <a:pt x="59494" y="28259"/>
                    <a:pt x="62865" y="27283"/>
                  </a:cubicBezTo>
                  <a:cubicBezTo>
                    <a:pt x="64456" y="26810"/>
                    <a:pt x="65952" y="26070"/>
                    <a:pt x="67307" y="25109"/>
                  </a:cubicBezTo>
                  <a:cubicBezTo>
                    <a:pt x="66882" y="27661"/>
                    <a:pt x="65574" y="30071"/>
                    <a:pt x="63889" y="32024"/>
                  </a:cubicBezTo>
                  <a:cubicBezTo>
                    <a:pt x="58675" y="38025"/>
                    <a:pt x="50390" y="39915"/>
                    <a:pt x="42829" y="40766"/>
                  </a:cubicBezTo>
                  <a:cubicBezTo>
                    <a:pt x="34512" y="41695"/>
                    <a:pt x="25770" y="41601"/>
                    <a:pt x="18052" y="45303"/>
                  </a:cubicBezTo>
                  <a:cubicBezTo>
                    <a:pt x="11720" y="48343"/>
                    <a:pt x="6553" y="53761"/>
                    <a:pt x="3718" y="60188"/>
                  </a:cubicBezTo>
                  <a:cubicBezTo>
                    <a:pt x="756" y="66835"/>
                    <a:pt x="0" y="75435"/>
                    <a:pt x="4568" y="81563"/>
                  </a:cubicBezTo>
                  <a:cubicBezTo>
                    <a:pt x="9436" y="88100"/>
                    <a:pt x="18004" y="89785"/>
                    <a:pt x="25676" y="89895"/>
                  </a:cubicBezTo>
                  <a:cubicBezTo>
                    <a:pt x="27897" y="89927"/>
                    <a:pt x="30117" y="89848"/>
                    <a:pt x="32338" y="89769"/>
                  </a:cubicBezTo>
                  <a:cubicBezTo>
                    <a:pt x="32653" y="89769"/>
                    <a:pt x="32653" y="89281"/>
                    <a:pt x="32338" y="89281"/>
                  </a:cubicBezTo>
                  <a:cubicBezTo>
                    <a:pt x="23848" y="89580"/>
                    <a:pt x="14271" y="89785"/>
                    <a:pt x="7404" y="83894"/>
                  </a:cubicBezTo>
                  <a:cubicBezTo>
                    <a:pt x="4316" y="81248"/>
                    <a:pt x="2473" y="77578"/>
                    <a:pt x="1969" y="73545"/>
                  </a:cubicBezTo>
                  <a:cubicBezTo>
                    <a:pt x="1481" y="69592"/>
                    <a:pt x="2158" y="65543"/>
                    <a:pt x="3545" y="61842"/>
                  </a:cubicBezTo>
                  <a:cubicBezTo>
                    <a:pt x="6207" y="54864"/>
                    <a:pt x="11389" y="49162"/>
                    <a:pt x="18052" y="45838"/>
                  </a:cubicBezTo>
                  <a:cubicBezTo>
                    <a:pt x="26054" y="41900"/>
                    <a:pt x="35205" y="42199"/>
                    <a:pt x="43853" y="41128"/>
                  </a:cubicBezTo>
                  <a:cubicBezTo>
                    <a:pt x="51524" y="40183"/>
                    <a:pt x="59888" y="38010"/>
                    <a:pt x="64866" y="31599"/>
                  </a:cubicBezTo>
                  <a:cubicBezTo>
                    <a:pt x="66409" y="29598"/>
                    <a:pt x="67528" y="27204"/>
                    <a:pt x="67858" y="24715"/>
                  </a:cubicBezTo>
                  <a:lnTo>
                    <a:pt x="68016" y="24589"/>
                  </a:lnTo>
                  <a:cubicBezTo>
                    <a:pt x="69528" y="23439"/>
                    <a:pt x="70930" y="22053"/>
                    <a:pt x="71954" y="20447"/>
                  </a:cubicBezTo>
                  <a:cubicBezTo>
                    <a:pt x="74206" y="16934"/>
                    <a:pt x="73702" y="12523"/>
                    <a:pt x="71749" y="8995"/>
                  </a:cubicBezTo>
                  <a:close/>
                  <a:moveTo>
                    <a:pt x="65889" y="25440"/>
                  </a:moveTo>
                  <a:cubicBezTo>
                    <a:pt x="62802" y="27235"/>
                    <a:pt x="58628" y="28165"/>
                    <a:pt x="55493" y="25912"/>
                  </a:cubicBezTo>
                  <a:cubicBezTo>
                    <a:pt x="52926" y="24054"/>
                    <a:pt x="51603" y="20242"/>
                    <a:pt x="53115" y="17312"/>
                  </a:cubicBezTo>
                  <a:cubicBezTo>
                    <a:pt x="54595" y="14492"/>
                    <a:pt x="58203" y="13374"/>
                    <a:pt x="61195" y="14114"/>
                  </a:cubicBezTo>
                  <a:cubicBezTo>
                    <a:pt x="64598" y="14965"/>
                    <a:pt x="66787" y="18210"/>
                    <a:pt x="67339" y="21533"/>
                  </a:cubicBezTo>
                  <a:cubicBezTo>
                    <a:pt x="67496" y="22494"/>
                    <a:pt x="67528" y="23471"/>
                    <a:pt x="67417" y="24447"/>
                  </a:cubicBezTo>
                  <a:cubicBezTo>
                    <a:pt x="66929" y="24794"/>
                    <a:pt x="66409" y="25140"/>
                    <a:pt x="65889" y="25440"/>
                  </a:cubicBezTo>
                  <a:close/>
                </a:path>
              </a:pathLst>
            </a:custGeom>
            <a:noFill/>
            <a:ln w="3937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86;p49">
              <a:extLst>
                <a:ext uri="{FF2B5EF4-FFF2-40B4-BE49-F238E27FC236}">
                  <a16:creationId xmlns:a16="http://schemas.microsoft.com/office/drawing/2014/main" id="{DA1B8815-E49C-44F2-B275-88E2E211C4F3}"/>
                </a:ext>
              </a:extLst>
            </p:cNvPr>
            <p:cNvSpPr/>
            <p:nvPr/>
          </p:nvSpPr>
          <p:spPr>
            <a:xfrm>
              <a:off x="6472200" y="834425"/>
              <a:ext cx="166600" cy="174625"/>
            </a:xfrm>
            <a:custGeom>
              <a:avLst/>
              <a:gdLst/>
              <a:ahLst/>
              <a:cxnLst/>
              <a:rect l="l" t="t" r="r" b="b"/>
              <a:pathLst>
                <a:path w="6664" h="6985" extrusionOk="0">
                  <a:moveTo>
                    <a:pt x="1386" y="0"/>
                  </a:moveTo>
                  <a:cubicBezTo>
                    <a:pt x="1261" y="0"/>
                    <a:pt x="1137" y="44"/>
                    <a:pt x="1040" y="133"/>
                  </a:cubicBezTo>
                  <a:lnTo>
                    <a:pt x="1" y="1093"/>
                  </a:lnTo>
                  <a:lnTo>
                    <a:pt x="5388" y="6984"/>
                  </a:lnTo>
                  <a:lnTo>
                    <a:pt x="6443" y="6024"/>
                  </a:lnTo>
                  <a:cubicBezTo>
                    <a:pt x="6648" y="5835"/>
                    <a:pt x="6664" y="5504"/>
                    <a:pt x="6475" y="5283"/>
                  </a:cubicBezTo>
                  <a:lnTo>
                    <a:pt x="1781" y="164"/>
                  </a:lnTo>
                  <a:cubicBezTo>
                    <a:pt x="1672" y="56"/>
                    <a:pt x="1528" y="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87;p49">
              <a:extLst>
                <a:ext uri="{FF2B5EF4-FFF2-40B4-BE49-F238E27FC236}">
                  <a16:creationId xmlns:a16="http://schemas.microsoft.com/office/drawing/2014/main" id="{426660BB-E72F-4AB0-91F6-A5CDFFB644D5}"/>
                </a:ext>
              </a:extLst>
            </p:cNvPr>
            <p:cNvSpPr/>
            <p:nvPr/>
          </p:nvSpPr>
          <p:spPr>
            <a:xfrm>
              <a:off x="5781100" y="536475"/>
              <a:ext cx="1068775" cy="1147125"/>
            </a:xfrm>
            <a:custGeom>
              <a:avLst/>
              <a:gdLst/>
              <a:ahLst/>
              <a:cxnLst/>
              <a:rect l="l" t="t" r="r" b="b"/>
              <a:pathLst>
                <a:path w="42751" h="45885" fill="none" extrusionOk="0">
                  <a:moveTo>
                    <a:pt x="39143" y="25565"/>
                  </a:moveTo>
                  <a:lnTo>
                    <a:pt x="21454" y="6285"/>
                  </a:lnTo>
                  <a:cubicBezTo>
                    <a:pt x="15705" y="1"/>
                    <a:pt x="5325" y="2237"/>
                    <a:pt x="2663" y="10334"/>
                  </a:cubicBezTo>
                  <a:cubicBezTo>
                    <a:pt x="1" y="18430"/>
                    <a:pt x="7042" y="26385"/>
                    <a:pt x="15390" y="24746"/>
                  </a:cubicBezTo>
                  <a:lnTo>
                    <a:pt x="20226" y="30023"/>
                  </a:lnTo>
                  <a:cubicBezTo>
                    <a:pt x="17879" y="38198"/>
                    <a:pt x="25203" y="45885"/>
                    <a:pt x="33489" y="43932"/>
                  </a:cubicBezTo>
                  <a:cubicBezTo>
                    <a:pt x="37332" y="43034"/>
                    <a:pt x="40419" y="40151"/>
                    <a:pt x="41585" y="36371"/>
                  </a:cubicBezTo>
                  <a:cubicBezTo>
                    <a:pt x="42751" y="32591"/>
                    <a:pt x="41821" y="28479"/>
                    <a:pt x="39143" y="25565"/>
                  </a:cubicBezTo>
                  <a:close/>
                </a:path>
              </a:pathLst>
            </a:custGeom>
            <a:noFill/>
            <a:ln w="4922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88;p49">
              <a:extLst>
                <a:ext uri="{FF2B5EF4-FFF2-40B4-BE49-F238E27FC236}">
                  <a16:creationId xmlns:a16="http://schemas.microsoft.com/office/drawing/2014/main" id="{46DBBA2A-4B7A-4481-B824-81D395360918}"/>
                </a:ext>
              </a:extLst>
            </p:cNvPr>
            <p:cNvSpPr/>
            <p:nvPr/>
          </p:nvSpPr>
          <p:spPr>
            <a:xfrm>
              <a:off x="6588575" y="1249725"/>
              <a:ext cx="97100" cy="91000"/>
            </a:xfrm>
            <a:custGeom>
              <a:avLst/>
              <a:gdLst/>
              <a:ahLst/>
              <a:cxnLst/>
              <a:rect l="l" t="t" r="r" b="b"/>
              <a:pathLst>
                <a:path w="3884" h="3640" extrusionOk="0">
                  <a:moveTo>
                    <a:pt x="1881" y="0"/>
                  </a:moveTo>
                  <a:cubicBezTo>
                    <a:pt x="975" y="0"/>
                    <a:pt x="97" y="679"/>
                    <a:pt x="56" y="1745"/>
                  </a:cubicBezTo>
                  <a:cubicBezTo>
                    <a:pt x="1" y="2864"/>
                    <a:pt x="917" y="3640"/>
                    <a:pt x="1882" y="3640"/>
                  </a:cubicBezTo>
                  <a:cubicBezTo>
                    <a:pt x="2302" y="3640"/>
                    <a:pt x="2732" y="3493"/>
                    <a:pt x="3096" y="3163"/>
                  </a:cubicBezTo>
                  <a:cubicBezTo>
                    <a:pt x="3836" y="2485"/>
                    <a:pt x="3883" y="1336"/>
                    <a:pt x="3206" y="595"/>
                  </a:cubicBezTo>
                  <a:cubicBezTo>
                    <a:pt x="2833" y="185"/>
                    <a:pt x="2353" y="0"/>
                    <a:pt x="1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89;p49">
              <a:extLst>
                <a:ext uri="{FF2B5EF4-FFF2-40B4-BE49-F238E27FC236}">
                  <a16:creationId xmlns:a16="http://schemas.microsoft.com/office/drawing/2014/main" id="{1AEFE95E-B051-49CB-AC26-E82E534CB925}"/>
                </a:ext>
              </a:extLst>
            </p:cNvPr>
            <p:cNvSpPr/>
            <p:nvPr/>
          </p:nvSpPr>
          <p:spPr>
            <a:xfrm>
              <a:off x="6436850" y="1388850"/>
              <a:ext cx="96825" cy="91125"/>
            </a:xfrm>
            <a:custGeom>
              <a:avLst/>
              <a:gdLst/>
              <a:ahLst/>
              <a:cxnLst/>
              <a:rect l="l" t="t" r="r" b="b"/>
              <a:pathLst>
                <a:path w="3873" h="3645" extrusionOk="0">
                  <a:moveTo>
                    <a:pt x="1865" y="0"/>
                  </a:moveTo>
                  <a:cubicBezTo>
                    <a:pt x="958" y="0"/>
                    <a:pt x="86" y="678"/>
                    <a:pt x="44" y="1740"/>
                  </a:cubicBezTo>
                  <a:cubicBezTo>
                    <a:pt x="1" y="2868"/>
                    <a:pt x="915" y="3645"/>
                    <a:pt x="1878" y="3645"/>
                  </a:cubicBezTo>
                  <a:cubicBezTo>
                    <a:pt x="2302" y="3645"/>
                    <a:pt x="2735" y="3495"/>
                    <a:pt x="3100" y="3158"/>
                  </a:cubicBezTo>
                  <a:cubicBezTo>
                    <a:pt x="3825" y="2481"/>
                    <a:pt x="3872" y="1331"/>
                    <a:pt x="3210" y="606"/>
                  </a:cubicBezTo>
                  <a:cubicBezTo>
                    <a:pt x="2830" y="188"/>
                    <a:pt x="2343" y="0"/>
                    <a:pt x="1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90;p49">
              <a:extLst>
                <a:ext uri="{FF2B5EF4-FFF2-40B4-BE49-F238E27FC236}">
                  <a16:creationId xmlns:a16="http://schemas.microsoft.com/office/drawing/2014/main" id="{BF570FD0-9229-41E4-874D-4D41EE96EB68}"/>
                </a:ext>
              </a:extLst>
            </p:cNvPr>
            <p:cNvSpPr/>
            <p:nvPr/>
          </p:nvSpPr>
          <p:spPr>
            <a:xfrm>
              <a:off x="6568350" y="1394900"/>
              <a:ext cx="121250" cy="91025"/>
            </a:xfrm>
            <a:custGeom>
              <a:avLst/>
              <a:gdLst/>
              <a:ahLst/>
              <a:cxnLst/>
              <a:rect l="l" t="t" r="r" b="b"/>
              <a:pathLst>
                <a:path w="4850" h="3641" extrusionOk="0">
                  <a:moveTo>
                    <a:pt x="2425" y="1"/>
                  </a:moveTo>
                  <a:cubicBezTo>
                    <a:pt x="852" y="1"/>
                    <a:pt x="0" y="1880"/>
                    <a:pt x="1085" y="3058"/>
                  </a:cubicBezTo>
                  <a:cubicBezTo>
                    <a:pt x="1445" y="3443"/>
                    <a:pt x="1937" y="3641"/>
                    <a:pt x="2431" y="3641"/>
                  </a:cubicBezTo>
                  <a:cubicBezTo>
                    <a:pt x="2868" y="3641"/>
                    <a:pt x="3305" y="3486"/>
                    <a:pt x="3653" y="3168"/>
                  </a:cubicBezTo>
                  <a:cubicBezTo>
                    <a:pt x="4850" y="2081"/>
                    <a:pt x="4125" y="81"/>
                    <a:pt x="2503" y="2"/>
                  </a:cubicBezTo>
                  <a:cubicBezTo>
                    <a:pt x="2477" y="1"/>
                    <a:pt x="2451" y="1"/>
                    <a:pt x="2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91;p49">
              <a:extLst>
                <a:ext uri="{FF2B5EF4-FFF2-40B4-BE49-F238E27FC236}">
                  <a16:creationId xmlns:a16="http://schemas.microsoft.com/office/drawing/2014/main" id="{C8B13346-0BB4-4852-A74C-0A8D80EDA908}"/>
                </a:ext>
              </a:extLst>
            </p:cNvPr>
            <p:cNvSpPr/>
            <p:nvPr/>
          </p:nvSpPr>
          <p:spPr>
            <a:xfrm>
              <a:off x="6429325" y="1243300"/>
              <a:ext cx="120875" cy="90875"/>
            </a:xfrm>
            <a:custGeom>
              <a:avLst/>
              <a:gdLst/>
              <a:ahLst/>
              <a:cxnLst/>
              <a:rect l="l" t="t" r="r" b="b"/>
              <a:pathLst>
                <a:path w="4835" h="3635" extrusionOk="0">
                  <a:moveTo>
                    <a:pt x="2426" y="0"/>
                  </a:moveTo>
                  <a:cubicBezTo>
                    <a:pt x="853" y="0"/>
                    <a:pt x="1" y="1880"/>
                    <a:pt x="1086" y="3058"/>
                  </a:cubicBezTo>
                  <a:cubicBezTo>
                    <a:pt x="1444" y="3440"/>
                    <a:pt x="1929" y="3634"/>
                    <a:pt x="2417" y="3634"/>
                  </a:cubicBezTo>
                  <a:cubicBezTo>
                    <a:pt x="2852" y="3634"/>
                    <a:pt x="3288" y="3480"/>
                    <a:pt x="3637" y="3168"/>
                  </a:cubicBezTo>
                  <a:cubicBezTo>
                    <a:pt x="4835" y="2065"/>
                    <a:pt x="4110" y="80"/>
                    <a:pt x="2503" y="2"/>
                  </a:cubicBezTo>
                  <a:cubicBezTo>
                    <a:pt x="2477" y="1"/>
                    <a:pt x="2451" y="0"/>
                    <a:pt x="2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92;p49">
              <a:extLst>
                <a:ext uri="{FF2B5EF4-FFF2-40B4-BE49-F238E27FC236}">
                  <a16:creationId xmlns:a16="http://schemas.microsoft.com/office/drawing/2014/main" id="{AD6B6C51-225D-4D4A-B934-E1319D07BE1A}"/>
                </a:ext>
              </a:extLst>
            </p:cNvPr>
            <p:cNvSpPr/>
            <p:nvPr/>
          </p:nvSpPr>
          <p:spPr>
            <a:xfrm>
              <a:off x="5988250" y="757275"/>
              <a:ext cx="235900" cy="232200"/>
            </a:xfrm>
            <a:custGeom>
              <a:avLst/>
              <a:gdLst/>
              <a:ahLst/>
              <a:cxnLst/>
              <a:rect l="l" t="t" r="r" b="b"/>
              <a:pathLst>
                <a:path w="9436" h="9288" extrusionOk="0">
                  <a:moveTo>
                    <a:pt x="2800" y="1"/>
                  </a:moveTo>
                  <a:cubicBezTo>
                    <a:pt x="2633" y="1"/>
                    <a:pt x="2465" y="60"/>
                    <a:pt x="2331" y="178"/>
                  </a:cubicBezTo>
                  <a:lnTo>
                    <a:pt x="473" y="1880"/>
                  </a:lnTo>
                  <a:cubicBezTo>
                    <a:pt x="189" y="2147"/>
                    <a:pt x="173" y="2588"/>
                    <a:pt x="425" y="2872"/>
                  </a:cubicBezTo>
                  <a:lnTo>
                    <a:pt x="1937" y="4526"/>
                  </a:lnTo>
                  <a:lnTo>
                    <a:pt x="299" y="6038"/>
                  </a:lnTo>
                  <a:cubicBezTo>
                    <a:pt x="16" y="6306"/>
                    <a:pt x="0" y="6731"/>
                    <a:pt x="252" y="7015"/>
                  </a:cubicBezTo>
                  <a:lnTo>
                    <a:pt x="1953" y="8889"/>
                  </a:lnTo>
                  <a:cubicBezTo>
                    <a:pt x="2093" y="9037"/>
                    <a:pt x="2280" y="9112"/>
                    <a:pt x="2467" y="9112"/>
                  </a:cubicBezTo>
                  <a:cubicBezTo>
                    <a:pt x="2638" y="9112"/>
                    <a:pt x="2810" y="9049"/>
                    <a:pt x="2946" y="8921"/>
                  </a:cubicBezTo>
                  <a:lnTo>
                    <a:pt x="4600" y="7408"/>
                  </a:lnTo>
                  <a:lnTo>
                    <a:pt x="6112" y="9062"/>
                  </a:lnTo>
                  <a:cubicBezTo>
                    <a:pt x="6253" y="9213"/>
                    <a:pt x="6439" y="9288"/>
                    <a:pt x="6625" y="9288"/>
                  </a:cubicBezTo>
                  <a:cubicBezTo>
                    <a:pt x="6790" y="9288"/>
                    <a:pt x="6955" y="9228"/>
                    <a:pt x="7088" y="9110"/>
                  </a:cubicBezTo>
                  <a:lnTo>
                    <a:pt x="8947" y="7393"/>
                  </a:lnTo>
                  <a:cubicBezTo>
                    <a:pt x="9230" y="7141"/>
                    <a:pt x="9262" y="6700"/>
                    <a:pt x="8994" y="6416"/>
                  </a:cubicBezTo>
                  <a:lnTo>
                    <a:pt x="7482" y="4762"/>
                  </a:lnTo>
                  <a:lnTo>
                    <a:pt x="9136" y="3250"/>
                  </a:lnTo>
                  <a:cubicBezTo>
                    <a:pt x="9420" y="2982"/>
                    <a:pt x="9435" y="2541"/>
                    <a:pt x="9167" y="2258"/>
                  </a:cubicBezTo>
                  <a:lnTo>
                    <a:pt x="7466" y="399"/>
                  </a:lnTo>
                  <a:cubicBezTo>
                    <a:pt x="7333" y="249"/>
                    <a:pt x="7146" y="174"/>
                    <a:pt x="6959" y="174"/>
                  </a:cubicBezTo>
                  <a:cubicBezTo>
                    <a:pt x="6791" y="174"/>
                    <a:pt x="6623" y="233"/>
                    <a:pt x="6490" y="352"/>
                  </a:cubicBezTo>
                  <a:lnTo>
                    <a:pt x="4836" y="1880"/>
                  </a:lnTo>
                  <a:lnTo>
                    <a:pt x="3308" y="226"/>
                  </a:lnTo>
                  <a:cubicBezTo>
                    <a:pt x="3174" y="76"/>
                    <a:pt x="2988" y="1"/>
                    <a:pt x="2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902;p49">
            <a:extLst>
              <a:ext uri="{FF2B5EF4-FFF2-40B4-BE49-F238E27FC236}">
                <a16:creationId xmlns:a16="http://schemas.microsoft.com/office/drawing/2014/main" id="{0990F646-383E-44DF-B07A-DDDB4337BABD}"/>
              </a:ext>
            </a:extLst>
          </p:cNvPr>
          <p:cNvGrpSpPr/>
          <p:nvPr/>
        </p:nvGrpSpPr>
        <p:grpSpPr>
          <a:xfrm rot="-1568536" flipH="1">
            <a:off x="350851" y="1326626"/>
            <a:ext cx="925447" cy="598598"/>
            <a:chOff x="3765675" y="2533375"/>
            <a:chExt cx="925450" cy="598600"/>
          </a:xfrm>
        </p:grpSpPr>
        <p:sp>
          <p:nvSpPr>
            <p:cNvPr id="30" name="Google Shape;903;p49">
              <a:extLst>
                <a:ext uri="{FF2B5EF4-FFF2-40B4-BE49-F238E27FC236}">
                  <a16:creationId xmlns:a16="http://schemas.microsoft.com/office/drawing/2014/main" id="{AE8B8BF4-5284-4E88-B3D9-C05271010D47}"/>
                </a:ext>
              </a:extLst>
            </p:cNvPr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04;p49">
              <a:extLst>
                <a:ext uri="{FF2B5EF4-FFF2-40B4-BE49-F238E27FC236}">
                  <a16:creationId xmlns:a16="http://schemas.microsoft.com/office/drawing/2014/main" id="{0F237F1A-7EB1-40EF-AEF5-AAF038C3426F}"/>
                </a:ext>
              </a:extLst>
            </p:cNvPr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05;p49">
              <a:extLst>
                <a:ext uri="{FF2B5EF4-FFF2-40B4-BE49-F238E27FC236}">
                  <a16:creationId xmlns:a16="http://schemas.microsoft.com/office/drawing/2014/main" id="{5B88505E-A9BB-48BC-9C02-43BE1F3A8F18}"/>
                </a:ext>
              </a:extLst>
            </p:cNvPr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06;p49">
              <a:extLst>
                <a:ext uri="{FF2B5EF4-FFF2-40B4-BE49-F238E27FC236}">
                  <a16:creationId xmlns:a16="http://schemas.microsoft.com/office/drawing/2014/main" id="{23241EDE-A4C4-4C52-A907-6E07E183F30E}"/>
                </a:ext>
              </a:extLst>
            </p:cNvPr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866;p49">
            <a:extLst>
              <a:ext uri="{FF2B5EF4-FFF2-40B4-BE49-F238E27FC236}">
                <a16:creationId xmlns:a16="http://schemas.microsoft.com/office/drawing/2014/main" id="{0A080FE3-B022-4320-8520-6C8F73226C16}"/>
              </a:ext>
            </a:extLst>
          </p:cNvPr>
          <p:cNvSpPr txBox="1">
            <a:spLocks/>
          </p:cNvSpPr>
          <p:nvPr/>
        </p:nvSpPr>
        <p:spPr>
          <a:xfrm>
            <a:off x="3407049" y="1123670"/>
            <a:ext cx="4671600" cy="9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4800" b="1" dirty="0">
                <a:solidFill>
                  <a:schemeClr val="tx1"/>
                </a:solidFill>
                <a:latin typeface="Hind Siliguri" panose="020B0502040204020203" pitchFamily="2" charset="0"/>
                <a:cs typeface="Hind Siliguri" panose="020B0502040204020203" pitchFamily="2" charset="0"/>
              </a:rPr>
              <a:t>THANK YOU</a:t>
            </a:r>
            <a:endParaRPr lang="en-IN" sz="5400" b="1" dirty="0">
              <a:solidFill>
                <a:schemeClr val="tx1"/>
              </a:solidFill>
              <a:latin typeface="Hind Siliguri" panose="020B0502040204020203" pitchFamily="2" charset="0"/>
              <a:cs typeface="Hind Siliguri" panose="020B05020402040202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843476"/>
      </p:ext>
    </p:extLst>
  </p:cSld>
  <p:clrMapOvr>
    <a:masterClrMapping/>
  </p:clrMapOvr>
</p:sld>
</file>

<file path=ppt/theme/theme1.xml><?xml version="1.0" encoding="utf-8"?>
<a:theme xmlns:a="http://schemas.openxmlformats.org/drawingml/2006/main" name="E-Sports Workshop">
  <a:themeElements>
    <a:clrScheme name="Simple Light">
      <a:dk1>
        <a:srgbClr val="0000FE"/>
      </a:dk1>
      <a:lt1>
        <a:srgbClr val="EAEAEA"/>
      </a:lt1>
      <a:dk2>
        <a:srgbClr val="FFFFFF"/>
      </a:dk2>
      <a:lt2>
        <a:srgbClr val="0000FE"/>
      </a:lt2>
      <a:accent1>
        <a:srgbClr val="EAEAEA"/>
      </a:accent1>
      <a:accent2>
        <a:srgbClr val="FFFFFF"/>
      </a:accent2>
      <a:accent3>
        <a:srgbClr val="0000FE"/>
      </a:accent3>
      <a:accent4>
        <a:srgbClr val="EAEAEA"/>
      </a:accent4>
      <a:accent5>
        <a:srgbClr val="FFFFFF"/>
      </a:accent5>
      <a:accent6>
        <a:srgbClr val="0000FE"/>
      </a:accent6>
      <a:hlink>
        <a:srgbClr val="0000F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395</Words>
  <Application>Microsoft Macintosh PowerPoint</Application>
  <PresentationFormat>On-screen Show (16:9)</PresentationFormat>
  <Paragraphs>37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Lato</vt:lpstr>
      <vt:lpstr>Tahoma</vt:lpstr>
      <vt:lpstr>Hind Siliguri</vt:lpstr>
      <vt:lpstr>E-Sports Workshop</vt:lpstr>
      <vt:lpstr>ShootAR</vt:lpstr>
      <vt:lpstr>INTRODUCTION TO THE GAME</vt:lpstr>
      <vt:lpstr> OBJECTIVES OF THE GAME</vt:lpstr>
      <vt:lpstr>PRODUCT FUNCTIONALITIES</vt:lpstr>
      <vt:lpstr>DEMO VIDEO link: https://www.youtube.com/watch?v=N9PmWcF_jSE </vt:lpstr>
      <vt:lpstr> WHAT DOES THE FUTURE HOLDS?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E-SPORTS WORKSHOP</dc:title>
  <dc:creator>Varnita Sharma</dc:creator>
  <cp:lastModifiedBy>Kameswara Saidatta Srinivas Peddada</cp:lastModifiedBy>
  <cp:revision>6</cp:revision>
  <dcterms:modified xsi:type="dcterms:W3CDTF">2022-02-21T04:45:06Z</dcterms:modified>
</cp:coreProperties>
</file>