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301" r:id="rId6"/>
    <p:sldId id="266" r:id="rId7"/>
    <p:sldId id="299" r:id="rId8"/>
    <p:sldId id="300" r:id="rId9"/>
  </p:sldIdLst>
  <p:sldSz cx="9144000" cy="5143500" type="screen16x9"/>
  <p:notesSz cx="6858000" cy="9144000"/>
  <p:embeddedFontLst>
    <p:embeddedFont>
      <p:font typeface="Hind Siliguri" panose="02000000000000000000" pitchFamily="2" charset="77"/>
      <p:regular r:id="rId11"/>
      <p:bold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Tahoma" panose="020B0604030504040204" pitchFamily="3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70546C-105E-479C-B244-6B50B5CD14C2}">
  <a:tblStyle styleId="{1770546C-105E-479C-B244-6B50B5CD14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19"/>
  </p:normalViewPr>
  <p:slideViewPr>
    <p:cSldViewPr snapToGrid="0" snapToObjects="1">
      <p:cViewPr varScale="1">
        <p:scale>
          <a:sx n="202" d="100"/>
          <a:sy n="202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35073197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35073197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35073197c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35073197c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5073197c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35073197c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5073197c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35073197c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858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ed0d09453_0_15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aed0d09453_0_15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35073197c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35073197c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39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41944" y="1239850"/>
            <a:ext cx="5002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1825" y="3292450"/>
            <a:ext cx="50031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1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25"/>
          <p:cNvGrpSpPr/>
          <p:nvPr/>
        </p:nvGrpSpPr>
        <p:grpSpPr>
          <a:xfrm rot="-8606495">
            <a:off x="7650543" y="4163737"/>
            <a:ext cx="987377" cy="638656"/>
            <a:chOff x="3765675" y="2533375"/>
            <a:chExt cx="925450" cy="598600"/>
          </a:xfrm>
        </p:grpSpPr>
        <p:sp>
          <p:nvSpPr>
            <p:cNvPr id="268" name="Google Shape;268;p25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5"/>
          <p:cNvGrpSpPr/>
          <p:nvPr/>
        </p:nvGrpSpPr>
        <p:grpSpPr>
          <a:xfrm rot="935518">
            <a:off x="7759785" y="1550822"/>
            <a:ext cx="646871" cy="973667"/>
            <a:chOff x="4865150" y="3459975"/>
            <a:chExt cx="606450" cy="912825"/>
          </a:xfrm>
        </p:grpSpPr>
        <p:sp>
          <p:nvSpPr>
            <p:cNvPr id="273" name="Google Shape;273;p25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5"/>
          <p:cNvGrpSpPr/>
          <p:nvPr/>
        </p:nvGrpSpPr>
        <p:grpSpPr>
          <a:xfrm rot="1914311">
            <a:off x="7589394" y="484287"/>
            <a:ext cx="987635" cy="638537"/>
            <a:chOff x="3586125" y="4525175"/>
            <a:chExt cx="925825" cy="598575"/>
          </a:xfrm>
        </p:grpSpPr>
        <p:sp>
          <p:nvSpPr>
            <p:cNvPr id="278" name="Google Shape;278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25"/>
          <p:cNvGrpSpPr/>
          <p:nvPr/>
        </p:nvGrpSpPr>
        <p:grpSpPr>
          <a:xfrm rot="-1323525">
            <a:off x="7498658" y="2901811"/>
            <a:ext cx="987561" cy="638489"/>
            <a:chOff x="3586125" y="4525175"/>
            <a:chExt cx="925825" cy="598575"/>
          </a:xfrm>
        </p:grpSpPr>
        <p:sp>
          <p:nvSpPr>
            <p:cNvPr id="283" name="Google Shape;283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 rot="1568390">
            <a:off x="139365" y="3733783"/>
            <a:ext cx="691519" cy="447289"/>
            <a:chOff x="3765675" y="2533375"/>
            <a:chExt cx="925450" cy="598600"/>
          </a:xfrm>
        </p:grpSpPr>
        <p:sp>
          <p:nvSpPr>
            <p:cNvPr id="22" name="Google Shape;22;p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 rot="-1323463">
            <a:off x="8201458" y="793804"/>
            <a:ext cx="691767" cy="447249"/>
            <a:chOff x="3586125" y="4525175"/>
            <a:chExt cx="925825" cy="598575"/>
          </a:xfrm>
        </p:grpSpPr>
        <p:sp>
          <p:nvSpPr>
            <p:cNvPr id="27" name="Google Shape;27;p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3586125" y="1528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1464652" y="3165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2548950" y="1196167"/>
            <a:ext cx="40461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2548950" y="1951867"/>
            <a:ext cx="4046100" cy="19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 rot="-9333733" flipH="1">
            <a:off x="575538" y="2417065"/>
            <a:ext cx="606443" cy="912814"/>
            <a:chOff x="4865150" y="3459975"/>
            <a:chExt cx="606450" cy="912825"/>
          </a:xfrm>
        </p:grpSpPr>
        <p:sp>
          <p:nvSpPr>
            <p:cNvPr id="59" name="Google Shape;59;p7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7"/>
          <p:cNvGrpSpPr/>
          <p:nvPr/>
        </p:nvGrpSpPr>
        <p:grpSpPr>
          <a:xfrm rot="9231464" flipH="1">
            <a:off x="7801530" y="1274725"/>
            <a:ext cx="925447" cy="598598"/>
            <a:chOff x="3765675" y="2533375"/>
            <a:chExt cx="925450" cy="598600"/>
          </a:xfrm>
        </p:grpSpPr>
        <p:sp>
          <p:nvSpPr>
            <p:cNvPr id="64" name="Google Shape;64;p7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1385850" y="1440125"/>
            <a:ext cx="6372300" cy="2263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71" name="Google Shape;71;p8"/>
          <p:cNvGrpSpPr/>
          <p:nvPr/>
        </p:nvGrpSpPr>
        <p:grpSpPr>
          <a:xfrm rot="1568536">
            <a:off x="7789930" y="4080067"/>
            <a:ext cx="925447" cy="598598"/>
            <a:chOff x="3765675" y="2533375"/>
            <a:chExt cx="925450" cy="598600"/>
          </a:xfrm>
        </p:grpSpPr>
        <p:sp>
          <p:nvSpPr>
            <p:cNvPr id="72" name="Google Shape;72;p8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8"/>
          <p:cNvGrpSpPr/>
          <p:nvPr/>
        </p:nvGrpSpPr>
        <p:grpSpPr>
          <a:xfrm rot="-1323342">
            <a:off x="5037010" y="358398"/>
            <a:ext cx="925806" cy="598563"/>
            <a:chOff x="3586125" y="4525175"/>
            <a:chExt cx="925825" cy="598575"/>
          </a:xfrm>
        </p:grpSpPr>
        <p:sp>
          <p:nvSpPr>
            <p:cNvPr id="77" name="Google Shape;77;p8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8"/>
          <p:cNvGrpSpPr/>
          <p:nvPr/>
        </p:nvGrpSpPr>
        <p:grpSpPr>
          <a:xfrm rot="-1466267">
            <a:off x="486063" y="442749"/>
            <a:ext cx="606443" cy="912814"/>
            <a:chOff x="4865150" y="3459975"/>
            <a:chExt cx="606450" cy="912825"/>
          </a:xfrm>
        </p:grpSpPr>
        <p:sp>
          <p:nvSpPr>
            <p:cNvPr id="82" name="Google Shape;82;p8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8"/>
          <p:cNvGrpSpPr/>
          <p:nvPr/>
        </p:nvGrpSpPr>
        <p:grpSpPr>
          <a:xfrm rot="3210428">
            <a:off x="1934375" y="4157654"/>
            <a:ext cx="925789" cy="598552"/>
            <a:chOff x="3586125" y="4525175"/>
            <a:chExt cx="925825" cy="598575"/>
          </a:xfrm>
        </p:grpSpPr>
        <p:sp>
          <p:nvSpPr>
            <p:cNvPr id="87" name="Google Shape;87;p8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3"/>
          <p:cNvGrpSpPr/>
          <p:nvPr/>
        </p:nvGrpSpPr>
        <p:grpSpPr>
          <a:xfrm rot="-8606667">
            <a:off x="115812" y="4333867"/>
            <a:ext cx="691599" cy="447341"/>
            <a:chOff x="3765675" y="2533375"/>
            <a:chExt cx="925450" cy="598600"/>
          </a:xfrm>
        </p:grpSpPr>
        <p:sp>
          <p:nvSpPr>
            <p:cNvPr id="234" name="Google Shape;234;p23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3"/>
          <p:cNvGrpSpPr/>
          <p:nvPr/>
        </p:nvGrpSpPr>
        <p:grpSpPr>
          <a:xfrm rot="935486">
            <a:off x="8279379" y="417995"/>
            <a:ext cx="453073" cy="681963"/>
            <a:chOff x="4865150" y="3459975"/>
            <a:chExt cx="606450" cy="912825"/>
          </a:xfrm>
        </p:grpSpPr>
        <p:sp>
          <p:nvSpPr>
            <p:cNvPr id="239" name="Google Shape;239;p23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23"/>
          <p:cNvGrpSpPr/>
          <p:nvPr/>
        </p:nvGrpSpPr>
        <p:grpSpPr>
          <a:xfrm rot="-1323463">
            <a:off x="463583" y="383329"/>
            <a:ext cx="691767" cy="447249"/>
            <a:chOff x="3586125" y="4525175"/>
            <a:chExt cx="925825" cy="598575"/>
          </a:xfrm>
        </p:grpSpPr>
        <p:sp>
          <p:nvSpPr>
            <p:cNvPr id="244" name="Google Shape;244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3"/>
          <p:cNvGrpSpPr/>
          <p:nvPr/>
        </p:nvGrpSpPr>
        <p:grpSpPr>
          <a:xfrm rot="-1323463">
            <a:off x="8254733" y="4380329"/>
            <a:ext cx="691767" cy="447249"/>
            <a:chOff x="3586125" y="4525175"/>
            <a:chExt cx="925825" cy="598575"/>
          </a:xfrm>
        </p:grpSpPr>
        <p:sp>
          <p:nvSpPr>
            <p:cNvPr id="249" name="Google Shape;249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24"/>
          <p:cNvGrpSpPr/>
          <p:nvPr/>
        </p:nvGrpSpPr>
        <p:grpSpPr>
          <a:xfrm rot="-8606674">
            <a:off x="836265" y="3322822"/>
            <a:ext cx="1757049" cy="1136495"/>
            <a:chOff x="3765675" y="2533375"/>
            <a:chExt cx="925450" cy="598600"/>
          </a:xfrm>
        </p:grpSpPr>
        <p:sp>
          <p:nvSpPr>
            <p:cNvPr id="256" name="Google Shape;256;p2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24"/>
          <p:cNvGrpSpPr/>
          <p:nvPr/>
        </p:nvGrpSpPr>
        <p:grpSpPr>
          <a:xfrm rot="-1323521">
            <a:off x="412989" y="697845"/>
            <a:ext cx="1757450" cy="1136247"/>
            <a:chOff x="3586125" y="4525175"/>
            <a:chExt cx="925825" cy="598575"/>
          </a:xfrm>
        </p:grpSpPr>
        <p:sp>
          <p:nvSpPr>
            <p:cNvPr id="261" name="Google Shape;261;p2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8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ctrTitle"/>
          </p:nvPr>
        </p:nvSpPr>
        <p:spPr>
          <a:xfrm>
            <a:off x="369203" y="1758836"/>
            <a:ext cx="5002800" cy="776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ShootAR</a:t>
            </a:r>
            <a:endParaRPr dirty="0"/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1"/>
          </p:nvPr>
        </p:nvSpPr>
        <p:spPr>
          <a:xfrm>
            <a:off x="3864723" y="1893702"/>
            <a:ext cx="4350214" cy="2313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Submitted by: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Srinivas Peddada		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Kartik Peddinti		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Mrinal Walia		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Varnita Sharma	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A.Charan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T. Krishna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S. Vardhan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Keneel Shah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grpSp>
        <p:nvGrpSpPr>
          <p:cNvPr id="297" name="Google Shape;297;p28"/>
          <p:cNvGrpSpPr/>
          <p:nvPr/>
        </p:nvGrpSpPr>
        <p:grpSpPr>
          <a:xfrm>
            <a:off x="5530297" y="996688"/>
            <a:ext cx="3351374" cy="4332348"/>
            <a:chOff x="5523175" y="536475"/>
            <a:chExt cx="1855175" cy="2398200"/>
          </a:xfrm>
        </p:grpSpPr>
        <p:sp>
          <p:nvSpPr>
            <p:cNvPr id="298" name="Google Shape;298;p28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8"/>
          <p:cNvGrpSpPr/>
          <p:nvPr/>
        </p:nvGrpSpPr>
        <p:grpSpPr>
          <a:xfrm rot="1568536">
            <a:off x="7561330" y="4232467"/>
            <a:ext cx="925447" cy="598598"/>
            <a:chOff x="3765675" y="2533375"/>
            <a:chExt cx="925450" cy="598600"/>
          </a:xfrm>
        </p:grpSpPr>
        <p:sp>
          <p:nvSpPr>
            <p:cNvPr id="307" name="Google Shape;307;p28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28"/>
          <p:cNvGrpSpPr/>
          <p:nvPr/>
        </p:nvGrpSpPr>
        <p:grpSpPr>
          <a:xfrm rot="-1323342">
            <a:off x="4960810" y="282198"/>
            <a:ext cx="925806" cy="598563"/>
            <a:chOff x="3586125" y="4525175"/>
            <a:chExt cx="925825" cy="598575"/>
          </a:xfrm>
        </p:grpSpPr>
        <p:sp>
          <p:nvSpPr>
            <p:cNvPr id="312" name="Google Shape;312;p28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28"/>
          <p:cNvGrpSpPr/>
          <p:nvPr/>
        </p:nvGrpSpPr>
        <p:grpSpPr>
          <a:xfrm rot="-1466267">
            <a:off x="409863" y="366549"/>
            <a:ext cx="606443" cy="912814"/>
            <a:chOff x="4865150" y="3459975"/>
            <a:chExt cx="606450" cy="912825"/>
          </a:xfrm>
        </p:grpSpPr>
        <p:sp>
          <p:nvSpPr>
            <p:cNvPr id="317" name="Google Shape;317;p28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28"/>
          <p:cNvGrpSpPr/>
          <p:nvPr/>
        </p:nvGrpSpPr>
        <p:grpSpPr>
          <a:xfrm rot="3210428">
            <a:off x="1705775" y="4232479"/>
            <a:ext cx="925789" cy="598552"/>
            <a:chOff x="3586125" y="4525175"/>
            <a:chExt cx="925825" cy="598575"/>
          </a:xfrm>
        </p:grpSpPr>
        <p:sp>
          <p:nvSpPr>
            <p:cNvPr id="322" name="Google Shape;322;p28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THE GAME</a:t>
            </a:r>
            <a:endParaRPr dirty="0"/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713225" y="1456266"/>
            <a:ext cx="7717500" cy="3147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ShootAR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an augmented reality (AR) shooting game system based on mobile devices and runs in real-time.</a:t>
            </a:r>
          </a:p>
          <a:p>
            <a:pPr algn="just"/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 playing the game, a monster will emerge on the screen of your smartphone, and the user will be armed with a weapon.</a:t>
            </a:r>
          </a:p>
          <a:p>
            <a:pPr algn="just"/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advance to the next level, the user must fire and shoot at the monster within the time limit.</a:t>
            </a:r>
            <a:endParaRPr lang="en-IN" sz="18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game is designed to provide users an immersive and surprise experience using AR technology to aim, target, and shoot, flawlessly blending reality and entertainment.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>
            <a:spLocks noGrp="1"/>
          </p:cNvSpPr>
          <p:nvPr>
            <p:ph type="title"/>
          </p:nvPr>
        </p:nvSpPr>
        <p:spPr>
          <a:xfrm>
            <a:off x="690542" y="465376"/>
            <a:ext cx="6285991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OBJECTIVES OF THE GAME</a:t>
            </a:r>
            <a:endParaRPr dirty="0"/>
          </a:p>
        </p:txBody>
      </p:sp>
      <p:sp>
        <p:nvSpPr>
          <p:cNvPr id="386" name="Google Shape;386;p32"/>
          <p:cNvSpPr txBox="1">
            <a:spLocks noGrp="1"/>
          </p:cNvSpPr>
          <p:nvPr>
            <p:ph type="body" idx="1"/>
          </p:nvPr>
        </p:nvSpPr>
        <p:spPr>
          <a:xfrm>
            <a:off x="1117975" y="1328165"/>
            <a:ext cx="6547181" cy="3349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study aims to investigate the impact of augmented reality mobile games on fine motor abilities in young adults, a field with a lot of unanswered questions.</a:t>
            </a:r>
          </a:p>
          <a:p>
            <a:pPr algn="just"/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ShootAR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we hope to improve people's fundamental motor abilities, such as precision, aiming, speed, agility, and tremor.</a:t>
            </a:r>
          </a:p>
          <a:p>
            <a:pPr algn="just"/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game players will be substantially more accurate in their arm-hand actions, with significantly reduced time and mistake rates.</a:t>
            </a:r>
          </a:p>
          <a:p>
            <a:pPr algn="just"/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game faithfully recreates the actions of a real hand, while also providing entertainment value.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 txBox="1">
            <a:spLocks noGrp="1"/>
          </p:cNvSpPr>
          <p:nvPr>
            <p:ph type="title"/>
          </p:nvPr>
        </p:nvSpPr>
        <p:spPr>
          <a:xfrm>
            <a:off x="819045" y="129291"/>
            <a:ext cx="7970221" cy="549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FUNCTIONALITIES – MILESTONE 1</a:t>
            </a:r>
            <a:endParaRPr dirty="0"/>
          </a:p>
        </p:txBody>
      </p:sp>
      <p:sp>
        <p:nvSpPr>
          <p:cNvPr id="423" name="Google Shape;423;p33"/>
          <p:cNvSpPr txBox="1">
            <a:spLocks noGrp="1"/>
          </p:cNvSpPr>
          <p:nvPr>
            <p:ph type="body" idx="1"/>
          </p:nvPr>
        </p:nvSpPr>
        <p:spPr>
          <a:xfrm>
            <a:off x="2859856" y="823337"/>
            <a:ext cx="4760143" cy="1410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player is presented with a screen after starting the game.</a:t>
            </a:r>
          </a:p>
          <a:p>
            <a:pPr algn="just"/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the game starts, it will be in AR mode, with the PLAY button shown in 3D space.</a:t>
            </a:r>
          </a:p>
          <a:p>
            <a:pPr algn="just"/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Moving opponent modes in the AR space appear and disappear at random in the 3D space.</a:t>
            </a:r>
          </a:p>
          <a:p>
            <a:pPr algn="just"/>
            <a:endParaRPr lang="en-US" sz="16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16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4" name="Google Shape;424;p33"/>
          <p:cNvSpPr txBox="1">
            <a:spLocks noGrp="1"/>
          </p:cNvSpPr>
          <p:nvPr>
            <p:ph type="body" idx="2"/>
          </p:nvPr>
        </p:nvSpPr>
        <p:spPr>
          <a:xfrm>
            <a:off x="1138146" y="3088638"/>
            <a:ext cx="5086033" cy="1682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a more immersive experience, the player can interact with a variety of various enemy characters from across the environment.</a:t>
            </a:r>
          </a:p>
          <a:p>
            <a:pPr algn="just"/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the user notices an attacker, he can fire in real time.</a:t>
            </a:r>
            <a:endParaRPr lang="en-IN" sz="16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16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5" name="Google Shape;425;p33"/>
          <p:cNvGrpSpPr/>
          <p:nvPr/>
        </p:nvGrpSpPr>
        <p:grpSpPr>
          <a:xfrm>
            <a:off x="1138146" y="823338"/>
            <a:ext cx="6753917" cy="1901789"/>
            <a:chOff x="1945175" y="1360250"/>
            <a:chExt cx="5946888" cy="1437049"/>
          </a:xfrm>
        </p:grpSpPr>
        <p:sp>
          <p:nvSpPr>
            <p:cNvPr id="426" name="Google Shape;426;p33"/>
            <p:cNvSpPr/>
            <p:nvPr/>
          </p:nvSpPr>
          <p:spPr>
            <a:xfrm>
              <a:off x="1945175" y="1360251"/>
              <a:ext cx="1438404" cy="1437048"/>
            </a:xfrm>
            <a:custGeom>
              <a:avLst/>
              <a:gdLst/>
              <a:ahLst/>
              <a:cxnLst/>
              <a:rect l="l" t="t" r="r" b="b"/>
              <a:pathLst>
                <a:path w="32906" h="32875" fill="none" extrusionOk="0">
                  <a:moveTo>
                    <a:pt x="28558" y="16"/>
                  </a:moveTo>
                  <a:lnTo>
                    <a:pt x="4348" y="1"/>
                  </a:lnTo>
                  <a:cubicBezTo>
                    <a:pt x="1954" y="1"/>
                    <a:pt x="16" y="1938"/>
                    <a:pt x="16" y="4332"/>
                  </a:cubicBezTo>
                  <a:lnTo>
                    <a:pt x="16" y="28527"/>
                  </a:lnTo>
                  <a:cubicBezTo>
                    <a:pt x="1" y="30905"/>
                    <a:pt x="1938" y="32843"/>
                    <a:pt x="4332" y="32858"/>
                  </a:cubicBezTo>
                  <a:lnTo>
                    <a:pt x="28543" y="32874"/>
                  </a:lnTo>
                  <a:cubicBezTo>
                    <a:pt x="30937" y="32874"/>
                    <a:pt x="32874" y="30937"/>
                    <a:pt x="32874" y="28558"/>
                  </a:cubicBezTo>
                  <a:lnTo>
                    <a:pt x="32906" y="4348"/>
                  </a:lnTo>
                  <a:cubicBezTo>
                    <a:pt x="32890" y="1954"/>
                    <a:pt x="30953" y="16"/>
                    <a:pt x="28558" y="16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3024852" y="1360250"/>
              <a:ext cx="4867211" cy="1437048"/>
            </a:xfrm>
            <a:custGeom>
              <a:avLst/>
              <a:gdLst/>
              <a:ahLst/>
              <a:cxnLst/>
              <a:rect l="l" t="t" r="r" b="b"/>
              <a:pathLst>
                <a:path w="95487" h="32875" fill="none" extrusionOk="0">
                  <a:moveTo>
                    <a:pt x="0" y="32858"/>
                  </a:moveTo>
                  <a:lnTo>
                    <a:pt x="91139" y="32874"/>
                  </a:lnTo>
                  <a:cubicBezTo>
                    <a:pt x="93533" y="32874"/>
                    <a:pt x="95471" y="30937"/>
                    <a:pt x="95471" y="28558"/>
                  </a:cubicBezTo>
                  <a:lnTo>
                    <a:pt x="95486" y="4348"/>
                  </a:lnTo>
                  <a:cubicBezTo>
                    <a:pt x="95486" y="1954"/>
                    <a:pt x="93549" y="16"/>
                    <a:pt x="91155" y="16"/>
                  </a:cubicBezTo>
                  <a:lnTo>
                    <a:pt x="16" y="1"/>
                  </a:lnTo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2534570" y="1959161"/>
              <a:ext cx="259609" cy="239239"/>
            </a:xfrm>
            <a:custGeom>
              <a:avLst/>
              <a:gdLst/>
              <a:ahLst/>
              <a:cxnLst/>
              <a:rect l="l" t="t" r="r" b="b"/>
              <a:pathLst>
                <a:path w="5939" h="5473" extrusionOk="0">
                  <a:moveTo>
                    <a:pt x="2942" y="1"/>
                  </a:moveTo>
                  <a:cubicBezTo>
                    <a:pt x="2590" y="1"/>
                    <a:pt x="2233" y="69"/>
                    <a:pt x="1890" y="211"/>
                  </a:cubicBezTo>
                  <a:cubicBezTo>
                    <a:pt x="677" y="700"/>
                    <a:pt x="0" y="1991"/>
                    <a:pt x="252" y="3267"/>
                  </a:cubicBezTo>
                  <a:cubicBezTo>
                    <a:pt x="504" y="4559"/>
                    <a:pt x="1623" y="5472"/>
                    <a:pt x="2930" y="5472"/>
                  </a:cubicBezTo>
                  <a:cubicBezTo>
                    <a:pt x="3670" y="5472"/>
                    <a:pt x="4363" y="5189"/>
                    <a:pt x="4883" y="4669"/>
                  </a:cubicBezTo>
                  <a:cubicBezTo>
                    <a:pt x="5797" y="3755"/>
                    <a:pt x="5938" y="2306"/>
                    <a:pt x="5214" y="1219"/>
                  </a:cubicBezTo>
                  <a:cubicBezTo>
                    <a:pt x="4694" y="440"/>
                    <a:pt x="3834" y="1"/>
                    <a:pt x="2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3"/>
          <p:cNvGrpSpPr/>
          <p:nvPr/>
        </p:nvGrpSpPr>
        <p:grpSpPr>
          <a:xfrm>
            <a:off x="1195042" y="2869501"/>
            <a:ext cx="6753916" cy="1901790"/>
            <a:chOff x="1251966" y="3018799"/>
            <a:chExt cx="5946859" cy="1437049"/>
          </a:xfrm>
        </p:grpSpPr>
        <p:sp>
          <p:nvSpPr>
            <p:cNvPr id="430" name="Google Shape;430;p33"/>
            <p:cNvSpPr/>
            <p:nvPr/>
          </p:nvSpPr>
          <p:spPr>
            <a:xfrm flipH="1">
              <a:off x="5760422" y="3018799"/>
              <a:ext cx="1438404" cy="1437048"/>
            </a:xfrm>
            <a:custGeom>
              <a:avLst/>
              <a:gdLst/>
              <a:ahLst/>
              <a:cxnLst/>
              <a:rect l="l" t="t" r="r" b="b"/>
              <a:pathLst>
                <a:path w="32906" h="32875" fill="none" extrusionOk="0">
                  <a:moveTo>
                    <a:pt x="28558" y="16"/>
                  </a:moveTo>
                  <a:lnTo>
                    <a:pt x="4348" y="1"/>
                  </a:lnTo>
                  <a:cubicBezTo>
                    <a:pt x="1954" y="1"/>
                    <a:pt x="16" y="1938"/>
                    <a:pt x="16" y="4332"/>
                  </a:cubicBezTo>
                  <a:lnTo>
                    <a:pt x="16" y="28527"/>
                  </a:lnTo>
                  <a:cubicBezTo>
                    <a:pt x="1" y="30905"/>
                    <a:pt x="1938" y="32843"/>
                    <a:pt x="4332" y="32858"/>
                  </a:cubicBezTo>
                  <a:lnTo>
                    <a:pt x="28543" y="32874"/>
                  </a:lnTo>
                  <a:cubicBezTo>
                    <a:pt x="30937" y="32874"/>
                    <a:pt x="32874" y="30937"/>
                    <a:pt x="32874" y="28558"/>
                  </a:cubicBezTo>
                  <a:lnTo>
                    <a:pt x="32906" y="4348"/>
                  </a:lnTo>
                  <a:cubicBezTo>
                    <a:pt x="32890" y="1954"/>
                    <a:pt x="30953" y="16"/>
                    <a:pt x="28558" y="16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 flipH="1">
              <a:off x="1251966" y="3018800"/>
              <a:ext cx="4867211" cy="1437048"/>
            </a:xfrm>
            <a:custGeom>
              <a:avLst/>
              <a:gdLst/>
              <a:ahLst/>
              <a:cxnLst/>
              <a:rect l="l" t="t" r="r" b="b"/>
              <a:pathLst>
                <a:path w="95487" h="32875" fill="none" extrusionOk="0">
                  <a:moveTo>
                    <a:pt x="0" y="32858"/>
                  </a:moveTo>
                  <a:lnTo>
                    <a:pt x="91139" y="32874"/>
                  </a:lnTo>
                  <a:cubicBezTo>
                    <a:pt x="93533" y="32874"/>
                    <a:pt x="95471" y="30937"/>
                    <a:pt x="95471" y="28558"/>
                  </a:cubicBezTo>
                  <a:lnTo>
                    <a:pt x="95486" y="4348"/>
                  </a:lnTo>
                  <a:cubicBezTo>
                    <a:pt x="95486" y="1954"/>
                    <a:pt x="93549" y="16"/>
                    <a:pt x="91155" y="16"/>
                  </a:cubicBezTo>
                  <a:lnTo>
                    <a:pt x="16" y="1"/>
                  </a:lnTo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 flipH="1">
              <a:off x="6178352" y="3434422"/>
              <a:ext cx="259609" cy="239239"/>
            </a:xfrm>
            <a:custGeom>
              <a:avLst/>
              <a:gdLst/>
              <a:ahLst/>
              <a:cxnLst/>
              <a:rect l="l" t="t" r="r" b="b"/>
              <a:pathLst>
                <a:path w="5939" h="5473" extrusionOk="0">
                  <a:moveTo>
                    <a:pt x="2942" y="1"/>
                  </a:moveTo>
                  <a:cubicBezTo>
                    <a:pt x="2590" y="1"/>
                    <a:pt x="2233" y="69"/>
                    <a:pt x="1890" y="211"/>
                  </a:cubicBezTo>
                  <a:cubicBezTo>
                    <a:pt x="677" y="700"/>
                    <a:pt x="0" y="1991"/>
                    <a:pt x="252" y="3267"/>
                  </a:cubicBezTo>
                  <a:cubicBezTo>
                    <a:pt x="504" y="4559"/>
                    <a:pt x="1623" y="5472"/>
                    <a:pt x="2930" y="5472"/>
                  </a:cubicBezTo>
                  <a:cubicBezTo>
                    <a:pt x="3670" y="5472"/>
                    <a:pt x="4363" y="5189"/>
                    <a:pt x="4883" y="4669"/>
                  </a:cubicBezTo>
                  <a:cubicBezTo>
                    <a:pt x="5797" y="3755"/>
                    <a:pt x="5938" y="2306"/>
                    <a:pt x="5214" y="1219"/>
                  </a:cubicBezTo>
                  <a:cubicBezTo>
                    <a:pt x="4694" y="440"/>
                    <a:pt x="3834" y="1"/>
                    <a:pt x="2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 flipH="1">
              <a:off x="6490243" y="3800998"/>
              <a:ext cx="280285" cy="239501"/>
            </a:xfrm>
            <a:custGeom>
              <a:avLst/>
              <a:gdLst/>
              <a:ahLst/>
              <a:cxnLst/>
              <a:rect l="l" t="t" r="r" b="b"/>
              <a:pathLst>
                <a:path w="6412" h="5479" extrusionOk="0">
                  <a:moveTo>
                    <a:pt x="2728" y="0"/>
                  </a:moveTo>
                  <a:cubicBezTo>
                    <a:pt x="1213" y="0"/>
                    <a:pt x="0" y="1223"/>
                    <a:pt x="16" y="2725"/>
                  </a:cubicBezTo>
                  <a:cubicBezTo>
                    <a:pt x="5" y="4381"/>
                    <a:pt x="1363" y="5479"/>
                    <a:pt x="2779" y="5479"/>
                  </a:cubicBezTo>
                  <a:cubicBezTo>
                    <a:pt x="3451" y="5479"/>
                    <a:pt x="4136" y="5231"/>
                    <a:pt x="4694" y="4679"/>
                  </a:cubicBezTo>
                  <a:cubicBezTo>
                    <a:pt x="6411" y="2946"/>
                    <a:pt x="5198" y="0"/>
                    <a:pt x="2757" y="0"/>
                  </a:cubicBezTo>
                  <a:cubicBezTo>
                    <a:pt x="2747" y="0"/>
                    <a:pt x="2737" y="0"/>
                    <a:pt x="2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33"/>
          <p:cNvGrpSpPr/>
          <p:nvPr/>
        </p:nvGrpSpPr>
        <p:grpSpPr>
          <a:xfrm rot="1568390">
            <a:off x="163565" y="1966033"/>
            <a:ext cx="691519" cy="447289"/>
            <a:chOff x="3765675" y="2533375"/>
            <a:chExt cx="925450" cy="598600"/>
          </a:xfrm>
        </p:grpSpPr>
        <p:sp>
          <p:nvSpPr>
            <p:cNvPr id="435" name="Google Shape;435;p33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33"/>
          <p:cNvGrpSpPr/>
          <p:nvPr/>
        </p:nvGrpSpPr>
        <p:grpSpPr>
          <a:xfrm rot="-1323463">
            <a:off x="8177183" y="3697129"/>
            <a:ext cx="691767" cy="447249"/>
            <a:chOff x="3586125" y="4525175"/>
            <a:chExt cx="925825" cy="598575"/>
          </a:xfrm>
        </p:grpSpPr>
        <p:sp>
          <p:nvSpPr>
            <p:cNvPr id="440" name="Google Shape;440;p3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 txBox="1">
            <a:spLocks noGrp="1"/>
          </p:cNvSpPr>
          <p:nvPr>
            <p:ph type="title"/>
          </p:nvPr>
        </p:nvSpPr>
        <p:spPr>
          <a:xfrm>
            <a:off x="909019" y="121604"/>
            <a:ext cx="7654061" cy="549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FUNCTIONALITIES MILESTONE-2</a:t>
            </a:r>
            <a:endParaRPr dirty="0"/>
          </a:p>
        </p:txBody>
      </p:sp>
      <p:sp>
        <p:nvSpPr>
          <p:cNvPr id="423" name="Google Shape;423;p33"/>
          <p:cNvSpPr txBox="1">
            <a:spLocks noGrp="1"/>
          </p:cNvSpPr>
          <p:nvPr>
            <p:ph type="body" idx="1"/>
          </p:nvPr>
        </p:nvSpPr>
        <p:spPr>
          <a:xfrm>
            <a:off x="2853031" y="841547"/>
            <a:ext cx="4760143" cy="1410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this sprint, we successfully implemented level 1 and are now working on the other levels.</a:t>
            </a:r>
          </a:p>
          <a:p>
            <a:pPr algn="just"/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also created and implemented the level 1 promotion pop-up screen, the game introduction screen, the next level promotion pop-up screen, and the game over screen.</a:t>
            </a:r>
          </a:p>
          <a:p>
            <a:pPr algn="just"/>
            <a:endParaRPr lang="en-US" sz="16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16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4" name="Google Shape;424;p33"/>
          <p:cNvSpPr txBox="1">
            <a:spLocks noGrp="1"/>
          </p:cNvSpPr>
          <p:nvPr>
            <p:ph type="body" idx="2"/>
          </p:nvPr>
        </p:nvSpPr>
        <p:spPr>
          <a:xfrm>
            <a:off x="1098995" y="2752405"/>
            <a:ext cx="5216352" cy="1682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We've also included a timer that appears when the level starts. The timer indicates how much time you have to destroy enemy and advance to the next level.</a:t>
            </a:r>
          </a:p>
          <a:p>
            <a:pPr algn="just"/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background music has been added to the game. Additionally, at this milestone, the sound effects from killing the opponent and shooting the bullet have been properly implemented.</a:t>
            </a:r>
          </a:p>
          <a:p>
            <a:pPr algn="just"/>
            <a:endParaRPr lang="en-IN" sz="16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16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5" name="Google Shape;425;p33"/>
          <p:cNvGrpSpPr/>
          <p:nvPr/>
        </p:nvGrpSpPr>
        <p:grpSpPr>
          <a:xfrm>
            <a:off x="1138146" y="823338"/>
            <a:ext cx="6753917" cy="1901789"/>
            <a:chOff x="1945175" y="1360250"/>
            <a:chExt cx="5946888" cy="1437049"/>
          </a:xfrm>
        </p:grpSpPr>
        <p:sp>
          <p:nvSpPr>
            <p:cNvPr id="426" name="Google Shape;426;p33"/>
            <p:cNvSpPr/>
            <p:nvPr/>
          </p:nvSpPr>
          <p:spPr>
            <a:xfrm>
              <a:off x="1945175" y="1360251"/>
              <a:ext cx="1438404" cy="1437048"/>
            </a:xfrm>
            <a:custGeom>
              <a:avLst/>
              <a:gdLst/>
              <a:ahLst/>
              <a:cxnLst/>
              <a:rect l="l" t="t" r="r" b="b"/>
              <a:pathLst>
                <a:path w="32906" h="32875" fill="none" extrusionOk="0">
                  <a:moveTo>
                    <a:pt x="28558" y="16"/>
                  </a:moveTo>
                  <a:lnTo>
                    <a:pt x="4348" y="1"/>
                  </a:lnTo>
                  <a:cubicBezTo>
                    <a:pt x="1954" y="1"/>
                    <a:pt x="16" y="1938"/>
                    <a:pt x="16" y="4332"/>
                  </a:cubicBezTo>
                  <a:lnTo>
                    <a:pt x="16" y="28527"/>
                  </a:lnTo>
                  <a:cubicBezTo>
                    <a:pt x="1" y="30905"/>
                    <a:pt x="1938" y="32843"/>
                    <a:pt x="4332" y="32858"/>
                  </a:cubicBezTo>
                  <a:lnTo>
                    <a:pt x="28543" y="32874"/>
                  </a:lnTo>
                  <a:cubicBezTo>
                    <a:pt x="30937" y="32874"/>
                    <a:pt x="32874" y="30937"/>
                    <a:pt x="32874" y="28558"/>
                  </a:cubicBezTo>
                  <a:lnTo>
                    <a:pt x="32906" y="4348"/>
                  </a:lnTo>
                  <a:cubicBezTo>
                    <a:pt x="32890" y="1954"/>
                    <a:pt x="30953" y="16"/>
                    <a:pt x="28558" y="16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3024852" y="1360250"/>
              <a:ext cx="4867211" cy="1437048"/>
            </a:xfrm>
            <a:custGeom>
              <a:avLst/>
              <a:gdLst/>
              <a:ahLst/>
              <a:cxnLst/>
              <a:rect l="l" t="t" r="r" b="b"/>
              <a:pathLst>
                <a:path w="95487" h="32875" fill="none" extrusionOk="0">
                  <a:moveTo>
                    <a:pt x="0" y="32858"/>
                  </a:moveTo>
                  <a:lnTo>
                    <a:pt x="91139" y="32874"/>
                  </a:lnTo>
                  <a:cubicBezTo>
                    <a:pt x="93533" y="32874"/>
                    <a:pt x="95471" y="30937"/>
                    <a:pt x="95471" y="28558"/>
                  </a:cubicBezTo>
                  <a:lnTo>
                    <a:pt x="95486" y="4348"/>
                  </a:lnTo>
                  <a:cubicBezTo>
                    <a:pt x="95486" y="1954"/>
                    <a:pt x="93549" y="16"/>
                    <a:pt x="91155" y="16"/>
                  </a:cubicBezTo>
                  <a:lnTo>
                    <a:pt x="16" y="1"/>
                  </a:lnTo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2534570" y="1959161"/>
              <a:ext cx="259609" cy="239239"/>
            </a:xfrm>
            <a:custGeom>
              <a:avLst/>
              <a:gdLst/>
              <a:ahLst/>
              <a:cxnLst/>
              <a:rect l="l" t="t" r="r" b="b"/>
              <a:pathLst>
                <a:path w="5939" h="5473" extrusionOk="0">
                  <a:moveTo>
                    <a:pt x="2942" y="1"/>
                  </a:moveTo>
                  <a:cubicBezTo>
                    <a:pt x="2590" y="1"/>
                    <a:pt x="2233" y="69"/>
                    <a:pt x="1890" y="211"/>
                  </a:cubicBezTo>
                  <a:cubicBezTo>
                    <a:pt x="677" y="700"/>
                    <a:pt x="0" y="1991"/>
                    <a:pt x="252" y="3267"/>
                  </a:cubicBezTo>
                  <a:cubicBezTo>
                    <a:pt x="504" y="4559"/>
                    <a:pt x="1623" y="5472"/>
                    <a:pt x="2930" y="5472"/>
                  </a:cubicBezTo>
                  <a:cubicBezTo>
                    <a:pt x="3670" y="5472"/>
                    <a:pt x="4363" y="5189"/>
                    <a:pt x="4883" y="4669"/>
                  </a:cubicBezTo>
                  <a:cubicBezTo>
                    <a:pt x="5797" y="3755"/>
                    <a:pt x="5938" y="2306"/>
                    <a:pt x="5214" y="1219"/>
                  </a:cubicBezTo>
                  <a:cubicBezTo>
                    <a:pt x="4694" y="440"/>
                    <a:pt x="3834" y="1"/>
                    <a:pt x="2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3"/>
          <p:cNvGrpSpPr/>
          <p:nvPr/>
        </p:nvGrpSpPr>
        <p:grpSpPr>
          <a:xfrm>
            <a:off x="1195042" y="2869501"/>
            <a:ext cx="6753916" cy="1995576"/>
            <a:chOff x="1251966" y="3018799"/>
            <a:chExt cx="5946859" cy="1437049"/>
          </a:xfrm>
        </p:grpSpPr>
        <p:sp>
          <p:nvSpPr>
            <p:cNvPr id="430" name="Google Shape;430;p33"/>
            <p:cNvSpPr/>
            <p:nvPr/>
          </p:nvSpPr>
          <p:spPr>
            <a:xfrm flipH="1">
              <a:off x="5760422" y="3018799"/>
              <a:ext cx="1438404" cy="1437048"/>
            </a:xfrm>
            <a:custGeom>
              <a:avLst/>
              <a:gdLst/>
              <a:ahLst/>
              <a:cxnLst/>
              <a:rect l="l" t="t" r="r" b="b"/>
              <a:pathLst>
                <a:path w="32906" h="32875" fill="none" extrusionOk="0">
                  <a:moveTo>
                    <a:pt x="28558" y="16"/>
                  </a:moveTo>
                  <a:lnTo>
                    <a:pt x="4348" y="1"/>
                  </a:lnTo>
                  <a:cubicBezTo>
                    <a:pt x="1954" y="1"/>
                    <a:pt x="16" y="1938"/>
                    <a:pt x="16" y="4332"/>
                  </a:cubicBezTo>
                  <a:lnTo>
                    <a:pt x="16" y="28527"/>
                  </a:lnTo>
                  <a:cubicBezTo>
                    <a:pt x="1" y="30905"/>
                    <a:pt x="1938" y="32843"/>
                    <a:pt x="4332" y="32858"/>
                  </a:cubicBezTo>
                  <a:lnTo>
                    <a:pt x="28543" y="32874"/>
                  </a:lnTo>
                  <a:cubicBezTo>
                    <a:pt x="30937" y="32874"/>
                    <a:pt x="32874" y="30937"/>
                    <a:pt x="32874" y="28558"/>
                  </a:cubicBezTo>
                  <a:lnTo>
                    <a:pt x="32906" y="4348"/>
                  </a:lnTo>
                  <a:cubicBezTo>
                    <a:pt x="32890" y="1954"/>
                    <a:pt x="30953" y="16"/>
                    <a:pt x="28558" y="16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 flipH="1">
              <a:off x="1251966" y="3018800"/>
              <a:ext cx="4867211" cy="1437048"/>
            </a:xfrm>
            <a:custGeom>
              <a:avLst/>
              <a:gdLst/>
              <a:ahLst/>
              <a:cxnLst/>
              <a:rect l="l" t="t" r="r" b="b"/>
              <a:pathLst>
                <a:path w="95487" h="32875" fill="none" extrusionOk="0">
                  <a:moveTo>
                    <a:pt x="0" y="32858"/>
                  </a:moveTo>
                  <a:lnTo>
                    <a:pt x="91139" y="32874"/>
                  </a:lnTo>
                  <a:cubicBezTo>
                    <a:pt x="93533" y="32874"/>
                    <a:pt x="95471" y="30937"/>
                    <a:pt x="95471" y="28558"/>
                  </a:cubicBezTo>
                  <a:lnTo>
                    <a:pt x="95486" y="4348"/>
                  </a:lnTo>
                  <a:cubicBezTo>
                    <a:pt x="95486" y="1954"/>
                    <a:pt x="93549" y="16"/>
                    <a:pt x="91155" y="16"/>
                  </a:cubicBezTo>
                  <a:lnTo>
                    <a:pt x="16" y="1"/>
                  </a:lnTo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 flipH="1">
              <a:off x="6178352" y="3434422"/>
              <a:ext cx="259609" cy="239239"/>
            </a:xfrm>
            <a:custGeom>
              <a:avLst/>
              <a:gdLst/>
              <a:ahLst/>
              <a:cxnLst/>
              <a:rect l="l" t="t" r="r" b="b"/>
              <a:pathLst>
                <a:path w="5939" h="5473" extrusionOk="0">
                  <a:moveTo>
                    <a:pt x="2942" y="1"/>
                  </a:moveTo>
                  <a:cubicBezTo>
                    <a:pt x="2590" y="1"/>
                    <a:pt x="2233" y="69"/>
                    <a:pt x="1890" y="211"/>
                  </a:cubicBezTo>
                  <a:cubicBezTo>
                    <a:pt x="677" y="700"/>
                    <a:pt x="0" y="1991"/>
                    <a:pt x="252" y="3267"/>
                  </a:cubicBezTo>
                  <a:cubicBezTo>
                    <a:pt x="504" y="4559"/>
                    <a:pt x="1623" y="5472"/>
                    <a:pt x="2930" y="5472"/>
                  </a:cubicBezTo>
                  <a:cubicBezTo>
                    <a:pt x="3670" y="5472"/>
                    <a:pt x="4363" y="5189"/>
                    <a:pt x="4883" y="4669"/>
                  </a:cubicBezTo>
                  <a:cubicBezTo>
                    <a:pt x="5797" y="3755"/>
                    <a:pt x="5938" y="2306"/>
                    <a:pt x="5214" y="1219"/>
                  </a:cubicBezTo>
                  <a:cubicBezTo>
                    <a:pt x="4694" y="440"/>
                    <a:pt x="3834" y="1"/>
                    <a:pt x="2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 flipH="1">
              <a:off x="6490243" y="3800998"/>
              <a:ext cx="280285" cy="239501"/>
            </a:xfrm>
            <a:custGeom>
              <a:avLst/>
              <a:gdLst/>
              <a:ahLst/>
              <a:cxnLst/>
              <a:rect l="l" t="t" r="r" b="b"/>
              <a:pathLst>
                <a:path w="6412" h="5479" extrusionOk="0">
                  <a:moveTo>
                    <a:pt x="2728" y="0"/>
                  </a:moveTo>
                  <a:cubicBezTo>
                    <a:pt x="1213" y="0"/>
                    <a:pt x="0" y="1223"/>
                    <a:pt x="16" y="2725"/>
                  </a:cubicBezTo>
                  <a:cubicBezTo>
                    <a:pt x="5" y="4381"/>
                    <a:pt x="1363" y="5479"/>
                    <a:pt x="2779" y="5479"/>
                  </a:cubicBezTo>
                  <a:cubicBezTo>
                    <a:pt x="3451" y="5479"/>
                    <a:pt x="4136" y="5231"/>
                    <a:pt x="4694" y="4679"/>
                  </a:cubicBezTo>
                  <a:cubicBezTo>
                    <a:pt x="6411" y="2946"/>
                    <a:pt x="5198" y="0"/>
                    <a:pt x="2757" y="0"/>
                  </a:cubicBezTo>
                  <a:cubicBezTo>
                    <a:pt x="2747" y="0"/>
                    <a:pt x="2737" y="0"/>
                    <a:pt x="2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33"/>
          <p:cNvGrpSpPr/>
          <p:nvPr/>
        </p:nvGrpSpPr>
        <p:grpSpPr>
          <a:xfrm rot="1568390">
            <a:off x="163565" y="1966033"/>
            <a:ext cx="691519" cy="447289"/>
            <a:chOff x="3765675" y="2533375"/>
            <a:chExt cx="925450" cy="598600"/>
          </a:xfrm>
        </p:grpSpPr>
        <p:sp>
          <p:nvSpPr>
            <p:cNvPr id="435" name="Google Shape;435;p33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33"/>
          <p:cNvGrpSpPr/>
          <p:nvPr/>
        </p:nvGrpSpPr>
        <p:grpSpPr>
          <a:xfrm rot="-1323463">
            <a:off x="8177183" y="3697129"/>
            <a:ext cx="691767" cy="447249"/>
            <a:chOff x="3586125" y="4525175"/>
            <a:chExt cx="925825" cy="598575"/>
          </a:xfrm>
        </p:grpSpPr>
        <p:sp>
          <p:nvSpPr>
            <p:cNvPr id="440" name="Google Shape;440;p3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179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8"/>
          <p:cNvSpPr/>
          <p:nvPr/>
        </p:nvSpPr>
        <p:spPr>
          <a:xfrm>
            <a:off x="1138750" y="1440125"/>
            <a:ext cx="7064675" cy="2263200"/>
          </a:xfrm>
          <a:prstGeom prst="roundRect">
            <a:avLst>
              <a:gd name="adj" fmla="val 94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8"/>
          <p:cNvSpPr txBox="1">
            <a:spLocks noGrp="1"/>
          </p:cNvSpPr>
          <p:nvPr>
            <p:ph type="title"/>
          </p:nvPr>
        </p:nvSpPr>
        <p:spPr>
          <a:xfrm>
            <a:off x="1183663" y="1502498"/>
            <a:ext cx="5692283" cy="21384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DEMO VIDEO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4" name="Google Shape;461;p34">
            <a:extLst>
              <a:ext uri="{FF2B5EF4-FFF2-40B4-BE49-F238E27FC236}">
                <a16:creationId xmlns:a16="http://schemas.microsoft.com/office/drawing/2014/main" id="{27C78B49-D9F9-46B4-9C37-C3FABDAECDBD}"/>
              </a:ext>
            </a:extLst>
          </p:cNvPr>
          <p:cNvGrpSpPr/>
          <p:nvPr/>
        </p:nvGrpSpPr>
        <p:grpSpPr>
          <a:xfrm>
            <a:off x="6940082" y="1862941"/>
            <a:ext cx="1065168" cy="891822"/>
            <a:chOff x="1659075" y="3393200"/>
            <a:chExt cx="491800" cy="491575"/>
          </a:xfrm>
          <a:solidFill>
            <a:schemeClr val="bg2"/>
          </a:solidFill>
        </p:grpSpPr>
        <p:sp>
          <p:nvSpPr>
            <p:cNvPr id="5" name="Google Shape;462;p34">
              <a:extLst>
                <a:ext uri="{FF2B5EF4-FFF2-40B4-BE49-F238E27FC236}">
                  <a16:creationId xmlns:a16="http://schemas.microsoft.com/office/drawing/2014/main" id="{655C32C1-C447-4C4A-B308-57F0DE91ECE1}"/>
                </a:ext>
              </a:extLst>
            </p:cNvPr>
            <p:cNvSpPr/>
            <p:nvPr/>
          </p:nvSpPr>
          <p:spPr>
            <a:xfrm>
              <a:off x="1919275" y="3404775"/>
              <a:ext cx="25" cy="1825"/>
            </a:xfrm>
            <a:custGeom>
              <a:avLst/>
              <a:gdLst/>
              <a:ahLst/>
              <a:cxnLst/>
              <a:rect l="l" t="t" r="r" b="b"/>
              <a:pathLst>
                <a:path w="1" h="73" extrusionOk="0">
                  <a:moveTo>
                    <a:pt x="0" y="0"/>
                  </a:moveTo>
                  <a:lnTo>
                    <a:pt x="0" y="48"/>
                  </a:lnTo>
                  <a:lnTo>
                    <a:pt x="0" y="7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63;p34">
              <a:extLst>
                <a:ext uri="{FF2B5EF4-FFF2-40B4-BE49-F238E27FC236}">
                  <a16:creationId xmlns:a16="http://schemas.microsoft.com/office/drawing/2014/main" id="{5CAC7FF8-1517-4B03-83EB-F106425C1107}"/>
                </a:ext>
              </a:extLst>
            </p:cNvPr>
            <p:cNvSpPr/>
            <p:nvPr/>
          </p:nvSpPr>
          <p:spPr>
            <a:xfrm>
              <a:off x="1800825" y="3393200"/>
              <a:ext cx="208675" cy="212000"/>
            </a:xfrm>
            <a:custGeom>
              <a:avLst/>
              <a:gdLst/>
              <a:ahLst/>
              <a:cxnLst/>
              <a:rect l="l" t="t" r="r" b="b"/>
              <a:pathLst>
                <a:path w="8347" h="8480" extrusionOk="0">
                  <a:moveTo>
                    <a:pt x="1767" y="4949"/>
                  </a:moveTo>
                  <a:lnTo>
                    <a:pt x="6580" y="4949"/>
                  </a:lnTo>
                  <a:cubicBezTo>
                    <a:pt x="6932" y="4949"/>
                    <a:pt x="7217" y="5235"/>
                    <a:pt x="7217" y="5586"/>
                  </a:cubicBezTo>
                  <a:cubicBezTo>
                    <a:pt x="7217" y="5941"/>
                    <a:pt x="6932" y="6226"/>
                    <a:pt x="6580" y="6226"/>
                  </a:cubicBezTo>
                  <a:lnTo>
                    <a:pt x="5381" y="6226"/>
                  </a:lnTo>
                  <a:cubicBezTo>
                    <a:pt x="4405" y="6223"/>
                    <a:pt x="3612" y="7013"/>
                    <a:pt x="3612" y="7990"/>
                  </a:cubicBezTo>
                  <a:lnTo>
                    <a:pt x="3612" y="8480"/>
                  </a:lnTo>
                  <a:lnTo>
                    <a:pt x="4738" y="8480"/>
                  </a:lnTo>
                  <a:lnTo>
                    <a:pt x="4738" y="7993"/>
                  </a:lnTo>
                  <a:cubicBezTo>
                    <a:pt x="4738" y="7638"/>
                    <a:pt x="5024" y="7353"/>
                    <a:pt x="5378" y="7353"/>
                  </a:cubicBezTo>
                  <a:lnTo>
                    <a:pt x="6583" y="7353"/>
                  </a:lnTo>
                  <a:cubicBezTo>
                    <a:pt x="7557" y="7353"/>
                    <a:pt x="8347" y="6563"/>
                    <a:pt x="8347" y="5586"/>
                  </a:cubicBezTo>
                  <a:cubicBezTo>
                    <a:pt x="8347" y="4613"/>
                    <a:pt x="7557" y="3822"/>
                    <a:pt x="6583" y="3822"/>
                  </a:cubicBezTo>
                  <a:lnTo>
                    <a:pt x="1776" y="3822"/>
                  </a:lnTo>
                  <a:cubicBezTo>
                    <a:pt x="1424" y="3822"/>
                    <a:pt x="1139" y="3537"/>
                    <a:pt x="1139" y="3182"/>
                  </a:cubicBezTo>
                  <a:cubicBezTo>
                    <a:pt x="1139" y="2831"/>
                    <a:pt x="1424" y="2546"/>
                    <a:pt x="1776" y="2546"/>
                  </a:cubicBezTo>
                  <a:lnTo>
                    <a:pt x="2674" y="2546"/>
                  </a:lnTo>
                  <a:cubicBezTo>
                    <a:pt x="3789" y="2543"/>
                    <a:pt x="4702" y="1653"/>
                    <a:pt x="4726" y="535"/>
                  </a:cubicBezTo>
                  <a:cubicBezTo>
                    <a:pt x="4711" y="235"/>
                    <a:pt x="4459" y="1"/>
                    <a:pt x="4159" y="7"/>
                  </a:cubicBezTo>
                  <a:cubicBezTo>
                    <a:pt x="3855" y="13"/>
                    <a:pt x="3615" y="256"/>
                    <a:pt x="3612" y="559"/>
                  </a:cubicBezTo>
                  <a:lnTo>
                    <a:pt x="3612" y="475"/>
                  </a:lnTo>
                  <a:cubicBezTo>
                    <a:pt x="3609" y="995"/>
                    <a:pt x="3188" y="1419"/>
                    <a:pt x="2668" y="1419"/>
                  </a:cubicBezTo>
                  <a:lnTo>
                    <a:pt x="1767" y="1419"/>
                  </a:lnTo>
                  <a:cubicBezTo>
                    <a:pt x="790" y="1419"/>
                    <a:pt x="0" y="2209"/>
                    <a:pt x="0" y="3182"/>
                  </a:cubicBezTo>
                  <a:cubicBezTo>
                    <a:pt x="0" y="4159"/>
                    <a:pt x="790" y="4949"/>
                    <a:pt x="1767" y="49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64;p34">
              <a:extLst>
                <a:ext uri="{FF2B5EF4-FFF2-40B4-BE49-F238E27FC236}">
                  <a16:creationId xmlns:a16="http://schemas.microsoft.com/office/drawing/2014/main" id="{6552B375-0CCA-4DE2-847A-D21BC06F4957}"/>
                </a:ext>
              </a:extLst>
            </p:cNvPr>
            <p:cNvSpPr/>
            <p:nvPr/>
          </p:nvSpPr>
          <p:spPr>
            <a:xfrm>
              <a:off x="1659075" y="3633350"/>
              <a:ext cx="491800" cy="251425"/>
            </a:xfrm>
            <a:custGeom>
              <a:avLst/>
              <a:gdLst/>
              <a:ahLst/>
              <a:cxnLst/>
              <a:rect l="l" t="t" r="r" b="b"/>
              <a:pathLst>
                <a:path w="19672" h="10057" extrusionOk="0">
                  <a:moveTo>
                    <a:pt x="14630" y="0"/>
                  </a:moveTo>
                  <a:lnTo>
                    <a:pt x="5039" y="0"/>
                  </a:lnTo>
                  <a:cubicBezTo>
                    <a:pt x="2566" y="0"/>
                    <a:pt x="466" y="1857"/>
                    <a:pt x="226" y="4315"/>
                  </a:cubicBezTo>
                  <a:cubicBezTo>
                    <a:pt x="1" y="6568"/>
                    <a:pt x="1380" y="8675"/>
                    <a:pt x="3537" y="9363"/>
                  </a:cubicBezTo>
                  <a:cubicBezTo>
                    <a:pt x="5694" y="10054"/>
                    <a:pt x="8041" y="9140"/>
                    <a:pt x="9162" y="7172"/>
                  </a:cubicBezTo>
                  <a:lnTo>
                    <a:pt x="10505" y="7172"/>
                  </a:lnTo>
                  <a:cubicBezTo>
                    <a:pt x="11625" y="9143"/>
                    <a:pt x="13975" y="10057"/>
                    <a:pt x="16132" y="9369"/>
                  </a:cubicBezTo>
                  <a:cubicBezTo>
                    <a:pt x="18290" y="8678"/>
                    <a:pt x="19672" y="6571"/>
                    <a:pt x="19443" y="4315"/>
                  </a:cubicBezTo>
                  <a:cubicBezTo>
                    <a:pt x="19200" y="1857"/>
                    <a:pt x="17100" y="0"/>
                    <a:pt x="14630" y="0"/>
                  </a:cubicBezTo>
                  <a:close/>
                  <a:moveTo>
                    <a:pt x="6208" y="5370"/>
                  </a:moveTo>
                  <a:lnTo>
                    <a:pt x="5565" y="5370"/>
                  </a:lnTo>
                  <a:lnTo>
                    <a:pt x="5565" y="6001"/>
                  </a:lnTo>
                  <a:cubicBezTo>
                    <a:pt x="5568" y="6289"/>
                    <a:pt x="5352" y="6538"/>
                    <a:pt x="5063" y="6574"/>
                  </a:cubicBezTo>
                  <a:cubicBezTo>
                    <a:pt x="4730" y="6613"/>
                    <a:pt x="4435" y="6352"/>
                    <a:pt x="4438" y="6016"/>
                  </a:cubicBezTo>
                  <a:lnTo>
                    <a:pt x="4438" y="5370"/>
                  </a:lnTo>
                  <a:lnTo>
                    <a:pt x="3807" y="5370"/>
                  </a:lnTo>
                  <a:cubicBezTo>
                    <a:pt x="3519" y="5373"/>
                    <a:pt x="3273" y="5159"/>
                    <a:pt x="3233" y="4871"/>
                  </a:cubicBezTo>
                  <a:cubicBezTo>
                    <a:pt x="3194" y="4537"/>
                    <a:pt x="3456" y="4243"/>
                    <a:pt x="3792" y="4243"/>
                  </a:cubicBezTo>
                  <a:lnTo>
                    <a:pt x="4438" y="4243"/>
                  </a:lnTo>
                  <a:lnTo>
                    <a:pt x="4438" y="3615"/>
                  </a:lnTo>
                  <a:cubicBezTo>
                    <a:pt x="4432" y="3323"/>
                    <a:pt x="4649" y="3077"/>
                    <a:pt x="4937" y="3041"/>
                  </a:cubicBezTo>
                  <a:cubicBezTo>
                    <a:pt x="5271" y="3002"/>
                    <a:pt x="5565" y="3263"/>
                    <a:pt x="5565" y="3600"/>
                  </a:cubicBezTo>
                  <a:lnTo>
                    <a:pt x="5565" y="4243"/>
                  </a:lnTo>
                  <a:lnTo>
                    <a:pt x="6193" y="4243"/>
                  </a:lnTo>
                  <a:cubicBezTo>
                    <a:pt x="6481" y="4240"/>
                    <a:pt x="6731" y="4456"/>
                    <a:pt x="6767" y="4745"/>
                  </a:cubicBezTo>
                  <a:cubicBezTo>
                    <a:pt x="6806" y="5078"/>
                    <a:pt x="6545" y="5370"/>
                    <a:pt x="6208" y="5370"/>
                  </a:cubicBezTo>
                  <a:close/>
                  <a:moveTo>
                    <a:pt x="13152" y="5370"/>
                  </a:moveTo>
                  <a:cubicBezTo>
                    <a:pt x="12650" y="5370"/>
                    <a:pt x="12398" y="4763"/>
                    <a:pt x="12752" y="4408"/>
                  </a:cubicBezTo>
                  <a:cubicBezTo>
                    <a:pt x="13110" y="4054"/>
                    <a:pt x="13717" y="4306"/>
                    <a:pt x="13717" y="4808"/>
                  </a:cubicBezTo>
                  <a:cubicBezTo>
                    <a:pt x="13717" y="5120"/>
                    <a:pt x="13461" y="5373"/>
                    <a:pt x="13152" y="5370"/>
                  </a:cubicBezTo>
                  <a:close/>
                  <a:moveTo>
                    <a:pt x="14660" y="6881"/>
                  </a:moveTo>
                  <a:cubicBezTo>
                    <a:pt x="14158" y="6881"/>
                    <a:pt x="13906" y="6274"/>
                    <a:pt x="14263" y="5916"/>
                  </a:cubicBezTo>
                  <a:cubicBezTo>
                    <a:pt x="14618" y="5562"/>
                    <a:pt x="15225" y="5814"/>
                    <a:pt x="15225" y="6316"/>
                  </a:cubicBezTo>
                  <a:cubicBezTo>
                    <a:pt x="15225" y="6628"/>
                    <a:pt x="14972" y="6881"/>
                    <a:pt x="14660" y="6881"/>
                  </a:cubicBezTo>
                  <a:close/>
                  <a:moveTo>
                    <a:pt x="14660" y="3861"/>
                  </a:moveTo>
                  <a:cubicBezTo>
                    <a:pt x="14158" y="3861"/>
                    <a:pt x="13906" y="3254"/>
                    <a:pt x="14263" y="2900"/>
                  </a:cubicBezTo>
                  <a:cubicBezTo>
                    <a:pt x="14618" y="2545"/>
                    <a:pt x="15225" y="2798"/>
                    <a:pt x="15225" y="3299"/>
                  </a:cubicBezTo>
                  <a:cubicBezTo>
                    <a:pt x="15222" y="3609"/>
                    <a:pt x="14972" y="3861"/>
                    <a:pt x="14660" y="3861"/>
                  </a:cubicBezTo>
                  <a:close/>
                  <a:moveTo>
                    <a:pt x="16168" y="5370"/>
                  </a:moveTo>
                  <a:cubicBezTo>
                    <a:pt x="15667" y="5370"/>
                    <a:pt x="15414" y="4763"/>
                    <a:pt x="15772" y="4408"/>
                  </a:cubicBezTo>
                  <a:cubicBezTo>
                    <a:pt x="16126" y="4054"/>
                    <a:pt x="16733" y="4306"/>
                    <a:pt x="16733" y="4808"/>
                  </a:cubicBezTo>
                  <a:cubicBezTo>
                    <a:pt x="16733" y="5117"/>
                    <a:pt x="16481" y="5370"/>
                    <a:pt x="16168" y="53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>
            <a:spLocks noGrp="1"/>
          </p:cNvSpPr>
          <p:nvPr>
            <p:ph type="title"/>
          </p:nvPr>
        </p:nvSpPr>
        <p:spPr>
          <a:xfrm>
            <a:off x="690542" y="465376"/>
            <a:ext cx="7301991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WHAT DOES THE FUTURE HOLDS?</a:t>
            </a:r>
            <a:endParaRPr dirty="0"/>
          </a:p>
        </p:txBody>
      </p:sp>
      <p:sp>
        <p:nvSpPr>
          <p:cNvPr id="386" name="Google Shape;386;p32"/>
          <p:cNvSpPr txBox="1">
            <a:spLocks noGrp="1"/>
          </p:cNvSpPr>
          <p:nvPr>
            <p:ph type="body" idx="1"/>
          </p:nvPr>
        </p:nvSpPr>
        <p:spPr>
          <a:xfrm>
            <a:off x="1298409" y="1328165"/>
            <a:ext cx="6547181" cy="3349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N" sz="18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Implementing level 2 in the game. </a:t>
            </a:r>
          </a:p>
          <a:p>
            <a:pPr algn="just"/>
            <a:r>
              <a:rPr lang="en-IN" sz="18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 of Game Won pop-up.</a:t>
            </a:r>
          </a:p>
          <a:p>
            <a:pPr marL="152400" indent="0" algn="just">
              <a:buNone/>
            </a:pPr>
            <a:endParaRPr lang="en-US" sz="18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52400" indent="0" algn="just">
              <a:buNone/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 feature:</a:t>
            </a:r>
            <a:endParaRPr lang="en-IN" sz="1800" b="1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IN" sz="18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user will have a challenge to save the queen from the enemies.</a:t>
            </a:r>
          </a:p>
          <a:p>
            <a:pPr algn="just"/>
            <a:r>
              <a:rPr lang="en-IN" sz="18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Also, while shooting enemies if a bullet hits the queen, the game is counted as a loss.</a:t>
            </a:r>
          </a:p>
          <a:p>
            <a:pPr algn="just"/>
            <a:endParaRPr lang="en-IN" sz="18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IN" sz="18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IN" sz="18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529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893;p49">
            <a:extLst>
              <a:ext uri="{FF2B5EF4-FFF2-40B4-BE49-F238E27FC236}">
                <a16:creationId xmlns:a16="http://schemas.microsoft.com/office/drawing/2014/main" id="{E13BADCD-197D-429C-9FE6-0E314563CE6B}"/>
              </a:ext>
            </a:extLst>
          </p:cNvPr>
          <p:cNvGrpSpPr/>
          <p:nvPr/>
        </p:nvGrpSpPr>
        <p:grpSpPr>
          <a:xfrm rot="-9987451" flipH="1">
            <a:off x="1744074" y="-556509"/>
            <a:ext cx="2078063" cy="2686329"/>
            <a:chOff x="5523175" y="536475"/>
            <a:chExt cx="1855175" cy="2398200"/>
          </a:xfrm>
        </p:grpSpPr>
        <p:sp>
          <p:nvSpPr>
            <p:cNvPr id="12" name="Google Shape;894;p49">
              <a:extLst>
                <a:ext uri="{FF2B5EF4-FFF2-40B4-BE49-F238E27FC236}">
                  <a16:creationId xmlns:a16="http://schemas.microsoft.com/office/drawing/2014/main" id="{5977CD8B-8009-424E-8BD5-AFDBF3B5FC89}"/>
                </a:ext>
              </a:extLst>
            </p:cNvPr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95;p49">
              <a:extLst>
                <a:ext uri="{FF2B5EF4-FFF2-40B4-BE49-F238E27FC236}">
                  <a16:creationId xmlns:a16="http://schemas.microsoft.com/office/drawing/2014/main" id="{E5EB5D8C-3CEF-43F4-B842-CE2CA3E8A080}"/>
                </a:ext>
              </a:extLst>
            </p:cNvPr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96;p49">
              <a:extLst>
                <a:ext uri="{FF2B5EF4-FFF2-40B4-BE49-F238E27FC236}">
                  <a16:creationId xmlns:a16="http://schemas.microsoft.com/office/drawing/2014/main" id="{1721F933-E5F1-4D2A-A5BC-CE89B9FE1E99}"/>
                </a:ext>
              </a:extLst>
            </p:cNvPr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97;p49">
              <a:extLst>
                <a:ext uri="{FF2B5EF4-FFF2-40B4-BE49-F238E27FC236}">
                  <a16:creationId xmlns:a16="http://schemas.microsoft.com/office/drawing/2014/main" id="{68648962-F1A9-4BCD-A6D2-1BE493828D13}"/>
                </a:ext>
              </a:extLst>
            </p:cNvPr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98;p49">
              <a:extLst>
                <a:ext uri="{FF2B5EF4-FFF2-40B4-BE49-F238E27FC236}">
                  <a16:creationId xmlns:a16="http://schemas.microsoft.com/office/drawing/2014/main" id="{B7E1EFB2-E87A-473D-8217-0CE23F2B2631}"/>
                </a:ext>
              </a:extLst>
            </p:cNvPr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99;p49">
              <a:extLst>
                <a:ext uri="{FF2B5EF4-FFF2-40B4-BE49-F238E27FC236}">
                  <a16:creationId xmlns:a16="http://schemas.microsoft.com/office/drawing/2014/main" id="{45AC7AA5-C6FA-437D-AFCC-D1FBEF129DB8}"/>
                </a:ext>
              </a:extLst>
            </p:cNvPr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00;p49">
              <a:extLst>
                <a:ext uri="{FF2B5EF4-FFF2-40B4-BE49-F238E27FC236}">
                  <a16:creationId xmlns:a16="http://schemas.microsoft.com/office/drawing/2014/main" id="{AD152710-0D5B-4D0A-B1DF-0B797962B828}"/>
                </a:ext>
              </a:extLst>
            </p:cNvPr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01;p49">
              <a:extLst>
                <a:ext uri="{FF2B5EF4-FFF2-40B4-BE49-F238E27FC236}">
                  <a16:creationId xmlns:a16="http://schemas.microsoft.com/office/drawing/2014/main" id="{C4963D2D-FA8D-429E-BAB0-D639B6F63681}"/>
                </a:ext>
              </a:extLst>
            </p:cNvPr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84;p49">
            <a:extLst>
              <a:ext uri="{FF2B5EF4-FFF2-40B4-BE49-F238E27FC236}">
                <a16:creationId xmlns:a16="http://schemas.microsoft.com/office/drawing/2014/main" id="{27F9152A-397D-49BA-9136-3DE0919EA4F5}"/>
              </a:ext>
            </a:extLst>
          </p:cNvPr>
          <p:cNvGrpSpPr/>
          <p:nvPr/>
        </p:nvGrpSpPr>
        <p:grpSpPr>
          <a:xfrm flipH="1">
            <a:off x="635003" y="3401431"/>
            <a:ext cx="2077982" cy="2686224"/>
            <a:chOff x="5523175" y="536475"/>
            <a:chExt cx="1855175" cy="2398200"/>
          </a:xfrm>
        </p:grpSpPr>
        <p:sp>
          <p:nvSpPr>
            <p:cNvPr id="21" name="Google Shape;885;p49">
              <a:extLst>
                <a:ext uri="{FF2B5EF4-FFF2-40B4-BE49-F238E27FC236}">
                  <a16:creationId xmlns:a16="http://schemas.microsoft.com/office/drawing/2014/main" id="{34E9C3FB-6518-41AA-8DF9-636221278787}"/>
                </a:ext>
              </a:extLst>
            </p:cNvPr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86;p49">
              <a:extLst>
                <a:ext uri="{FF2B5EF4-FFF2-40B4-BE49-F238E27FC236}">
                  <a16:creationId xmlns:a16="http://schemas.microsoft.com/office/drawing/2014/main" id="{DA1B8815-E49C-44F2-B275-88E2E211C4F3}"/>
                </a:ext>
              </a:extLst>
            </p:cNvPr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87;p49">
              <a:extLst>
                <a:ext uri="{FF2B5EF4-FFF2-40B4-BE49-F238E27FC236}">
                  <a16:creationId xmlns:a16="http://schemas.microsoft.com/office/drawing/2014/main" id="{426660BB-E72F-4AB0-91F6-A5CDFFB644D5}"/>
                </a:ext>
              </a:extLst>
            </p:cNvPr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88;p49">
              <a:extLst>
                <a:ext uri="{FF2B5EF4-FFF2-40B4-BE49-F238E27FC236}">
                  <a16:creationId xmlns:a16="http://schemas.microsoft.com/office/drawing/2014/main" id="{46DBBA2A-4B7A-4481-B824-81D395360918}"/>
                </a:ext>
              </a:extLst>
            </p:cNvPr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89;p49">
              <a:extLst>
                <a:ext uri="{FF2B5EF4-FFF2-40B4-BE49-F238E27FC236}">
                  <a16:creationId xmlns:a16="http://schemas.microsoft.com/office/drawing/2014/main" id="{1AEFE95E-B051-49CB-AC26-E82E534CB925}"/>
                </a:ext>
              </a:extLst>
            </p:cNvPr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90;p49">
              <a:extLst>
                <a:ext uri="{FF2B5EF4-FFF2-40B4-BE49-F238E27FC236}">
                  <a16:creationId xmlns:a16="http://schemas.microsoft.com/office/drawing/2014/main" id="{BF570FD0-9229-41E4-874D-4D41EE96EB68}"/>
                </a:ext>
              </a:extLst>
            </p:cNvPr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91;p49">
              <a:extLst>
                <a:ext uri="{FF2B5EF4-FFF2-40B4-BE49-F238E27FC236}">
                  <a16:creationId xmlns:a16="http://schemas.microsoft.com/office/drawing/2014/main" id="{C8B13346-0BB4-4852-A74C-0A8D80EDA908}"/>
                </a:ext>
              </a:extLst>
            </p:cNvPr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92;p49">
              <a:extLst>
                <a:ext uri="{FF2B5EF4-FFF2-40B4-BE49-F238E27FC236}">
                  <a16:creationId xmlns:a16="http://schemas.microsoft.com/office/drawing/2014/main" id="{AD6B6C51-225D-4D4A-B934-E1319D07BE1A}"/>
                </a:ext>
              </a:extLst>
            </p:cNvPr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902;p49">
            <a:extLst>
              <a:ext uri="{FF2B5EF4-FFF2-40B4-BE49-F238E27FC236}">
                <a16:creationId xmlns:a16="http://schemas.microsoft.com/office/drawing/2014/main" id="{0990F646-383E-44DF-B07A-DDDB4337BABD}"/>
              </a:ext>
            </a:extLst>
          </p:cNvPr>
          <p:cNvGrpSpPr/>
          <p:nvPr/>
        </p:nvGrpSpPr>
        <p:grpSpPr>
          <a:xfrm rot="-1568536" flipH="1">
            <a:off x="350851" y="1326626"/>
            <a:ext cx="925447" cy="598598"/>
            <a:chOff x="3765675" y="2533375"/>
            <a:chExt cx="925450" cy="598600"/>
          </a:xfrm>
        </p:grpSpPr>
        <p:sp>
          <p:nvSpPr>
            <p:cNvPr id="30" name="Google Shape;903;p49">
              <a:extLst>
                <a:ext uri="{FF2B5EF4-FFF2-40B4-BE49-F238E27FC236}">
                  <a16:creationId xmlns:a16="http://schemas.microsoft.com/office/drawing/2014/main" id="{AE8B8BF4-5284-4E88-B3D9-C05271010D47}"/>
                </a:ext>
              </a:extLst>
            </p:cNvPr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04;p49">
              <a:extLst>
                <a:ext uri="{FF2B5EF4-FFF2-40B4-BE49-F238E27FC236}">
                  <a16:creationId xmlns:a16="http://schemas.microsoft.com/office/drawing/2014/main" id="{0F237F1A-7EB1-40EF-AEF5-AAF038C3426F}"/>
                </a:ext>
              </a:extLst>
            </p:cNvPr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05;p49">
              <a:extLst>
                <a:ext uri="{FF2B5EF4-FFF2-40B4-BE49-F238E27FC236}">
                  <a16:creationId xmlns:a16="http://schemas.microsoft.com/office/drawing/2014/main" id="{5B88505E-A9BB-48BC-9C02-43BE1F3A8F18}"/>
                </a:ext>
              </a:extLst>
            </p:cNvPr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06;p49">
              <a:extLst>
                <a:ext uri="{FF2B5EF4-FFF2-40B4-BE49-F238E27FC236}">
                  <a16:creationId xmlns:a16="http://schemas.microsoft.com/office/drawing/2014/main" id="{23241EDE-A4C4-4C52-A907-6E07E183F30E}"/>
                </a:ext>
              </a:extLst>
            </p:cNvPr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866;p49">
            <a:extLst>
              <a:ext uri="{FF2B5EF4-FFF2-40B4-BE49-F238E27FC236}">
                <a16:creationId xmlns:a16="http://schemas.microsoft.com/office/drawing/2014/main" id="{0A080FE3-B022-4320-8520-6C8F73226C16}"/>
              </a:ext>
            </a:extLst>
          </p:cNvPr>
          <p:cNvSpPr txBox="1">
            <a:spLocks/>
          </p:cNvSpPr>
          <p:nvPr/>
        </p:nvSpPr>
        <p:spPr>
          <a:xfrm>
            <a:off x="2424083" y="2251516"/>
            <a:ext cx="46716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4800" b="1" dirty="0">
                <a:solidFill>
                  <a:schemeClr val="tx1"/>
                </a:solidFill>
                <a:latin typeface="Hind Siliguri" panose="020B0502040204020203" pitchFamily="2" charset="0"/>
                <a:cs typeface="Hind Siliguri" panose="020B0502040204020203" pitchFamily="2" charset="0"/>
              </a:rPr>
              <a:t>THANKS</a:t>
            </a:r>
            <a:endParaRPr lang="en-IN" sz="5400" b="1" dirty="0">
              <a:solidFill>
                <a:schemeClr val="tx1"/>
              </a:solidFill>
              <a:latin typeface="Hind Siliguri" panose="020B0502040204020203" pitchFamily="2" charset="0"/>
              <a:cs typeface="Hind Siliguri" panose="020B05020402040202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843476"/>
      </p:ext>
    </p:extLst>
  </p:cSld>
  <p:clrMapOvr>
    <a:masterClrMapping/>
  </p:clrMapOvr>
</p:sld>
</file>

<file path=ppt/theme/theme1.xml><?xml version="1.0" encoding="utf-8"?>
<a:theme xmlns:a="http://schemas.openxmlformats.org/drawingml/2006/main" name="E-Sports Workshop">
  <a:themeElements>
    <a:clrScheme name="Simple Light">
      <a:dk1>
        <a:srgbClr val="0000FE"/>
      </a:dk1>
      <a:lt1>
        <a:srgbClr val="EAEAEA"/>
      </a:lt1>
      <a:dk2>
        <a:srgbClr val="FFFFFF"/>
      </a:dk2>
      <a:lt2>
        <a:srgbClr val="0000FE"/>
      </a:lt2>
      <a:accent1>
        <a:srgbClr val="EAEAEA"/>
      </a:accent1>
      <a:accent2>
        <a:srgbClr val="FFFFFF"/>
      </a:accent2>
      <a:accent3>
        <a:srgbClr val="0000FE"/>
      </a:accent3>
      <a:accent4>
        <a:srgbClr val="EAEAEA"/>
      </a:accent4>
      <a:accent5>
        <a:srgbClr val="FFFFFF"/>
      </a:accent5>
      <a:accent6>
        <a:srgbClr val="0000FE"/>
      </a:accent6>
      <a:hlink>
        <a:srgbClr val="0000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494</Words>
  <Application>Microsoft Macintosh PowerPoint</Application>
  <PresentationFormat>On-screen Show (16:9)</PresentationFormat>
  <Paragraphs>45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Hind Siliguri</vt:lpstr>
      <vt:lpstr>Arial</vt:lpstr>
      <vt:lpstr>Tahoma</vt:lpstr>
      <vt:lpstr>Lato</vt:lpstr>
      <vt:lpstr>E-Sports Workshop</vt:lpstr>
      <vt:lpstr>ShootAR</vt:lpstr>
      <vt:lpstr>INTRODUCTION TO THE GAME</vt:lpstr>
      <vt:lpstr> OBJECTIVES OF THE GAME</vt:lpstr>
      <vt:lpstr>PRODUCT FUNCTIONALITIES – MILESTONE 1</vt:lpstr>
      <vt:lpstr>PRODUCT FUNCTIONALITIES MILESTONE-2</vt:lpstr>
      <vt:lpstr>DEMO VIDEO </vt:lpstr>
      <vt:lpstr> WHAT DOES THE FUTURE HOLDS?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E-SPORTS WORKSHOP</dc:title>
  <dc:creator>Varnita Sharma</dc:creator>
  <cp:lastModifiedBy>Kameswara Saidatta Srinivas Peddada</cp:lastModifiedBy>
  <cp:revision>8</cp:revision>
  <dcterms:modified xsi:type="dcterms:W3CDTF">2022-03-21T00:02:28Z</dcterms:modified>
</cp:coreProperties>
</file>