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5"/>
  </p:notesMasterIdLst>
  <p:sldIdLst>
    <p:sldId id="256" r:id="rId2"/>
    <p:sldId id="257" r:id="rId3"/>
    <p:sldId id="260" r:id="rId4"/>
    <p:sldId id="26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266" r:id="rId21"/>
    <p:sldId id="317" r:id="rId22"/>
    <p:sldId id="318" r:id="rId23"/>
    <p:sldId id="300" r:id="rId24"/>
  </p:sldIdLst>
  <p:sldSz cx="9144000" cy="5143500" type="screen16x9"/>
  <p:notesSz cx="6858000" cy="9144000"/>
  <p:embeddedFontLst>
    <p:embeddedFont>
      <p:font typeface="Hind Siliguri" panose="020B0502040204020203" pitchFamily="2" charset="0"/>
      <p:regular r:id="rId26"/>
      <p:bold r:id="rId27"/>
    </p:embeddedFont>
    <p:embeddedFont>
      <p:font typeface="Lato" panose="020F0502020204030203" pitchFamily="34" charset="0"/>
      <p:regular r:id="rId28"/>
      <p:bold r:id="rId29"/>
      <p:italic r:id="rId30"/>
      <p:boldItalic r:id="rId31"/>
    </p:embeddedFont>
    <p:embeddedFont>
      <p:font typeface="Tahoma" panose="020B0604030504040204" pitchFamily="3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70546C-105E-479C-B244-6B50B5CD14C2}">
  <a:tblStyle styleId="{1770546C-105E-479C-B244-6B50B5CD14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97"/>
    <p:restoredTop sz="94719"/>
  </p:normalViewPr>
  <p:slideViewPr>
    <p:cSldViewPr snapToGrid="0" snapToObjects="1">
      <p:cViewPr varScale="1">
        <p:scale>
          <a:sx n="75" d="100"/>
          <a:sy n="75" d="100"/>
        </p:scale>
        <p:origin x="11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a35073197c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a35073197c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aed0d094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aed0d094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620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aed0d094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aed0d094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483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aed0d094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aed0d094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889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aed0d094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aed0d094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0006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aed0d094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aed0d094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7098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aed0d094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aed0d094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7902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aed0d094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aed0d094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0293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aed0d094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aed0d094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018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aed0d094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aed0d094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3425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ed0d09453_0_15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ed0d09453_0_15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aed0d094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aed0d094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aed0d094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aed0d094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4970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aed0d094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aed0d094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187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a35073197c_1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a35073197c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a35073197c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a35073197c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aed0d094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aed0d094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9716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aed0d094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aed0d094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429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a35073197c_1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a35073197c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a35073197c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a35073197c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aed0d094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aed0d094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10" name="Google Shape;10;p2"/>
          <p:cNvSpPr txBox="1">
            <a:spLocks noGrp="1"/>
          </p:cNvSpPr>
          <p:nvPr>
            <p:ph type="ctrTitle"/>
          </p:nvPr>
        </p:nvSpPr>
        <p:spPr>
          <a:xfrm>
            <a:off x="941944" y="1239850"/>
            <a:ext cx="50028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41825" y="3292450"/>
            <a:ext cx="5003100" cy="525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5_1_1_1">
    <p:spTree>
      <p:nvGrpSpPr>
        <p:cNvPr id="1" name="Shape 265"/>
        <p:cNvGrpSpPr/>
        <p:nvPr/>
      </p:nvGrpSpPr>
      <p:grpSpPr>
        <a:xfrm>
          <a:off x="0" y="0"/>
          <a:ext cx="0" cy="0"/>
          <a:chOff x="0" y="0"/>
          <a:chExt cx="0" cy="0"/>
        </a:xfrm>
      </p:grpSpPr>
      <p:pic>
        <p:nvPicPr>
          <p:cNvPr id="266" name="Google Shape;266;p25"/>
          <p:cNvPicPr preferRelativeResize="0"/>
          <p:nvPr/>
        </p:nvPicPr>
        <p:blipFill>
          <a:blip r:embed="rId2">
            <a:alphaModFix/>
          </a:blip>
          <a:stretch>
            <a:fillRect/>
          </a:stretch>
        </p:blipFill>
        <p:spPr>
          <a:xfrm>
            <a:off x="0" y="502"/>
            <a:ext cx="9143998" cy="5142494"/>
          </a:xfrm>
          <a:prstGeom prst="rect">
            <a:avLst/>
          </a:prstGeom>
          <a:noFill/>
          <a:ln>
            <a:noFill/>
          </a:ln>
        </p:spPr>
      </p:pic>
      <p:grpSp>
        <p:nvGrpSpPr>
          <p:cNvPr id="267" name="Google Shape;267;p25"/>
          <p:cNvGrpSpPr/>
          <p:nvPr/>
        </p:nvGrpSpPr>
        <p:grpSpPr>
          <a:xfrm rot="-8606495">
            <a:off x="7650543" y="4163737"/>
            <a:ext cx="987377" cy="638656"/>
            <a:chOff x="3765675" y="2533375"/>
            <a:chExt cx="925450" cy="598600"/>
          </a:xfrm>
        </p:grpSpPr>
        <p:sp>
          <p:nvSpPr>
            <p:cNvPr id="268" name="Google Shape;268;p25"/>
            <p:cNvSpPr/>
            <p:nvPr/>
          </p:nvSpPr>
          <p:spPr>
            <a:xfrm>
              <a:off x="4085050" y="2533375"/>
              <a:ext cx="284350" cy="284350"/>
            </a:xfrm>
            <a:custGeom>
              <a:avLst/>
              <a:gdLst/>
              <a:ahLst/>
              <a:cxnLst/>
              <a:rect l="l" t="t" r="r" b="b"/>
              <a:pathLst>
                <a:path w="11374" h="11374" extrusionOk="0">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5"/>
            <p:cNvSpPr/>
            <p:nvPr/>
          </p:nvSpPr>
          <p:spPr>
            <a:xfrm>
              <a:off x="4085050" y="2847625"/>
              <a:ext cx="284350" cy="284350"/>
            </a:xfrm>
            <a:custGeom>
              <a:avLst/>
              <a:gdLst/>
              <a:ahLst/>
              <a:cxnLst/>
              <a:rect l="l" t="t" r="r" b="b"/>
              <a:pathLst>
                <a:path w="11374" h="11374" extrusionOk="0">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5"/>
            <p:cNvSpPr/>
            <p:nvPr/>
          </p:nvSpPr>
          <p:spPr>
            <a:xfrm>
              <a:off x="4406775" y="2847625"/>
              <a:ext cx="284350" cy="284350"/>
            </a:xfrm>
            <a:custGeom>
              <a:avLst/>
              <a:gdLst/>
              <a:ahLst/>
              <a:cxnLst/>
              <a:rect l="l" t="t" r="r" b="b"/>
              <a:pathLst>
                <a:path w="11374" h="11374" extrusionOk="0">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5"/>
            <p:cNvSpPr/>
            <p:nvPr/>
          </p:nvSpPr>
          <p:spPr>
            <a:xfrm>
              <a:off x="3765675" y="2847625"/>
              <a:ext cx="284350" cy="284350"/>
            </a:xfrm>
            <a:custGeom>
              <a:avLst/>
              <a:gdLst/>
              <a:ahLst/>
              <a:cxnLst/>
              <a:rect l="l" t="t" r="r" b="b"/>
              <a:pathLst>
                <a:path w="11374" h="11374" extrusionOk="0">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25"/>
          <p:cNvGrpSpPr/>
          <p:nvPr/>
        </p:nvGrpSpPr>
        <p:grpSpPr>
          <a:xfrm rot="935518">
            <a:off x="7759785" y="1550822"/>
            <a:ext cx="646871" cy="973667"/>
            <a:chOff x="4865150" y="3459975"/>
            <a:chExt cx="606450" cy="912825"/>
          </a:xfrm>
        </p:grpSpPr>
        <p:sp>
          <p:nvSpPr>
            <p:cNvPr id="273" name="Google Shape;273;p25"/>
            <p:cNvSpPr/>
            <p:nvPr/>
          </p:nvSpPr>
          <p:spPr>
            <a:xfrm>
              <a:off x="4865550" y="3774225"/>
              <a:ext cx="284325" cy="284325"/>
            </a:xfrm>
            <a:custGeom>
              <a:avLst/>
              <a:gdLst/>
              <a:ahLst/>
              <a:cxnLst/>
              <a:rect l="l" t="t" r="r" b="b"/>
              <a:pathLst>
                <a:path w="11373" h="11373" extrusionOk="0">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a:off x="4865150" y="3459975"/>
              <a:ext cx="284350" cy="284350"/>
            </a:xfrm>
            <a:custGeom>
              <a:avLst/>
              <a:gdLst/>
              <a:ahLst/>
              <a:cxnLst/>
              <a:rect l="l" t="t" r="r" b="b"/>
              <a:pathLst>
                <a:path w="11374" h="11374" extrusionOk="0">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5"/>
            <p:cNvSpPr/>
            <p:nvPr/>
          </p:nvSpPr>
          <p:spPr>
            <a:xfrm>
              <a:off x="4865550" y="4088475"/>
              <a:ext cx="284325" cy="284325"/>
            </a:xfrm>
            <a:custGeom>
              <a:avLst/>
              <a:gdLst/>
              <a:ahLst/>
              <a:cxnLst/>
              <a:rect l="l" t="t" r="r" b="b"/>
              <a:pathLst>
                <a:path w="11373" h="11373" extrusionOk="0">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5"/>
            <p:cNvSpPr/>
            <p:nvPr/>
          </p:nvSpPr>
          <p:spPr>
            <a:xfrm>
              <a:off x="5187275" y="4088075"/>
              <a:ext cx="284325" cy="284325"/>
            </a:xfrm>
            <a:custGeom>
              <a:avLst/>
              <a:gdLst/>
              <a:ahLst/>
              <a:cxnLst/>
              <a:rect l="l" t="t" r="r" b="b"/>
              <a:pathLst>
                <a:path w="11373" h="11373" extrusionOk="0">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5"/>
          <p:cNvGrpSpPr/>
          <p:nvPr/>
        </p:nvGrpSpPr>
        <p:grpSpPr>
          <a:xfrm rot="1914311">
            <a:off x="7589394" y="484287"/>
            <a:ext cx="987635" cy="638537"/>
            <a:chOff x="3586125" y="4525175"/>
            <a:chExt cx="925825" cy="598575"/>
          </a:xfrm>
        </p:grpSpPr>
        <p:sp>
          <p:nvSpPr>
            <p:cNvPr id="278" name="Google Shape;278;p25"/>
            <p:cNvSpPr/>
            <p:nvPr/>
          </p:nvSpPr>
          <p:spPr>
            <a:xfrm>
              <a:off x="3905875" y="4525175"/>
              <a:ext cx="284350" cy="284350"/>
            </a:xfrm>
            <a:custGeom>
              <a:avLst/>
              <a:gdLst/>
              <a:ahLst/>
              <a:cxnLst/>
              <a:rect l="l" t="t" r="r" b="b"/>
              <a:pathLst>
                <a:path w="11374" h="11374" extrusionOk="0">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5"/>
            <p:cNvSpPr/>
            <p:nvPr/>
          </p:nvSpPr>
          <p:spPr>
            <a:xfrm>
              <a:off x="3905875" y="4839425"/>
              <a:ext cx="284350" cy="284325"/>
            </a:xfrm>
            <a:custGeom>
              <a:avLst/>
              <a:gdLst/>
              <a:ahLst/>
              <a:cxnLst/>
              <a:rect l="l" t="t" r="r" b="b"/>
              <a:pathLst>
                <a:path w="11374" h="11373" extrusionOk="0">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5"/>
            <p:cNvSpPr/>
            <p:nvPr/>
          </p:nvSpPr>
          <p:spPr>
            <a:xfrm>
              <a:off x="4227600" y="4839425"/>
              <a:ext cx="284350" cy="284325"/>
            </a:xfrm>
            <a:custGeom>
              <a:avLst/>
              <a:gdLst/>
              <a:ahLst/>
              <a:cxnLst/>
              <a:rect l="l" t="t" r="r" b="b"/>
              <a:pathLst>
                <a:path w="11374" h="11373" extrusionOk="0">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a:off x="3586125" y="4525175"/>
              <a:ext cx="284325" cy="284350"/>
            </a:xfrm>
            <a:custGeom>
              <a:avLst/>
              <a:gdLst/>
              <a:ahLst/>
              <a:cxnLst/>
              <a:rect l="l" t="t" r="r" b="b"/>
              <a:pathLst>
                <a:path w="11373" h="11374" extrusionOk="0">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25"/>
          <p:cNvGrpSpPr/>
          <p:nvPr/>
        </p:nvGrpSpPr>
        <p:grpSpPr>
          <a:xfrm rot="-1323525">
            <a:off x="7498658" y="2901811"/>
            <a:ext cx="987561" cy="638489"/>
            <a:chOff x="3586125" y="4525175"/>
            <a:chExt cx="925825" cy="598575"/>
          </a:xfrm>
        </p:grpSpPr>
        <p:sp>
          <p:nvSpPr>
            <p:cNvPr id="283" name="Google Shape;283;p25"/>
            <p:cNvSpPr/>
            <p:nvPr/>
          </p:nvSpPr>
          <p:spPr>
            <a:xfrm>
              <a:off x="3905875" y="4525175"/>
              <a:ext cx="284350" cy="284350"/>
            </a:xfrm>
            <a:custGeom>
              <a:avLst/>
              <a:gdLst/>
              <a:ahLst/>
              <a:cxnLst/>
              <a:rect l="l" t="t" r="r" b="b"/>
              <a:pathLst>
                <a:path w="11374" h="11374" extrusionOk="0">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p:nvPr/>
          </p:nvSpPr>
          <p:spPr>
            <a:xfrm>
              <a:off x="3905875" y="4839425"/>
              <a:ext cx="284350" cy="284325"/>
            </a:xfrm>
            <a:custGeom>
              <a:avLst/>
              <a:gdLst/>
              <a:ahLst/>
              <a:cxnLst/>
              <a:rect l="l" t="t" r="r" b="b"/>
              <a:pathLst>
                <a:path w="11374" h="11373" extrusionOk="0">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4227600" y="4839425"/>
              <a:ext cx="284350" cy="284325"/>
            </a:xfrm>
            <a:custGeom>
              <a:avLst/>
              <a:gdLst/>
              <a:ahLst/>
              <a:cxnLst/>
              <a:rect l="l" t="t" r="r" b="b"/>
              <a:pathLst>
                <a:path w="11374" h="11373" extrusionOk="0">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3586125" y="4525175"/>
              <a:ext cx="284325" cy="284350"/>
            </a:xfrm>
            <a:custGeom>
              <a:avLst/>
              <a:gdLst/>
              <a:ahLst/>
              <a:cxnLst/>
              <a:rect l="l" t="t" r="r" b="b"/>
              <a:pathLst>
                <a:path w="11373" h="11374" extrusionOk="0">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19" name="Google Shape;19;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13225" y="1246950"/>
            <a:ext cx="7717500" cy="33570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grpSp>
        <p:nvGrpSpPr>
          <p:cNvPr id="21" name="Google Shape;21;p4"/>
          <p:cNvGrpSpPr/>
          <p:nvPr/>
        </p:nvGrpSpPr>
        <p:grpSpPr>
          <a:xfrm rot="1568390">
            <a:off x="139365" y="3733783"/>
            <a:ext cx="691519" cy="447289"/>
            <a:chOff x="3765675" y="2533375"/>
            <a:chExt cx="925450" cy="598600"/>
          </a:xfrm>
        </p:grpSpPr>
        <p:sp>
          <p:nvSpPr>
            <p:cNvPr id="22" name="Google Shape;22;p4"/>
            <p:cNvSpPr/>
            <p:nvPr/>
          </p:nvSpPr>
          <p:spPr>
            <a:xfrm>
              <a:off x="4085050" y="2533375"/>
              <a:ext cx="284350" cy="284350"/>
            </a:xfrm>
            <a:custGeom>
              <a:avLst/>
              <a:gdLst/>
              <a:ahLst/>
              <a:cxnLst/>
              <a:rect l="l" t="t" r="r" b="b"/>
              <a:pathLst>
                <a:path w="11374" h="11374" extrusionOk="0">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4085050" y="2847625"/>
              <a:ext cx="284350" cy="284350"/>
            </a:xfrm>
            <a:custGeom>
              <a:avLst/>
              <a:gdLst/>
              <a:ahLst/>
              <a:cxnLst/>
              <a:rect l="l" t="t" r="r" b="b"/>
              <a:pathLst>
                <a:path w="11374" h="11374" extrusionOk="0">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4406775" y="2847625"/>
              <a:ext cx="284350" cy="284350"/>
            </a:xfrm>
            <a:custGeom>
              <a:avLst/>
              <a:gdLst/>
              <a:ahLst/>
              <a:cxnLst/>
              <a:rect l="l" t="t" r="r" b="b"/>
              <a:pathLst>
                <a:path w="11374" h="11374" extrusionOk="0">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3765675" y="2847625"/>
              <a:ext cx="284350" cy="284350"/>
            </a:xfrm>
            <a:custGeom>
              <a:avLst/>
              <a:gdLst/>
              <a:ahLst/>
              <a:cxnLst/>
              <a:rect l="l" t="t" r="r" b="b"/>
              <a:pathLst>
                <a:path w="11374" h="11374" extrusionOk="0">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rot="-1323463">
            <a:off x="8201458" y="793804"/>
            <a:ext cx="691767" cy="447249"/>
            <a:chOff x="3586125" y="4525175"/>
            <a:chExt cx="925825" cy="598575"/>
          </a:xfrm>
        </p:grpSpPr>
        <p:sp>
          <p:nvSpPr>
            <p:cNvPr id="27" name="Google Shape;27;p4"/>
            <p:cNvSpPr/>
            <p:nvPr/>
          </p:nvSpPr>
          <p:spPr>
            <a:xfrm>
              <a:off x="3905875" y="4525175"/>
              <a:ext cx="284350" cy="284350"/>
            </a:xfrm>
            <a:custGeom>
              <a:avLst/>
              <a:gdLst/>
              <a:ahLst/>
              <a:cxnLst/>
              <a:rect l="l" t="t" r="r" b="b"/>
              <a:pathLst>
                <a:path w="11374" h="11374" extrusionOk="0">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3905875" y="4839425"/>
              <a:ext cx="284350" cy="284325"/>
            </a:xfrm>
            <a:custGeom>
              <a:avLst/>
              <a:gdLst/>
              <a:ahLst/>
              <a:cxnLst/>
              <a:rect l="l" t="t" r="r" b="b"/>
              <a:pathLst>
                <a:path w="11374" h="11373" extrusionOk="0">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4227600" y="4839425"/>
              <a:ext cx="284350" cy="284325"/>
            </a:xfrm>
            <a:custGeom>
              <a:avLst/>
              <a:gdLst/>
              <a:ahLst/>
              <a:cxnLst/>
              <a:rect l="l" t="t" r="r" b="b"/>
              <a:pathLst>
                <a:path w="11374" h="11373" extrusionOk="0">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3586125" y="4525175"/>
              <a:ext cx="284325" cy="284350"/>
            </a:xfrm>
            <a:custGeom>
              <a:avLst/>
              <a:gdLst/>
              <a:ahLst/>
              <a:cxnLst/>
              <a:rect l="l" t="t" r="r" b="b"/>
              <a:pathLst>
                <a:path w="11373" h="11374" extrusionOk="0">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pic>
        <p:nvPicPr>
          <p:cNvPr id="32" name="Google Shape;32;p5"/>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33" name="Google Shape;33;p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5"/>
          <p:cNvSpPr txBox="1">
            <a:spLocks noGrp="1"/>
          </p:cNvSpPr>
          <p:nvPr>
            <p:ph type="body" idx="1"/>
          </p:nvPr>
        </p:nvSpPr>
        <p:spPr>
          <a:xfrm>
            <a:off x="3586125" y="1528550"/>
            <a:ext cx="4093200" cy="114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body" idx="2"/>
          </p:nvPr>
        </p:nvSpPr>
        <p:spPr>
          <a:xfrm>
            <a:off x="1464652" y="3165550"/>
            <a:ext cx="4093200" cy="1143600"/>
          </a:xfrm>
          <a:prstGeom prst="rect">
            <a:avLst/>
          </a:prstGeom>
        </p:spPr>
        <p:txBody>
          <a:bodyPr spcFirstLastPara="1" wrap="square" lIns="91425" tIns="91425" rIns="91425" bIns="91425" anchor="t" anchorCtr="0">
            <a:noAutofit/>
          </a:bodyPr>
          <a:lstStyle>
            <a:lvl1pPr marL="457200" lvl="0" indent="-317500" algn="r">
              <a:spcBef>
                <a:spcPts val="0"/>
              </a:spcBef>
              <a:spcAft>
                <a:spcPts val="0"/>
              </a:spcAft>
              <a:buSzPts val="14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pic>
        <p:nvPicPr>
          <p:cNvPr id="55" name="Google Shape;55;p7"/>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56" name="Google Shape;56;p7"/>
          <p:cNvSpPr txBox="1">
            <a:spLocks noGrp="1"/>
          </p:cNvSpPr>
          <p:nvPr>
            <p:ph type="title"/>
          </p:nvPr>
        </p:nvSpPr>
        <p:spPr>
          <a:xfrm>
            <a:off x="2548950" y="1196167"/>
            <a:ext cx="4046100" cy="755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3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7"/>
          <p:cNvSpPr txBox="1">
            <a:spLocks noGrp="1"/>
          </p:cNvSpPr>
          <p:nvPr>
            <p:ph type="body" idx="1"/>
          </p:nvPr>
        </p:nvSpPr>
        <p:spPr>
          <a:xfrm>
            <a:off x="2548950" y="1951867"/>
            <a:ext cx="4046100" cy="19797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grpSp>
        <p:nvGrpSpPr>
          <p:cNvPr id="58" name="Google Shape;58;p7"/>
          <p:cNvGrpSpPr/>
          <p:nvPr/>
        </p:nvGrpSpPr>
        <p:grpSpPr>
          <a:xfrm rot="-9333733" flipH="1">
            <a:off x="575538" y="2417065"/>
            <a:ext cx="606443" cy="912814"/>
            <a:chOff x="4865150" y="3459975"/>
            <a:chExt cx="606450" cy="912825"/>
          </a:xfrm>
        </p:grpSpPr>
        <p:sp>
          <p:nvSpPr>
            <p:cNvPr id="59" name="Google Shape;59;p7"/>
            <p:cNvSpPr/>
            <p:nvPr/>
          </p:nvSpPr>
          <p:spPr>
            <a:xfrm>
              <a:off x="4865550" y="3774225"/>
              <a:ext cx="284325" cy="284325"/>
            </a:xfrm>
            <a:custGeom>
              <a:avLst/>
              <a:gdLst/>
              <a:ahLst/>
              <a:cxnLst/>
              <a:rect l="l" t="t" r="r" b="b"/>
              <a:pathLst>
                <a:path w="11373" h="11373" extrusionOk="0">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4865150" y="3459975"/>
              <a:ext cx="284350" cy="284350"/>
            </a:xfrm>
            <a:custGeom>
              <a:avLst/>
              <a:gdLst/>
              <a:ahLst/>
              <a:cxnLst/>
              <a:rect l="l" t="t" r="r" b="b"/>
              <a:pathLst>
                <a:path w="11374" h="11374" extrusionOk="0">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4865550" y="4088475"/>
              <a:ext cx="284325" cy="284325"/>
            </a:xfrm>
            <a:custGeom>
              <a:avLst/>
              <a:gdLst/>
              <a:ahLst/>
              <a:cxnLst/>
              <a:rect l="l" t="t" r="r" b="b"/>
              <a:pathLst>
                <a:path w="11373" h="11373" extrusionOk="0">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5187275" y="4088075"/>
              <a:ext cx="284325" cy="284325"/>
            </a:xfrm>
            <a:custGeom>
              <a:avLst/>
              <a:gdLst/>
              <a:ahLst/>
              <a:cxnLst/>
              <a:rect l="l" t="t" r="r" b="b"/>
              <a:pathLst>
                <a:path w="11373" h="11373" extrusionOk="0">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7"/>
          <p:cNvGrpSpPr/>
          <p:nvPr/>
        </p:nvGrpSpPr>
        <p:grpSpPr>
          <a:xfrm rot="9231464" flipH="1">
            <a:off x="7801530" y="1274725"/>
            <a:ext cx="925447" cy="598598"/>
            <a:chOff x="3765675" y="2533375"/>
            <a:chExt cx="925450" cy="598600"/>
          </a:xfrm>
        </p:grpSpPr>
        <p:sp>
          <p:nvSpPr>
            <p:cNvPr id="64" name="Google Shape;64;p7"/>
            <p:cNvSpPr/>
            <p:nvPr/>
          </p:nvSpPr>
          <p:spPr>
            <a:xfrm>
              <a:off x="4085050" y="2533375"/>
              <a:ext cx="284350" cy="284350"/>
            </a:xfrm>
            <a:custGeom>
              <a:avLst/>
              <a:gdLst/>
              <a:ahLst/>
              <a:cxnLst/>
              <a:rect l="l" t="t" r="r" b="b"/>
              <a:pathLst>
                <a:path w="11374" h="11374" extrusionOk="0">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a:off x="4085050" y="2847625"/>
              <a:ext cx="284350" cy="284350"/>
            </a:xfrm>
            <a:custGeom>
              <a:avLst/>
              <a:gdLst/>
              <a:ahLst/>
              <a:cxnLst/>
              <a:rect l="l" t="t" r="r" b="b"/>
              <a:pathLst>
                <a:path w="11374" h="11374" extrusionOk="0">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4406775" y="2847625"/>
              <a:ext cx="284350" cy="284350"/>
            </a:xfrm>
            <a:custGeom>
              <a:avLst/>
              <a:gdLst/>
              <a:ahLst/>
              <a:cxnLst/>
              <a:rect l="l" t="t" r="r" b="b"/>
              <a:pathLst>
                <a:path w="11374" h="11374" extrusionOk="0">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a:off x="3765675" y="2847625"/>
              <a:ext cx="284350" cy="284350"/>
            </a:xfrm>
            <a:custGeom>
              <a:avLst/>
              <a:gdLst/>
              <a:ahLst/>
              <a:cxnLst/>
              <a:rect l="l" t="t" r="r" b="b"/>
              <a:pathLst>
                <a:path w="11374" h="11374" extrusionOk="0">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pic>
        <p:nvPicPr>
          <p:cNvPr id="69" name="Google Shape;69;p8"/>
          <p:cNvPicPr preferRelativeResize="0"/>
          <p:nvPr/>
        </p:nvPicPr>
        <p:blipFill>
          <a:blip r:embed="rId2">
            <a:alphaModFix/>
          </a:blip>
          <a:stretch>
            <a:fillRect/>
          </a:stretch>
        </p:blipFill>
        <p:spPr>
          <a:xfrm>
            <a:off x="0" y="502"/>
            <a:ext cx="9143998" cy="5142494"/>
          </a:xfrm>
          <a:prstGeom prst="rect">
            <a:avLst/>
          </a:prstGeom>
          <a:noFill/>
          <a:ln>
            <a:noFill/>
          </a:ln>
        </p:spPr>
      </p:pic>
      <p:sp>
        <p:nvSpPr>
          <p:cNvPr id="70" name="Google Shape;70;p8"/>
          <p:cNvSpPr txBox="1">
            <a:spLocks noGrp="1"/>
          </p:cNvSpPr>
          <p:nvPr>
            <p:ph type="title"/>
          </p:nvPr>
        </p:nvSpPr>
        <p:spPr>
          <a:xfrm>
            <a:off x="1385850" y="1440125"/>
            <a:ext cx="6372300" cy="2263200"/>
          </a:xfrm>
          <a:prstGeom prst="rect">
            <a:avLst/>
          </a:prstGeom>
          <a:solidFill>
            <a:schemeClr val="dk1"/>
          </a:solidFill>
        </p:spPr>
        <p:txBody>
          <a:bodyPr spcFirstLastPara="1" wrap="square" lIns="91425" tIns="91425" rIns="91425" bIns="91425" anchor="ctr" anchorCtr="0">
            <a:noAutofit/>
          </a:bodyPr>
          <a:lstStyle>
            <a:lvl1pPr lvl="0" algn="ctr">
              <a:spcBef>
                <a:spcPts val="0"/>
              </a:spcBef>
              <a:spcAft>
                <a:spcPts val="0"/>
              </a:spcAft>
              <a:buClr>
                <a:schemeClr val="dk2"/>
              </a:buClr>
              <a:buSzPts val="4800"/>
              <a:buNone/>
              <a:defRPr sz="7200">
                <a:solidFill>
                  <a:schemeClr val="dk2"/>
                </a:solidFill>
              </a:defRPr>
            </a:lvl1pPr>
            <a:lvl2pPr lvl="1">
              <a:spcBef>
                <a:spcPts val="0"/>
              </a:spcBef>
              <a:spcAft>
                <a:spcPts val="0"/>
              </a:spcAft>
              <a:buClr>
                <a:schemeClr val="dk2"/>
              </a:buClr>
              <a:buSzPts val="4800"/>
              <a:buNone/>
              <a:defRPr sz="4800">
                <a:solidFill>
                  <a:schemeClr val="dk2"/>
                </a:solidFill>
              </a:defRPr>
            </a:lvl2pPr>
            <a:lvl3pPr lvl="2">
              <a:spcBef>
                <a:spcPts val="0"/>
              </a:spcBef>
              <a:spcAft>
                <a:spcPts val="0"/>
              </a:spcAft>
              <a:buClr>
                <a:schemeClr val="dk2"/>
              </a:buClr>
              <a:buSzPts val="4800"/>
              <a:buNone/>
              <a:defRPr sz="4800">
                <a:solidFill>
                  <a:schemeClr val="dk2"/>
                </a:solidFill>
              </a:defRPr>
            </a:lvl3pPr>
            <a:lvl4pPr lvl="3">
              <a:spcBef>
                <a:spcPts val="0"/>
              </a:spcBef>
              <a:spcAft>
                <a:spcPts val="0"/>
              </a:spcAft>
              <a:buClr>
                <a:schemeClr val="dk2"/>
              </a:buClr>
              <a:buSzPts val="4800"/>
              <a:buNone/>
              <a:defRPr sz="4800">
                <a:solidFill>
                  <a:schemeClr val="dk2"/>
                </a:solidFill>
              </a:defRPr>
            </a:lvl4pPr>
            <a:lvl5pPr lvl="4">
              <a:spcBef>
                <a:spcPts val="0"/>
              </a:spcBef>
              <a:spcAft>
                <a:spcPts val="0"/>
              </a:spcAft>
              <a:buClr>
                <a:schemeClr val="dk2"/>
              </a:buClr>
              <a:buSzPts val="4800"/>
              <a:buNone/>
              <a:defRPr sz="4800">
                <a:solidFill>
                  <a:schemeClr val="dk2"/>
                </a:solidFill>
              </a:defRPr>
            </a:lvl5pPr>
            <a:lvl6pPr lvl="5">
              <a:spcBef>
                <a:spcPts val="0"/>
              </a:spcBef>
              <a:spcAft>
                <a:spcPts val="0"/>
              </a:spcAft>
              <a:buClr>
                <a:schemeClr val="dk2"/>
              </a:buClr>
              <a:buSzPts val="4800"/>
              <a:buNone/>
              <a:defRPr sz="4800">
                <a:solidFill>
                  <a:schemeClr val="dk2"/>
                </a:solidFill>
              </a:defRPr>
            </a:lvl6pPr>
            <a:lvl7pPr lvl="6">
              <a:spcBef>
                <a:spcPts val="0"/>
              </a:spcBef>
              <a:spcAft>
                <a:spcPts val="0"/>
              </a:spcAft>
              <a:buClr>
                <a:schemeClr val="dk2"/>
              </a:buClr>
              <a:buSzPts val="4800"/>
              <a:buNone/>
              <a:defRPr sz="4800">
                <a:solidFill>
                  <a:schemeClr val="dk2"/>
                </a:solidFill>
              </a:defRPr>
            </a:lvl7pPr>
            <a:lvl8pPr lvl="7">
              <a:spcBef>
                <a:spcPts val="0"/>
              </a:spcBef>
              <a:spcAft>
                <a:spcPts val="0"/>
              </a:spcAft>
              <a:buClr>
                <a:schemeClr val="dk2"/>
              </a:buClr>
              <a:buSzPts val="4800"/>
              <a:buNone/>
              <a:defRPr sz="4800">
                <a:solidFill>
                  <a:schemeClr val="dk2"/>
                </a:solidFill>
              </a:defRPr>
            </a:lvl8pPr>
            <a:lvl9pPr lvl="8">
              <a:spcBef>
                <a:spcPts val="0"/>
              </a:spcBef>
              <a:spcAft>
                <a:spcPts val="0"/>
              </a:spcAft>
              <a:buClr>
                <a:schemeClr val="dk2"/>
              </a:buClr>
              <a:buSzPts val="4800"/>
              <a:buNone/>
              <a:defRPr sz="4800">
                <a:solidFill>
                  <a:schemeClr val="dk2"/>
                </a:solidFill>
              </a:defRPr>
            </a:lvl9pPr>
          </a:lstStyle>
          <a:p>
            <a:endParaRPr/>
          </a:p>
        </p:txBody>
      </p:sp>
      <p:grpSp>
        <p:nvGrpSpPr>
          <p:cNvPr id="71" name="Google Shape;71;p8"/>
          <p:cNvGrpSpPr/>
          <p:nvPr/>
        </p:nvGrpSpPr>
        <p:grpSpPr>
          <a:xfrm rot="1568536">
            <a:off x="7789930" y="4080067"/>
            <a:ext cx="925447" cy="598598"/>
            <a:chOff x="3765675" y="2533375"/>
            <a:chExt cx="925450" cy="598600"/>
          </a:xfrm>
        </p:grpSpPr>
        <p:sp>
          <p:nvSpPr>
            <p:cNvPr id="72" name="Google Shape;72;p8"/>
            <p:cNvSpPr/>
            <p:nvPr/>
          </p:nvSpPr>
          <p:spPr>
            <a:xfrm>
              <a:off x="4085050" y="2533375"/>
              <a:ext cx="284350" cy="284350"/>
            </a:xfrm>
            <a:custGeom>
              <a:avLst/>
              <a:gdLst/>
              <a:ahLst/>
              <a:cxnLst/>
              <a:rect l="l" t="t" r="r" b="b"/>
              <a:pathLst>
                <a:path w="11374" h="11374" extrusionOk="0">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4085050" y="2847625"/>
              <a:ext cx="284350" cy="284350"/>
            </a:xfrm>
            <a:custGeom>
              <a:avLst/>
              <a:gdLst/>
              <a:ahLst/>
              <a:cxnLst/>
              <a:rect l="l" t="t" r="r" b="b"/>
              <a:pathLst>
                <a:path w="11374" h="11374" extrusionOk="0">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4406775" y="2847625"/>
              <a:ext cx="284350" cy="284350"/>
            </a:xfrm>
            <a:custGeom>
              <a:avLst/>
              <a:gdLst/>
              <a:ahLst/>
              <a:cxnLst/>
              <a:rect l="l" t="t" r="r" b="b"/>
              <a:pathLst>
                <a:path w="11374" h="11374" extrusionOk="0">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3765675" y="2847625"/>
              <a:ext cx="284350" cy="284350"/>
            </a:xfrm>
            <a:custGeom>
              <a:avLst/>
              <a:gdLst/>
              <a:ahLst/>
              <a:cxnLst/>
              <a:rect l="l" t="t" r="r" b="b"/>
              <a:pathLst>
                <a:path w="11374" h="11374" extrusionOk="0">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8"/>
          <p:cNvGrpSpPr/>
          <p:nvPr/>
        </p:nvGrpSpPr>
        <p:grpSpPr>
          <a:xfrm rot="-1323342">
            <a:off x="5037010" y="358398"/>
            <a:ext cx="925806" cy="598563"/>
            <a:chOff x="3586125" y="4525175"/>
            <a:chExt cx="925825" cy="598575"/>
          </a:xfrm>
        </p:grpSpPr>
        <p:sp>
          <p:nvSpPr>
            <p:cNvPr id="77" name="Google Shape;77;p8"/>
            <p:cNvSpPr/>
            <p:nvPr/>
          </p:nvSpPr>
          <p:spPr>
            <a:xfrm>
              <a:off x="3905875" y="4525175"/>
              <a:ext cx="284350" cy="284350"/>
            </a:xfrm>
            <a:custGeom>
              <a:avLst/>
              <a:gdLst/>
              <a:ahLst/>
              <a:cxnLst/>
              <a:rect l="l" t="t" r="r" b="b"/>
              <a:pathLst>
                <a:path w="11374" h="11374" extrusionOk="0">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3905875" y="4839425"/>
              <a:ext cx="284350" cy="284325"/>
            </a:xfrm>
            <a:custGeom>
              <a:avLst/>
              <a:gdLst/>
              <a:ahLst/>
              <a:cxnLst/>
              <a:rect l="l" t="t" r="r" b="b"/>
              <a:pathLst>
                <a:path w="11374" h="11373" extrusionOk="0">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4227600" y="4839425"/>
              <a:ext cx="284350" cy="284325"/>
            </a:xfrm>
            <a:custGeom>
              <a:avLst/>
              <a:gdLst/>
              <a:ahLst/>
              <a:cxnLst/>
              <a:rect l="l" t="t" r="r" b="b"/>
              <a:pathLst>
                <a:path w="11374" h="11373" extrusionOk="0">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3586125" y="4525175"/>
              <a:ext cx="284325" cy="284350"/>
            </a:xfrm>
            <a:custGeom>
              <a:avLst/>
              <a:gdLst/>
              <a:ahLst/>
              <a:cxnLst/>
              <a:rect l="l" t="t" r="r" b="b"/>
              <a:pathLst>
                <a:path w="11373" h="11374" extrusionOk="0">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8"/>
          <p:cNvGrpSpPr/>
          <p:nvPr/>
        </p:nvGrpSpPr>
        <p:grpSpPr>
          <a:xfrm rot="-1466267">
            <a:off x="486063" y="442749"/>
            <a:ext cx="606443" cy="912814"/>
            <a:chOff x="4865150" y="3459975"/>
            <a:chExt cx="606450" cy="912825"/>
          </a:xfrm>
        </p:grpSpPr>
        <p:sp>
          <p:nvSpPr>
            <p:cNvPr id="82" name="Google Shape;82;p8"/>
            <p:cNvSpPr/>
            <p:nvPr/>
          </p:nvSpPr>
          <p:spPr>
            <a:xfrm>
              <a:off x="4865550" y="3774225"/>
              <a:ext cx="284325" cy="284325"/>
            </a:xfrm>
            <a:custGeom>
              <a:avLst/>
              <a:gdLst/>
              <a:ahLst/>
              <a:cxnLst/>
              <a:rect l="l" t="t" r="r" b="b"/>
              <a:pathLst>
                <a:path w="11373" h="11373" extrusionOk="0">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4865150" y="3459975"/>
              <a:ext cx="284350" cy="284350"/>
            </a:xfrm>
            <a:custGeom>
              <a:avLst/>
              <a:gdLst/>
              <a:ahLst/>
              <a:cxnLst/>
              <a:rect l="l" t="t" r="r" b="b"/>
              <a:pathLst>
                <a:path w="11374" h="11374" extrusionOk="0">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4865550" y="4088475"/>
              <a:ext cx="284325" cy="284325"/>
            </a:xfrm>
            <a:custGeom>
              <a:avLst/>
              <a:gdLst/>
              <a:ahLst/>
              <a:cxnLst/>
              <a:rect l="l" t="t" r="r" b="b"/>
              <a:pathLst>
                <a:path w="11373" h="11373" extrusionOk="0">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5187275" y="4088075"/>
              <a:ext cx="284325" cy="284325"/>
            </a:xfrm>
            <a:custGeom>
              <a:avLst/>
              <a:gdLst/>
              <a:ahLst/>
              <a:cxnLst/>
              <a:rect l="l" t="t" r="r" b="b"/>
              <a:pathLst>
                <a:path w="11373" h="11373" extrusionOk="0">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8"/>
          <p:cNvGrpSpPr/>
          <p:nvPr/>
        </p:nvGrpSpPr>
        <p:grpSpPr>
          <a:xfrm rot="3210428">
            <a:off x="1934375" y="4157654"/>
            <a:ext cx="925789" cy="598552"/>
            <a:chOff x="3586125" y="4525175"/>
            <a:chExt cx="925825" cy="598575"/>
          </a:xfrm>
        </p:grpSpPr>
        <p:sp>
          <p:nvSpPr>
            <p:cNvPr id="87" name="Google Shape;87;p8"/>
            <p:cNvSpPr/>
            <p:nvPr/>
          </p:nvSpPr>
          <p:spPr>
            <a:xfrm>
              <a:off x="3905875" y="4525175"/>
              <a:ext cx="284350" cy="284350"/>
            </a:xfrm>
            <a:custGeom>
              <a:avLst/>
              <a:gdLst/>
              <a:ahLst/>
              <a:cxnLst/>
              <a:rect l="l" t="t" r="r" b="b"/>
              <a:pathLst>
                <a:path w="11374" h="11374" extrusionOk="0">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3905875" y="4839425"/>
              <a:ext cx="284350" cy="284325"/>
            </a:xfrm>
            <a:custGeom>
              <a:avLst/>
              <a:gdLst/>
              <a:ahLst/>
              <a:cxnLst/>
              <a:rect l="l" t="t" r="r" b="b"/>
              <a:pathLst>
                <a:path w="11374" h="11373" extrusionOk="0">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4227600" y="4839425"/>
              <a:ext cx="284350" cy="284325"/>
            </a:xfrm>
            <a:custGeom>
              <a:avLst/>
              <a:gdLst/>
              <a:ahLst/>
              <a:cxnLst/>
              <a:rect l="l" t="t" r="r" b="b"/>
              <a:pathLst>
                <a:path w="11374" h="11373" extrusionOk="0">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3586125" y="4525175"/>
              <a:ext cx="284325" cy="284350"/>
            </a:xfrm>
            <a:custGeom>
              <a:avLst/>
              <a:gdLst/>
              <a:ahLst/>
              <a:cxnLst/>
              <a:rect l="l" t="t" r="r" b="b"/>
              <a:pathLst>
                <a:path w="11373" h="11374" extrusionOk="0">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29"/>
        <p:cNvGrpSpPr/>
        <p:nvPr/>
      </p:nvGrpSpPr>
      <p:grpSpPr>
        <a:xfrm>
          <a:off x="0" y="0"/>
          <a:ext cx="0" cy="0"/>
          <a:chOff x="0" y="0"/>
          <a:chExt cx="0" cy="0"/>
        </a:xfrm>
      </p:grpSpPr>
      <p:pic>
        <p:nvPicPr>
          <p:cNvPr id="230" name="Google Shape;230;p22"/>
          <p:cNvPicPr preferRelativeResize="0"/>
          <p:nvPr/>
        </p:nvPicPr>
        <p:blipFill>
          <a:blip r:embed="rId2">
            <a:alphaModFix/>
          </a:blip>
          <a:stretch>
            <a:fillRect/>
          </a:stretch>
        </p:blipFill>
        <p:spPr>
          <a:xfrm>
            <a:off x="0" y="502"/>
            <a:ext cx="9143998" cy="514249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5_1">
    <p:spTree>
      <p:nvGrpSpPr>
        <p:cNvPr id="1" name="Shape 231"/>
        <p:cNvGrpSpPr/>
        <p:nvPr/>
      </p:nvGrpSpPr>
      <p:grpSpPr>
        <a:xfrm>
          <a:off x="0" y="0"/>
          <a:ext cx="0" cy="0"/>
          <a:chOff x="0" y="0"/>
          <a:chExt cx="0" cy="0"/>
        </a:xfrm>
      </p:grpSpPr>
      <p:pic>
        <p:nvPicPr>
          <p:cNvPr id="232" name="Google Shape;232;p23"/>
          <p:cNvPicPr preferRelativeResize="0"/>
          <p:nvPr/>
        </p:nvPicPr>
        <p:blipFill>
          <a:blip r:embed="rId2">
            <a:alphaModFix/>
          </a:blip>
          <a:stretch>
            <a:fillRect/>
          </a:stretch>
        </p:blipFill>
        <p:spPr>
          <a:xfrm>
            <a:off x="0" y="502"/>
            <a:ext cx="9143998" cy="5142494"/>
          </a:xfrm>
          <a:prstGeom prst="rect">
            <a:avLst/>
          </a:prstGeom>
          <a:noFill/>
          <a:ln>
            <a:noFill/>
          </a:ln>
        </p:spPr>
      </p:pic>
      <p:grpSp>
        <p:nvGrpSpPr>
          <p:cNvPr id="233" name="Google Shape;233;p23"/>
          <p:cNvGrpSpPr/>
          <p:nvPr/>
        </p:nvGrpSpPr>
        <p:grpSpPr>
          <a:xfrm rot="-8606667">
            <a:off x="115812" y="4333867"/>
            <a:ext cx="691599" cy="447341"/>
            <a:chOff x="3765675" y="2533375"/>
            <a:chExt cx="925450" cy="598600"/>
          </a:xfrm>
        </p:grpSpPr>
        <p:sp>
          <p:nvSpPr>
            <p:cNvPr id="234" name="Google Shape;234;p23"/>
            <p:cNvSpPr/>
            <p:nvPr/>
          </p:nvSpPr>
          <p:spPr>
            <a:xfrm>
              <a:off x="4085050" y="2533375"/>
              <a:ext cx="284350" cy="284350"/>
            </a:xfrm>
            <a:custGeom>
              <a:avLst/>
              <a:gdLst/>
              <a:ahLst/>
              <a:cxnLst/>
              <a:rect l="l" t="t" r="r" b="b"/>
              <a:pathLst>
                <a:path w="11374" h="11374" extrusionOk="0">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4085050" y="2847625"/>
              <a:ext cx="284350" cy="284350"/>
            </a:xfrm>
            <a:custGeom>
              <a:avLst/>
              <a:gdLst/>
              <a:ahLst/>
              <a:cxnLst/>
              <a:rect l="l" t="t" r="r" b="b"/>
              <a:pathLst>
                <a:path w="11374" h="11374" extrusionOk="0">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a:off x="4406775" y="2847625"/>
              <a:ext cx="284350" cy="284350"/>
            </a:xfrm>
            <a:custGeom>
              <a:avLst/>
              <a:gdLst/>
              <a:ahLst/>
              <a:cxnLst/>
              <a:rect l="l" t="t" r="r" b="b"/>
              <a:pathLst>
                <a:path w="11374" h="11374" extrusionOk="0">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3765675" y="2847625"/>
              <a:ext cx="284350" cy="284350"/>
            </a:xfrm>
            <a:custGeom>
              <a:avLst/>
              <a:gdLst/>
              <a:ahLst/>
              <a:cxnLst/>
              <a:rect l="l" t="t" r="r" b="b"/>
              <a:pathLst>
                <a:path w="11374" h="11374" extrusionOk="0">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23"/>
          <p:cNvGrpSpPr/>
          <p:nvPr/>
        </p:nvGrpSpPr>
        <p:grpSpPr>
          <a:xfrm rot="935486">
            <a:off x="8279379" y="417995"/>
            <a:ext cx="453073" cy="681963"/>
            <a:chOff x="4865150" y="3459975"/>
            <a:chExt cx="606450" cy="912825"/>
          </a:xfrm>
        </p:grpSpPr>
        <p:sp>
          <p:nvSpPr>
            <p:cNvPr id="239" name="Google Shape;239;p23"/>
            <p:cNvSpPr/>
            <p:nvPr/>
          </p:nvSpPr>
          <p:spPr>
            <a:xfrm>
              <a:off x="4865550" y="3774225"/>
              <a:ext cx="284325" cy="284325"/>
            </a:xfrm>
            <a:custGeom>
              <a:avLst/>
              <a:gdLst/>
              <a:ahLst/>
              <a:cxnLst/>
              <a:rect l="l" t="t" r="r" b="b"/>
              <a:pathLst>
                <a:path w="11373" h="11373" extrusionOk="0">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4865150" y="3459975"/>
              <a:ext cx="284350" cy="284350"/>
            </a:xfrm>
            <a:custGeom>
              <a:avLst/>
              <a:gdLst/>
              <a:ahLst/>
              <a:cxnLst/>
              <a:rect l="l" t="t" r="r" b="b"/>
              <a:pathLst>
                <a:path w="11374" h="11374" extrusionOk="0">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4865550" y="4088475"/>
              <a:ext cx="284325" cy="284325"/>
            </a:xfrm>
            <a:custGeom>
              <a:avLst/>
              <a:gdLst/>
              <a:ahLst/>
              <a:cxnLst/>
              <a:rect l="l" t="t" r="r" b="b"/>
              <a:pathLst>
                <a:path w="11373" h="11373" extrusionOk="0">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5187275" y="4088075"/>
              <a:ext cx="284325" cy="284325"/>
            </a:xfrm>
            <a:custGeom>
              <a:avLst/>
              <a:gdLst/>
              <a:ahLst/>
              <a:cxnLst/>
              <a:rect l="l" t="t" r="r" b="b"/>
              <a:pathLst>
                <a:path w="11373" h="11373" extrusionOk="0">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23"/>
          <p:cNvGrpSpPr/>
          <p:nvPr/>
        </p:nvGrpSpPr>
        <p:grpSpPr>
          <a:xfrm rot="-1323463">
            <a:off x="463583" y="383329"/>
            <a:ext cx="691767" cy="447249"/>
            <a:chOff x="3586125" y="4525175"/>
            <a:chExt cx="925825" cy="598575"/>
          </a:xfrm>
        </p:grpSpPr>
        <p:sp>
          <p:nvSpPr>
            <p:cNvPr id="244" name="Google Shape;244;p23"/>
            <p:cNvSpPr/>
            <p:nvPr/>
          </p:nvSpPr>
          <p:spPr>
            <a:xfrm>
              <a:off x="3905875" y="4525175"/>
              <a:ext cx="284350" cy="284350"/>
            </a:xfrm>
            <a:custGeom>
              <a:avLst/>
              <a:gdLst/>
              <a:ahLst/>
              <a:cxnLst/>
              <a:rect l="l" t="t" r="r" b="b"/>
              <a:pathLst>
                <a:path w="11374" h="11374" extrusionOk="0">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3905875" y="4839425"/>
              <a:ext cx="284350" cy="284325"/>
            </a:xfrm>
            <a:custGeom>
              <a:avLst/>
              <a:gdLst/>
              <a:ahLst/>
              <a:cxnLst/>
              <a:rect l="l" t="t" r="r" b="b"/>
              <a:pathLst>
                <a:path w="11374" h="11373" extrusionOk="0">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4227600" y="4839425"/>
              <a:ext cx="284350" cy="284325"/>
            </a:xfrm>
            <a:custGeom>
              <a:avLst/>
              <a:gdLst/>
              <a:ahLst/>
              <a:cxnLst/>
              <a:rect l="l" t="t" r="r" b="b"/>
              <a:pathLst>
                <a:path w="11374" h="11373" extrusionOk="0">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3586125" y="4525175"/>
              <a:ext cx="284325" cy="284350"/>
            </a:xfrm>
            <a:custGeom>
              <a:avLst/>
              <a:gdLst/>
              <a:ahLst/>
              <a:cxnLst/>
              <a:rect l="l" t="t" r="r" b="b"/>
              <a:pathLst>
                <a:path w="11373" h="11374" extrusionOk="0">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3"/>
          <p:cNvGrpSpPr/>
          <p:nvPr/>
        </p:nvGrpSpPr>
        <p:grpSpPr>
          <a:xfrm rot="-1323463">
            <a:off x="8254733" y="4380329"/>
            <a:ext cx="691767" cy="447249"/>
            <a:chOff x="3586125" y="4525175"/>
            <a:chExt cx="925825" cy="598575"/>
          </a:xfrm>
        </p:grpSpPr>
        <p:sp>
          <p:nvSpPr>
            <p:cNvPr id="249" name="Google Shape;249;p23"/>
            <p:cNvSpPr/>
            <p:nvPr/>
          </p:nvSpPr>
          <p:spPr>
            <a:xfrm>
              <a:off x="3905875" y="4525175"/>
              <a:ext cx="284350" cy="284350"/>
            </a:xfrm>
            <a:custGeom>
              <a:avLst/>
              <a:gdLst/>
              <a:ahLst/>
              <a:cxnLst/>
              <a:rect l="l" t="t" r="r" b="b"/>
              <a:pathLst>
                <a:path w="11374" h="11374" extrusionOk="0">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3905875" y="4839425"/>
              <a:ext cx="284350" cy="284325"/>
            </a:xfrm>
            <a:custGeom>
              <a:avLst/>
              <a:gdLst/>
              <a:ahLst/>
              <a:cxnLst/>
              <a:rect l="l" t="t" r="r" b="b"/>
              <a:pathLst>
                <a:path w="11374" h="11373" extrusionOk="0">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4227600" y="4839425"/>
              <a:ext cx="284350" cy="284325"/>
            </a:xfrm>
            <a:custGeom>
              <a:avLst/>
              <a:gdLst/>
              <a:ahLst/>
              <a:cxnLst/>
              <a:rect l="l" t="t" r="r" b="b"/>
              <a:pathLst>
                <a:path w="11374" h="11373" extrusionOk="0">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3586125" y="4525175"/>
              <a:ext cx="284325" cy="284350"/>
            </a:xfrm>
            <a:custGeom>
              <a:avLst/>
              <a:gdLst/>
              <a:ahLst/>
              <a:cxnLst/>
              <a:rect l="l" t="t" r="r" b="b"/>
              <a:pathLst>
                <a:path w="11373" h="11374" extrusionOk="0">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5_1_1">
    <p:spTree>
      <p:nvGrpSpPr>
        <p:cNvPr id="1" name="Shape 253"/>
        <p:cNvGrpSpPr/>
        <p:nvPr/>
      </p:nvGrpSpPr>
      <p:grpSpPr>
        <a:xfrm>
          <a:off x="0" y="0"/>
          <a:ext cx="0" cy="0"/>
          <a:chOff x="0" y="0"/>
          <a:chExt cx="0" cy="0"/>
        </a:xfrm>
      </p:grpSpPr>
      <p:pic>
        <p:nvPicPr>
          <p:cNvPr id="254" name="Google Shape;254;p24"/>
          <p:cNvPicPr preferRelativeResize="0"/>
          <p:nvPr/>
        </p:nvPicPr>
        <p:blipFill>
          <a:blip r:embed="rId2">
            <a:alphaModFix/>
          </a:blip>
          <a:stretch>
            <a:fillRect/>
          </a:stretch>
        </p:blipFill>
        <p:spPr>
          <a:xfrm>
            <a:off x="0" y="502"/>
            <a:ext cx="9143998" cy="5142494"/>
          </a:xfrm>
          <a:prstGeom prst="rect">
            <a:avLst/>
          </a:prstGeom>
          <a:noFill/>
          <a:ln>
            <a:noFill/>
          </a:ln>
        </p:spPr>
      </p:pic>
      <p:grpSp>
        <p:nvGrpSpPr>
          <p:cNvPr id="255" name="Google Shape;255;p24"/>
          <p:cNvGrpSpPr/>
          <p:nvPr/>
        </p:nvGrpSpPr>
        <p:grpSpPr>
          <a:xfrm rot="-8606674">
            <a:off x="836265" y="3322822"/>
            <a:ext cx="1757049" cy="1136495"/>
            <a:chOff x="3765675" y="2533375"/>
            <a:chExt cx="925450" cy="598600"/>
          </a:xfrm>
        </p:grpSpPr>
        <p:sp>
          <p:nvSpPr>
            <p:cNvPr id="256" name="Google Shape;256;p24"/>
            <p:cNvSpPr/>
            <p:nvPr/>
          </p:nvSpPr>
          <p:spPr>
            <a:xfrm>
              <a:off x="4085050" y="2533375"/>
              <a:ext cx="284350" cy="284350"/>
            </a:xfrm>
            <a:custGeom>
              <a:avLst/>
              <a:gdLst/>
              <a:ahLst/>
              <a:cxnLst/>
              <a:rect l="l" t="t" r="r" b="b"/>
              <a:pathLst>
                <a:path w="11374" h="11374" extrusionOk="0">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4085050" y="2847625"/>
              <a:ext cx="284350" cy="284350"/>
            </a:xfrm>
            <a:custGeom>
              <a:avLst/>
              <a:gdLst/>
              <a:ahLst/>
              <a:cxnLst/>
              <a:rect l="l" t="t" r="r" b="b"/>
              <a:pathLst>
                <a:path w="11374" h="11374" extrusionOk="0">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4406775" y="2847625"/>
              <a:ext cx="284350" cy="284350"/>
            </a:xfrm>
            <a:custGeom>
              <a:avLst/>
              <a:gdLst/>
              <a:ahLst/>
              <a:cxnLst/>
              <a:rect l="l" t="t" r="r" b="b"/>
              <a:pathLst>
                <a:path w="11374" h="11374" extrusionOk="0">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a:off x="3765675" y="2847625"/>
              <a:ext cx="284350" cy="284350"/>
            </a:xfrm>
            <a:custGeom>
              <a:avLst/>
              <a:gdLst/>
              <a:ahLst/>
              <a:cxnLst/>
              <a:rect l="l" t="t" r="r" b="b"/>
              <a:pathLst>
                <a:path w="11374" h="11374" extrusionOk="0">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24"/>
          <p:cNvGrpSpPr/>
          <p:nvPr/>
        </p:nvGrpSpPr>
        <p:grpSpPr>
          <a:xfrm rot="-1323521">
            <a:off x="412989" y="697845"/>
            <a:ext cx="1757450" cy="1136247"/>
            <a:chOff x="3586125" y="4525175"/>
            <a:chExt cx="925825" cy="598575"/>
          </a:xfrm>
        </p:grpSpPr>
        <p:sp>
          <p:nvSpPr>
            <p:cNvPr id="261" name="Google Shape;261;p24"/>
            <p:cNvSpPr/>
            <p:nvPr/>
          </p:nvSpPr>
          <p:spPr>
            <a:xfrm>
              <a:off x="3905875" y="4525175"/>
              <a:ext cx="284350" cy="284350"/>
            </a:xfrm>
            <a:custGeom>
              <a:avLst/>
              <a:gdLst/>
              <a:ahLst/>
              <a:cxnLst/>
              <a:rect l="l" t="t" r="r" b="b"/>
              <a:pathLst>
                <a:path w="11374" h="11374" extrusionOk="0">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a:off x="3905875" y="4839425"/>
              <a:ext cx="284350" cy="284325"/>
            </a:xfrm>
            <a:custGeom>
              <a:avLst/>
              <a:gdLst/>
              <a:ahLst/>
              <a:cxnLst/>
              <a:rect l="l" t="t" r="r" b="b"/>
              <a:pathLst>
                <a:path w="11374" h="11373" extrusionOk="0">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4227600" y="4839425"/>
              <a:ext cx="284350" cy="284325"/>
            </a:xfrm>
            <a:custGeom>
              <a:avLst/>
              <a:gdLst/>
              <a:ahLst/>
              <a:cxnLst/>
              <a:rect l="l" t="t" r="r" b="b"/>
              <a:pathLst>
                <a:path w="11374" h="11373" extrusionOk="0">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a:off x="3586125" y="4525175"/>
              <a:ext cx="284325" cy="284350"/>
            </a:xfrm>
            <a:custGeom>
              <a:avLst/>
              <a:gdLst/>
              <a:ahLst/>
              <a:cxnLst/>
              <a:rect l="l" t="t" r="r" b="b"/>
              <a:pathLst>
                <a:path w="11373" h="11374" extrusionOk="0">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Hind Siliguri"/>
              <a:buNone/>
              <a:defRPr sz="2800" b="1">
                <a:solidFill>
                  <a:schemeClr val="dk1"/>
                </a:solidFill>
                <a:latin typeface="Hind Siliguri"/>
                <a:ea typeface="Hind Siliguri"/>
                <a:cs typeface="Hind Siliguri"/>
                <a:sym typeface="Hind Siliguri"/>
              </a:defRPr>
            </a:lvl1pPr>
            <a:lvl2pPr lvl="1">
              <a:spcBef>
                <a:spcPts val="0"/>
              </a:spcBef>
              <a:spcAft>
                <a:spcPts val="0"/>
              </a:spcAft>
              <a:buClr>
                <a:schemeClr val="dk1"/>
              </a:buClr>
              <a:buSzPts val="2800"/>
              <a:buFont typeface="Hind Siliguri"/>
              <a:buNone/>
              <a:defRPr sz="2800" b="1">
                <a:solidFill>
                  <a:schemeClr val="dk1"/>
                </a:solidFill>
                <a:latin typeface="Hind Siliguri"/>
                <a:ea typeface="Hind Siliguri"/>
                <a:cs typeface="Hind Siliguri"/>
                <a:sym typeface="Hind Siliguri"/>
              </a:defRPr>
            </a:lvl2pPr>
            <a:lvl3pPr lvl="2">
              <a:spcBef>
                <a:spcPts val="0"/>
              </a:spcBef>
              <a:spcAft>
                <a:spcPts val="0"/>
              </a:spcAft>
              <a:buClr>
                <a:schemeClr val="dk1"/>
              </a:buClr>
              <a:buSzPts val="2800"/>
              <a:buFont typeface="Hind Siliguri"/>
              <a:buNone/>
              <a:defRPr sz="2800" b="1">
                <a:solidFill>
                  <a:schemeClr val="dk1"/>
                </a:solidFill>
                <a:latin typeface="Hind Siliguri"/>
                <a:ea typeface="Hind Siliguri"/>
                <a:cs typeface="Hind Siliguri"/>
                <a:sym typeface="Hind Siliguri"/>
              </a:defRPr>
            </a:lvl3pPr>
            <a:lvl4pPr lvl="3">
              <a:spcBef>
                <a:spcPts val="0"/>
              </a:spcBef>
              <a:spcAft>
                <a:spcPts val="0"/>
              </a:spcAft>
              <a:buClr>
                <a:schemeClr val="dk1"/>
              </a:buClr>
              <a:buSzPts val="2800"/>
              <a:buFont typeface="Hind Siliguri"/>
              <a:buNone/>
              <a:defRPr sz="2800" b="1">
                <a:solidFill>
                  <a:schemeClr val="dk1"/>
                </a:solidFill>
                <a:latin typeface="Hind Siliguri"/>
                <a:ea typeface="Hind Siliguri"/>
                <a:cs typeface="Hind Siliguri"/>
                <a:sym typeface="Hind Siliguri"/>
              </a:defRPr>
            </a:lvl4pPr>
            <a:lvl5pPr lvl="4">
              <a:spcBef>
                <a:spcPts val="0"/>
              </a:spcBef>
              <a:spcAft>
                <a:spcPts val="0"/>
              </a:spcAft>
              <a:buClr>
                <a:schemeClr val="dk1"/>
              </a:buClr>
              <a:buSzPts val="2800"/>
              <a:buFont typeface="Hind Siliguri"/>
              <a:buNone/>
              <a:defRPr sz="2800" b="1">
                <a:solidFill>
                  <a:schemeClr val="dk1"/>
                </a:solidFill>
                <a:latin typeface="Hind Siliguri"/>
                <a:ea typeface="Hind Siliguri"/>
                <a:cs typeface="Hind Siliguri"/>
                <a:sym typeface="Hind Siliguri"/>
              </a:defRPr>
            </a:lvl5pPr>
            <a:lvl6pPr lvl="5">
              <a:spcBef>
                <a:spcPts val="0"/>
              </a:spcBef>
              <a:spcAft>
                <a:spcPts val="0"/>
              </a:spcAft>
              <a:buClr>
                <a:schemeClr val="dk1"/>
              </a:buClr>
              <a:buSzPts val="2800"/>
              <a:buFont typeface="Hind Siliguri"/>
              <a:buNone/>
              <a:defRPr sz="2800" b="1">
                <a:solidFill>
                  <a:schemeClr val="dk1"/>
                </a:solidFill>
                <a:latin typeface="Hind Siliguri"/>
                <a:ea typeface="Hind Siliguri"/>
                <a:cs typeface="Hind Siliguri"/>
                <a:sym typeface="Hind Siliguri"/>
              </a:defRPr>
            </a:lvl6pPr>
            <a:lvl7pPr lvl="6">
              <a:spcBef>
                <a:spcPts val="0"/>
              </a:spcBef>
              <a:spcAft>
                <a:spcPts val="0"/>
              </a:spcAft>
              <a:buClr>
                <a:schemeClr val="dk1"/>
              </a:buClr>
              <a:buSzPts val="2800"/>
              <a:buFont typeface="Hind Siliguri"/>
              <a:buNone/>
              <a:defRPr sz="2800" b="1">
                <a:solidFill>
                  <a:schemeClr val="dk1"/>
                </a:solidFill>
                <a:latin typeface="Hind Siliguri"/>
                <a:ea typeface="Hind Siliguri"/>
                <a:cs typeface="Hind Siliguri"/>
                <a:sym typeface="Hind Siliguri"/>
              </a:defRPr>
            </a:lvl7pPr>
            <a:lvl8pPr lvl="7">
              <a:spcBef>
                <a:spcPts val="0"/>
              </a:spcBef>
              <a:spcAft>
                <a:spcPts val="0"/>
              </a:spcAft>
              <a:buClr>
                <a:schemeClr val="dk1"/>
              </a:buClr>
              <a:buSzPts val="2800"/>
              <a:buFont typeface="Hind Siliguri"/>
              <a:buNone/>
              <a:defRPr sz="2800" b="1">
                <a:solidFill>
                  <a:schemeClr val="dk1"/>
                </a:solidFill>
                <a:latin typeface="Hind Siliguri"/>
                <a:ea typeface="Hind Siliguri"/>
                <a:cs typeface="Hind Siliguri"/>
                <a:sym typeface="Hind Siliguri"/>
              </a:defRPr>
            </a:lvl8pPr>
            <a:lvl9pPr lvl="8">
              <a:spcBef>
                <a:spcPts val="0"/>
              </a:spcBef>
              <a:spcAft>
                <a:spcPts val="0"/>
              </a:spcAft>
              <a:buClr>
                <a:schemeClr val="dk1"/>
              </a:buClr>
              <a:buSzPts val="2800"/>
              <a:buFont typeface="Hind Siliguri"/>
              <a:buNone/>
              <a:defRPr sz="2800" b="1">
                <a:solidFill>
                  <a:schemeClr val="dk1"/>
                </a:solidFill>
                <a:latin typeface="Hind Siliguri"/>
                <a:ea typeface="Hind Siliguri"/>
                <a:cs typeface="Hind Siliguri"/>
                <a:sym typeface="Hind Siliguri"/>
              </a:defRPr>
            </a:lvl9pPr>
          </a:lstStyle>
          <a:p>
            <a:endParaRPr/>
          </a:p>
        </p:txBody>
      </p:sp>
      <p:sp>
        <p:nvSpPr>
          <p:cNvPr id="7" name="Google Shape;7;p1"/>
          <p:cNvSpPr txBox="1">
            <a:spLocks noGrp="1"/>
          </p:cNvSpPr>
          <p:nvPr>
            <p:ph type="body" idx="1"/>
          </p:nvPr>
        </p:nvSpPr>
        <p:spPr>
          <a:xfrm>
            <a:off x="713225" y="1246950"/>
            <a:ext cx="7717500" cy="335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1pPr>
            <a:lvl2pPr marL="914400" lvl="1"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2pPr>
            <a:lvl3pPr marL="1371600" lvl="2"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3pPr>
            <a:lvl4pPr marL="1828800" lvl="3"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4pPr>
            <a:lvl5pPr marL="2286000" lvl="4"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5pPr>
            <a:lvl6pPr marL="2743200" lvl="5"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6pPr>
            <a:lvl7pPr marL="3200400" lvl="6"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7pPr>
            <a:lvl8pPr marL="3657600" lvl="7"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8pPr>
            <a:lvl9pPr marL="4114800" lvl="8" indent="-330200">
              <a:lnSpc>
                <a:spcPct val="100000"/>
              </a:lnSpc>
              <a:spcBef>
                <a:spcPts val="0"/>
              </a:spcBef>
              <a:spcAft>
                <a:spcPts val="0"/>
              </a:spcAft>
              <a:buClr>
                <a:schemeClr val="dk1"/>
              </a:buClr>
              <a:buSzPts val="1600"/>
              <a:buFont typeface="Lato"/>
              <a:buChar char="■"/>
              <a:defRPr sz="16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8"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8"/>
          <p:cNvSpPr txBox="1">
            <a:spLocks noGrp="1"/>
          </p:cNvSpPr>
          <p:nvPr>
            <p:ph type="ctrTitle"/>
          </p:nvPr>
        </p:nvSpPr>
        <p:spPr>
          <a:xfrm>
            <a:off x="806331" y="1338183"/>
            <a:ext cx="5002800" cy="7765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ShootAR</a:t>
            </a:r>
            <a:endParaRPr dirty="0"/>
          </a:p>
        </p:txBody>
      </p:sp>
      <p:sp>
        <p:nvSpPr>
          <p:cNvPr id="296" name="Google Shape;296;p28"/>
          <p:cNvSpPr txBox="1">
            <a:spLocks noGrp="1"/>
          </p:cNvSpPr>
          <p:nvPr>
            <p:ph type="subTitle" idx="1"/>
          </p:nvPr>
        </p:nvSpPr>
        <p:spPr>
          <a:xfrm>
            <a:off x="2396893" y="1887070"/>
            <a:ext cx="4350214" cy="8181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Submitted by:</a:t>
            </a:r>
          </a:p>
          <a:p>
            <a:pPr marL="285750" lvl="0" indent="-285750" algn="l" rtl="0">
              <a:spcBef>
                <a:spcPts val="0"/>
              </a:spcBef>
              <a:spcAft>
                <a:spcPts val="0"/>
              </a:spcAft>
              <a:buFontTx/>
              <a:buChar char="-"/>
            </a:pPr>
            <a:r>
              <a:rPr lang="en" dirty="0"/>
              <a:t>Kameswara Saidatta Srinivas Peddada</a:t>
            </a:r>
          </a:p>
          <a:p>
            <a:pPr marL="285750" lvl="0" indent="-285750" algn="l" rtl="0">
              <a:spcBef>
                <a:spcPts val="0"/>
              </a:spcBef>
              <a:spcAft>
                <a:spcPts val="0"/>
              </a:spcAft>
              <a:buFontTx/>
              <a:buChar char="-"/>
            </a:pPr>
            <a:r>
              <a:rPr lang="en" dirty="0"/>
              <a:t>Krishna Sravanthi Telapudi</a:t>
            </a:r>
          </a:p>
          <a:p>
            <a:pPr marL="285750" lvl="0" indent="-285750" algn="l" rtl="0">
              <a:spcBef>
                <a:spcPts val="0"/>
              </a:spcBef>
              <a:spcAft>
                <a:spcPts val="0"/>
              </a:spcAft>
              <a:buFontTx/>
              <a:buChar char="-"/>
            </a:pPr>
            <a:r>
              <a:rPr lang="en" dirty="0"/>
              <a:t>V. V. R Sri Charan Apparayacheruvu</a:t>
            </a:r>
          </a:p>
          <a:p>
            <a:pPr marL="285750" lvl="0" indent="-285750" algn="l" rtl="0">
              <a:spcBef>
                <a:spcPts val="0"/>
              </a:spcBef>
              <a:spcAft>
                <a:spcPts val="0"/>
              </a:spcAft>
              <a:buFontTx/>
              <a:buChar char="-"/>
            </a:pPr>
            <a:r>
              <a:rPr lang="en" dirty="0"/>
              <a:t>Kartik Peddinti</a:t>
            </a:r>
          </a:p>
          <a:p>
            <a:pPr marL="285750" lvl="0" indent="-285750" algn="l" rtl="0">
              <a:spcBef>
                <a:spcPts val="0"/>
              </a:spcBef>
              <a:spcAft>
                <a:spcPts val="0"/>
              </a:spcAft>
              <a:buFontTx/>
              <a:buChar char="-"/>
            </a:pPr>
            <a:r>
              <a:rPr lang="en" dirty="0"/>
              <a:t>Varnita Sharma</a:t>
            </a:r>
          </a:p>
          <a:p>
            <a:pPr marL="285750" lvl="0" indent="-285750" algn="l" rtl="0">
              <a:spcBef>
                <a:spcPts val="0"/>
              </a:spcBef>
              <a:spcAft>
                <a:spcPts val="0"/>
              </a:spcAft>
              <a:buFontTx/>
              <a:buChar char="-"/>
            </a:pPr>
            <a:r>
              <a:rPr lang="en" dirty="0"/>
              <a:t>Keneel Chirag Shah</a:t>
            </a:r>
          </a:p>
          <a:p>
            <a:pPr marL="285750" lvl="0" indent="-285750" algn="l" rtl="0">
              <a:spcBef>
                <a:spcPts val="0"/>
              </a:spcBef>
              <a:spcAft>
                <a:spcPts val="0"/>
              </a:spcAft>
              <a:buFontTx/>
              <a:buChar char="-"/>
            </a:pPr>
            <a:r>
              <a:rPr lang="en" dirty="0"/>
              <a:t>Mrinal Walia</a:t>
            </a:r>
          </a:p>
          <a:p>
            <a:pPr marL="285750" lvl="0" indent="-285750" algn="l" rtl="0">
              <a:spcBef>
                <a:spcPts val="0"/>
              </a:spcBef>
              <a:spcAft>
                <a:spcPts val="0"/>
              </a:spcAft>
              <a:buFontTx/>
              <a:buChar char="-"/>
            </a:pPr>
            <a:r>
              <a:rPr lang="en" dirty="0"/>
              <a:t>Venkata Sai Vardhan Seepala</a:t>
            </a:r>
          </a:p>
          <a:p>
            <a:pPr marL="285750" lvl="0" indent="-285750" algn="l" rtl="0">
              <a:spcBef>
                <a:spcPts val="0"/>
              </a:spcBef>
              <a:spcAft>
                <a:spcPts val="0"/>
              </a:spcAft>
              <a:buFontTx/>
              <a:buChar char="-"/>
            </a:pPr>
            <a:endParaRPr lang="en" dirty="0"/>
          </a:p>
          <a:p>
            <a:pPr marL="285750" lvl="0" indent="-285750" algn="l" rtl="0">
              <a:spcBef>
                <a:spcPts val="0"/>
              </a:spcBef>
              <a:spcAft>
                <a:spcPts val="0"/>
              </a:spcAft>
              <a:buFontTx/>
              <a:buChar char="-"/>
            </a:pPr>
            <a:endParaRPr lang="en" dirty="0"/>
          </a:p>
          <a:p>
            <a:pPr marL="0" lvl="0" indent="0" algn="l" rtl="0">
              <a:spcBef>
                <a:spcPts val="0"/>
              </a:spcBef>
              <a:spcAft>
                <a:spcPts val="0"/>
              </a:spcAft>
            </a:pPr>
            <a:r>
              <a:rPr lang="en" dirty="0"/>
              <a:t>	</a:t>
            </a:r>
          </a:p>
          <a:p>
            <a:pPr marL="0" lvl="0" indent="0" algn="l" rtl="0">
              <a:spcBef>
                <a:spcPts val="0"/>
              </a:spcBef>
              <a:spcAft>
                <a:spcPts val="0"/>
              </a:spcAft>
            </a:pPr>
            <a:endParaRPr dirty="0"/>
          </a:p>
        </p:txBody>
      </p:sp>
      <p:grpSp>
        <p:nvGrpSpPr>
          <p:cNvPr id="297" name="Google Shape;297;p28"/>
          <p:cNvGrpSpPr/>
          <p:nvPr/>
        </p:nvGrpSpPr>
        <p:grpSpPr>
          <a:xfrm>
            <a:off x="5530297" y="996688"/>
            <a:ext cx="3351374" cy="4332348"/>
            <a:chOff x="5523175" y="536475"/>
            <a:chExt cx="1855175" cy="2398200"/>
          </a:xfrm>
        </p:grpSpPr>
        <p:sp>
          <p:nvSpPr>
            <p:cNvPr id="298" name="Google Shape;298;p28"/>
            <p:cNvSpPr/>
            <p:nvPr/>
          </p:nvSpPr>
          <p:spPr>
            <a:xfrm>
              <a:off x="5523175" y="686500"/>
              <a:ext cx="1855175" cy="2248175"/>
            </a:xfrm>
            <a:custGeom>
              <a:avLst/>
              <a:gdLst/>
              <a:ahLst/>
              <a:cxnLst/>
              <a:rect l="l" t="t" r="r" b="b"/>
              <a:pathLst>
                <a:path w="74207" h="89927" fill="none" extrusionOk="0">
                  <a:moveTo>
                    <a:pt x="71749" y="8995"/>
                  </a:moveTo>
                  <a:cubicBezTo>
                    <a:pt x="70048" y="5924"/>
                    <a:pt x="67244" y="3514"/>
                    <a:pt x="64062" y="2080"/>
                  </a:cubicBezTo>
                  <a:cubicBezTo>
                    <a:pt x="60802" y="599"/>
                    <a:pt x="57147" y="174"/>
                    <a:pt x="53635" y="867"/>
                  </a:cubicBezTo>
                  <a:cubicBezTo>
                    <a:pt x="49965" y="1592"/>
                    <a:pt x="46546" y="3435"/>
                    <a:pt x="43821" y="5939"/>
                  </a:cubicBezTo>
                  <a:cubicBezTo>
                    <a:pt x="42498" y="7152"/>
                    <a:pt x="41333" y="8523"/>
                    <a:pt x="40340" y="10035"/>
                  </a:cubicBezTo>
                  <a:cubicBezTo>
                    <a:pt x="40183" y="10287"/>
                    <a:pt x="40592" y="10539"/>
                    <a:pt x="40766" y="10271"/>
                  </a:cubicBezTo>
                  <a:cubicBezTo>
                    <a:pt x="44766" y="4175"/>
                    <a:pt x="52233" y="1"/>
                    <a:pt x="59620" y="1230"/>
                  </a:cubicBezTo>
                  <a:cubicBezTo>
                    <a:pt x="63086" y="1797"/>
                    <a:pt x="66283" y="3435"/>
                    <a:pt x="68788" y="5892"/>
                  </a:cubicBezTo>
                  <a:cubicBezTo>
                    <a:pt x="71465" y="8570"/>
                    <a:pt x="73293" y="12382"/>
                    <a:pt x="72930" y="16241"/>
                  </a:cubicBezTo>
                  <a:cubicBezTo>
                    <a:pt x="72741" y="18352"/>
                    <a:pt x="71733" y="20210"/>
                    <a:pt x="70347" y="21770"/>
                  </a:cubicBezTo>
                  <a:cubicBezTo>
                    <a:pt x="69607" y="22604"/>
                    <a:pt x="68788" y="23361"/>
                    <a:pt x="67921" y="24054"/>
                  </a:cubicBezTo>
                  <a:cubicBezTo>
                    <a:pt x="67984" y="23124"/>
                    <a:pt x="67937" y="22195"/>
                    <a:pt x="67780" y="21281"/>
                  </a:cubicBezTo>
                  <a:cubicBezTo>
                    <a:pt x="67181" y="17989"/>
                    <a:pt x="65023" y="14823"/>
                    <a:pt x="61747" y="13784"/>
                  </a:cubicBezTo>
                  <a:cubicBezTo>
                    <a:pt x="58864" y="12854"/>
                    <a:pt x="55289" y="13658"/>
                    <a:pt x="53351" y="16083"/>
                  </a:cubicBezTo>
                  <a:cubicBezTo>
                    <a:pt x="51335" y="18604"/>
                    <a:pt x="51729" y="22211"/>
                    <a:pt x="53587" y="24699"/>
                  </a:cubicBezTo>
                  <a:cubicBezTo>
                    <a:pt x="55777" y="27598"/>
                    <a:pt x="59494" y="28259"/>
                    <a:pt x="62865" y="27283"/>
                  </a:cubicBezTo>
                  <a:cubicBezTo>
                    <a:pt x="64456" y="26810"/>
                    <a:pt x="65952" y="26070"/>
                    <a:pt x="67307" y="25109"/>
                  </a:cubicBezTo>
                  <a:cubicBezTo>
                    <a:pt x="66882" y="27661"/>
                    <a:pt x="65574" y="30071"/>
                    <a:pt x="63889" y="32024"/>
                  </a:cubicBezTo>
                  <a:cubicBezTo>
                    <a:pt x="58675" y="38025"/>
                    <a:pt x="50390" y="39915"/>
                    <a:pt x="42829" y="40766"/>
                  </a:cubicBezTo>
                  <a:cubicBezTo>
                    <a:pt x="34512" y="41695"/>
                    <a:pt x="25770" y="41601"/>
                    <a:pt x="18052" y="45303"/>
                  </a:cubicBezTo>
                  <a:cubicBezTo>
                    <a:pt x="11720" y="48343"/>
                    <a:pt x="6553" y="53761"/>
                    <a:pt x="3718" y="60188"/>
                  </a:cubicBezTo>
                  <a:cubicBezTo>
                    <a:pt x="756" y="66835"/>
                    <a:pt x="0" y="75435"/>
                    <a:pt x="4568" y="81563"/>
                  </a:cubicBezTo>
                  <a:cubicBezTo>
                    <a:pt x="9436" y="88100"/>
                    <a:pt x="18004" y="89785"/>
                    <a:pt x="25676" y="89895"/>
                  </a:cubicBezTo>
                  <a:cubicBezTo>
                    <a:pt x="27897" y="89927"/>
                    <a:pt x="30117" y="89848"/>
                    <a:pt x="32338" y="89769"/>
                  </a:cubicBezTo>
                  <a:cubicBezTo>
                    <a:pt x="32653" y="89769"/>
                    <a:pt x="32653" y="89281"/>
                    <a:pt x="32338" y="89281"/>
                  </a:cubicBezTo>
                  <a:cubicBezTo>
                    <a:pt x="23848" y="89580"/>
                    <a:pt x="14271" y="89785"/>
                    <a:pt x="7404" y="83894"/>
                  </a:cubicBezTo>
                  <a:cubicBezTo>
                    <a:pt x="4316" y="81248"/>
                    <a:pt x="2473" y="77578"/>
                    <a:pt x="1969" y="73545"/>
                  </a:cubicBezTo>
                  <a:cubicBezTo>
                    <a:pt x="1481" y="69592"/>
                    <a:pt x="2158" y="65543"/>
                    <a:pt x="3545" y="61842"/>
                  </a:cubicBezTo>
                  <a:cubicBezTo>
                    <a:pt x="6207" y="54864"/>
                    <a:pt x="11389" y="49162"/>
                    <a:pt x="18052" y="45838"/>
                  </a:cubicBezTo>
                  <a:cubicBezTo>
                    <a:pt x="26054" y="41900"/>
                    <a:pt x="35205" y="42199"/>
                    <a:pt x="43853" y="41128"/>
                  </a:cubicBezTo>
                  <a:cubicBezTo>
                    <a:pt x="51524" y="40183"/>
                    <a:pt x="59888" y="38010"/>
                    <a:pt x="64866" y="31599"/>
                  </a:cubicBezTo>
                  <a:cubicBezTo>
                    <a:pt x="66409" y="29598"/>
                    <a:pt x="67528" y="27204"/>
                    <a:pt x="67858" y="24715"/>
                  </a:cubicBezTo>
                  <a:lnTo>
                    <a:pt x="68016" y="24589"/>
                  </a:lnTo>
                  <a:cubicBezTo>
                    <a:pt x="69528" y="23439"/>
                    <a:pt x="70930" y="22053"/>
                    <a:pt x="71954" y="20447"/>
                  </a:cubicBezTo>
                  <a:cubicBezTo>
                    <a:pt x="74206" y="16934"/>
                    <a:pt x="73702" y="12523"/>
                    <a:pt x="71749" y="8995"/>
                  </a:cubicBezTo>
                  <a:close/>
                  <a:moveTo>
                    <a:pt x="65889" y="25440"/>
                  </a:moveTo>
                  <a:cubicBezTo>
                    <a:pt x="62802" y="27235"/>
                    <a:pt x="58628" y="28165"/>
                    <a:pt x="55493" y="25912"/>
                  </a:cubicBezTo>
                  <a:cubicBezTo>
                    <a:pt x="52926" y="24054"/>
                    <a:pt x="51603" y="20242"/>
                    <a:pt x="53115" y="17312"/>
                  </a:cubicBezTo>
                  <a:cubicBezTo>
                    <a:pt x="54595" y="14492"/>
                    <a:pt x="58203" y="13374"/>
                    <a:pt x="61195" y="14114"/>
                  </a:cubicBezTo>
                  <a:cubicBezTo>
                    <a:pt x="64598" y="14965"/>
                    <a:pt x="66787" y="18210"/>
                    <a:pt x="67339" y="21533"/>
                  </a:cubicBezTo>
                  <a:cubicBezTo>
                    <a:pt x="67496" y="22494"/>
                    <a:pt x="67528" y="23471"/>
                    <a:pt x="67417" y="24447"/>
                  </a:cubicBezTo>
                  <a:cubicBezTo>
                    <a:pt x="66929" y="24794"/>
                    <a:pt x="66409" y="25140"/>
                    <a:pt x="65889" y="25440"/>
                  </a:cubicBezTo>
                  <a:close/>
                </a:path>
              </a:pathLst>
            </a:custGeom>
            <a:noFill/>
            <a:ln w="39375" cap="flat" cmpd="sng">
              <a:solidFill>
                <a:schemeClr val="dk1"/>
              </a:solidFill>
              <a:prstDash val="solid"/>
              <a:miter lim="157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6472200" y="834425"/>
              <a:ext cx="166600" cy="174625"/>
            </a:xfrm>
            <a:custGeom>
              <a:avLst/>
              <a:gdLst/>
              <a:ahLst/>
              <a:cxnLst/>
              <a:rect l="l" t="t" r="r" b="b"/>
              <a:pathLst>
                <a:path w="6664" h="6985" extrusionOk="0">
                  <a:moveTo>
                    <a:pt x="1386" y="0"/>
                  </a:moveTo>
                  <a:cubicBezTo>
                    <a:pt x="1261" y="0"/>
                    <a:pt x="1137" y="44"/>
                    <a:pt x="1040" y="133"/>
                  </a:cubicBezTo>
                  <a:lnTo>
                    <a:pt x="1" y="1093"/>
                  </a:lnTo>
                  <a:lnTo>
                    <a:pt x="5388" y="6984"/>
                  </a:lnTo>
                  <a:lnTo>
                    <a:pt x="6443" y="6024"/>
                  </a:lnTo>
                  <a:cubicBezTo>
                    <a:pt x="6648" y="5835"/>
                    <a:pt x="6664" y="5504"/>
                    <a:pt x="6475" y="5283"/>
                  </a:cubicBezTo>
                  <a:lnTo>
                    <a:pt x="1781" y="164"/>
                  </a:lnTo>
                  <a:cubicBezTo>
                    <a:pt x="1672" y="56"/>
                    <a:pt x="1528" y="0"/>
                    <a:pt x="1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5781100" y="536475"/>
              <a:ext cx="1068775" cy="1147125"/>
            </a:xfrm>
            <a:custGeom>
              <a:avLst/>
              <a:gdLst/>
              <a:ahLst/>
              <a:cxnLst/>
              <a:rect l="l" t="t" r="r" b="b"/>
              <a:pathLst>
                <a:path w="42751" h="45885" fill="none" extrusionOk="0">
                  <a:moveTo>
                    <a:pt x="39143" y="25565"/>
                  </a:moveTo>
                  <a:lnTo>
                    <a:pt x="21454" y="6285"/>
                  </a:lnTo>
                  <a:cubicBezTo>
                    <a:pt x="15705" y="1"/>
                    <a:pt x="5325" y="2237"/>
                    <a:pt x="2663" y="10334"/>
                  </a:cubicBezTo>
                  <a:cubicBezTo>
                    <a:pt x="1" y="18430"/>
                    <a:pt x="7042" y="26385"/>
                    <a:pt x="15390" y="24746"/>
                  </a:cubicBezTo>
                  <a:lnTo>
                    <a:pt x="20226" y="30023"/>
                  </a:lnTo>
                  <a:cubicBezTo>
                    <a:pt x="17879" y="38198"/>
                    <a:pt x="25203" y="45885"/>
                    <a:pt x="33489" y="43932"/>
                  </a:cubicBezTo>
                  <a:cubicBezTo>
                    <a:pt x="37332" y="43034"/>
                    <a:pt x="40419" y="40151"/>
                    <a:pt x="41585" y="36371"/>
                  </a:cubicBezTo>
                  <a:cubicBezTo>
                    <a:pt x="42751" y="32591"/>
                    <a:pt x="41821" y="28479"/>
                    <a:pt x="39143" y="25565"/>
                  </a:cubicBezTo>
                  <a:close/>
                </a:path>
              </a:pathLst>
            </a:custGeom>
            <a:noFill/>
            <a:ln w="49225" cap="flat" cmpd="sng">
              <a:solidFill>
                <a:schemeClr val="dk1"/>
              </a:solidFill>
              <a:prstDash val="solid"/>
              <a:miter lim="157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6588575" y="1249725"/>
              <a:ext cx="97100" cy="91000"/>
            </a:xfrm>
            <a:custGeom>
              <a:avLst/>
              <a:gdLst/>
              <a:ahLst/>
              <a:cxnLst/>
              <a:rect l="l" t="t" r="r" b="b"/>
              <a:pathLst>
                <a:path w="3884" h="3640" extrusionOk="0">
                  <a:moveTo>
                    <a:pt x="1881" y="0"/>
                  </a:moveTo>
                  <a:cubicBezTo>
                    <a:pt x="975" y="0"/>
                    <a:pt x="97" y="679"/>
                    <a:pt x="56" y="1745"/>
                  </a:cubicBezTo>
                  <a:cubicBezTo>
                    <a:pt x="1" y="2864"/>
                    <a:pt x="917" y="3640"/>
                    <a:pt x="1882" y="3640"/>
                  </a:cubicBezTo>
                  <a:cubicBezTo>
                    <a:pt x="2302" y="3640"/>
                    <a:pt x="2732" y="3493"/>
                    <a:pt x="3096" y="3163"/>
                  </a:cubicBezTo>
                  <a:cubicBezTo>
                    <a:pt x="3836" y="2485"/>
                    <a:pt x="3883" y="1336"/>
                    <a:pt x="3206" y="595"/>
                  </a:cubicBezTo>
                  <a:cubicBezTo>
                    <a:pt x="2833" y="185"/>
                    <a:pt x="2353" y="0"/>
                    <a:pt x="18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6436850" y="1388850"/>
              <a:ext cx="96825" cy="91125"/>
            </a:xfrm>
            <a:custGeom>
              <a:avLst/>
              <a:gdLst/>
              <a:ahLst/>
              <a:cxnLst/>
              <a:rect l="l" t="t" r="r" b="b"/>
              <a:pathLst>
                <a:path w="3873" h="3645" extrusionOk="0">
                  <a:moveTo>
                    <a:pt x="1865" y="0"/>
                  </a:moveTo>
                  <a:cubicBezTo>
                    <a:pt x="958" y="0"/>
                    <a:pt x="86" y="678"/>
                    <a:pt x="44" y="1740"/>
                  </a:cubicBezTo>
                  <a:cubicBezTo>
                    <a:pt x="1" y="2868"/>
                    <a:pt x="915" y="3645"/>
                    <a:pt x="1878" y="3645"/>
                  </a:cubicBezTo>
                  <a:cubicBezTo>
                    <a:pt x="2302" y="3645"/>
                    <a:pt x="2735" y="3495"/>
                    <a:pt x="3100" y="3158"/>
                  </a:cubicBezTo>
                  <a:cubicBezTo>
                    <a:pt x="3825" y="2481"/>
                    <a:pt x="3872" y="1331"/>
                    <a:pt x="3210" y="606"/>
                  </a:cubicBezTo>
                  <a:cubicBezTo>
                    <a:pt x="2830" y="188"/>
                    <a:pt x="2343" y="0"/>
                    <a:pt x="1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6568350" y="1394900"/>
              <a:ext cx="121250" cy="91025"/>
            </a:xfrm>
            <a:custGeom>
              <a:avLst/>
              <a:gdLst/>
              <a:ahLst/>
              <a:cxnLst/>
              <a:rect l="l" t="t" r="r" b="b"/>
              <a:pathLst>
                <a:path w="4850" h="3641" extrusionOk="0">
                  <a:moveTo>
                    <a:pt x="2425" y="1"/>
                  </a:moveTo>
                  <a:cubicBezTo>
                    <a:pt x="852" y="1"/>
                    <a:pt x="0" y="1880"/>
                    <a:pt x="1085" y="3058"/>
                  </a:cubicBezTo>
                  <a:cubicBezTo>
                    <a:pt x="1445" y="3443"/>
                    <a:pt x="1937" y="3641"/>
                    <a:pt x="2431" y="3641"/>
                  </a:cubicBezTo>
                  <a:cubicBezTo>
                    <a:pt x="2868" y="3641"/>
                    <a:pt x="3305" y="3486"/>
                    <a:pt x="3653" y="3168"/>
                  </a:cubicBezTo>
                  <a:cubicBezTo>
                    <a:pt x="4850" y="2081"/>
                    <a:pt x="4125" y="81"/>
                    <a:pt x="2503" y="2"/>
                  </a:cubicBezTo>
                  <a:cubicBezTo>
                    <a:pt x="2477" y="1"/>
                    <a:pt x="2451" y="1"/>
                    <a:pt x="2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6429325" y="1243300"/>
              <a:ext cx="120875" cy="90875"/>
            </a:xfrm>
            <a:custGeom>
              <a:avLst/>
              <a:gdLst/>
              <a:ahLst/>
              <a:cxnLst/>
              <a:rect l="l" t="t" r="r" b="b"/>
              <a:pathLst>
                <a:path w="4835" h="3635" extrusionOk="0">
                  <a:moveTo>
                    <a:pt x="2426" y="0"/>
                  </a:moveTo>
                  <a:cubicBezTo>
                    <a:pt x="853" y="0"/>
                    <a:pt x="1" y="1880"/>
                    <a:pt x="1086" y="3058"/>
                  </a:cubicBezTo>
                  <a:cubicBezTo>
                    <a:pt x="1444" y="3440"/>
                    <a:pt x="1929" y="3634"/>
                    <a:pt x="2417" y="3634"/>
                  </a:cubicBezTo>
                  <a:cubicBezTo>
                    <a:pt x="2852" y="3634"/>
                    <a:pt x="3288" y="3480"/>
                    <a:pt x="3637" y="3168"/>
                  </a:cubicBezTo>
                  <a:cubicBezTo>
                    <a:pt x="4835" y="2065"/>
                    <a:pt x="4110" y="80"/>
                    <a:pt x="2503" y="2"/>
                  </a:cubicBezTo>
                  <a:cubicBezTo>
                    <a:pt x="2477" y="1"/>
                    <a:pt x="2451" y="0"/>
                    <a:pt x="2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5988250" y="757275"/>
              <a:ext cx="235900" cy="232200"/>
            </a:xfrm>
            <a:custGeom>
              <a:avLst/>
              <a:gdLst/>
              <a:ahLst/>
              <a:cxnLst/>
              <a:rect l="l" t="t" r="r" b="b"/>
              <a:pathLst>
                <a:path w="9436" h="9288" extrusionOk="0">
                  <a:moveTo>
                    <a:pt x="2800" y="1"/>
                  </a:moveTo>
                  <a:cubicBezTo>
                    <a:pt x="2633" y="1"/>
                    <a:pt x="2465" y="60"/>
                    <a:pt x="2331" y="178"/>
                  </a:cubicBezTo>
                  <a:lnTo>
                    <a:pt x="473" y="1880"/>
                  </a:lnTo>
                  <a:cubicBezTo>
                    <a:pt x="189" y="2147"/>
                    <a:pt x="173" y="2588"/>
                    <a:pt x="425" y="2872"/>
                  </a:cubicBezTo>
                  <a:lnTo>
                    <a:pt x="1937" y="4526"/>
                  </a:lnTo>
                  <a:lnTo>
                    <a:pt x="299" y="6038"/>
                  </a:lnTo>
                  <a:cubicBezTo>
                    <a:pt x="16" y="6306"/>
                    <a:pt x="0" y="6731"/>
                    <a:pt x="252" y="7015"/>
                  </a:cubicBezTo>
                  <a:lnTo>
                    <a:pt x="1953" y="8889"/>
                  </a:lnTo>
                  <a:cubicBezTo>
                    <a:pt x="2093" y="9037"/>
                    <a:pt x="2280" y="9112"/>
                    <a:pt x="2467" y="9112"/>
                  </a:cubicBezTo>
                  <a:cubicBezTo>
                    <a:pt x="2638" y="9112"/>
                    <a:pt x="2810" y="9049"/>
                    <a:pt x="2946" y="8921"/>
                  </a:cubicBezTo>
                  <a:lnTo>
                    <a:pt x="4600" y="7408"/>
                  </a:lnTo>
                  <a:lnTo>
                    <a:pt x="6112" y="9062"/>
                  </a:lnTo>
                  <a:cubicBezTo>
                    <a:pt x="6253" y="9213"/>
                    <a:pt x="6439" y="9288"/>
                    <a:pt x="6625" y="9288"/>
                  </a:cubicBezTo>
                  <a:cubicBezTo>
                    <a:pt x="6790" y="9288"/>
                    <a:pt x="6955" y="9228"/>
                    <a:pt x="7088" y="9110"/>
                  </a:cubicBezTo>
                  <a:lnTo>
                    <a:pt x="8947" y="7393"/>
                  </a:lnTo>
                  <a:cubicBezTo>
                    <a:pt x="9230" y="7141"/>
                    <a:pt x="9262" y="6700"/>
                    <a:pt x="8994" y="6416"/>
                  </a:cubicBezTo>
                  <a:lnTo>
                    <a:pt x="7482" y="4762"/>
                  </a:lnTo>
                  <a:lnTo>
                    <a:pt x="9136" y="3250"/>
                  </a:lnTo>
                  <a:cubicBezTo>
                    <a:pt x="9420" y="2982"/>
                    <a:pt x="9435" y="2541"/>
                    <a:pt x="9167" y="2258"/>
                  </a:cubicBezTo>
                  <a:lnTo>
                    <a:pt x="7466" y="399"/>
                  </a:lnTo>
                  <a:cubicBezTo>
                    <a:pt x="7333" y="249"/>
                    <a:pt x="7146" y="174"/>
                    <a:pt x="6959" y="174"/>
                  </a:cubicBezTo>
                  <a:cubicBezTo>
                    <a:pt x="6791" y="174"/>
                    <a:pt x="6623" y="233"/>
                    <a:pt x="6490" y="352"/>
                  </a:cubicBezTo>
                  <a:lnTo>
                    <a:pt x="4836" y="1880"/>
                  </a:lnTo>
                  <a:lnTo>
                    <a:pt x="3308" y="226"/>
                  </a:lnTo>
                  <a:cubicBezTo>
                    <a:pt x="3174" y="76"/>
                    <a:pt x="2988" y="1"/>
                    <a:pt x="2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8"/>
          <p:cNvGrpSpPr/>
          <p:nvPr/>
        </p:nvGrpSpPr>
        <p:grpSpPr>
          <a:xfrm rot="1568536">
            <a:off x="7561330" y="4232467"/>
            <a:ext cx="925447" cy="598598"/>
            <a:chOff x="3765675" y="2533375"/>
            <a:chExt cx="925450" cy="598600"/>
          </a:xfrm>
        </p:grpSpPr>
        <p:sp>
          <p:nvSpPr>
            <p:cNvPr id="307" name="Google Shape;307;p28"/>
            <p:cNvSpPr/>
            <p:nvPr/>
          </p:nvSpPr>
          <p:spPr>
            <a:xfrm>
              <a:off x="4085050" y="2533375"/>
              <a:ext cx="284350" cy="284350"/>
            </a:xfrm>
            <a:custGeom>
              <a:avLst/>
              <a:gdLst/>
              <a:ahLst/>
              <a:cxnLst/>
              <a:rect l="l" t="t" r="r" b="b"/>
              <a:pathLst>
                <a:path w="11374" h="11374" extrusionOk="0">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4085050" y="2847625"/>
              <a:ext cx="284350" cy="284350"/>
            </a:xfrm>
            <a:custGeom>
              <a:avLst/>
              <a:gdLst/>
              <a:ahLst/>
              <a:cxnLst/>
              <a:rect l="l" t="t" r="r" b="b"/>
              <a:pathLst>
                <a:path w="11374" h="11374" extrusionOk="0">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4406775" y="2847625"/>
              <a:ext cx="284350" cy="284350"/>
            </a:xfrm>
            <a:custGeom>
              <a:avLst/>
              <a:gdLst/>
              <a:ahLst/>
              <a:cxnLst/>
              <a:rect l="l" t="t" r="r" b="b"/>
              <a:pathLst>
                <a:path w="11374" h="11374" extrusionOk="0">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3765675" y="2847625"/>
              <a:ext cx="284350" cy="284350"/>
            </a:xfrm>
            <a:custGeom>
              <a:avLst/>
              <a:gdLst/>
              <a:ahLst/>
              <a:cxnLst/>
              <a:rect l="l" t="t" r="r" b="b"/>
              <a:pathLst>
                <a:path w="11374" h="11374" extrusionOk="0">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28"/>
          <p:cNvGrpSpPr/>
          <p:nvPr/>
        </p:nvGrpSpPr>
        <p:grpSpPr>
          <a:xfrm rot="-1323342">
            <a:off x="4960810" y="282198"/>
            <a:ext cx="925806" cy="598563"/>
            <a:chOff x="3586125" y="4525175"/>
            <a:chExt cx="925825" cy="598575"/>
          </a:xfrm>
        </p:grpSpPr>
        <p:sp>
          <p:nvSpPr>
            <p:cNvPr id="312" name="Google Shape;312;p28"/>
            <p:cNvSpPr/>
            <p:nvPr/>
          </p:nvSpPr>
          <p:spPr>
            <a:xfrm>
              <a:off x="3905875" y="4525175"/>
              <a:ext cx="284350" cy="284350"/>
            </a:xfrm>
            <a:custGeom>
              <a:avLst/>
              <a:gdLst/>
              <a:ahLst/>
              <a:cxnLst/>
              <a:rect l="l" t="t" r="r" b="b"/>
              <a:pathLst>
                <a:path w="11374" h="11374" extrusionOk="0">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3905875" y="4839425"/>
              <a:ext cx="284350" cy="284325"/>
            </a:xfrm>
            <a:custGeom>
              <a:avLst/>
              <a:gdLst/>
              <a:ahLst/>
              <a:cxnLst/>
              <a:rect l="l" t="t" r="r" b="b"/>
              <a:pathLst>
                <a:path w="11374" h="11373" extrusionOk="0">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4227600" y="4839425"/>
              <a:ext cx="284350" cy="284325"/>
            </a:xfrm>
            <a:custGeom>
              <a:avLst/>
              <a:gdLst/>
              <a:ahLst/>
              <a:cxnLst/>
              <a:rect l="l" t="t" r="r" b="b"/>
              <a:pathLst>
                <a:path w="11374" h="11373" extrusionOk="0">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3586125" y="4525175"/>
              <a:ext cx="284325" cy="284350"/>
            </a:xfrm>
            <a:custGeom>
              <a:avLst/>
              <a:gdLst/>
              <a:ahLst/>
              <a:cxnLst/>
              <a:rect l="l" t="t" r="r" b="b"/>
              <a:pathLst>
                <a:path w="11373" h="11374" extrusionOk="0">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28"/>
          <p:cNvGrpSpPr/>
          <p:nvPr/>
        </p:nvGrpSpPr>
        <p:grpSpPr>
          <a:xfrm rot="-1466267">
            <a:off x="409863" y="366549"/>
            <a:ext cx="606443" cy="912814"/>
            <a:chOff x="4865150" y="3459975"/>
            <a:chExt cx="606450" cy="912825"/>
          </a:xfrm>
        </p:grpSpPr>
        <p:sp>
          <p:nvSpPr>
            <p:cNvPr id="317" name="Google Shape;317;p28"/>
            <p:cNvSpPr/>
            <p:nvPr/>
          </p:nvSpPr>
          <p:spPr>
            <a:xfrm>
              <a:off x="4865550" y="3774225"/>
              <a:ext cx="284325" cy="284325"/>
            </a:xfrm>
            <a:custGeom>
              <a:avLst/>
              <a:gdLst/>
              <a:ahLst/>
              <a:cxnLst/>
              <a:rect l="l" t="t" r="r" b="b"/>
              <a:pathLst>
                <a:path w="11373" h="11373" extrusionOk="0">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4865150" y="3459975"/>
              <a:ext cx="284350" cy="284350"/>
            </a:xfrm>
            <a:custGeom>
              <a:avLst/>
              <a:gdLst/>
              <a:ahLst/>
              <a:cxnLst/>
              <a:rect l="l" t="t" r="r" b="b"/>
              <a:pathLst>
                <a:path w="11374" h="11374" extrusionOk="0">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4865550" y="4088475"/>
              <a:ext cx="284325" cy="284325"/>
            </a:xfrm>
            <a:custGeom>
              <a:avLst/>
              <a:gdLst/>
              <a:ahLst/>
              <a:cxnLst/>
              <a:rect l="l" t="t" r="r" b="b"/>
              <a:pathLst>
                <a:path w="11373" h="11373" extrusionOk="0">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5187275" y="4088075"/>
              <a:ext cx="284325" cy="284325"/>
            </a:xfrm>
            <a:custGeom>
              <a:avLst/>
              <a:gdLst/>
              <a:ahLst/>
              <a:cxnLst/>
              <a:rect l="l" t="t" r="r" b="b"/>
              <a:pathLst>
                <a:path w="11373" h="11373" extrusionOk="0">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28"/>
          <p:cNvGrpSpPr/>
          <p:nvPr/>
        </p:nvGrpSpPr>
        <p:grpSpPr>
          <a:xfrm rot="3210428">
            <a:off x="1705775" y="4232479"/>
            <a:ext cx="925789" cy="598552"/>
            <a:chOff x="3586125" y="4525175"/>
            <a:chExt cx="925825" cy="598575"/>
          </a:xfrm>
        </p:grpSpPr>
        <p:sp>
          <p:nvSpPr>
            <p:cNvPr id="322" name="Google Shape;322;p28"/>
            <p:cNvSpPr/>
            <p:nvPr/>
          </p:nvSpPr>
          <p:spPr>
            <a:xfrm>
              <a:off x="3905875" y="4525175"/>
              <a:ext cx="284350" cy="284350"/>
            </a:xfrm>
            <a:custGeom>
              <a:avLst/>
              <a:gdLst/>
              <a:ahLst/>
              <a:cxnLst/>
              <a:rect l="l" t="t" r="r" b="b"/>
              <a:pathLst>
                <a:path w="11374" h="11374" extrusionOk="0">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3905875" y="4839425"/>
              <a:ext cx="284350" cy="284325"/>
            </a:xfrm>
            <a:custGeom>
              <a:avLst/>
              <a:gdLst/>
              <a:ahLst/>
              <a:cxnLst/>
              <a:rect l="l" t="t" r="r" b="b"/>
              <a:pathLst>
                <a:path w="11374" h="11373" extrusionOk="0">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4227600" y="4839425"/>
              <a:ext cx="284350" cy="284325"/>
            </a:xfrm>
            <a:custGeom>
              <a:avLst/>
              <a:gdLst/>
              <a:ahLst/>
              <a:cxnLst/>
              <a:rect l="l" t="t" r="r" b="b"/>
              <a:pathLst>
                <a:path w="11374" h="11373" extrusionOk="0">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3586125" y="4525175"/>
              <a:ext cx="284325" cy="284350"/>
            </a:xfrm>
            <a:custGeom>
              <a:avLst/>
              <a:gdLst/>
              <a:ahLst/>
              <a:cxnLst/>
              <a:rect l="l" t="t" r="r" b="b"/>
              <a:pathLst>
                <a:path w="11373" h="11374" extrusionOk="0">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Tools Used: Hardware Tools</a:t>
            </a:r>
            <a:endParaRPr dirty="0"/>
          </a:p>
        </p:txBody>
      </p:sp>
      <p:sp>
        <p:nvSpPr>
          <p:cNvPr id="331" name="Google Shape;331;p29"/>
          <p:cNvSpPr txBox="1">
            <a:spLocks noGrp="1"/>
          </p:cNvSpPr>
          <p:nvPr>
            <p:ph type="body" idx="1"/>
          </p:nvPr>
        </p:nvSpPr>
        <p:spPr>
          <a:xfrm>
            <a:off x="713225" y="1456317"/>
            <a:ext cx="7717500" cy="3147683"/>
          </a:xfrm>
          <a:prstGeom prst="rect">
            <a:avLst/>
          </a:prstGeom>
        </p:spPr>
        <p:txBody>
          <a:bodyPr spcFirstLastPara="1" wrap="square" lIns="91425" tIns="91425" rIns="91425" bIns="91425" anchor="t" anchorCtr="0">
            <a:noAutofit/>
          </a:bodyPr>
          <a:lstStyle/>
          <a:p>
            <a:pPr>
              <a:lnSpc>
                <a:spcPct val="200000"/>
              </a:lnSpc>
            </a:pPr>
            <a:r>
              <a:rPr lang="en-CA" dirty="0"/>
              <a:t>iOS Phones (iOS &gt; 7) </a:t>
            </a:r>
          </a:p>
          <a:p>
            <a:pPr>
              <a:lnSpc>
                <a:spcPct val="200000"/>
              </a:lnSpc>
            </a:pPr>
            <a:r>
              <a:rPr lang="en-CA" dirty="0"/>
              <a:t>Android Phone (Version &gt; 7.0) </a:t>
            </a:r>
          </a:p>
        </p:txBody>
      </p:sp>
    </p:spTree>
    <p:extLst>
      <p:ext uri="{BB962C8B-B14F-4D97-AF65-F5344CB8AC3E}">
        <p14:creationId xmlns:p14="http://schemas.microsoft.com/office/powerpoint/2010/main" val="2499007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Our Development Pipeline</a:t>
            </a:r>
            <a:endParaRPr dirty="0"/>
          </a:p>
        </p:txBody>
      </p:sp>
      <p:pic>
        <p:nvPicPr>
          <p:cNvPr id="3" name="Picture 2" descr="A screenshot of a computer&#10;&#10;Description automatically generated with low confidence">
            <a:extLst>
              <a:ext uri="{FF2B5EF4-FFF2-40B4-BE49-F238E27FC236}">
                <a16:creationId xmlns:a16="http://schemas.microsoft.com/office/drawing/2014/main" id="{1E33C573-3869-C04F-B78D-675969C51F81}"/>
              </a:ext>
            </a:extLst>
          </p:cNvPr>
          <p:cNvPicPr>
            <a:picLocks noChangeAspect="1"/>
          </p:cNvPicPr>
          <p:nvPr/>
        </p:nvPicPr>
        <p:blipFill>
          <a:blip r:embed="rId3"/>
          <a:stretch>
            <a:fillRect/>
          </a:stretch>
        </p:blipFill>
        <p:spPr>
          <a:xfrm>
            <a:off x="713225" y="1449531"/>
            <a:ext cx="8063348" cy="2244437"/>
          </a:xfrm>
          <a:prstGeom prst="rect">
            <a:avLst/>
          </a:prstGeom>
        </p:spPr>
      </p:pic>
      <p:sp>
        <p:nvSpPr>
          <p:cNvPr id="4" name="TextBox 3">
            <a:extLst>
              <a:ext uri="{FF2B5EF4-FFF2-40B4-BE49-F238E27FC236}">
                <a16:creationId xmlns:a16="http://schemas.microsoft.com/office/drawing/2014/main" id="{B99995EB-986E-0F42-B901-10AAE192899C}"/>
              </a:ext>
            </a:extLst>
          </p:cNvPr>
          <p:cNvSpPr txBox="1"/>
          <p:nvPr/>
        </p:nvSpPr>
        <p:spPr>
          <a:xfrm>
            <a:off x="3054372" y="3815855"/>
            <a:ext cx="3381054" cy="215444"/>
          </a:xfrm>
          <a:prstGeom prst="rect">
            <a:avLst/>
          </a:prstGeom>
          <a:noFill/>
        </p:spPr>
        <p:txBody>
          <a:bodyPr wrap="none" rtlCol="0">
            <a:spAutoFit/>
          </a:bodyPr>
          <a:lstStyle/>
          <a:p>
            <a:r>
              <a:rPr lang="en-US" sz="1200" baseline="30000" dirty="0"/>
              <a:t>Image Source: https://</a:t>
            </a:r>
            <a:r>
              <a:rPr lang="en-US" sz="1200" baseline="30000" dirty="0" err="1"/>
              <a:t>guide.quickscrum.com</a:t>
            </a:r>
            <a:r>
              <a:rPr lang="en-US" sz="1200" baseline="30000" dirty="0"/>
              <a:t>/is-scrum-a-methodology/</a:t>
            </a:r>
          </a:p>
        </p:txBody>
      </p:sp>
    </p:spTree>
    <p:extLst>
      <p:ext uri="{BB962C8B-B14F-4D97-AF65-F5344CB8AC3E}">
        <p14:creationId xmlns:p14="http://schemas.microsoft.com/office/powerpoint/2010/main" val="1050696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Quality Management	</a:t>
            </a:r>
            <a:endParaRPr dirty="0"/>
          </a:p>
        </p:txBody>
      </p:sp>
      <p:sp>
        <p:nvSpPr>
          <p:cNvPr id="331" name="Google Shape;331;p29"/>
          <p:cNvSpPr txBox="1">
            <a:spLocks noGrp="1"/>
          </p:cNvSpPr>
          <p:nvPr>
            <p:ph type="body" idx="1"/>
          </p:nvPr>
        </p:nvSpPr>
        <p:spPr>
          <a:xfrm>
            <a:off x="713224" y="1456317"/>
            <a:ext cx="7900839" cy="3396238"/>
          </a:xfrm>
          <a:prstGeom prst="rect">
            <a:avLst/>
          </a:prstGeom>
        </p:spPr>
        <p:txBody>
          <a:bodyPr spcFirstLastPara="1" wrap="square" lIns="91425" tIns="91425" rIns="91425" bIns="91425" anchor="t" anchorCtr="0">
            <a:noAutofit/>
          </a:bodyPr>
          <a:lstStyle/>
          <a:p>
            <a:pPr>
              <a:lnSpc>
                <a:spcPct val="200000"/>
              </a:lnSpc>
            </a:pPr>
            <a:r>
              <a:rPr lang="en-CA" dirty="0"/>
              <a:t>The software quality management standards are the details related to requirements, specifications, guidelines, and features of the software a company is providing as a service.</a:t>
            </a:r>
          </a:p>
          <a:p>
            <a:pPr>
              <a:lnSpc>
                <a:spcPct val="200000"/>
              </a:lnSpc>
            </a:pPr>
            <a:r>
              <a:rPr lang="en-CA" dirty="0"/>
              <a:t>Our finished game meets all the above criteria to deliver the best possible quality product.</a:t>
            </a:r>
          </a:p>
        </p:txBody>
      </p:sp>
    </p:spTree>
    <p:extLst>
      <p:ext uri="{BB962C8B-B14F-4D97-AF65-F5344CB8AC3E}">
        <p14:creationId xmlns:p14="http://schemas.microsoft.com/office/powerpoint/2010/main" val="246982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9"/>
          <p:cNvSpPr txBox="1">
            <a:spLocks noGrp="1"/>
          </p:cNvSpPr>
          <p:nvPr>
            <p:ph type="title"/>
          </p:nvPr>
        </p:nvSpPr>
        <p:spPr>
          <a:xfrm>
            <a:off x="713225" y="40736"/>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Quality Management 	</a:t>
            </a:r>
            <a:endParaRPr dirty="0"/>
          </a:p>
        </p:txBody>
      </p:sp>
      <p:sp>
        <p:nvSpPr>
          <p:cNvPr id="331" name="Google Shape;331;p29"/>
          <p:cNvSpPr txBox="1">
            <a:spLocks noGrp="1"/>
          </p:cNvSpPr>
          <p:nvPr>
            <p:ph type="body" idx="1"/>
          </p:nvPr>
        </p:nvSpPr>
        <p:spPr>
          <a:xfrm>
            <a:off x="426026" y="519546"/>
            <a:ext cx="8104909" cy="4084456"/>
          </a:xfrm>
          <a:prstGeom prst="rect">
            <a:avLst/>
          </a:prstGeom>
        </p:spPr>
        <p:txBody>
          <a:bodyPr spcFirstLastPara="1" wrap="square" lIns="91425" tIns="91425" rIns="91425" bIns="91425" anchor="t" anchorCtr="0">
            <a:noAutofit/>
          </a:bodyPr>
          <a:lstStyle/>
          <a:p>
            <a:pPr>
              <a:lnSpc>
                <a:spcPct val="150000"/>
              </a:lnSpc>
            </a:pPr>
            <a:r>
              <a:rPr lang="en-CA" dirty="0"/>
              <a:t>Procedures: Scrum methodology will be used throughout game development.</a:t>
            </a:r>
          </a:p>
          <a:p>
            <a:pPr>
              <a:lnSpc>
                <a:spcPct val="150000"/>
              </a:lnSpc>
            </a:pPr>
            <a:r>
              <a:rPr lang="en-CA" dirty="0"/>
              <a:t>Testing: Timely tests and reviews in each phase are carried out throughout the project development.</a:t>
            </a:r>
          </a:p>
          <a:p>
            <a:pPr>
              <a:lnSpc>
                <a:spcPct val="150000"/>
              </a:lnSpc>
            </a:pPr>
            <a:r>
              <a:rPr lang="en-CA" dirty="0"/>
              <a:t>Validation &amp; verification:</a:t>
            </a:r>
          </a:p>
          <a:p>
            <a:pPr lvl="1">
              <a:lnSpc>
                <a:spcPct val="150000"/>
              </a:lnSpc>
            </a:pPr>
            <a:r>
              <a:rPr lang="en-CA" dirty="0"/>
              <a:t>Identification: Irregularities in the game were determined and every response is analyzed and recognized as a bug.</a:t>
            </a:r>
          </a:p>
          <a:p>
            <a:pPr lvl="1">
              <a:lnSpc>
                <a:spcPct val="150000"/>
              </a:lnSpc>
            </a:pPr>
            <a:r>
              <a:rPr lang="en-CA" dirty="0"/>
              <a:t>Reporting</a:t>
            </a:r>
            <a:r>
              <a:rPr lang="en-CA" b="1" dirty="0"/>
              <a:t>: </a:t>
            </a:r>
            <a:r>
              <a:rPr lang="en-CA" dirty="0"/>
              <a:t>Whenever a bug was detected, we identify it and prioritize the following bugs in the list.</a:t>
            </a:r>
          </a:p>
          <a:p>
            <a:pPr lvl="1">
              <a:lnSpc>
                <a:spcPct val="150000"/>
              </a:lnSpc>
            </a:pPr>
            <a:r>
              <a:rPr lang="en-CA" dirty="0"/>
              <a:t>Analysis</a:t>
            </a:r>
            <a:r>
              <a:rPr lang="en-CA" b="1" dirty="0"/>
              <a:t>: </a:t>
            </a:r>
            <a:r>
              <a:rPr lang="en-CA" dirty="0"/>
              <a:t>We analyze the game features after reporting the bugs to the developers for any other critical issues in the game. </a:t>
            </a:r>
          </a:p>
          <a:p>
            <a:pPr lvl="1">
              <a:lnSpc>
                <a:spcPct val="150000"/>
              </a:lnSpc>
            </a:pPr>
            <a:r>
              <a:rPr lang="en-CA" dirty="0"/>
              <a:t>Confirmation</a:t>
            </a:r>
            <a:r>
              <a:rPr lang="en-CA" b="1" dirty="0"/>
              <a:t>: </a:t>
            </a:r>
            <a:r>
              <a:rPr lang="en-CA" dirty="0"/>
              <a:t>Development and testers team were responsible to debug and test the reported bugs and resolve it.</a:t>
            </a:r>
          </a:p>
          <a:p>
            <a:pPr lvl="1">
              <a:lnSpc>
                <a:spcPct val="150000"/>
              </a:lnSpc>
            </a:pPr>
            <a:endParaRPr lang="en-CA" dirty="0"/>
          </a:p>
          <a:p>
            <a:pPr lvl="1">
              <a:lnSpc>
                <a:spcPct val="150000"/>
              </a:lnSpc>
            </a:pPr>
            <a:endParaRPr lang="en-CA" dirty="0"/>
          </a:p>
          <a:p>
            <a:pPr lvl="1">
              <a:lnSpc>
                <a:spcPct val="150000"/>
              </a:lnSpc>
            </a:pPr>
            <a:endParaRPr lang="en-CA" dirty="0"/>
          </a:p>
          <a:p>
            <a:pPr lvl="1">
              <a:lnSpc>
                <a:spcPct val="150000"/>
              </a:lnSpc>
            </a:pPr>
            <a:endParaRPr lang="en-CA" dirty="0"/>
          </a:p>
          <a:p>
            <a:pPr lvl="1">
              <a:lnSpc>
                <a:spcPct val="150000"/>
              </a:lnSpc>
            </a:pPr>
            <a:endParaRPr lang="en-CA" dirty="0"/>
          </a:p>
        </p:txBody>
      </p:sp>
    </p:spTree>
    <p:extLst>
      <p:ext uri="{BB962C8B-B14F-4D97-AF65-F5344CB8AC3E}">
        <p14:creationId xmlns:p14="http://schemas.microsoft.com/office/powerpoint/2010/main" val="2298774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9"/>
          <p:cNvSpPr txBox="1">
            <a:spLocks noGrp="1"/>
          </p:cNvSpPr>
          <p:nvPr>
            <p:ph type="title"/>
          </p:nvPr>
        </p:nvSpPr>
        <p:spPr>
          <a:xfrm>
            <a:off x="713250" y="253149"/>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Quality Management: Control Checklist	</a:t>
            </a:r>
            <a:endParaRPr dirty="0"/>
          </a:p>
        </p:txBody>
      </p:sp>
      <p:sp>
        <p:nvSpPr>
          <p:cNvPr id="331" name="Google Shape;331;p29"/>
          <p:cNvSpPr txBox="1">
            <a:spLocks noGrp="1"/>
          </p:cNvSpPr>
          <p:nvPr>
            <p:ph type="body" idx="1"/>
          </p:nvPr>
        </p:nvSpPr>
        <p:spPr>
          <a:xfrm>
            <a:off x="1205320" y="841207"/>
            <a:ext cx="7225430" cy="3778152"/>
          </a:xfrm>
          <a:prstGeom prst="rect">
            <a:avLst/>
          </a:prstGeom>
        </p:spPr>
        <p:txBody>
          <a:bodyPr spcFirstLastPara="1" wrap="square" lIns="91425" tIns="91425" rIns="91425" bIns="91425" anchor="t" anchorCtr="0">
            <a:noAutofit/>
          </a:bodyPr>
          <a:lstStyle/>
          <a:p>
            <a:pPr>
              <a:lnSpc>
                <a:spcPct val="200000"/>
              </a:lnSpc>
            </a:pPr>
            <a:r>
              <a:rPr lang="en-CA" dirty="0"/>
              <a:t>Checking documents and reports for redundant data.</a:t>
            </a:r>
          </a:p>
          <a:p>
            <a:pPr>
              <a:lnSpc>
                <a:spcPct val="200000"/>
              </a:lnSpc>
            </a:pPr>
            <a:r>
              <a:rPr lang="en-CA" dirty="0"/>
              <a:t>Making data and structures consistent in the documents.</a:t>
            </a:r>
          </a:p>
          <a:p>
            <a:pPr>
              <a:lnSpc>
                <a:spcPct val="200000"/>
              </a:lnSpc>
            </a:pPr>
            <a:r>
              <a:rPr lang="en-CA" dirty="0"/>
              <a:t>Providing the design according to the requirements of the customer.</a:t>
            </a:r>
          </a:p>
          <a:p>
            <a:pPr>
              <a:lnSpc>
                <a:spcPct val="200000"/>
              </a:lnSpc>
            </a:pPr>
            <a:r>
              <a:rPr lang="en-CA" dirty="0"/>
              <a:t>Providing a clear and complete idea of the game to the developers.</a:t>
            </a:r>
          </a:p>
          <a:p>
            <a:pPr>
              <a:lnSpc>
                <a:spcPct val="200000"/>
              </a:lnSpc>
            </a:pPr>
            <a:r>
              <a:rPr lang="en-CA" dirty="0"/>
              <a:t>Providing complete coordination with other aspects of the development.</a:t>
            </a:r>
          </a:p>
          <a:p>
            <a:pPr>
              <a:lnSpc>
                <a:spcPct val="200000"/>
              </a:lnSpc>
            </a:pPr>
            <a:r>
              <a:rPr lang="en-CA" dirty="0"/>
              <a:t>Preparing compatible standards and planning beforehand.</a:t>
            </a:r>
          </a:p>
          <a:p>
            <a:pPr>
              <a:lnSpc>
                <a:spcPct val="200000"/>
              </a:lnSpc>
            </a:pPr>
            <a:r>
              <a:rPr lang="en-CA" dirty="0"/>
              <a:t>Checking codes and adding proper comments.</a:t>
            </a:r>
          </a:p>
          <a:p>
            <a:pPr>
              <a:lnSpc>
                <a:spcPct val="200000"/>
              </a:lnSpc>
            </a:pPr>
            <a:r>
              <a:rPr lang="en-CA" dirty="0"/>
              <a:t>Checking correspondence with the compliance.</a:t>
            </a:r>
          </a:p>
        </p:txBody>
      </p:sp>
    </p:spTree>
    <p:extLst>
      <p:ext uri="{BB962C8B-B14F-4D97-AF65-F5344CB8AC3E}">
        <p14:creationId xmlns:p14="http://schemas.microsoft.com/office/powerpoint/2010/main" val="1411841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9"/>
          <p:cNvSpPr txBox="1">
            <a:spLocks noGrp="1"/>
          </p:cNvSpPr>
          <p:nvPr>
            <p:ph type="title"/>
          </p:nvPr>
        </p:nvSpPr>
        <p:spPr>
          <a:xfrm>
            <a:off x="796352" y="14464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Quality Management: Control Activities	</a:t>
            </a:r>
            <a:endParaRPr dirty="0"/>
          </a:p>
        </p:txBody>
      </p:sp>
      <p:sp>
        <p:nvSpPr>
          <p:cNvPr id="331" name="Google Shape;331;p29"/>
          <p:cNvSpPr txBox="1">
            <a:spLocks noGrp="1"/>
          </p:cNvSpPr>
          <p:nvPr>
            <p:ph type="body" idx="1"/>
          </p:nvPr>
        </p:nvSpPr>
        <p:spPr>
          <a:xfrm>
            <a:off x="713224" y="644237"/>
            <a:ext cx="8181393" cy="3959764"/>
          </a:xfrm>
          <a:prstGeom prst="rect">
            <a:avLst/>
          </a:prstGeom>
        </p:spPr>
        <p:txBody>
          <a:bodyPr spcFirstLastPara="1" wrap="square" lIns="91425" tIns="91425" rIns="91425" bIns="91425" anchor="t" anchorCtr="0">
            <a:noAutofit/>
          </a:bodyPr>
          <a:lstStyle/>
          <a:p>
            <a:pPr>
              <a:lnSpc>
                <a:spcPct val="150000"/>
              </a:lnSpc>
            </a:pPr>
            <a:r>
              <a:rPr lang="en-CA" dirty="0"/>
              <a:t>Checking the assumptions and criteria for selecting the feature and multiple functions related to the game's features.</a:t>
            </a:r>
          </a:p>
          <a:p>
            <a:pPr>
              <a:lnSpc>
                <a:spcPct val="150000"/>
              </a:lnSpc>
            </a:pPr>
            <a:r>
              <a:rPr lang="en-CA" dirty="0"/>
              <a:t>Checking for transcription errors in the gameplay and user inputs.</a:t>
            </a:r>
          </a:p>
          <a:p>
            <a:pPr>
              <a:lnSpc>
                <a:spcPct val="150000"/>
              </a:lnSpc>
            </a:pPr>
            <a:r>
              <a:rPr lang="en-CA" dirty="0"/>
              <a:t>Checking the consistency and integrity of the user's personal data.</a:t>
            </a:r>
          </a:p>
          <a:p>
            <a:pPr>
              <a:lnSpc>
                <a:spcPct val="150000"/>
              </a:lnSpc>
            </a:pPr>
            <a:r>
              <a:rPr lang="en-CA" dirty="0"/>
              <a:t>Checking the movements of the camera from different angles is correct.</a:t>
            </a:r>
          </a:p>
          <a:p>
            <a:pPr>
              <a:lnSpc>
                <a:spcPct val="150000"/>
              </a:lnSpc>
            </a:pPr>
            <a:r>
              <a:rPr lang="en-CA" dirty="0"/>
              <a:t>Checking for uncertainties in the code scripts.</a:t>
            </a:r>
          </a:p>
          <a:p>
            <a:pPr>
              <a:lnSpc>
                <a:spcPct val="150000"/>
              </a:lnSpc>
            </a:pPr>
            <a:r>
              <a:rPr lang="en-CA" dirty="0"/>
              <a:t>Undertaking the review of internal and external documentation and reports.</a:t>
            </a:r>
          </a:p>
          <a:p>
            <a:pPr>
              <a:lnSpc>
                <a:spcPct val="150000"/>
              </a:lnSpc>
            </a:pPr>
            <a:r>
              <a:rPr lang="en-CA" dirty="0"/>
              <a:t>Checking the methods and data modifications that can result in recalculations at a later stage.</a:t>
            </a:r>
          </a:p>
          <a:p>
            <a:pPr>
              <a:lnSpc>
                <a:spcPct val="150000"/>
              </a:lnSpc>
            </a:pPr>
            <a:r>
              <a:rPr lang="en-CA" dirty="0"/>
              <a:t>Checking the completeness of specific features.</a:t>
            </a:r>
          </a:p>
          <a:p>
            <a:pPr>
              <a:lnSpc>
                <a:spcPct val="150000"/>
              </a:lnSpc>
            </a:pPr>
            <a:r>
              <a:rPr lang="en-CA" dirty="0"/>
              <a:t>Comparing the results of different features with the previous implementations.</a:t>
            </a:r>
          </a:p>
          <a:p>
            <a:pPr>
              <a:lnSpc>
                <a:spcPct val="150000"/>
              </a:lnSpc>
            </a:pPr>
            <a:r>
              <a:rPr lang="en-CA" dirty="0"/>
              <a:t>Identifying tests to be automated and tests to be implemented manually.</a:t>
            </a:r>
          </a:p>
        </p:txBody>
      </p:sp>
    </p:spTree>
    <p:extLst>
      <p:ext uri="{BB962C8B-B14F-4D97-AF65-F5344CB8AC3E}">
        <p14:creationId xmlns:p14="http://schemas.microsoft.com/office/powerpoint/2010/main" val="242299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9"/>
          <p:cNvSpPr txBox="1">
            <a:spLocks noGrp="1"/>
          </p:cNvSpPr>
          <p:nvPr>
            <p:ph type="title"/>
          </p:nvPr>
        </p:nvSpPr>
        <p:spPr>
          <a:xfrm>
            <a:off x="713225" y="166255"/>
            <a:ext cx="7717500" cy="9459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Risk Management	</a:t>
            </a:r>
            <a:endParaRPr dirty="0"/>
          </a:p>
        </p:txBody>
      </p:sp>
      <p:sp>
        <p:nvSpPr>
          <p:cNvPr id="331" name="Google Shape;331;p29"/>
          <p:cNvSpPr txBox="1">
            <a:spLocks noGrp="1"/>
          </p:cNvSpPr>
          <p:nvPr>
            <p:ph type="body" idx="1"/>
          </p:nvPr>
        </p:nvSpPr>
        <p:spPr>
          <a:xfrm>
            <a:off x="713225" y="748145"/>
            <a:ext cx="7717500" cy="3855856"/>
          </a:xfrm>
          <a:prstGeom prst="rect">
            <a:avLst/>
          </a:prstGeom>
        </p:spPr>
        <p:txBody>
          <a:bodyPr spcFirstLastPara="1" wrap="square" lIns="91425" tIns="91425" rIns="91425" bIns="91425" anchor="t" anchorCtr="0">
            <a:noAutofit/>
          </a:bodyPr>
          <a:lstStyle/>
          <a:p>
            <a:pPr>
              <a:lnSpc>
                <a:spcPct val="200000"/>
              </a:lnSpc>
            </a:pPr>
            <a:r>
              <a:rPr lang="en-CA" sz="2000" dirty="0"/>
              <a:t>We followed the below five steps for managing the risks:</a:t>
            </a:r>
          </a:p>
          <a:p>
            <a:pPr lvl="1">
              <a:lnSpc>
                <a:spcPct val="200000"/>
              </a:lnSpc>
            </a:pPr>
            <a:r>
              <a:rPr lang="en-CA" sz="2000" dirty="0"/>
              <a:t>Identifying the risks</a:t>
            </a:r>
          </a:p>
          <a:p>
            <a:pPr lvl="1">
              <a:lnSpc>
                <a:spcPct val="200000"/>
              </a:lnSpc>
            </a:pPr>
            <a:r>
              <a:rPr lang="en-CA" sz="2000" dirty="0"/>
              <a:t>Analyzing the impact of each possibility of risks</a:t>
            </a:r>
          </a:p>
          <a:p>
            <a:pPr lvl="1">
              <a:lnSpc>
                <a:spcPct val="200000"/>
              </a:lnSpc>
            </a:pPr>
            <a:r>
              <a:rPr lang="en-CA" sz="2000" dirty="0"/>
              <a:t>Prioritized the risk based on our objectives and deadlines</a:t>
            </a:r>
          </a:p>
          <a:p>
            <a:pPr lvl="1">
              <a:lnSpc>
                <a:spcPct val="200000"/>
              </a:lnSpc>
            </a:pPr>
            <a:r>
              <a:rPr lang="en-CA" sz="2000" dirty="0"/>
              <a:t>Solve the problem</a:t>
            </a:r>
          </a:p>
          <a:p>
            <a:pPr lvl="1">
              <a:lnSpc>
                <a:spcPct val="200000"/>
              </a:lnSpc>
            </a:pPr>
            <a:r>
              <a:rPr lang="en-CA" sz="2000" dirty="0"/>
              <a:t>Monitor the risk for future references</a:t>
            </a:r>
          </a:p>
        </p:txBody>
      </p:sp>
    </p:spTree>
    <p:extLst>
      <p:ext uri="{BB962C8B-B14F-4D97-AF65-F5344CB8AC3E}">
        <p14:creationId xmlns:p14="http://schemas.microsoft.com/office/powerpoint/2010/main" val="3668161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Risk Management	</a:t>
            </a:r>
            <a:endParaRPr dirty="0"/>
          </a:p>
        </p:txBody>
      </p:sp>
      <p:sp>
        <p:nvSpPr>
          <p:cNvPr id="331" name="Google Shape;331;p29"/>
          <p:cNvSpPr txBox="1">
            <a:spLocks noGrp="1"/>
          </p:cNvSpPr>
          <p:nvPr>
            <p:ph type="body" idx="1"/>
          </p:nvPr>
        </p:nvSpPr>
        <p:spPr>
          <a:xfrm>
            <a:off x="713225" y="1456317"/>
            <a:ext cx="7717500" cy="3147683"/>
          </a:xfrm>
          <a:prstGeom prst="rect">
            <a:avLst/>
          </a:prstGeom>
        </p:spPr>
        <p:txBody>
          <a:bodyPr spcFirstLastPara="1" wrap="square" lIns="91425" tIns="91425" rIns="91425" bIns="91425" anchor="t" anchorCtr="0">
            <a:noAutofit/>
          </a:bodyPr>
          <a:lstStyle/>
          <a:p>
            <a:pPr>
              <a:lnSpc>
                <a:spcPct val="200000"/>
              </a:lnSpc>
            </a:pPr>
            <a:r>
              <a:rPr lang="en-CA" sz="2000" dirty="0"/>
              <a:t>We used to organize weekly and daily scrum meeting to keep track of the possible risks.</a:t>
            </a:r>
          </a:p>
          <a:p>
            <a:pPr>
              <a:lnSpc>
                <a:spcPct val="200000"/>
              </a:lnSpc>
            </a:pPr>
            <a:r>
              <a:rPr lang="en-CA" sz="2000" dirty="0"/>
              <a:t>We made use of latest versions of tools and technologies to make sure there were no integration issues.</a:t>
            </a:r>
          </a:p>
        </p:txBody>
      </p:sp>
    </p:spTree>
    <p:extLst>
      <p:ext uri="{BB962C8B-B14F-4D97-AF65-F5344CB8AC3E}">
        <p14:creationId xmlns:p14="http://schemas.microsoft.com/office/powerpoint/2010/main" val="1341029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	</a:t>
            </a:r>
            <a:endParaRPr dirty="0"/>
          </a:p>
        </p:txBody>
      </p:sp>
      <p:pic>
        <p:nvPicPr>
          <p:cNvPr id="2049" name="Picture 1" descr="page8image39012384">
            <a:extLst>
              <a:ext uri="{FF2B5EF4-FFF2-40B4-BE49-F238E27FC236}">
                <a16:creationId xmlns:a16="http://schemas.microsoft.com/office/drawing/2014/main" id="{E99D9189-0F95-A640-A3FB-A774BA113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174" y="825850"/>
            <a:ext cx="3688631" cy="403677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330;p29">
            <a:extLst>
              <a:ext uri="{FF2B5EF4-FFF2-40B4-BE49-F238E27FC236}">
                <a16:creationId xmlns:a16="http://schemas.microsoft.com/office/drawing/2014/main" id="{7349BDA5-6EAF-E947-93C6-376E49F02024}"/>
              </a:ext>
            </a:extLst>
          </p:cNvPr>
          <p:cNvSpPr txBox="1">
            <a:spLocks/>
          </p:cNvSpPr>
          <p:nvPr/>
        </p:nvSpPr>
        <p:spPr>
          <a:xfrm>
            <a:off x="865625" y="206734"/>
            <a:ext cx="7717500" cy="10578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Hind Siliguri"/>
              <a:buNone/>
              <a:defRPr sz="2800" b="1" i="0" u="none" strike="noStrike" cap="none">
                <a:solidFill>
                  <a:schemeClr val="dk1"/>
                </a:solidFill>
                <a:latin typeface="Hind Siliguri"/>
                <a:ea typeface="Hind Siliguri"/>
                <a:cs typeface="Hind Siliguri"/>
                <a:sym typeface="Hind Siliguri"/>
              </a:defRPr>
            </a:lvl1pPr>
            <a:lvl2pPr marR="0" lvl="1" algn="l" rtl="0">
              <a:lnSpc>
                <a:spcPct val="100000"/>
              </a:lnSpc>
              <a:spcBef>
                <a:spcPts val="0"/>
              </a:spcBef>
              <a:spcAft>
                <a:spcPts val="0"/>
              </a:spcAft>
              <a:buClr>
                <a:schemeClr val="dk1"/>
              </a:buClr>
              <a:buSzPts val="2800"/>
              <a:buFont typeface="Hind Siliguri"/>
              <a:buNone/>
              <a:defRPr sz="2800" b="1" i="0" u="none" strike="noStrike" cap="none">
                <a:solidFill>
                  <a:schemeClr val="dk1"/>
                </a:solidFill>
                <a:latin typeface="Hind Siliguri"/>
                <a:ea typeface="Hind Siliguri"/>
                <a:cs typeface="Hind Siliguri"/>
                <a:sym typeface="Hind Siliguri"/>
              </a:defRPr>
            </a:lvl2pPr>
            <a:lvl3pPr marR="0" lvl="2" algn="l" rtl="0">
              <a:lnSpc>
                <a:spcPct val="100000"/>
              </a:lnSpc>
              <a:spcBef>
                <a:spcPts val="0"/>
              </a:spcBef>
              <a:spcAft>
                <a:spcPts val="0"/>
              </a:spcAft>
              <a:buClr>
                <a:schemeClr val="dk1"/>
              </a:buClr>
              <a:buSzPts val="2800"/>
              <a:buFont typeface="Hind Siliguri"/>
              <a:buNone/>
              <a:defRPr sz="2800" b="1" i="0" u="none" strike="noStrike" cap="none">
                <a:solidFill>
                  <a:schemeClr val="dk1"/>
                </a:solidFill>
                <a:latin typeface="Hind Siliguri"/>
                <a:ea typeface="Hind Siliguri"/>
                <a:cs typeface="Hind Siliguri"/>
                <a:sym typeface="Hind Siliguri"/>
              </a:defRPr>
            </a:lvl3pPr>
            <a:lvl4pPr marR="0" lvl="3" algn="l" rtl="0">
              <a:lnSpc>
                <a:spcPct val="100000"/>
              </a:lnSpc>
              <a:spcBef>
                <a:spcPts val="0"/>
              </a:spcBef>
              <a:spcAft>
                <a:spcPts val="0"/>
              </a:spcAft>
              <a:buClr>
                <a:schemeClr val="dk1"/>
              </a:buClr>
              <a:buSzPts val="2800"/>
              <a:buFont typeface="Hind Siliguri"/>
              <a:buNone/>
              <a:defRPr sz="2800" b="1" i="0" u="none" strike="noStrike" cap="none">
                <a:solidFill>
                  <a:schemeClr val="dk1"/>
                </a:solidFill>
                <a:latin typeface="Hind Siliguri"/>
                <a:ea typeface="Hind Siliguri"/>
                <a:cs typeface="Hind Siliguri"/>
                <a:sym typeface="Hind Siliguri"/>
              </a:defRPr>
            </a:lvl4pPr>
            <a:lvl5pPr marR="0" lvl="4" algn="l" rtl="0">
              <a:lnSpc>
                <a:spcPct val="100000"/>
              </a:lnSpc>
              <a:spcBef>
                <a:spcPts val="0"/>
              </a:spcBef>
              <a:spcAft>
                <a:spcPts val="0"/>
              </a:spcAft>
              <a:buClr>
                <a:schemeClr val="dk1"/>
              </a:buClr>
              <a:buSzPts val="2800"/>
              <a:buFont typeface="Hind Siliguri"/>
              <a:buNone/>
              <a:defRPr sz="2800" b="1" i="0" u="none" strike="noStrike" cap="none">
                <a:solidFill>
                  <a:schemeClr val="dk1"/>
                </a:solidFill>
                <a:latin typeface="Hind Siliguri"/>
                <a:ea typeface="Hind Siliguri"/>
                <a:cs typeface="Hind Siliguri"/>
                <a:sym typeface="Hind Siliguri"/>
              </a:defRPr>
            </a:lvl5pPr>
            <a:lvl6pPr marR="0" lvl="5" algn="l" rtl="0">
              <a:lnSpc>
                <a:spcPct val="100000"/>
              </a:lnSpc>
              <a:spcBef>
                <a:spcPts val="0"/>
              </a:spcBef>
              <a:spcAft>
                <a:spcPts val="0"/>
              </a:spcAft>
              <a:buClr>
                <a:schemeClr val="dk1"/>
              </a:buClr>
              <a:buSzPts val="2800"/>
              <a:buFont typeface="Hind Siliguri"/>
              <a:buNone/>
              <a:defRPr sz="2800" b="1" i="0" u="none" strike="noStrike" cap="none">
                <a:solidFill>
                  <a:schemeClr val="dk1"/>
                </a:solidFill>
                <a:latin typeface="Hind Siliguri"/>
                <a:ea typeface="Hind Siliguri"/>
                <a:cs typeface="Hind Siliguri"/>
                <a:sym typeface="Hind Siliguri"/>
              </a:defRPr>
            </a:lvl6pPr>
            <a:lvl7pPr marR="0" lvl="6" algn="l" rtl="0">
              <a:lnSpc>
                <a:spcPct val="100000"/>
              </a:lnSpc>
              <a:spcBef>
                <a:spcPts val="0"/>
              </a:spcBef>
              <a:spcAft>
                <a:spcPts val="0"/>
              </a:spcAft>
              <a:buClr>
                <a:schemeClr val="dk1"/>
              </a:buClr>
              <a:buSzPts val="2800"/>
              <a:buFont typeface="Hind Siliguri"/>
              <a:buNone/>
              <a:defRPr sz="2800" b="1" i="0" u="none" strike="noStrike" cap="none">
                <a:solidFill>
                  <a:schemeClr val="dk1"/>
                </a:solidFill>
                <a:latin typeface="Hind Siliguri"/>
                <a:ea typeface="Hind Siliguri"/>
                <a:cs typeface="Hind Siliguri"/>
                <a:sym typeface="Hind Siliguri"/>
              </a:defRPr>
            </a:lvl7pPr>
            <a:lvl8pPr marR="0" lvl="7" algn="l" rtl="0">
              <a:lnSpc>
                <a:spcPct val="100000"/>
              </a:lnSpc>
              <a:spcBef>
                <a:spcPts val="0"/>
              </a:spcBef>
              <a:spcAft>
                <a:spcPts val="0"/>
              </a:spcAft>
              <a:buClr>
                <a:schemeClr val="dk1"/>
              </a:buClr>
              <a:buSzPts val="2800"/>
              <a:buFont typeface="Hind Siliguri"/>
              <a:buNone/>
              <a:defRPr sz="2800" b="1" i="0" u="none" strike="noStrike" cap="none">
                <a:solidFill>
                  <a:schemeClr val="dk1"/>
                </a:solidFill>
                <a:latin typeface="Hind Siliguri"/>
                <a:ea typeface="Hind Siliguri"/>
                <a:cs typeface="Hind Siliguri"/>
                <a:sym typeface="Hind Siliguri"/>
              </a:defRPr>
            </a:lvl8pPr>
            <a:lvl9pPr marR="0" lvl="8" algn="l" rtl="0">
              <a:lnSpc>
                <a:spcPct val="100000"/>
              </a:lnSpc>
              <a:spcBef>
                <a:spcPts val="0"/>
              </a:spcBef>
              <a:spcAft>
                <a:spcPts val="0"/>
              </a:spcAft>
              <a:buClr>
                <a:schemeClr val="dk1"/>
              </a:buClr>
              <a:buSzPts val="2800"/>
              <a:buFont typeface="Hind Siliguri"/>
              <a:buNone/>
              <a:defRPr sz="2800" b="1" i="0" u="none" strike="noStrike" cap="none">
                <a:solidFill>
                  <a:schemeClr val="dk1"/>
                </a:solidFill>
                <a:latin typeface="Hind Siliguri"/>
                <a:ea typeface="Hind Siliguri"/>
                <a:cs typeface="Hind Siliguri"/>
                <a:sym typeface="Hind Siliguri"/>
              </a:defRPr>
            </a:lvl9pPr>
          </a:lstStyle>
          <a:p>
            <a:pPr algn="ctr"/>
            <a:r>
              <a:rPr lang="en-CA" dirty="0"/>
              <a:t>Design(Flow-chart)	</a:t>
            </a:r>
          </a:p>
        </p:txBody>
      </p:sp>
    </p:spTree>
    <p:extLst>
      <p:ext uri="{BB962C8B-B14F-4D97-AF65-F5344CB8AC3E}">
        <p14:creationId xmlns:p14="http://schemas.microsoft.com/office/powerpoint/2010/main" val="2334239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44EC-596B-2E4B-B885-1CD51A04F68A}"/>
              </a:ext>
            </a:extLst>
          </p:cNvPr>
          <p:cNvSpPr>
            <a:spLocks noGrp="1"/>
          </p:cNvSpPr>
          <p:nvPr>
            <p:ph type="title"/>
          </p:nvPr>
        </p:nvSpPr>
        <p:spPr/>
        <p:txBody>
          <a:bodyPr/>
          <a:lstStyle/>
          <a:p>
            <a:r>
              <a:rPr lang="en-US" dirty="0"/>
              <a:t>Design </a:t>
            </a:r>
          </a:p>
        </p:txBody>
      </p:sp>
      <p:sp>
        <p:nvSpPr>
          <p:cNvPr id="3" name="Text Placeholder 2">
            <a:extLst>
              <a:ext uri="{FF2B5EF4-FFF2-40B4-BE49-F238E27FC236}">
                <a16:creationId xmlns:a16="http://schemas.microsoft.com/office/drawing/2014/main" id="{BDBC4209-46EB-4047-B7B9-B54559970D42}"/>
              </a:ext>
            </a:extLst>
          </p:cNvPr>
          <p:cNvSpPr>
            <a:spLocks noGrp="1"/>
          </p:cNvSpPr>
          <p:nvPr>
            <p:ph type="body" idx="1"/>
          </p:nvPr>
        </p:nvSpPr>
        <p:spPr/>
        <p:txBody>
          <a:bodyPr/>
          <a:lstStyle/>
          <a:p>
            <a:r>
              <a:rPr lang="en-US" dirty="0"/>
              <a:t>Initially the user or the player opens the </a:t>
            </a:r>
            <a:r>
              <a:rPr lang="en-US" dirty="0" err="1"/>
              <a:t>ShootAR</a:t>
            </a:r>
            <a:r>
              <a:rPr lang="en-US" dirty="0"/>
              <a:t> mobile app there he encounters a loading screen where the play button will be hanging in real space</a:t>
            </a:r>
          </a:p>
          <a:p>
            <a:r>
              <a:rPr lang="en-US" dirty="0"/>
              <a:t>After completion of the warmup match the level one of the game will be started</a:t>
            </a:r>
          </a:p>
          <a:p>
            <a:r>
              <a:rPr lang="en-US" dirty="0"/>
              <a:t>If the player shoots down all the enemies within the timer he will be proceeded to the next level of more difficulty</a:t>
            </a:r>
          </a:p>
          <a:p>
            <a:r>
              <a:rPr lang="en-US" dirty="0"/>
              <a:t>If he completed this level too then the game will be completed and a game won scene will be shown</a:t>
            </a:r>
          </a:p>
          <a:p>
            <a:r>
              <a:rPr lang="en-US" dirty="0"/>
              <a:t>or else he fails to shoot all the enemies within the timer the game ends and a end scene is displayed</a:t>
            </a:r>
          </a:p>
        </p:txBody>
      </p:sp>
    </p:spTree>
    <p:extLst>
      <p:ext uri="{BB962C8B-B14F-4D97-AF65-F5344CB8AC3E}">
        <p14:creationId xmlns:p14="http://schemas.microsoft.com/office/powerpoint/2010/main" val="8425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NEEDS OF THE CUSTOMER</a:t>
            </a:r>
            <a:endParaRPr dirty="0"/>
          </a:p>
        </p:txBody>
      </p:sp>
      <p:sp>
        <p:nvSpPr>
          <p:cNvPr id="331" name="Google Shape;331;p29"/>
          <p:cNvSpPr txBox="1">
            <a:spLocks noGrp="1"/>
          </p:cNvSpPr>
          <p:nvPr>
            <p:ph type="body" idx="1"/>
          </p:nvPr>
        </p:nvSpPr>
        <p:spPr>
          <a:xfrm>
            <a:off x="713225" y="1456317"/>
            <a:ext cx="7717500" cy="3147683"/>
          </a:xfrm>
          <a:prstGeom prst="rect">
            <a:avLst/>
          </a:prstGeom>
        </p:spPr>
        <p:txBody>
          <a:bodyPr spcFirstLastPara="1" wrap="square" lIns="91425" tIns="91425" rIns="91425" bIns="91425" anchor="t" anchorCtr="0">
            <a:noAutofit/>
          </a:bodyPr>
          <a:lstStyle/>
          <a:p>
            <a:pPr algn="just"/>
            <a:r>
              <a:rPr lang="en-US" sz="1800"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rPr>
              <a:t>Customer requested for an augmented reality game where the game should be interesting to play with latest technologies involved.</a:t>
            </a:r>
          </a:p>
          <a:p>
            <a:pPr algn="just"/>
            <a:r>
              <a:rPr lang="en-US" sz="1800"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rPr>
              <a:t>Game should contain different levels to engage the player and increase the difficulty with each level progression.</a:t>
            </a:r>
          </a:p>
          <a:p>
            <a:pPr algn="just"/>
            <a:r>
              <a:rPr lang="en-US" sz="1800"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rPr>
              <a:t>Game should contain 3D enemy models that are flying around in the game world.</a:t>
            </a:r>
          </a:p>
          <a:p>
            <a:pPr algn="just"/>
            <a:r>
              <a:rPr lang="en-US" sz="1800"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rPr>
              <a:t>Game should contain a timer in both level 1 and 2 to provide a check point for the player.</a:t>
            </a:r>
          </a:p>
          <a:p>
            <a:pPr algn="just"/>
            <a:r>
              <a:rPr lang="en-US" sz="1800"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rPr>
              <a:t>Also, the game should guide the user with clear instructions using pop ups and the background sounds for more immerse gaming experience.</a:t>
            </a:r>
          </a:p>
          <a:p>
            <a:pPr algn="just"/>
            <a:endParaRPr lang="en-US" sz="1800"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endParaRPr>
          </a:p>
          <a:p>
            <a:pPr marL="0" lvl="0" indent="0" algn="l" rtl="0">
              <a:spcBef>
                <a:spcPts val="0"/>
              </a:spcBef>
              <a:spcAft>
                <a:spcPts val="0"/>
              </a:spcAft>
              <a:buNone/>
            </a:pPr>
            <a:endParaRPr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38"/>
          <p:cNvSpPr/>
          <p:nvPr/>
        </p:nvSpPr>
        <p:spPr>
          <a:xfrm>
            <a:off x="1138750" y="1440125"/>
            <a:ext cx="7064675" cy="2263200"/>
          </a:xfrm>
          <a:prstGeom prst="roundRect">
            <a:avLst>
              <a:gd name="adj" fmla="val 946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txBox="1">
            <a:spLocks noGrp="1"/>
          </p:cNvSpPr>
          <p:nvPr>
            <p:ph type="title"/>
          </p:nvPr>
        </p:nvSpPr>
        <p:spPr>
          <a:xfrm>
            <a:off x="1183663" y="1502498"/>
            <a:ext cx="5692283" cy="213845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t>DEMO VIDEO</a:t>
            </a:r>
            <a:r>
              <a:rPr lang="en" dirty="0"/>
              <a:t> </a:t>
            </a:r>
            <a:endParaRPr dirty="0"/>
          </a:p>
        </p:txBody>
      </p:sp>
      <p:grpSp>
        <p:nvGrpSpPr>
          <p:cNvPr id="4" name="Google Shape;461;p34">
            <a:extLst>
              <a:ext uri="{FF2B5EF4-FFF2-40B4-BE49-F238E27FC236}">
                <a16:creationId xmlns:a16="http://schemas.microsoft.com/office/drawing/2014/main" id="{27C78B49-D9F9-46B4-9C37-C3FABDAECDBD}"/>
              </a:ext>
            </a:extLst>
          </p:cNvPr>
          <p:cNvGrpSpPr/>
          <p:nvPr/>
        </p:nvGrpSpPr>
        <p:grpSpPr>
          <a:xfrm>
            <a:off x="6940082" y="1862941"/>
            <a:ext cx="1065168" cy="891822"/>
            <a:chOff x="1659075" y="3393200"/>
            <a:chExt cx="491800" cy="491575"/>
          </a:xfrm>
          <a:solidFill>
            <a:schemeClr val="bg2"/>
          </a:solidFill>
        </p:grpSpPr>
        <p:sp>
          <p:nvSpPr>
            <p:cNvPr id="5" name="Google Shape;462;p34">
              <a:extLst>
                <a:ext uri="{FF2B5EF4-FFF2-40B4-BE49-F238E27FC236}">
                  <a16:creationId xmlns:a16="http://schemas.microsoft.com/office/drawing/2014/main" id="{655C32C1-C447-4C4A-B308-57F0DE91ECE1}"/>
                </a:ext>
              </a:extLst>
            </p:cNvPr>
            <p:cNvSpPr/>
            <p:nvPr/>
          </p:nvSpPr>
          <p:spPr>
            <a:xfrm>
              <a:off x="1919275" y="3404775"/>
              <a:ext cx="25" cy="1825"/>
            </a:xfrm>
            <a:custGeom>
              <a:avLst/>
              <a:gdLst/>
              <a:ahLst/>
              <a:cxnLst/>
              <a:rect l="l" t="t" r="r" b="b"/>
              <a:pathLst>
                <a:path w="1" h="73" extrusionOk="0">
                  <a:moveTo>
                    <a:pt x="0" y="0"/>
                  </a:moveTo>
                  <a:lnTo>
                    <a:pt x="0" y="48"/>
                  </a:lnTo>
                  <a:lnTo>
                    <a:pt x="0" y="72"/>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3;p34">
              <a:extLst>
                <a:ext uri="{FF2B5EF4-FFF2-40B4-BE49-F238E27FC236}">
                  <a16:creationId xmlns:a16="http://schemas.microsoft.com/office/drawing/2014/main" id="{5CAC7FF8-1517-4B03-83EB-F106425C1107}"/>
                </a:ext>
              </a:extLst>
            </p:cNvPr>
            <p:cNvSpPr/>
            <p:nvPr/>
          </p:nvSpPr>
          <p:spPr>
            <a:xfrm>
              <a:off x="1800825" y="3393200"/>
              <a:ext cx="208675" cy="212000"/>
            </a:xfrm>
            <a:custGeom>
              <a:avLst/>
              <a:gdLst/>
              <a:ahLst/>
              <a:cxnLst/>
              <a:rect l="l" t="t" r="r" b="b"/>
              <a:pathLst>
                <a:path w="8347" h="8480" extrusionOk="0">
                  <a:moveTo>
                    <a:pt x="1767" y="4949"/>
                  </a:moveTo>
                  <a:lnTo>
                    <a:pt x="6580" y="4949"/>
                  </a:lnTo>
                  <a:cubicBezTo>
                    <a:pt x="6932" y="4949"/>
                    <a:pt x="7217" y="5235"/>
                    <a:pt x="7217" y="5586"/>
                  </a:cubicBezTo>
                  <a:cubicBezTo>
                    <a:pt x="7217" y="5941"/>
                    <a:pt x="6932" y="6226"/>
                    <a:pt x="6580" y="6226"/>
                  </a:cubicBezTo>
                  <a:lnTo>
                    <a:pt x="5381" y="6226"/>
                  </a:lnTo>
                  <a:cubicBezTo>
                    <a:pt x="4405" y="6223"/>
                    <a:pt x="3612" y="7013"/>
                    <a:pt x="3612" y="7990"/>
                  </a:cubicBezTo>
                  <a:lnTo>
                    <a:pt x="3612" y="8480"/>
                  </a:lnTo>
                  <a:lnTo>
                    <a:pt x="4738" y="8480"/>
                  </a:lnTo>
                  <a:lnTo>
                    <a:pt x="4738" y="7993"/>
                  </a:lnTo>
                  <a:cubicBezTo>
                    <a:pt x="4738" y="7638"/>
                    <a:pt x="5024" y="7353"/>
                    <a:pt x="5378" y="7353"/>
                  </a:cubicBezTo>
                  <a:lnTo>
                    <a:pt x="6583" y="7353"/>
                  </a:lnTo>
                  <a:cubicBezTo>
                    <a:pt x="7557" y="7353"/>
                    <a:pt x="8347" y="6563"/>
                    <a:pt x="8347" y="5586"/>
                  </a:cubicBezTo>
                  <a:cubicBezTo>
                    <a:pt x="8347" y="4613"/>
                    <a:pt x="7557" y="3822"/>
                    <a:pt x="6583" y="3822"/>
                  </a:cubicBezTo>
                  <a:lnTo>
                    <a:pt x="1776" y="3822"/>
                  </a:lnTo>
                  <a:cubicBezTo>
                    <a:pt x="1424" y="3822"/>
                    <a:pt x="1139" y="3537"/>
                    <a:pt x="1139" y="3182"/>
                  </a:cubicBezTo>
                  <a:cubicBezTo>
                    <a:pt x="1139" y="2831"/>
                    <a:pt x="1424" y="2546"/>
                    <a:pt x="1776" y="2546"/>
                  </a:cubicBezTo>
                  <a:lnTo>
                    <a:pt x="2674" y="2546"/>
                  </a:lnTo>
                  <a:cubicBezTo>
                    <a:pt x="3789" y="2543"/>
                    <a:pt x="4702" y="1653"/>
                    <a:pt x="4726" y="535"/>
                  </a:cubicBezTo>
                  <a:cubicBezTo>
                    <a:pt x="4711" y="235"/>
                    <a:pt x="4459" y="1"/>
                    <a:pt x="4159" y="7"/>
                  </a:cubicBezTo>
                  <a:cubicBezTo>
                    <a:pt x="3855" y="13"/>
                    <a:pt x="3615" y="256"/>
                    <a:pt x="3612" y="559"/>
                  </a:cubicBezTo>
                  <a:lnTo>
                    <a:pt x="3612" y="475"/>
                  </a:lnTo>
                  <a:cubicBezTo>
                    <a:pt x="3609" y="995"/>
                    <a:pt x="3188" y="1419"/>
                    <a:pt x="2668" y="1419"/>
                  </a:cubicBezTo>
                  <a:lnTo>
                    <a:pt x="1767" y="1419"/>
                  </a:lnTo>
                  <a:cubicBezTo>
                    <a:pt x="790" y="1419"/>
                    <a:pt x="0" y="2209"/>
                    <a:pt x="0" y="3182"/>
                  </a:cubicBezTo>
                  <a:cubicBezTo>
                    <a:pt x="0" y="4159"/>
                    <a:pt x="790" y="4949"/>
                    <a:pt x="1767" y="4949"/>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4;p34">
              <a:extLst>
                <a:ext uri="{FF2B5EF4-FFF2-40B4-BE49-F238E27FC236}">
                  <a16:creationId xmlns:a16="http://schemas.microsoft.com/office/drawing/2014/main" id="{6552B375-0CCA-4DE2-847A-D21BC06F4957}"/>
                </a:ext>
              </a:extLst>
            </p:cNvPr>
            <p:cNvSpPr/>
            <p:nvPr/>
          </p:nvSpPr>
          <p:spPr>
            <a:xfrm>
              <a:off x="1659075" y="3633350"/>
              <a:ext cx="491800" cy="251425"/>
            </a:xfrm>
            <a:custGeom>
              <a:avLst/>
              <a:gdLst/>
              <a:ahLst/>
              <a:cxnLst/>
              <a:rect l="l" t="t" r="r" b="b"/>
              <a:pathLst>
                <a:path w="19672" h="10057" extrusionOk="0">
                  <a:moveTo>
                    <a:pt x="14630" y="0"/>
                  </a:moveTo>
                  <a:lnTo>
                    <a:pt x="5039" y="0"/>
                  </a:lnTo>
                  <a:cubicBezTo>
                    <a:pt x="2566" y="0"/>
                    <a:pt x="466" y="1857"/>
                    <a:pt x="226" y="4315"/>
                  </a:cubicBezTo>
                  <a:cubicBezTo>
                    <a:pt x="1" y="6568"/>
                    <a:pt x="1380" y="8675"/>
                    <a:pt x="3537" y="9363"/>
                  </a:cubicBezTo>
                  <a:cubicBezTo>
                    <a:pt x="5694" y="10054"/>
                    <a:pt x="8041" y="9140"/>
                    <a:pt x="9162" y="7172"/>
                  </a:cubicBezTo>
                  <a:lnTo>
                    <a:pt x="10505" y="7172"/>
                  </a:lnTo>
                  <a:cubicBezTo>
                    <a:pt x="11625" y="9143"/>
                    <a:pt x="13975" y="10057"/>
                    <a:pt x="16132" y="9369"/>
                  </a:cubicBezTo>
                  <a:cubicBezTo>
                    <a:pt x="18290" y="8678"/>
                    <a:pt x="19672" y="6571"/>
                    <a:pt x="19443" y="4315"/>
                  </a:cubicBezTo>
                  <a:cubicBezTo>
                    <a:pt x="19200" y="1857"/>
                    <a:pt x="17100" y="0"/>
                    <a:pt x="14630" y="0"/>
                  </a:cubicBezTo>
                  <a:close/>
                  <a:moveTo>
                    <a:pt x="6208" y="5370"/>
                  </a:moveTo>
                  <a:lnTo>
                    <a:pt x="5565" y="5370"/>
                  </a:lnTo>
                  <a:lnTo>
                    <a:pt x="5565" y="6001"/>
                  </a:lnTo>
                  <a:cubicBezTo>
                    <a:pt x="5568" y="6289"/>
                    <a:pt x="5352" y="6538"/>
                    <a:pt x="5063" y="6574"/>
                  </a:cubicBezTo>
                  <a:cubicBezTo>
                    <a:pt x="4730" y="6613"/>
                    <a:pt x="4435" y="6352"/>
                    <a:pt x="4438" y="6016"/>
                  </a:cubicBezTo>
                  <a:lnTo>
                    <a:pt x="4438" y="5370"/>
                  </a:lnTo>
                  <a:lnTo>
                    <a:pt x="3807" y="5370"/>
                  </a:lnTo>
                  <a:cubicBezTo>
                    <a:pt x="3519" y="5373"/>
                    <a:pt x="3273" y="5159"/>
                    <a:pt x="3233" y="4871"/>
                  </a:cubicBezTo>
                  <a:cubicBezTo>
                    <a:pt x="3194" y="4537"/>
                    <a:pt x="3456" y="4243"/>
                    <a:pt x="3792" y="4243"/>
                  </a:cubicBezTo>
                  <a:lnTo>
                    <a:pt x="4438" y="4243"/>
                  </a:lnTo>
                  <a:lnTo>
                    <a:pt x="4438" y="3615"/>
                  </a:lnTo>
                  <a:cubicBezTo>
                    <a:pt x="4432" y="3323"/>
                    <a:pt x="4649" y="3077"/>
                    <a:pt x="4937" y="3041"/>
                  </a:cubicBezTo>
                  <a:cubicBezTo>
                    <a:pt x="5271" y="3002"/>
                    <a:pt x="5565" y="3263"/>
                    <a:pt x="5565" y="3600"/>
                  </a:cubicBezTo>
                  <a:lnTo>
                    <a:pt x="5565" y="4243"/>
                  </a:lnTo>
                  <a:lnTo>
                    <a:pt x="6193" y="4243"/>
                  </a:lnTo>
                  <a:cubicBezTo>
                    <a:pt x="6481" y="4240"/>
                    <a:pt x="6731" y="4456"/>
                    <a:pt x="6767" y="4745"/>
                  </a:cubicBezTo>
                  <a:cubicBezTo>
                    <a:pt x="6806" y="5078"/>
                    <a:pt x="6545" y="5370"/>
                    <a:pt x="6208" y="5370"/>
                  </a:cubicBezTo>
                  <a:close/>
                  <a:moveTo>
                    <a:pt x="13152" y="5370"/>
                  </a:moveTo>
                  <a:cubicBezTo>
                    <a:pt x="12650" y="5370"/>
                    <a:pt x="12398" y="4763"/>
                    <a:pt x="12752" y="4408"/>
                  </a:cubicBezTo>
                  <a:cubicBezTo>
                    <a:pt x="13110" y="4054"/>
                    <a:pt x="13717" y="4306"/>
                    <a:pt x="13717" y="4808"/>
                  </a:cubicBezTo>
                  <a:cubicBezTo>
                    <a:pt x="13717" y="5120"/>
                    <a:pt x="13461" y="5373"/>
                    <a:pt x="13152" y="5370"/>
                  </a:cubicBezTo>
                  <a:close/>
                  <a:moveTo>
                    <a:pt x="14660" y="6881"/>
                  </a:moveTo>
                  <a:cubicBezTo>
                    <a:pt x="14158" y="6881"/>
                    <a:pt x="13906" y="6274"/>
                    <a:pt x="14263" y="5916"/>
                  </a:cubicBezTo>
                  <a:cubicBezTo>
                    <a:pt x="14618" y="5562"/>
                    <a:pt x="15225" y="5814"/>
                    <a:pt x="15225" y="6316"/>
                  </a:cubicBezTo>
                  <a:cubicBezTo>
                    <a:pt x="15225" y="6628"/>
                    <a:pt x="14972" y="6881"/>
                    <a:pt x="14660" y="6881"/>
                  </a:cubicBezTo>
                  <a:close/>
                  <a:moveTo>
                    <a:pt x="14660" y="3861"/>
                  </a:moveTo>
                  <a:cubicBezTo>
                    <a:pt x="14158" y="3861"/>
                    <a:pt x="13906" y="3254"/>
                    <a:pt x="14263" y="2900"/>
                  </a:cubicBezTo>
                  <a:cubicBezTo>
                    <a:pt x="14618" y="2545"/>
                    <a:pt x="15225" y="2798"/>
                    <a:pt x="15225" y="3299"/>
                  </a:cubicBezTo>
                  <a:cubicBezTo>
                    <a:pt x="15222" y="3609"/>
                    <a:pt x="14972" y="3861"/>
                    <a:pt x="14660" y="3861"/>
                  </a:cubicBezTo>
                  <a:close/>
                  <a:moveTo>
                    <a:pt x="16168" y="5370"/>
                  </a:moveTo>
                  <a:cubicBezTo>
                    <a:pt x="15667" y="5370"/>
                    <a:pt x="15414" y="4763"/>
                    <a:pt x="15772" y="4408"/>
                  </a:cubicBezTo>
                  <a:cubicBezTo>
                    <a:pt x="16126" y="4054"/>
                    <a:pt x="16733" y="4306"/>
                    <a:pt x="16733" y="4808"/>
                  </a:cubicBezTo>
                  <a:cubicBezTo>
                    <a:pt x="16733" y="5117"/>
                    <a:pt x="16481" y="5370"/>
                    <a:pt x="16168" y="537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Future Work: Improvement On The Game</a:t>
            </a:r>
            <a:endParaRPr dirty="0"/>
          </a:p>
        </p:txBody>
      </p:sp>
      <p:sp>
        <p:nvSpPr>
          <p:cNvPr id="331" name="Google Shape;331;p29"/>
          <p:cNvSpPr txBox="1">
            <a:spLocks noGrp="1"/>
          </p:cNvSpPr>
          <p:nvPr>
            <p:ph type="body" idx="1"/>
          </p:nvPr>
        </p:nvSpPr>
        <p:spPr>
          <a:xfrm>
            <a:off x="800099" y="1215737"/>
            <a:ext cx="7630625" cy="3388264"/>
          </a:xfrm>
          <a:prstGeom prst="rect">
            <a:avLst/>
          </a:prstGeom>
        </p:spPr>
        <p:txBody>
          <a:bodyPr spcFirstLastPara="1" wrap="square" lIns="91425" tIns="91425" rIns="91425" bIns="91425" anchor="t" anchorCtr="0">
            <a:noAutofit/>
          </a:bodyPr>
          <a:lstStyle/>
          <a:p>
            <a:pPr>
              <a:lnSpc>
                <a:spcPct val="200000"/>
              </a:lnSpc>
            </a:pPr>
            <a:r>
              <a:rPr lang="en-CA" dirty="0"/>
              <a:t>We will develop new features to implement in the game that include:</a:t>
            </a:r>
          </a:p>
          <a:p>
            <a:pPr lvl="1">
              <a:lnSpc>
                <a:spcPct val="200000"/>
              </a:lnSpc>
            </a:pPr>
            <a:r>
              <a:rPr lang="en-CA" dirty="0"/>
              <a:t>Adding several types of weapons to other game modes</a:t>
            </a:r>
          </a:p>
          <a:p>
            <a:pPr lvl="1">
              <a:lnSpc>
                <a:spcPct val="200000"/>
              </a:lnSpc>
            </a:pPr>
            <a:r>
              <a:rPr lang="en-CA" dirty="0"/>
              <a:t>Instead of hitting enemies, we will add a game mode to save the QUEEN </a:t>
            </a:r>
          </a:p>
          <a:p>
            <a:pPr lvl="1">
              <a:lnSpc>
                <a:spcPct val="200000"/>
              </a:lnSpc>
            </a:pPr>
            <a:r>
              <a:rPr lang="en-CA" dirty="0"/>
              <a:t>Adding a leader board to record the highest score</a:t>
            </a:r>
          </a:p>
          <a:p>
            <a:pPr lvl="1">
              <a:lnSpc>
                <a:spcPct val="200000"/>
              </a:lnSpc>
            </a:pPr>
            <a:r>
              <a:rPr lang="en-CA" dirty="0"/>
              <a:t>Implementing Multiplayer Mode</a:t>
            </a:r>
          </a:p>
          <a:p>
            <a:pPr lvl="1">
              <a:lnSpc>
                <a:spcPct val="200000"/>
              </a:lnSpc>
            </a:pPr>
            <a:r>
              <a:rPr lang="en-CA" dirty="0"/>
              <a:t>Adding GPS functionality to place the rockets more strategically (like </a:t>
            </a:r>
            <a:r>
              <a:rPr lang="en-CA" dirty="0" err="1"/>
              <a:t>pokemon</a:t>
            </a:r>
            <a:r>
              <a:rPr lang="en-CA" dirty="0"/>
              <a:t> GO)</a:t>
            </a:r>
          </a:p>
          <a:p>
            <a:pPr marL="584200" lvl="1" indent="0">
              <a:lnSpc>
                <a:spcPct val="200000"/>
              </a:lnSpc>
              <a:buNone/>
            </a:pPr>
            <a:endParaRPr lang="en-CA" dirty="0"/>
          </a:p>
          <a:p>
            <a:pPr>
              <a:lnSpc>
                <a:spcPct val="200000"/>
              </a:lnSpc>
            </a:pPr>
            <a:endParaRPr lang="en-CA" dirty="0"/>
          </a:p>
        </p:txBody>
      </p:sp>
    </p:spTree>
    <p:extLst>
      <p:ext uri="{BB962C8B-B14F-4D97-AF65-F5344CB8AC3E}">
        <p14:creationId xmlns:p14="http://schemas.microsoft.com/office/powerpoint/2010/main" val="141305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9"/>
          <p:cNvSpPr txBox="1">
            <a:spLocks noGrp="1"/>
          </p:cNvSpPr>
          <p:nvPr>
            <p:ph type="title"/>
          </p:nvPr>
        </p:nvSpPr>
        <p:spPr>
          <a:xfrm>
            <a:off x="713250" y="383636"/>
            <a:ext cx="77175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dirty="0"/>
              <a:t>Future Work: Improvement On The Methodology</a:t>
            </a:r>
            <a:endParaRPr dirty="0"/>
          </a:p>
        </p:txBody>
      </p:sp>
      <p:sp>
        <p:nvSpPr>
          <p:cNvPr id="331" name="Google Shape;331;p29"/>
          <p:cNvSpPr txBox="1">
            <a:spLocks noGrp="1"/>
          </p:cNvSpPr>
          <p:nvPr>
            <p:ph type="body" idx="1"/>
          </p:nvPr>
        </p:nvSpPr>
        <p:spPr>
          <a:xfrm>
            <a:off x="561110" y="1310845"/>
            <a:ext cx="8271162" cy="3147683"/>
          </a:xfrm>
          <a:prstGeom prst="rect">
            <a:avLst/>
          </a:prstGeom>
        </p:spPr>
        <p:txBody>
          <a:bodyPr spcFirstLastPara="1" wrap="square" lIns="91425" tIns="91425" rIns="91425" bIns="91425" anchor="t" anchorCtr="0">
            <a:noAutofit/>
          </a:bodyPr>
          <a:lstStyle/>
          <a:p>
            <a:pPr>
              <a:lnSpc>
                <a:spcPct val="200000"/>
              </a:lnSpc>
            </a:pPr>
            <a:r>
              <a:rPr lang="en-CA" dirty="0"/>
              <a:t>In order to enhance and improve our methodology in the future, we can make the following changes:</a:t>
            </a:r>
          </a:p>
          <a:p>
            <a:pPr lvl="1">
              <a:lnSpc>
                <a:spcPct val="200000"/>
              </a:lnSpc>
            </a:pPr>
            <a:r>
              <a:rPr lang="en-CA" dirty="0"/>
              <a:t>Having fixed-lengths sprints</a:t>
            </a:r>
          </a:p>
          <a:p>
            <a:pPr lvl="1">
              <a:lnSpc>
                <a:spcPct val="200000"/>
              </a:lnSpc>
            </a:pPr>
            <a:r>
              <a:rPr lang="en-CA" dirty="0"/>
              <a:t>Having multi-level planning</a:t>
            </a:r>
          </a:p>
          <a:p>
            <a:pPr lvl="1">
              <a:lnSpc>
                <a:spcPct val="200000"/>
              </a:lnSpc>
            </a:pPr>
            <a:r>
              <a:rPr lang="en-CA" dirty="0"/>
              <a:t>Giving priority to the delivery of working software at every milestone</a:t>
            </a:r>
          </a:p>
          <a:p>
            <a:pPr lvl="1">
              <a:lnSpc>
                <a:spcPct val="200000"/>
              </a:lnSpc>
            </a:pPr>
            <a:r>
              <a:rPr lang="en-CA" dirty="0"/>
              <a:t>Focusing on new features, instead of improving the feature from previous milestone</a:t>
            </a:r>
          </a:p>
          <a:p>
            <a:pPr marL="584200" lvl="1" indent="0">
              <a:lnSpc>
                <a:spcPct val="200000"/>
              </a:lnSpc>
              <a:buNone/>
            </a:pPr>
            <a:endParaRPr lang="en-CA" dirty="0"/>
          </a:p>
          <a:p>
            <a:pPr>
              <a:lnSpc>
                <a:spcPct val="200000"/>
              </a:lnSpc>
            </a:pPr>
            <a:endParaRPr lang="en-CA" dirty="0"/>
          </a:p>
        </p:txBody>
      </p:sp>
    </p:spTree>
    <p:extLst>
      <p:ext uri="{BB962C8B-B14F-4D97-AF65-F5344CB8AC3E}">
        <p14:creationId xmlns:p14="http://schemas.microsoft.com/office/powerpoint/2010/main" val="2703928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893;p49">
            <a:extLst>
              <a:ext uri="{FF2B5EF4-FFF2-40B4-BE49-F238E27FC236}">
                <a16:creationId xmlns:a16="http://schemas.microsoft.com/office/drawing/2014/main" id="{E13BADCD-197D-429C-9FE6-0E314563CE6B}"/>
              </a:ext>
            </a:extLst>
          </p:cNvPr>
          <p:cNvGrpSpPr/>
          <p:nvPr/>
        </p:nvGrpSpPr>
        <p:grpSpPr>
          <a:xfrm rot="-9987451" flipH="1">
            <a:off x="1744074" y="-556509"/>
            <a:ext cx="2078063" cy="2686329"/>
            <a:chOff x="5523175" y="536475"/>
            <a:chExt cx="1855175" cy="2398200"/>
          </a:xfrm>
        </p:grpSpPr>
        <p:sp>
          <p:nvSpPr>
            <p:cNvPr id="12" name="Google Shape;894;p49">
              <a:extLst>
                <a:ext uri="{FF2B5EF4-FFF2-40B4-BE49-F238E27FC236}">
                  <a16:creationId xmlns:a16="http://schemas.microsoft.com/office/drawing/2014/main" id="{5977CD8B-8009-424E-8BD5-AFDBF3B5FC89}"/>
                </a:ext>
              </a:extLst>
            </p:cNvPr>
            <p:cNvSpPr/>
            <p:nvPr/>
          </p:nvSpPr>
          <p:spPr>
            <a:xfrm>
              <a:off x="5523175" y="686500"/>
              <a:ext cx="1855175" cy="2248175"/>
            </a:xfrm>
            <a:custGeom>
              <a:avLst/>
              <a:gdLst/>
              <a:ahLst/>
              <a:cxnLst/>
              <a:rect l="l" t="t" r="r" b="b"/>
              <a:pathLst>
                <a:path w="74207" h="89927" fill="none" extrusionOk="0">
                  <a:moveTo>
                    <a:pt x="71749" y="8995"/>
                  </a:moveTo>
                  <a:cubicBezTo>
                    <a:pt x="70048" y="5924"/>
                    <a:pt x="67244" y="3514"/>
                    <a:pt x="64062" y="2080"/>
                  </a:cubicBezTo>
                  <a:cubicBezTo>
                    <a:pt x="60802" y="599"/>
                    <a:pt x="57147" y="174"/>
                    <a:pt x="53635" y="867"/>
                  </a:cubicBezTo>
                  <a:cubicBezTo>
                    <a:pt x="49965" y="1592"/>
                    <a:pt x="46546" y="3435"/>
                    <a:pt x="43821" y="5939"/>
                  </a:cubicBezTo>
                  <a:cubicBezTo>
                    <a:pt x="42498" y="7152"/>
                    <a:pt x="41333" y="8523"/>
                    <a:pt x="40340" y="10035"/>
                  </a:cubicBezTo>
                  <a:cubicBezTo>
                    <a:pt x="40183" y="10287"/>
                    <a:pt x="40592" y="10539"/>
                    <a:pt x="40766" y="10271"/>
                  </a:cubicBezTo>
                  <a:cubicBezTo>
                    <a:pt x="44766" y="4175"/>
                    <a:pt x="52233" y="1"/>
                    <a:pt x="59620" y="1230"/>
                  </a:cubicBezTo>
                  <a:cubicBezTo>
                    <a:pt x="63086" y="1797"/>
                    <a:pt x="66283" y="3435"/>
                    <a:pt x="68788" y="5892"/>
                  </a:cubicBezTo>
                  <a:cubicBezTo>
                    <a:pt x="71465" y="8570"/>
                    <a:pt x="73293" y="12382"/>
                    <a:pt x="72930" y="16241"/>
                  </a:cubicBezTo>
                  <a:cubicBezTo>
                    <a:pt x="72741" y="18352"/>
                    <a:pt x="71733" y="20210"/>
                    <a:pt x="70347" y="21770"/>
                  </a:cubicBezTo>
                  <a:cubicBezTo>
                    <a:pt x="69607" y="22604"/>
                    <a:pt x="68788" y="23361"/>
                    <a:pt x="67921" y="24054"/>
                  </a:cubicBezTo>
                  <a:cubicBezTo>
                    <a:pt x="67984" y="23124"/>
                    <a:pt x="67937" y="22195"/>
                    <a:pt x="67780" y="21281"/>
                  </a:cubicBezTo>
                  <a:cubicBezTo>
                    <a:pt x="67181" y="17989"/>
                    <a:pt x="65023" y="14823"/>
                    <a:pt x="61747" y="13784"/>
                  </a:cubicBezTo>
                  <a:cubicBezTo>
                    <a:pt x="58864" y="12854"/>
                    <a:pt x="55289" y="13658"/>
                    <a:pt x="53351" y="16083"/>
                  </a:cubicBezTo>
                  <a:cubicBezTo>
                    <a:pt x="51335" y="18604"/>
                    <a:pt x="51729" y="22211"/>
                    <a:pt x="53587" y="24699"/>
                  </a:cubicBezTo>
                  <a:cubicBezTo>
                    <a:pt x="55777" y="27598"/>
                    <a:pt x="59494" y="28259"/>
                    <a:pt x="62865" y="27283"/>
                  </a:cubicBezTo>
                  <a:cubicBezTo>
                    <a:pt x="64456" y="26810"/>
                    <a:pt x="65952" y="26070"/>
                    <a:pt x="67307" y="25109"/>
                  </a:cubicBezTo>
                  <a:cubicBezTo>
                    <a:pt x="66882" y="27661"/>
                    <a:pt x="65574" y="30071"/>
                    <a:pt x="63889" y="32024"/>
                  </a:cubicBezTo>
                  <a:cubicBezTo>
                    <a:pt x="58675" y="38025"/>
                    <a:pt x="50390" y="39915"/>
                    <a:pt x="42829" y="40766"/>
                  </a:cubicBezTo>
                  <a:cubicBezTo>
                    <a:pt x="34512" y="41695"/>
                    <a:pt x="25770" y="41601"/>
                    <a:pt x="18052" y="45303"/>
                  </a:cubicBezTo>
                  <a:cubicBezTo>
                    <a:pt x="11720" y="48343"/>
                    <a:pt x="6553" y="53761"/>
                    <a:pt x="3718" y="60188"/>
                  </a:cubicBezTo>
                  <a:cubicBezTo>
                    <a:pt x="756" y="66835"/>
                    <a:pt x="0" y="75435"/>
                    <a:pt x="4568" y="81563"/>
                  </a:cubicBezTo>
                  <a:cubicBezTo>
                    <a:pt x="9436" y="88100"/>
                    <a:pt x="18004" y="89785"/>
                    <a:pt x="25676" y="89895"/>
                  </a:cubicBezTo>
                  <a:cubicBezTo>
                    <a:pt x="27897" y="89927"/>
                    <a:pt x="30117" y="89848"/>
                    <a:pt x="32338" y="89769"/>
                  </a:cubicBezTo>
                  <a:cubicBezTo>
                    <a:pt x="32653" y="89769"/>
                    <a:pt x="32653" y="89281"/>
                    <a:pt x="32338" y="89281"/>
                  </a:cubicBezTo>
                  <a:cubicBezTo>
                    <a:pt x="23848" y="89580"/>
                    <a:pt x="14271" y="89785"/>
                    <a:pt x="7404" y="83894"/>
                  </a:cubicBezTo>
                  <a:cubicBezTo>
                    <a:pt x="4316" y="81248"/>
                    <a:pt x="2473" y="77578"/>
                    <a:pt x="1969" y="73545"/>
                  </a:cubicBezTo>
                  <a:cubicBezTo>
                    <a:pt x="1481" y="69592"/>
                    <a:pt x="2158" y="65543"/>
                    <a:pt x="3545" y="61842"/>
                  </a:cubicBezTo>
                  <a:cubicBezTo>
                    <a:pt x="6207" y="54864"/>
                    <a:pt x="11389" y="49162"/>
                    <a:pt x="18052" y="45838"/>
                  </a:cubicBezTo>
                  <a:cubicBezTo>
                    <a:pt x="26054" y="41900"/>
                    <a:pt x="35205" y="42199"/>
                    <a:pt x="43853" y="41128"/>
                  </a:cubicBezTo>
                  <a:cubicBezTo>
                    <a:pt x="51524" y="40183"/>
                    <a:pt x="59888" y="38010"/>
                    <a:pt x="64866" y="31599"/>
                  </a:cubicBezTo>
                  <a:cubicBezTo>
                    <a:pt x="66409" y="29598"/>
                    <a:pt x="67528" y="27204"/>
                    <a:pt x="67858" y="24715"/>
                  </a:cubicBezTo>
                  <a:lnTo>
                    <a:pt x="68016" y="24589"/>
                  </a:lnTo>
                  <a:cubicBezTo>
                    <a:pt x="69528" y="23439"/>
                    <a:pt x="70930" y="22053"/>
                    <a:pt x="71954" y="20447"/>
                  </a:cubicBezTo>
                  <a:cubicBezTo>
                    <a:pt x="74206" y="16934"/>
                    <a:pt x="73702" y="12523"/>
                    <a:pt x="71749" y="8995"/>
                  </a:cubicBezTo>
                  <a:close/>
                  <a:moveTo>
                    <a:pt x="65889" y="25440"/>
                  </a:moveTo>
                  <a:cubicBezTo>
                    <a:pt x="62802" y="27235"/>
                    <a:pt x="58628" y="28165"/>
                    <a:pt x="55493" y="25912"/>
                  </a:cubicBezTo>
                  <a:cubicBezTo>
                    <a:pt x="52926" y="24054"/>
                    <a:pt x="51603" y="20242"/>
                    <a:pt x="53115" y="17312"/>
                  </a:cubicBezTo>
                  <a:cubicBezTo>
                    <a:pt x="54595" y="14492"/>
                    <a:pt x="58203" y="13374"/>
                    <a:pt x="61195" y="14114"/>
                  </a:cubicBezTo>
                  <a:cubicBezTo>
                    <a:pt x="64598" y="14965"/>
                    <a:pt x="66787" y="18210"/>
                    <a:pt x="67339" y="21533"/>
                  </a:cubicBezTo>
                  <a:cubicBezTo>
                    <a:pt x="67496" y="22494"/>
                    <a:pt x="67528" y="23471"/>
                    <a:pt x="67417" y="24447"/>
                  </a:cubicBezTo>
                  <a:cubicBezTo>
                    <a:pt x="66929" y="24794"/>
                    <a:pt x="66409" y="25140"/>
                    <a:pt x="65889" y="25440"/>
                  </a:cubicBezTo>
                  <a:close/>
                </a:path>
              </a:pathLst>
            </a:custGeom>
            <a:noFill/>
            <a:ln w="39375" cap="flat" cmpd="sng">
              <a:solidFill>
                <a:schemeClr val="dk1"/>
              </a:solidFill>
              <a:prstDash val="solid"/>
              <a:miter lim="157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95;p49">
              <a:extLst>
                <a:ext uri="{FF2B5EF4-FFF2-40B4-BE49-F238E27FC236}">
                  <a16:creationId xmlns:a16="http://schemas.microsoft.com/office/drawing/2014/main" id="{E5EB5D8C-3CEF-43F4-B842-CE2CA3E8A080}"/>
                </a:ext>
              </a:extLst>
            </p:cNvPr>
            <p:cNvSpPr/>
            <p:nvPr/>
          </p:nvSpPr>
          <p:spPr>
            <a:xfrm>
              <a:off x="6472200" y="834425"/>
              <a:ext cx="166600" cy="174625"/>
            </a:xfrm>
            <a:custGeom>
              <a:avLst/>
              <a:gdLst/>
              <a:ahLst/>
              <a:cxnLst/>
              <a:rect l="l" t="t" r="r" b="b"/>
              <a:pathLst>
                <a:path w="6664" h="6985" extrusionOk="0">
                  <a:moveTo>
                    <a:pt x="1386" y="0"/>
                  </a:moveTo>
                  <a:cubicBezTo>
                    <a:pt x="1261" y="0"/>
                    <a:pt x="1137" y="44"/>
                    <a:pt x="1040" y="133"/>
                  </a:cubicBezTo>
                  <a:lnTo>
                    <a:pt x="1" y="1093"/>
                  </a:lnTo>
                  <a:lnTo>
                    <a:pt x="5388" y="6984"/>
                  </a:lnTo>
                  <a:lnTo>
                    <a:pt x="6443" y="6024"/>
                  </a:lnTo>
                  <a:cubicBezTo>
                    <a:pt x="6648" y="5835"/>
                    <a:pt x="6664" y="5504"/>
                    <a:pt x="6475" y="5283"/>
                  </a:cubicBezTo>
                  <a:lnTo>
                    <a:pt x="1781" y="164"/>
                  </a:lnTo>
                  <a:cubicBezTo>
                    <a:pt x="1672" y="56"/>
                    <a:pt x="1528" y="0"/>
                    <a:pt x="1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96;p49">
              <a:extLst>
                <a:ext uri="{FF2B5EF4-FFF2-40B4-BE49-F238E27FC236}">
                  <a16:creationId xmlns:a16="http://schemas.microsoft.com/office/drawing/2014/main" id="{1721F933-E5F1-4D2A-A5BC-CE89B9FE1E99}"/>
                </a:ext>
              </a:extLst>
            </p:cNvPr>
            <p:cNvSpPr/>
            <p:nvPr/>
          </p:nvSpPr>
          <p:spPr>
            <a:xfrm>
              <a:off x="5781100" y="536475"/>
              <a:ext cx="1068775" cy="1147125"/>
            </a:xfrm>
            <a:custGeom>
              <a:avLst/>
              <a:gdLst/>
              <a:ahLst/>
              <a:cxnLst/>
              <a:rect l="l" t="t" r="r" b="b"/>
              <a:pathLst>
                <a:path w="42751" h="45885" fill="none" extrusionOk="0">
                  <a:moveTo>
                    <a:pt x="39143" y="25565"/>
                  </a:moveTo>
                  <a:lnTo>
                    <a:pt x="21454" y="6285"/>
                  </a:lnTo>
                  <a:cubicBezTo>
                    <a:pt x="15705" y="1"/>
                    <a:pt x="5325" y="2237"/>
                    <a:pt x="2663" y="10334"/>
                  </a:cubicBezTo>
                  <a:cubicBezTo>
                    <a:pt x="1" y="18430"/>
                    <a:pt x="7042" y="26385"/>
                    <a:pt x="15390" y="24746"/>
                  </a:cubicBezTo>
                  <a:lnTo>
                    <a:pt x="20226" y="30023"/>
                  </a:lnTo>
                  <a:cubicBezTo>
                    <a:pt x="17879" y="38198"/>
                    <a:pt x="25203" y="45885"/>
                    <a:pt x="33489" y="43932"/>
                  </a:cubicBezTo>
                  <a:cubicBezTo>
                    <a:pt x="37332" y="43034"/>
                    <a:pt x="40419" y="40151"/>
                    <a:pt x="41585" y="36371"/>
                  </a:cubicBezTo>
                  <a:cubicBezTo>
                    <a:pt x="42751" y="32591"/>
                    <a:pt x="41821" y="28479"/>
                    <a:pt x="39143" y="25565"/>
                  </a:cubicBezTo>
                  <a:close/>
                </a:path>
              </a:pathLst>
            </a:custGeom>
            <a:noFill/>
            <a:ln w="49225" cap="flat" cmpd="sng">
              <a:solidFill>
                <a:schemeClr val="dk1"/>
              </a:solidFill>
              <a:prstDash val="solid"/>
              <a:miter lim="157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97;p49">
              <a:extLst>
                <a:ext uri="{FF2B5EF4-FFF2-40B4-BE49-F238E27FC236}">
                  <a16:creationId xmlns:a16="http://schemas.microsoft.com/office/drawing/2014/main" id="{68648962-F1A9-4BCD-A6D2-1BE493828D13}"/>
                </a:ext>
              </a:extLst>
            </p:cNvPr>
            <p:cNvSpPr/>
            <p:nvPr/>
          </p:nvSpPr>
          <p:spPr>
            <a:xfrm>
              <a:off x="6588575" y="1249725"/>
              <a:ext cx="97100" cy="91000"/>
            </a:xfrm>
            <a:custGeom>
              <a:avLst/>
              <a:gdLst/>
              <a:ahLst/>
              <a:cxnLst/>
              <a:rect l="l" t="t" r="r" b="b"/>
              <a:pathLst>
                <a:path w="3884" h="3640" extrusionOk="0">
                  <a:moveTo>
                    <a:pt x="1881" y="0"/>
                  </a:moveTo>
                  <a:cubicBezTo>
                    <a:pt x="975" y="0"/>
                    <a:pt x="97" y="679"/>
                    <a:pt x="56" y="1745"/>
                  </a:cubicBezTo>
                  <a:cubicBezTo>
                    <a:pt x="1" y="2864"/>
                    <a:pt x="917" y="3640"/>
                    <a:pt x="1882" y="3640"/>
                  </a:cubicBezTo>
                  <a:cubicBezTo>
                    <a:pt x="2302" y="3640"/>
                    <a:pt x="2732" y="3493"/>
                    <a:pt x="3096" y="3163"/>
                  </a:cubicBezTo>
                  <a:cubicBezTo>
                    <a:pt x="3836" y="2485"/>
                    <a:pt x="3883" y="1336"/>
                    <a:pt x="3206" y="595"/>
                  </a:cubicBezTo>
                  <a:cubicBezTo>
                    <a:pt x="2833" y="185"/>
                    <a:pt x="2353" y="0"/>
                    <a:pt x="18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98;p49">
              <a:extLst>
                <a:ext uri="{FF2B5EF4-FFF2-40B4-BE49-F238E27FC236}">
                  <a16:creationId xmlns:a16="http://schemas.microsoft.com/office/drawing/2014/main" id="{B7E1EFB2-E87A-473D-8217-0CE23F2B2631}"/>
                </a:ext>
              </a:extLst>
            </p:cNvPr>
            <p:cNvSpPr/>
            <p:nvPr/>
          </p:nvSpPr>
          <p:spPr>
            <a:xfrm>
              <a:off x="6436850" y="1388850"/>
              <a:ext cx="96825" cy="91125"/>
            </a:xfrm>
            <a:custGeom>
              <a:avLst/>
              <a:gdLst/>
              <a:ahLst/>
              <a:cxnLst/>
              <a:rect l="l" t="t" r="r" b="b"/>
              <a:pathLst>
                <a:path w="3873" h="3645" extrusionOk="0">
                  <a:moveTo>
                    <a:pt x="1865" y="0"/>
                  </a:moveTo>
                  <a:cubicBezTo>
                    <a:pt x="958" y="0"/>
                    <a:pt x="86" y="678"/>
                    <a:pt x="44" y="1740"/>
                  </a:cubicBezTo>
                  <a:cubicBezTo>
                    <a:pt x="1" y="2868"/>
                    <a:pt x="915" y="3645"/>
                    <a:pt x="1878" y="3645"/>
                  </a:cubicBezTo>
                  <a:cubicBezTo>
                    <a:pt x="2302" y="3645"/>
                    <a:pt x="2735" y="3495"/>
                    <a:pt x="3100" y="3158"/>
                  </a:cubicBezTo>
                  <a:cubicBezTo>
                    <a:pt x="3825" y="2481"/>
                    <a:pt x="3872" y="1331"/>
                    <a:pt x="3210" y="606"/>
                  </a:cubicBezTo>
                  <a:cubicBezTo>
                    <a:pt x="2830" y="188"/>
                    <a:pt x="2343" y="0"/>
                    <a:pt x="1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99;p49">
              <a:extLst>
                <a:ext uri="{FF2B5EF4-FFF2-40B4-BE49-F238E27FC236}">
                  <a16:creationId xmlns:a16="http://schemas.microsoft.com/office/drawing/2014/main" id="{45AC7AA5-C6FA-437D-AFCC-D1FBEF129DB8}"/>
                </a:ext>
              </a:extLst>
            </p:cNvPr>
            <p:cNvSpPr/>
            <p:nvPr/>
          </p:nvSpPr>
          <p:spPr>
            <a:xfrm>
              <a:off x="6568350" y="1394900"/>
              <a:ext cx="121250" cy="91025"/>
            </a:xfrm>
            <a:custGeom>
              <a:avLst/>
              <a:gdLst/>
              <a:ahLst/>
              <a:cxnLst/>
              <a:rect l="l" t="t" r="r" b="b"/>
              <a:pathLst>
                <a:path w="4850" h="3641" extrusionOk="0">
                  <a:moveTo>
                    <a:pt x="2425" y="1"/>
                  </a:moveTo>
                  <a:cubicBezTo>
                    <a:pt x="852" y="1"/>
                    <a:pt x="0" y="1880"/>
                    <a:pt x="1085" y="3058"/>
                  </a:cubicBezTo>
                  <a:cubicBezTo>
                    <a:pt x="1445" y="3443"/>
                    <a:pt x="1937" y="3641"/>
                    <a:pt x="2431" y="3641"/>
                  </a:cubicBezTo>
                  <a:cubicBezTo>
                    <a:pt x="2868" y="3641"/>
                    <a:pt x="3305" y="3486"/>
                    <a:pt x="3653" y="3168"/>
                  </a:cubicBezTo>
                  <a:cubicBezTo>
                    <a:pt x="4850" y="2081"/>
                    <a:pt x="4125" y="81"/>
                    <a:pt x="2503" y="2"/>
                  </a:cubicBezTo>
                  <a:cubicBezTo>
                    <a:pt x="2477" y="1"/>
                    <a:pt x="2451" y="1"/>
                    <a:pt x="2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00;p49">
              <a:extLst>
                <a:ext uri="{FF2B5EF4-FFF2-40B4-BE49-F238E27FC236}">
                  <a16:creationId xmlns:a16="http://schemas.microsoft.com/office/drawing/2014/main" id="{AD152710-0D5B-4D0A-B1DF-0B797962B828}"/>
                </a:ext>
              </a:extLst>
            </p:cNvPr>
            <p:cNvSpPr/>
            <p:nvPr/>
          </p:nvSpPr>
          <p:spPr>
            <a:xfrm>
              <a:off x="6429325" y="1243300"/>
              <a:ext cx="120875" cy="90875"/>
            </a:xfrm>
            <a:custGeom>
              <a:avLst/>
              <a:gdLst/>
              <a:ahLst/>
              <a:cxnLst/>
              <a:rect l="l" t="t" r="r" b="b"/>
              <a:pathLst>
                <a:path w="4835" h="3635" extrusionOk="0">
                  <a:moveTo>
                    <a:pt x="2426" y="0"/>
                  </a:moveTo>
                  <a:cubicBezTo>
                    <a:pt x="853" y="0"/>
                    <a:pt x="1" y="1880"/>
                    <a:pt x="1086" y="3058"/>
                  </a:cubicBezTo>
                  <a:cubicBezTo>
                    <a:pt x="1444" y="3440"/>
                    <a:pt x="1929" y="3634"/>
                    <a:pt x="2417" y="3634"/>
                  </a:cubicBezTo>
                  <a:cubicBezTo>
                    <a:pt x="2852" y="3634"/>
                    <a:pt x="3288" y="3480"/>
                    <a:pt x="3637" y="3168"/>
                  </a:cubicBezTo>
                  <a:cubicBezTo>
                    <a:pt x="4835" y="2065"/>
                    <a:pt x="4110" y="80"/>
                    <a:pt x="2503" y="2"/>
                  </a:cubicBezTo>
                  <a:cubicBezTo>
                    <a:pt x="2477" y="1"/>
                    <a:pt x="2451" y="0"/>
                    <a:pt x="2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01;p49">
              <a:extLst>
                <a:ext uri="{FF2B5EF4-FFF2-40B4-BE49-F238E27FC236}">
                  <a16:creationId xmlns:a16="http://schemas.microsoft.com/office/drawing/2014/main" id="{C4963D2D-FA8D-429E-BAB0-D639B6F63681}"/>
                </a:ext>
              </a:extLst>
            </p:cNvPr>
            <p:cNvSpPr/>
            <p:nvPr/>
          </p:nvSpPr>
          <p:spPr>
            <a:xfrm>
              <a:off x="5988250" y="757275"/>
              <a:ext cx="235900" cy="232200"/>
            </a:xfrm>
            <a:custGeom>
              <a:avLst/>
              <a:gdLst/>
              <a:ahLst/>
              <a:cxnLst/>
              <a:rect l="l" t="t" r="r" b="b"/>
              <a:pathLst>
                <a:path w="9436" h="9288" extrusionOk="0">
                  <a:moveTo>
                    <a:pt x="2800" y="1"/>
                  </a:moveTo>
                  <a:cubicBezTo>
                    <a:pt x="2633" y="1"/>
                    <a:pt x="2465" y="60"/>
                    <a:pt x="2331" y="178"/>
                  </a:cubicBezTo>
                  <a:lnTo>
                    <a:pt x="473" y="1880"/>
                  </a:lnTo>
                  <a:cubicBezTo>
                    <a:pt x="189" y="2147"/>
                    <a:pt x="173" y="2588"/>
                    <a:pt x="425" y="2872"/>
                  </a:cubicBezTo>
                  <a:lnTo>
                    <a:pt x="1937" y="4526"/>
                  </a:lnTo>
                  <a:lnTo>
                    <a:pt x="299" y="6038"/>
                  </a:lnTo>
                  <a:cubicBezTo>
                    <a:pt x="16" y="6306"/>
                    <a:pt x="0" y="6731"/>
                    <a:pt x="252" y="7015"/>
                  </a:cubicBezTo>
                  <a:lnTo>
                    <a:pt x="1953" y="8889"/>
                  </a:lnTo>
                  <a:cubicBezTo>
                    <a:pt x="2093" y="9037"/>
                    <a:pt x="2280" y="9112"/>
                    <a:pt x="2467" y="9112"/>
                  </a:cubicBezTo>
                  <a:cubicBezTo>
                    <a:pt x="2638" y="9112"/>
                    <a:pt x="2810" y="9049"/>
                    <a:pt x="2946" y="8921"/>
                  </a:cubicBezTo>
                  <a:lnTo>
                    <a:pt x="4600" y="7408"/>
                  </a:lnTo>
                  <a:lnTo>
                    <a:pt x="6112" y="9062"/>
                  </a:lnTo>
                  <a:cubicBezTo>
                    <a:pt x="6253" y="9213"/>
                    <a:pt x="6439" y="9288"/>
                    <a:pt x="6625" y="9288"/>
                  </a:cubicBezTo>
                  <a:cubicBezTo>
                    <a:pt x="6790" y="9288"/>
                    <a:pt x="6955" y="9228"/>
                    <a:pt x="7088" y="9110"/>
                  </a:cubicBezTo>
                  <a:lnTo>
                    <a:pt x="8947" y="7393"/>
                  </a:lnTo>
                  <a:cubicBezTo>
                    <a:pt x="9230" y="7141"/>
                    <a:pt x="9262" y="6700"/>
                    <a:pt x="8994" y="6416"/>
                  </a:cubicBezTo>
                  <a:lnTo>
                    <a:pt x="7482" y="4762"/>
                  </a:lnTo>
                  <a:lnTo>
                    <a:pt x="9136" y="3250"/>
                  </a:lnTo>
                  <a:cubicBezTo>
                    <a:pt x="9420" y="2982"/>
                    <a:pt x="9435" y="2541"/>
                    <a:pt x="9167" y="2258"/>
                  </a:cubicBezTo>
                  <a:lnTo>
                    <a:pt x="7466" y="399"/>
                  </a:lnTo>
                  <a:cubicBezTo>
                    <a:pt x="7333" y="249"/>
                    <a:pt x="7146" y="174"/>
                    <a:pt x="6959" y="174"/>
                  </a:cubicBezTo>
                  <a:cubicBezTo>
                    <a:pt x="6791" y="174"/>
                    <a:pt x="6623" y="233"/>
                    <a:pt x="6490" y="352"/>
                  </a:cubicBezTo>
                  <a:lnTo>
                    <a:pt x="4836" y="1880"/>
                  </a:lnTo>
                  <a:lnTo>
                    <a:pt x="3308" y="226"/>
                  </a:lnTo>
                  <a:cubicBezTo>
                    <a:pt x="3174" y="76"/>
                    <a:pt x="2988" y="1"/>
                    <a:pt x="2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884;p49">
            <a:extLst>
              <a:ext uri="{FF2B5EF4-FFF2-40B4-BE49-F238E27FC236}">
                <a16:creationId xmlns:a16="http://schemas.microsoft.com/office/drawing/2014/main" id="{27F9152A-397D-49BA-9136-3DE0919EA4F5}"/>
              </a:ext>
            </a:extLst>
          </p:cNvPr>
          <p:cNvGrpSpPr/>
          <p:nvPr/>
        </p:nvGrpSpPr>
        <p:grpSpPr>
          <a:xfrm flipH="1">
            <a:off x="635003" y="3401431"/>
            <a:ext cx="2077982" cy="2686224"/>
            <a:chOff x="5523175" y="536475"/>
            <a:chExt cx="1855175" cy="2398200"/>
          </a:xfrm>
        </p:grpSpPr>
        <p:sp>
          <p:nvSpPr>
            <p:cNvPr id="21" name="Google Shape;885;p49">
              <a:extLst>
                <a:ext uri="{FF2B5EF4-FFF2-40B4-BE49-F238E27FC236}">
                  <a16:creationId xmlns:a16="http://schemas.microsoft.com/office/drawing/2014/main" id="{34E9C3FB-6518-41AA-8DF9-636221278787}"/>
                </a:ext>
              </a:extLst>
            </p:cNvPr>
            <p:cNvSpPr/>
            <p:nvPr/>
          </p:nvSpPr>
          <p:spPr>
            <a:xfrm>
              <a:off x="5523175" y="686500"/>
              <a:ext cx="1855175" cy="2248175"/>
            </a:xfrm>
            <a:custGeom>
              <a:avLst/>
              <a:gdLst/>
              <a:ahLst/>
              <a:cxnLst/>
              <a:rect l="l" t="t" r="r" b="b"/>
              <a:pathLst>
                <a:path w="74207" h="89927" fill="none" extrusionOk="0">
                  <a:moveTo>
                    <a:pt x="71749" y="8995"/>
                  </a:moveTo>
                  <a:cubicBezTo>
                    <a:pt x="70048" y="5924"/>
                    <a:pt x="67244" y="3514"/>
                    <a:pt x="64062" y="2080"/>
                  </a:cubicBezTo>
                  <a:cubicBezTo>
                    <a:pt x="60802" y="599"/>
                    <a:pt x="57147" y="174"/>
                    <a:pt x="53635" y="867"/>
                  </a:cubicBezTo>
                  <a:cubicBezTo>
                    <a:pt x="49965" y="1592"/>
                    <a:pt x="46546" y="3435"/>
                    <a:pt x="43821" y="5939"/>
                  </a:cubicBezTo>
                  <a:cubicBezTo>
                    <a:pt x="42498" y="7152"/>
                    <a:pt x="41333" y="8523"/>
                    <a:pt x="40340" y="10035"/>
                  </a:cubicBezTo>
                  <a:cubicBezTo>
                    <a:pt x="40183" y="10287"/>
                    <a:pt x="40592" y="10539"/>
                    <a:pt x="40766" y="10271"/>
                  </a:cubicBezTo>
                  <a:cubicBezTo>
                    <a:pt x="44766" y="4175"/>
                    <a:pt x="52233" y="1"/>
                    <a:pt x="59620" y="1230"/>
                  </a:cubicBezTo>
                  <a:cubicBezTo>
                    <a:pt x="63086" y="1797"/>
                    <a:pt x="66283" y="3435"/>
                    <a:pt x="68788" y="5892"/>
                  </a:cubicBezTo>
                  <a:cubicBezTo>
                    <a:pt x="71465" y="8570"/>
                    <a:pt x="73293" y="12382"/>
                    <a:pt x="72930" y="16241"/>
                  </a:cubicBezTo>
                  <a:cubicBezTo>
                    <a:pt x="72741" y="18352"/>
                    <a:pt x="71733" y="20210"/>
                    <a:pt x="70347" y="21770"/>
                  </a:cubicBezTo>
                  <a:cubicBezTo>
                    <a:pt x="69607" y="22604"/>
                    <a:pt x="68788" y="23361"/>
                    <a:pt x="67921" y="24054"/>
                  </a:cubicBezTo>
                  <a:cubicBezTo>
                    <a:pt x="67984" y="23124"/>
                    <a:pt x="67937" y="22195"/>
                    <a:pt x="67780" y="21281"/>
                  </a:cubicBezTo>
                  <a:cubicBezTo>
                    <a:pt x="67181" y="17989"/>
                    <a:pt x="65023" y="14823"/>
                    <a:pt x="61747" y="13784"/>
                  </a:cubicBezTo>
                  <a:cubicBezTo>
                    <a:pt x="58864" y="12854"/>
                    <a:pt x="55289" y="13658"/>
                    <a:pt x="53351" y="16083"/>
                  </a:cubicBezTo>
                  <a:cubicBezTo>
                    <a:pt x="51335" y="18604"/>
                    <a:pt x="51729" y="22211"/>
                    <a:pt x="53587" y="24699"/>
                  </a:cubicBezTo>
                  <a:cubicBezTo>
                    <a:pt x="55777" y="27598"/>
                    <a:pt x="59494" y="28259"/>
                    <a:pt x="62865" y="27283"/>
                  </a:cubicBezTo>
                  <a:cubicBezTo>
                    <a:pt x="64456" y="26810"/>
                    <a:pt x="65952" y="26070"/>
                    <a:pt x="67307" y="25109"/>
                  </a:cubicBezTo>
                  <a:cubicBezTo>
                    <a:pt x="66882" y="27661"/>
                    <a:pt x="65574" y="30071"/>
                    <a:pt x="63889" y="32024"/>
                  </a:cubicBezTo>
                  <a:cubicBezTo>
                    <a:pt x="58675" y="38025"/>
                    <a:pt x="50390" y="39915"/>
                    <a:pt x="42829" y="40766"/>
                  </a:cubicBezTo>
                  <a:cubicBezTo>
                    <a:pt x="34512" y="41695"/>
                    <a:pt x="25770" y="41601"/>
                    <a:pt x="18052" y="45303"/>
                  </a:cubicBezTo>
                  <a:cubicBezTo>
                    <a:pt x="11720" y="48343"/>
                    <a:pt x="6553" y="53761"/>
                    <a:pt x="3718" y="60188"/>
                  </a:cubicBezTo>
                  <a:cubicBezTo>
                    <a:pt x="756" y="66835"/>
                    <a:pt x="0" y="75435"/>
                    <a:pt x="4568" y="81563"/>
                  </a:cubicBezTo>
                  <a:cubicBezTo>
                    <a:pt x="9436" y="88100"/>
                    <a:pt x="18004" y="89785"/>
                    <a:pt x="25676" y="89895"/>
                  </a:cubicBezTo>
                  <a:cubicBezTo>
                    <a:pt x="27897" y="89927"/>
                    <a:pt x="30117" y="89848"/>
                    <a:pt x="32338" y="89769"/>
                  </a:cubicBezTo>
                  <a:cubicBezTo>
                    <a:pt x="32653" y="89769"/>
                    <a:pt x="32653" y="89281"/>
                    <a:pt x="32338" y="89281"/>
                  </a:cubicBezTo>
                  <a:cubicBezTo>
                    <a:pt x="23848" y="89580"/>
                    <a:pt x="14271" y="89785"/>
                    <a:pt x="7404" y="83894"/>
                  </a:cubicBezTo>
                  <a:cubicBezTo>
                    <a:pt x="4316" y="81248"/>
                    <a:pt x="2473" y="77578"/>
                    <a:pt x="1969" y="73545"/>
                  </a:cubicBezTo>
                  <a:cubicBezTo>
                    <a:pt x="1481" y="69592"/>
                    <a:pt x="2158" y="65543"/>
                    <a:pt x="3545" y="61842"/>
                  </a:cubicBezTo>
                  <a:cubicBezTo>
                    <a:pt x="6207" y="54864"/>
                    <a:pt x="11389" y="49162"/>
                    <a:pt x="18052" y="45838"/>
                  </a:cubicBezTo>
                  <a:cubicBezTo>
                    <a:pt x="26054" y="41900"/>
                    <a:pt x="35205" y="42199"/>
                    <a:pt x="43853" y="41128"/>
                  </a:cubicBezTo>
                  <a:cubicBezTo>
                    <a:pt x="51524" y="40183"/>
                    <a:pt x="59888" y="38010"/>
                    <a:pt x="64866" y="31599"/>
                  </a:cubicBezTo>
                  <a:cubicBezTo>
                    <a:pt x="66409" y="29598"/>
                    <a:pt x="67528" y="27204"/>
                    <a:pt x="67858" y="24715"/>
                  </a:cubicBezTo>
                  <a:lnTo>
                    <a:pt x="68016" y="24589"/>
                  </a:lnTo>
                  <a:cubicBezTo>
                    <a:pt x="69528" y="23439"/>
                    <a:pt x="70930" y="22053"/>
                    <a:pt x="71954" y="20447"/>
                  </a:cubicBezTo>
                  <a:cubicBezTo>
                    <a:pt x="74206" y="16934"/>
                    <a:pt x="73702" y="12523"/>
                    <a:pt x="71749" y="8995"/>
                  </a:cubicBezTo>
                  <a:close/>
                  <a:moveTo>
                    <a:pt x="65889" y="25440"/>
                  </a:moveTo>
                  <a:cubicBezTo>
                    <a:pt x="62802" y="27235"/>
                    <a:pt x="58628" y="28165"/>
                    <a:pt x="55493" y="25912"/>
                  </a:cubicBezTo>
                  <a:cubicBezTo>
                    <a:pt x="52926" y="24054"/>
                    <a:pt x="51603" y="20242"/>
                    <a:pt x="53115" y="17312"/>
                  </a:cubicBezTo>
                  <a:cubicBezTo>
                    <a:pt x="54595" y="14492"/>
                    <a:pt x="58203" y="13374"/>
                    <a:pt x="61195" y="14114"/>
                  </a:cubicBezTo>
                  <a:cubicBezTo>
                    <a:pt x="64598" y="14965"/>
                    <a:pt x="66787" y="18210"/>
                    <a:pt x="67339" y="21533"/>
                  </a:cubicBezTo>
                  <a:cubicBezTo>
                    <a:pt x="67496" y="22494"/>
                    <a:pt x="67528" y="23471"/>
                    <a:pt x="67417" y="24447"/>
                  </a:cubicBezTo>
                  <a:cubicBezTo>
                    <a:pt x="66929" y="24794"/>
                    <a:pt x="66409" y="25140"/>
                    <a:pt x="65889" y="25440"/>
                  </a:cubicBezTo>
                  <a:close/>
                </a:path>
              </a:pathLst>
            </a:custGeom>
            <a:noFill/>
            <a:ln w="39375" cap="flat" cmpd="sng">
              <a:solidFill>
                <a:schemeClr val="dk1"/>
              </a:solidFill>
              <a:prstDash val="solid"/>
              <a:miter lim="157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86;p49">
              <a:extLst>
                <a:ext uri="{FF2B5EF4-FFF2-40B4-BE49-F238E27FC236}">
                  <a16:creationId xmlns:a16="http://schemas.microsoft.com/office/drawing/2014/main" id="{DA1B8815-E49C-44F2-B275-88E2E211C4F3}"/>
                </a:ext>
              </a:extLst>
            </p:cNvPr>
            <p:cNvSpPr/>
            <p:nvPr/>
          </p:nvSpPr>
          <p:spPr>
            <a:xfrm>
              <a:off x="6472200" y="834425"/>
              <a:ext cx="166600" cy="174625"/>
            </a:xfrm>
            <a:custGeom>
              <a:avLst/>
              <a:gdLst/>
              <a:ahLst/>
              <a:cxnLst/>
              <a:rect l="l" t="t" r="r" b="b"/>
              <a:pathLst>
                <a:path w="6664" h="6985" extrusionOk="0">
                  <a:moveTo>
                    <a:pt x="1386" y="0"/>
                  </a:moveTo>
                  <a:cubicBezTo>
                    <a:pt x="1261" y="0"/>
                    <a:pt x="1137" y="44"/>
                    <a:pt x="1040" y="133"/>
                  </a:cubicBezTo>
                  <a:lnTo>
                    <a:pt x="1" y="1093"/>
                  </a:lnTo>
                  <a:lnTo>
                    <a:pt x="5388" y="6984"/>
                  </a:lnTo>
                  <a:lnTo>
                    <a:pt x="6443" y="6024"/>
                  </a:lnTo>
                  <a:cubicBezTo>
                    <a:pt x="6648" y="5835"/>
                    <a:pt x="6664" y="5504"/>
                    <a:pt x="6475" y="5283"/>
                  </a:cubicBezTo>
                  <a:lnTo>
                    <a:pt x="1781" y="164"/>
                  </a:lnTo>
                  <a:cubicBezTo>
                    <a:pt x="1672" y="56"/>
                    <a:pt x="1528" y="0"/>
                    <a:pt x="1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87;p49">
              <a:extLst>
                <a:ext uri="{FF2B5EF4-FFF2-40B4-BE49-F238E27FC236}">
                  <a16:creationId xmlns:a16="http://schemas.microsoft.com/office/drawing/2014/main" id="{426660BB-E72F-4AB0-91F6-A5CDFFB644D5}"/>
                </a:ext>
              </a:extLst>
            </p:cNvPr>
            <p:cNvSpPr/>
            <p:nvPr/>
          </p:nvSpPr>
          <p:spPr>
            <a:xfrm>
              <a:off x="5781100" y="536475"/>
              <a:ext cx="1068775" cy="1147125"/>
            </a:xfrm>
            <a:custGeom>
              <a:avLst/>
              <a:gdLst/>
              <a:ahLst/>
              <a:cxnLst/>
              <a:rect l="l" t="t" r="r" b="b"/>
              <a:pathLst>
                <a:path w="42751" h="45885" fill="none" extrusionOk="0">
                  <a:moveTo>
                    <a:pt x="39143" y="25565"/>
                  </a:moveTo>
                  <a:lnTo>
                    <a:pt x="21454" y="6285"/>
                  </a:lnTo>
                  <a:cubicBezTo>
                    <a:pt x="15705" y="1"/>
                    <a:pt x="5325" y="2237"/>
                    <a:pt x="2663" y="10334"/>
                  </a:cubicBezTo>
                  <a:cubicBezTo>
                    <a:pt x="1" y="18430"/>
                    <a:pt x="7042" y="26385"/>
                    <a:pt x="15390" y="24746"/>
                  </a:cubicBezTo>
                  <a:lnTo>
                    <a:pt x="20226" y="30023"/>
                  </a:lnTo>
                  <a:cubicBezTo>
                    <a:pt x="17879" y="38198"/>
                    <a:pt x="25203" y="45885"/>
                    <a:pt x="33489" y="43932"/>
                  </a:cubicBezTo>
                  <a:cubicBezTo>
                    <a:pt x="37332" y="43034"/>
                    <a:pt x="40419" y="40151"/>
                    <a:pt x="41585" y="36371"/>
                  </a:cubicBezTo>
                  <a:cubicBezTo>
                    <a:pt x="42751" y="32591"/>
                    <a:pt x="41821" y="28479"/>
                    <a:pt x="39143" y="25565"/>
                  </a:cubicBezTo>
                  <a:close/>
                </a:path>
              </a:pathLst>
            </a:custGeom>
            <a:noFill/>
            <a:ln w="49225" cap="flat" cmpd="sng">
              <a:solidFill>
                <a:schemeClr val="dk1"/>
              </a:solidFill>
              <a:prstDash val="solid"/>
              <a:miter lim="157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88;p49">
              <a:extLst>
                <a:ext uri="{FF2B5EF4-FFF2-40B4-BE49-F238E27FC236}">
                  <a16:creationId xmlns:a16="http://schemas.microsoft.com/office/drawing/2014/main" id="{46DBBA2A-4B7A-4481-B824-81D395360918}"/>
                </a:ext>
              </a:extLst>
            </p:cNvPr>
            <p:cNvSpPr/>
            <p:nvPr/>
          </p:nvSpPr>
          <p:spPr>
            <a:xfrm>
              <a:off x="6588575" y="1249725"/>
              <a:ext cx="97100" cy="91000"/>
            </a:xfrm>
            <a:custGeom>
              <a:avLst/>
              <a:gdLst/>
              <a:ahLst/>
              <a:cxnLst/>
              <a:rect l="l" t="t" r="r" b="b"/>
              <a:pathLst>
                <a:path w="3884" h="3640" extrusionOk="0">
                  <a:moveTo>
                    <a:pt x="1881" y="0"/>
                  </a:moveTo>
                  <a:cubicBezTo>
                    <a:pt x="975" y="0"/>
                    <a:pt x="97" y="679"/>
                    <a:pt x="56" y="1745"/>
                  </a:cubicBezTo>
                  <a:cubicBezTo>
                    <a:pt x="1" y="2864"/>
                    <a:pt x="917" y="3640"/>
                    <a:pt x="1882" y="3640"/>
                  </a:cubicBezTo>
                  <a:cubicBezTo>
                    <a:pt x="2302" y="3640"/>
                    <a:pt x="2732" y="3493"/>
                    <a:pt x="3096" y="3163"/>
                  </a:cubicBezTo>
                  <a:cubicBezTo>
                    <a:pt x="3836" y="2485"/>
                    <a:pt x="3883" y="1336"/>
                    <a:pt x="3206" y="595"/>
                  </a:cubicBezTo>
                  <a:cubicBezTo>
                    <a:pt x="2833" y="185"/>
                    <a:pt x="2353" y="0"/>
                    <a:pt x="18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89;p49">
              <a:extLst>
                <a:ext uri="{FF2B5EF4-FFF2-40B4-BE49-F238E27FC236}">
                  <a16:creationId xmlns:a16="http://schemas.microsoft.com/office/drawing/2014/main" id="{1AEFE95E-B051-49CB-AC26-E82E534CB925}"/>
                </a:ext>
              </a:extLst>
            </p:cNvPr>
            <p:cNvSpPr/>
            <p:nvPr/>
          </p:nvSpPr>
          <p:spPr>
            <a:xfrm>
              <a:off x="6436850" y="1388850"/>
              <a:ext cx="96825" cy="91125"/>
            </a:xfrm>
            <a:custGeom>
              <a:avLst/>
              <a:gdLst/>
              <a:ahLst/>
              <a:cxnLst/>
              <a:rect l="l" t="t" r="r" b="b"/>
              <a:pathLst>
                <a:path w="3873" h="3645" extrusionOk="0">
                  <a:moveTo>
                    <a:pt x="1865" y="0"/>
                  </a:moveTo>
                  <a:cubicBezTo>
                    <a:pt x="958" y="0"/>
                    <a:pt x="86" y="678"/>
                    <a:pt x="44" y="1740"/>
                  </a:cubicBezTo>
                  <a:cubicBezTo>
                    <a:pt x="1" y="2868"/>
                    <a:pt x="915" y="3645"/>
                    <a:pt x="1878" y="3645"/>
                  </a:cubicBezTo>
                  <a:cubicBezTo>
                    <a:pt x="2302" y="3645"/>
                    <a:pt x="2735" y="3495"/>
                    <a:pt x="3100" y="3158"/>
                  </a:cubicBezTo>
                  <a:cubicBezTo>
                    <a:pt x="3825" y="2481"/>
                    <a:pt x="3872" y="1331"/>
                    <a:pt x="3210" y="606"/>
                  </a:cubicBezTo>
                  <a:cubicBezTo>
                    <a:pt x="2830" y="188"/>
                    <a:pt x="2343" y="0"/>
                    <a:pt x="1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90;p49">
              <a:extLst>
                <a:ext uri="{FF2B5EF4-FFF2-40B4-BE49-F238E27FC236}">
                  <a16:creationId xmlns:a16="http://schemas.microsoft.com/office/drawing/2014/main" id="{BF570FD0-9229-41E4-874D-4D41EE96EB68}"/>
                </a:ext>
              </a:extLst>
            </p:cNvPr>
            <p:cNvSpPr/>
            <p:nvPr/>
          </p:nvSpPr>
          <p:spPr>
            <a:xfrm>
              <a:off x="6568350" y="1394900"/>
              <a:ext cx="121250" cy="91025"/>
            </a:xfrm>
            <a:custGeom>
              <a:avLst/>
              <a:gdLst/>
              <a:ahLst/>
              <a:cxnLst/>
              <a:rect l="l" t="t" r="r" b="b"/>
              <a:pathLst>
                <a:path w="4850" h="3641" extrusionOk="0">
                  <a:moveTo>
                    <a:pt x="2425" y="1"/>
                  </a:moveTo>
                  <a:cubicBezTo>
                    <a:pt x="852" y="1"/>
                    <a:pt x="0" y="1880"/>
                    <a:pt x="1085" y="3058"/>
                  </a:cubicBezTo>
                  <a:cubicBezTo>
                    <a:pt x="1445" y="3443"/>
                    <a:pt x="1937" y="3641"/>
                    <a:pt x="2431" y="3641"/>
                  </a:cubicBezTo>
                  <a:cubicBezTo>
                    <a:pt x="2868" y="3641"/>
                    <a:pt x="3305" y="3486"/>
                    <a:pt x="3653" y="3168"/>
                  </a:cubicBezTo>
                  <a:cubicBezTo>
                    <a:pt x="4850" y="2081"/>
                    <a:pt x="4125" y="81"/>
                    <a:pt x="2503" y="2"/>
                  </a:cubicBezTo>
                  <a:cubicBezTo>
                    <a:pt x="2477" y="1"/>
                    <a:pt x="2451" y="1"/>
                    <a:pt x="2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91;p49">
              <a:extLst>
                <a:ext uri="{FF2B5EF4-FFF2-40B4-BE49-F238E27FC236}">
                  <a16:creationId xmlns:a16="http://schemas.microsoft.com/office/drawing/2014/main" id="{C8B13346-0BB4-4852-A74C-0A8D80EDA908}"/>
                </a:ext>
              </a:extLst>
            </p:cNvPr>
            <p:cNvSpPr/>
            <p:nvPr/>
          </p:nvSpPr>
          <p:spPr>
            <a:xfrm>
              <a:off x="6429325" y="1243300"/>
              <a:ext cx="120875" cy="90875"/>
            </a:xfrm>
            <a:custGeom>
              <a:avLst/>
              <a:gdLst/>
              <a:ahLst/>
              <a:cxnLst/>
              <a:rect l="l" t="t" r="r" b="b"/>
              <a:pathLst>
                <a:path w="4835" h="3635" extrusionOk="0">
                  <a:moveTo>
                    <a:pt x="2426" y="0"/>
                  </a:moveTo>
                  <a:cubicBezTo>
                    <a:pt x="853" y="0"/>
                    <a:pt x="1" y="1880"/>
                    <a:pt x="1086" y="3058"/>
                  </a:cubicBezTo>
                  <a:cubicBezTo>
                    <a:pt x="1444" y="3440"/>
                    <a:pt x="1929" y="3634"/>
                    <a:pt x="2417" y="3634"/>
                  </a:cubicBezTo>
                  <a:cubicBezTo>
                    <a:pt x="2852" y="3634"/>
                    <a:pt x="3288" y="3480"/>
                    <a:pt x="3637" y="3168"/>
                  </a:cubicBezTo>
                  <a:cubicBezTo>
                    <a:pt x="4835" y="2065"/>
                    <a:pt x="4110" y="80"/>
                    <a:pt x="2503" y="2"/>
                  </a:cubicBezTo>
                  <a:cubicBezTo>
                    <a:pt x="2477" y="1"/>
                    <a:pt x="2451" y="0"/>
                    <a:pt x="2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92;p49">
              <a:extLst>
                <a:ext uri="{FF2B5EF4-FFF2-40B4-BE49-F238E27FC236}">
                  <a16:creationId xmlns:a16="http://schemas.microsoft.com/office/drawing/2014/main" id="{AD6B6C51-225D-4D4A-B934-E1319D07BE1A}"/>
                </a:ext>
              </a:extLst>
            </p:cNvPr>
            <p:cNvSpPr/>
            <p:nvPr/>
          </p:nvSpPr>
          <p:spPr>
            <a:xfrm>
              <a:off x="5988250" y="757275"/>
              <a:ext cx="235900" cy="232200"/>
            </a:xfrm>
            <a:custGeom>
              <a:avLst/>
              <a:gdLst/>
              <a:ahLst/>
              <a:cxnLst/>
              <a:rect l="l" t="t" r="r" b="b"/>
              <a:pathLst>
                <a:path w="9436" h="9288" extrusionOk="0">
                  <a:moveTo>
                    <a:pt x="2800" y="1"/>
                  </a:moveTo>
                  <a:cubicBezTo>
                    <a:pt x="2633" y="1"/>
                    <a:pt x="2465" y="60"/>
                    <a:pt x="2331" y="178"/>
                  </a:cubicBezTo>
                  <a:lnTo>
                    <a:pt x="473" y="1880"/>
                  </a:lnTo>
                  <a:cubicBezTo>
                    <a:pt x="189" y="2147"/>
                    <a:pt x="173" y="2588"/>
                    <a:pt x="425" y="2872"/>
                  </a:cubicBezTo>
                  <a:lnTo>
                    <a:pt x="1937" y="4526"/>
                  </a:lnTo>
                  <a:lnTo>
                    <a:pt x="299" y="6038"/>
                  </a:lnTo>
                  <a:cubicBezTo>
                    <a:pt x="16" y="6306"/>
                    <a:pt x="0" y="6731"/>
                    <a:pt x="252" y="7015"/>
                  </a:cubicBezTo>
                  <a:lnTo>
                    <a:pt x="1953" y="8889"/>
                  </a:lnTo>
                  <a:cubicBezTo>
                    <a:pt x="2093" y="9037"/>
                    <a:pt x="2280" y="9112"/>
                    <a:pt x="2467" y="9112"/>
                  </a:cubicBezTo>
                  <a:cubicBezTo>
                    <a:pt x="2638" y="9112"/>
                    <a:pt x="2810" y="9049"/>
                    <a:pt x="2946" y="8921"/>
                  </a:cubicBezTo>
                  <a:lnTo>
                    <a:pt x="4600" y="7408"/>
                  </a:lnTo>
                  <a:lnTo>
                    <a:pt x="6112" y="9062"/>
                  </a:lnTo>
                  <a:cubicBezTo>
                    <a:pt x="6253" y="9213"/>
                    <a:pt x="6439" y="9288"/>
                    <a:pt x="6625" y="9288"/>
                  </a:cubicBezTo>
                  <a:cubicBezTo>
                    <a:pt x="6790" y="9288"/>
                    <a:pt x="6955" y="9228"/>
                    <a:pt x="7088" y="9110"/>
                  </a:cubicBezTo>
                  <a:lnTo>
                    <a:pt x="8947" y="7393"/>
                  </a:lnTo>
                  <a:cubicBezTo>
                    <a:pt x="9230" y="7141"/>
                    <a:pt x="9262" y="6700"/>
                    <a:pt x="8994" y="6416"/>
                  </a:cubicBezTo>
                  <a:lnTo>
                    <a:pt x="7482" y="4762"/>
                  </a:lnTo>
                  <a:lnTo>
                    <a:pt x="9136" y="3250"/>
                  </a:lnTo>
                  <a:cubicBezTo>
                    <a:pt x="9420" y="2982"/>
                    <a:pt x="9435" y="2541"/>
                    <a:pt x="9167" y="2258"/>
                  </a:cubicBezTo>
                  <a:lnTo>
                    <a:pt x="7466" y="399"/>
                  </a:lnTo>
                  <a:cubicBezTo>
                    <a:pt x="7333" y="249"/>
                    <a:pt x="7146" y="174"/>
                    <a:pt x="6959" y="174"/>
                  </a:cubicBezTo>
                  <a:cubicBezTo>
                    <a:pt x="6791" y="174"/>
                    <a:pt x="6623" y="233"/>
                    <a:pt x="6490" y="352"/>
                  </a:cubicBezTo>
                  <a:lnTo>
                    <a:pt x="4836" y="1880"/>
                  </a:lnTo>
                  <a:lnTo>
                    <a:pt x="3308" y="226"/>
                  </a:lnTo>
                  <a:cubicBezTo>
                    <a:pt x="3174" y="76"/>
                    <a:pt x="2988" y="1"/>
                    <a:pt x="2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902;p49">
            <a:extLst>
              <a:ext uri="{FF2B5EF4-FFF2-40B4-BE49-F238E27FC236}">
                <a16:creationId xmlns:a16="http://schemas.microsoft.com/office/drawing/2014/main" id="{0990F646-383E-44DF-B07A-DDDB4337BABD}"/>
              </a:ext>
            </a:extLst>
          </p:cNvPr>
          <p:cNvGrpSpPr/>
          <p:nvPr/>
        </p:nvGrpSpPr>
        <p:grpSpPr>
          <a:xfrm rot="-1568536" flipH="1">
            <a:off x="350851" y="1326626"/>
            <a:ext cx="925447" cy="598598"/>
            <a:chOff x="3765675" y="2533375"/>
            <a:chExt cx="925450" cy="598600"/>
          </a:xfrm>
        </p:grpSpPr>
        <p:sp>
          <p:nvSpPr>
            <p:cNvPr id="30" name="Google Shape;903;p49">
              <a:extLst>
                <a:ext uri="{FF2B5EF4-FFF2-40B4-BE49-F238E27FC236}">
                  <a16:creationId xmlns:a16="http://schemas.microsoft.com/office/drawing/2014/main" id="{AE8B8BF4-5284-4E88-B3D9-C05271010D47}"/>
                </a:ext>
              </a:extLst>
            </p:cNvPr>
            <p:cNvSpPr/>
            <p:nvPr/>
          </p:nvSpPr>
          <p:spPr>
            <a:xfrm>
              <a:off x="4085050" y="2533375"/>
              <a:ext cx="284350" cy="284350"/>
            </a:xfrm>
            <a:custGeom>
              <a:avLst/>
              <a:gdLst/>
              <a:ahLst/>
              <a:cxnLst/>
              <a:rect l="l" t="t" r="r" b="b"/>
              <a:pathLst>
                <a:path w="11374" h="11374" extrusionOk="0">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4;p49">
              <a:extLst>
                <a:ext uri="{FF2B5EF4-FFF2-40B4-BE49-F238E27FC236}">
                  <a16:creationId xmlns:a16="http://schemas.microsoft.com/office/drawing/2014/main" id="{0F237F1A-7EB1-40EF-AEF5-AAF038C3426F}"/>
                </a:ext>
              </a:extLst>
            </p:cNvPr>
            <p:cNvSpPr/>
            <p:nvPr/>
          </p:nvSpPr>
          <p:spPr>
            <a:xfrm>
              <a:off x="4085050" y="2847625"/>
              <a:ext cx="284350" cy="284350"/>
            </a:xfrm>
            <a:custGeom>
              <a:avLst/>
              <a:gdLst/>
              <a:ahLst/>
              <a:cxnLst/>
              <a:rect l="l" t="t" r="r" b="b"/>
              <a:pathLst>
                <a:path w="11374" h="11374" extrusionOk="0">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5;p49">
              <a:extLst>
                <a:ext uri="{FF2B5EF4-FFF2-40B4-BE49-F238E27FC236}">
                  <a16:creationId xmlns:a16="http://schemas.microsoft.com/office/drawing/2014/main" id="{5B88505E-A9BB-48BC-9C02-43BE1F3A8F18}"/>
                </a:ext>
              </a:extLst>
            </p:cNvPr>
            <p:cNvSpPr/>
            <p:nvPr/>
          </p:nvSpPr>
          <p:spPr>
            <a:xfrm>
              <a:off x="4406775" y="2847625"/>
              <a:ext cx="284350" cy="284350"/>
            </a:xfrm>
            <a:custGeom>
              <a:avLst/>
              <a:gdLst/>
              <a:ahLst/>
              <a:cxnLst/>
              <a:rect l="l" t="t" r="r" b="b"/>
              <a:pathLst>
                <a:path w="11374" h="11374" extrusionOk="0">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6;p49">
              <a:extLst>
                <a:ext uri="{FF2B5EF4-FFF2-40B4-BE49-F238E27FC236}">
                  <a16:creationId xmlns:a16="http://schemas.microsoft.com/office/drawing/2014/main" id="{23241EDE-A4C4-4C52-A907-6E07E183F30E}"/>
                </a:ext>
              </a:extLst>
            </p:cNvPr>
            <p:cNvSpPr/>
            <p:nvPr/>
          </p:nvSpPr>
          <p:spPr>
            <a:xfrm>
              <a:off x="3765675" y="2847625"/>
              <a:ext cx="284350" cy="284350"/>
            </a:xfrm>
            <a:custGeom>
              <a:avLst/>
              <a:gdLst/>
              <a:ahLst/>
              <a:cxnLst/>
              <a:rect l="l" t="t" r="r" b="b"/>
              <a:pathLst>
                <a:path w="11374" h="11374" extrusionOk="0">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866;p49">
            <a:extLst>
              <a:ext uri="{FF2B5EF4-FFF2-40B4-BE49-F238E27FC236}">
                <a16:creationId xmlns:a16="http://schemas.microsoft.com/office/drawing/2014/main" id="{0A080FE3-B022-4320-8520-6C8F73226C16}"/>
              </a:ext>
            </a:extLst>
          </p:cNvPr>
          <p:cNvSpPr txBox="1">
            <a:spLocks/>
          </p:cNvSpPr>
          <p:nvPr/>
        </p:nvSpPr>
        <p:spPr>
          <a:xfrm>
            <a:off x="2424083" y="2251516"/>
            <a:ext cx="4671600" cy="992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4800" b="1" dirty="0">
                <a:solidFill>
                  <a:schemeClr val="tx1"/>
                </a:solidFill>
                <a:latin typeface="Hind Siliguri" panose="020B0502040204020203" pitchFamily="2" charset="0"/>
                <a:cs typeface="Hind Siliguri" panose="020B0502040204020203" pitchFamily="2" charset="0"/>
              </a:rPr>
              <a:t>THANKS</a:t>
            </a:r>
            <a:endParaRPr lang="en-IN" sz="5400" b="1" dirty="0">
              <a:solidFill>
                <a:schemeClr val="tx1"/>
              </a:solidFill>
              <a:latin typeface="Hind Siliguri" panose="020B0502040204020203" pitchFamily="2" charset="0"/>
              <a:cs typeface="Hind Siliguri" panose="020B0502040204020203" pitchFamily="2" charset="0"/>
            </a:endParaRPr>
          </a:p>
        </p:txBody>
      </p:sp>
    </p:spTree>
    <p:extLst>
      <p:ext uri="{BB962C8B-B14F-4D97-AF65-F5344CB8AC3E}">
        <p14:creationId xmlns:p14="http://schemas.microsoft.com/office/powerpoint/2010/main" val="1670843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2"/>
          <p:cNvSpPr txBox="1">
            <a:spLocks noGrp="1"/>
          </p:cNvSpPr>
          <p:nvPr>
            <p:ph type="title"/>
          </p:nvPr>
        </p:nvSpPr>
        <p:spPr>
          <a:xfrm>
            <a:off x="690542" y="465376"/>
            <a:ext cx="6285991" cy="75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Business related problems</a:t>
            </a:r>
            <a:endParaRPr dirty="0"/>
          </a:p>
        </p:txBody>
      </p:sp>
      <p:sp>
        <p:nvSpPr>
          <p:cNvPr id="386" name="Google Shape;386;p32"/>
          <p:cNvSpPr txBox="1">
            <a:spLocks noGrp="1"/>
          </p:cNvSpPr>
          <p:nvPr>
            <p:ph type="body" idx="1"/>
          </p:nvPr>
        </p:nvSpPr>
        <p:spPr>
          <a:xfrm>
            <a:off x="938255" y="1328165"/>
            <a:ext cx="6838122" cy="3349959"/>
          </a:xfrm>
          <a:prstGeom prst="rect">
            <a:avLst/>
          </a:prstGeom>
        </p:spPr>
        <p:txBody>
          <a:bodyPr spcFirstLastPara="1" wrap="square" lIns="91425" tIns="91425" rIns="91425" bIns="91425" anchor="t" anchorCtr="0">
            <a:noAutofit/>
          </a:bodyPr>
          <a:lstStyle/>
          <a:p>
            <a:pPr algn="just"/>
            <a:r>
              <a:rPr lang="en-IN" dirty="0"/>
              <a:t>According to our research, Augmented Reality (AR) is thriving in all sectors of Information Technology. </a:t>
            </a:r>
          </a:p>
          <a:p>
            <a:pPr algn="just"/>
            <a:r>
              <a:rPr lang="en-IN" dirty="0"/>
              <a:t>Nowadays, everyone has access to smartphones to operate Augmented Reality (AR) technology. This is an opportunity that most companies are currently interested in. </a:t>
            </a:r>
          </a:p>
          <a:p>
            <a:pPr algn="just"/>
            <a:r>
              <a:rPr lang="en-IN" dirty="0"/>
              <a:t>"According to </a:t>
            </a:r>
            <a:r>
              <a:rPr lang="en-IN" dirty="0" err="1"/>
              <a:t>Infoholic</a:t>
            </a:r>
            <a:r>
              <a:rPr lang="en-IN" dirty="0"/>
              <a:t> Research,' the "</a:t>
            </a:r>
            <a:r>
              <a:rPr lang="en-IN" b="1" dirty="0"/>
              <a:t>AR Gaming Market" is expected to reach $284.93 billion (about $880 per person in the US) (about $880 per person in the US) by 2023′ growing at a CAGR of 152.7% during the forecast period 2017-2023.</a:t>
            </a:r>
            <a:r>
              <a:rPr lang="en-IN" dirty="0"/>
              <a:t>" </a:t>
            </a:r>
          </a:p>
          <a:p>
            <a:pPr algn="just"/>
            <a:r>
              <a:rPr lang="en-IN" dirty="0"/>
              <a:t>The most important contributing factor is easy to access to the internet and powerful computing tools. </a:t>
            </a:r>
            <a:endParaRPr lang="en-I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3"/>
          <p:cNvSpPr txBox="1">
            <a:spLocks noGrp="1"/>
          </p:cNvSpPr>
          <p:nvPr>
            <p:ph type="title"/>
          </p:nvPr>
        </p:nvSpPr>
        <p:spPr>
          <a:xfrm>
            <a:off x="819045" y="129291"/>
            <a:ext cx="7970221" cy="54967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Main Features</a:t>
            </a:r>
            <a:endParaRPr dirty="0"/>
          </a:p>
        </p:txBody>
      </p:sp>
      <p:sp>
        <p:nvSpPr>
          <p:cNvPr id="423" name="Google Shape;423;p33"/>
          <p:cNvSpPr txBox="1">
            <a:spLocks noGrp="1"/>
          </p:cNvSpPr>
          <p:nvPr>
            <p:ph type="body" idx="1"/>
          </p:nvPr>
        </p:nvSpPr>
        <p:spPr>
          <a:xfrm>
            <a:off x="2816613" y="618972"/>
            <a:ext cx="4760143" cy="1824448"/>
          </a:xfrm>
          <a:prstGeom prst="rect">
            <a:avLst/>
          </a:prstGeom>
        </p:spPr>
        <p:txBody>
          <a:bodyPr spcFirstLastPara="1" wrap="square" lIns="91425" tIns="91425" rIns="91425" bIns="91425" anchor="t" anchorCtr="0">
            <a:noAutofit/>
          </a:bodyPr>
          <a:lstStyle/>
          <a:p>
            <a:pPr algn="just"/>
            <a:r>
              <a:rPr lang="en-IN" dirty="0"/>
              <a:t> AR feature in the game world</a:t>
            </a:r>
            <a:r>
              <a:rPr lang="en-US" sz="1600"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rPr>
              <a:t>.</a:t>
            </a:r>
          </a:p>
          <a:p>
            <a:pPr algn="just"/>
            <a:r>
              <a:rPr lang="en-US" sz="1600"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rPr>
              <a:t>After the game starts, it will be in AR mode, with the PLAY button shown in 3D space.</a:t>
            </a:r>
          </a:p>
          <a:p>
            <a:pPr algn="just"/>
            <a:r>
              <a:rPr lang="en-US"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rPr>
              <a:t>When the user notices an attacker, he can fire in real time.</a:t>
            </a:r>
            <a:endParaRPr lang="en-IN"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endParaRPr>
          </a:p>
          <a:p>
            <a:r>
              <a:rPr lang="en-IN" dirty="0"/>
              <a:t>Background sounds while shooting the gun and colliding was implemented.</a:t>
            </a:r>
          </a:p>
          <a:p>
            <a:pPr marL="139700" indent="0">
              <a:buNone/>
            </a:pPr>
            <a:br>
              <a:rPr lang="en-IN" dirty="0"/>
            </a:br>
            <a:endParaRPr lang="en-US" sz="1600"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endParaRPr>
          </a:p>
          <a:p>
            <a:pPr algn="just"/>
            <a:endParaRPr lang="en-US" sz="1600"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endParaRPr>
          </a:p>
          <a:p>
            <a:pPr algn="just"/>
            <a:endParaRPr lang="en-US" sz="1600"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endParaRPr>
          </a:p>
          <a:p>
            <a:pPr marL="0" lvl="0" indent="0" algn="l" rtl="0">
              <a:spcBef>
                <a:spcPts val="0"/>
              </a:spcBef>
              <a:spcAft>
                <a:spcPts val="0"/>
              </a:spcAft>
              <a:buNone/>
            </a:pPr>
            <a:endParaRPr dirty="0"/>
          </a:p>
        </p:txBody>
      </p:sp>
      <p:sp>
        <p:nvSpPr>
          <p:cNvPr id="424" name="Google Shape;424;p33"/>
          <p:cNvSpPr txBox="1">
            <a:spLocks noGrp="1"/>
          </p:cNvSpPr>
          <p:nvPr>
            <p:ph type="body" idx="2"/>
          </p:nvPr>
        </p:nvSpPr>
        <p:spPr>
          <a:xfrm>
            <a:off x="1162108" y="2625893"/>
            <a:ext cx="5086033" cy="1682653"/>
          </a:xfrm>
          <a:prstGeom prst="rect">
            <a:avLst/>
          </a:prstGeom>
        </p:spPr>
        <p:txBody>
          <a:bodyPr spcFirstLastPara="1" wrap="square" lIns="91425" tIns="91425" rIns="91425" bIns="91425" anchor="t" anchorCtr="0">
            <a:noAutofit/>
          </a:bodyPr>
          <a:lstStyle/>
          <a:p>
            <a:pPr algn="just"/>
            <a:r>
              <a:rPr lang="en-IN" dirty="0"/>
              <a:t>Implementation of timer feature</a:t>
            </a:r>
          </a:p>
          <a:p>
            <a:pPr algn="just"/>
            <a:r>
              <a:rPr lang="en-IN" dirty="0"/>
              <a:t>Level progression is dependent on the user completing the current level within the time limit.</a:t>
            </a:r>
          </a:p>
          <a:p>
            <a:pPr algn="just"/>
            <a:r>
              <a:rPr lang="en-IN" dirty="0"/>
              <a:t>Implementing of three game levels </a:t>
            </a:r>
            <a:r>
              <a:rPr lang="en-US"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rPr>
              <a:t>Warmup level, Level 1 (timer), Level 2 (timer)</a:t>
            </a:r>
          </a:p>
          <a:p>
            <a:pPr algn="just"/>
            <a:r>
              <a:rPr lang="en-IN" dirty="0"/>
              <a:t>Pop ups are implemented for presenting the user with the relevant progress information. Start game, game over pop ups are implemented.</a:t>
            </a:r>
            <a:endParaRPr lang="en-US" sz="1600"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endParaRPr>
          </a:p>
          <a:p>
            <a:pPr algn="just"/>
            <a:endParaRPr lang="en-US" sz="1600"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endParaRPr>
          </a:p>
          <a:p>
            <a:pPr marL="0" lvl="0" indent="0" algn="r" rtl="0">
              <a:spcBef>
                <a:spcPts val="0"/>
              </a:spcBef>
              <a:spcAft>
                <a:spcPts val="0"/>
              </a:spcAft>
              <a:buNone/>
            </a:pPr>
            <a:endParaRPr dirty="0"/>
          </a:p>
        </p:txBody>
      </p:sp>
      <p:grpSp>
        <p:nvGrpSpPr>
          <p:cNvPr id="425" name="Google Shape;425;p33"/>
          <p:cNvGrpSpPr/>
          <p:nvPr/>
        </p:nvGrpSpPr>
        <p:grpSpPr>
          <a:xfrm>
            <a:off x="1094903" y="618974"/>
            <a:ext cx="6753917" cy="1901789"/>
            <a:chOff x="1945175" y="1360250"/>
            <a:chExt cx="5946888" cy="1437049"/>
          </a:xfrm>
        </p:grpSpPr>
        <p:sp>
          <p:nvSpPr>
            <p:cNvPr id="426" name="Google Shape;426;p33"/>
            <p:cNvSpPr/>
            <p:nvPr/>
          </p:nvSpPr>
          <p:spPr>
            <a:xfrm>
              <a:off x="1945175" y="1360251"/>
              <a:ext cx="1438404" cy="1437048"/>
            </a:xfrm>
            <a:custGeom>
              <a:avLst/>
              <a:gdLst/>
              <a:ahLst/>
              <a:cxnLst/>
              <a:rect l="l" t="t" r="r" b="b"/>
              <a:pathLst>
                <a:path w="32906" h="32875" fill="none" extrusionOk="0">
                  <a:moveTo>
                    <a:pt x="28558" y="16"/>
                  </a:moveTo>
                  <a:lnTo>
                    <a:pt x="4348" y="1"/>
                  </a:lnTo>
                  <a:cubicBezTo>
                    <a:pt x="1954" y="1"/>
                    <a:pt x="16" y="1938"/>
                    <a:pt x="16" y="4332"/>
                  </a:cubicBezTo>
                  <a:lnTo>
                    <a:pt x="16" y="28527"/>
                  </a:lnTo>
                  <a:cubicBezTo>
                    <a:pt x="1" y="30905"/>
                    <a:pt x="1938" y="32843"/>
                    <a:pt x="4332" y="32858"/>
                  </a:cubicBezTo>
                  <a:lnTo>
                    <a:pt x="28543" y="32874"/>
                  </a:lnTo>
                  <a:cubicBezTo>
                    <a:pt x="30937" y="32874"/>
                    <a:pt x="32874" y="30937"/>
                    <a:pt x="32874" y="28558"/>
                  </a:cubicBezTo>
                  <a:lnTo>
                    <a:pt x="32906" y="4348"/>
                  </a:lnTo>
                  <a:cubicBezTo>
                    <a:pt x="32890" y="1954"/>
                    <a:pt x="30953" y="16"/>
                    <a:pt x="28558" y="16"/>
                  </a:cubicBezTo>
                  <a:close/>
                </a:path>
              </a:pathLst>
            </a:custGeom>
            <a:noFill/>
            <a:ln w="49225" cap="flat" cmpd="sng">
              <a:solidFill>
                <a:schemeClr val="dk1"/>
              </a:solidFill>
              <a:prstDash val="solid"/>
              <a:miter lim="157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3024852" y="1360250"/>
              <a:ext cx="4867211" cy="1437048"/>
            </a:xfrm>
            <a:custGeom>
              <a:avLst/>
              <a:gdLst/>
              <a:ahLst/>
              <a:cxnLst/>
              <a:rect l="l" t="t" r="r" b="b"/>
              <a:pathLst>
                <a:path w="95487" h="32875" fill="none" extrusionOk="0">
                  <a:moveTo>
                    <a:pt x="0" y="32858"/>
                  </a:moveTo>
                  <a:lnTo>
                    <a:pt x="91139" y="32874"/>
                  </a:lnTo>
                  <a:cubicBezTo>
                    <a:pt x="93533" y="32874"/>
                    <a:pt x="95471" y="30937"/>
                    <a:pt x="95471" y="28558"/>
                  </a:cubicBezTo>
                  <a:lnTo>
                    <a:pt x="95486" y="4348"/>
                  </a:lnTo>
                  <a:cubicBezTo>
                    <a:pt x="95486" y="1954"/>
                    <a:pt x="93549" y="16"/>
                    <a:pt x="91155" y="16"/>
                  </a:cubicBezTo>
                  <a:lnTo>
                    <a:pt x="16" y="1"/>
                  </a:lnTo>
                </a:path>
              </a:pathLst>
            </a:custGeom>
            <a:noFill/>
            <a:ln w="49225" cap="flat" cmpd="sng">
              <a:solidFill>
                <a:schemeClr val="dk1"/>
              </a:solidFill>
              <a:prstDash val="solid"/>
              <a:miter lim="157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2534570" y="1959161"/>
              <a:ext cx="259609" cy="239239"/>
            </a:xfrm>
            <a:custGeom>
              <a:avLst/>
              <a:gdLst/>
              <a:ahLst/>
              <a:cxnLst/>
              <a:rect l="l" t="t" r="r" b="b"/>
              <a:pathLst>
                <a:path w="5939" h="5473" extrusionOk="0">
                  <a:moveTo>
                    <a:pt x="2942" y="1"/>
                  </a:moveTo>
                  <a:cubicBezTo>
                    <a:pt x="2590" y="1"/>
                    <a:pt x="2233" y="69"/>
                    <a:pt x="1890" y="211"/>
                  </a:cubicBezTo>
                  <a:cubicBezTo>
                    <a:pt x="677" y="700"/>
                    <a:pt x="0" y="1991"/>
                    <a:pt x="252" y="3267"/>
                  </a:cubicBezTo>
                  <a:cubicBezTo>
                    <a:pt x="504" y="4559"/>
                    <a:pt x="1623" y="5472"/>
                    <a:pt x="2930" y="5472"/>
                  </a:cubicBezTo>
                  <a:cubicBezTo>
                    <a:pt x="3670" y="5472"/>
                    <a:pt x="4363" y="5189"/>
                    <a:pt x="4883" y="4669"/>
                  </a:cubicBezTo>
                  <a:cubicBezTo>
                    <a:pt x="5797" y="3755"/>
                    <a:pt x="5938" y="2306"/>
                    <a:pt x="5214" y="1219"/>
                  </a:cubicBezTo>
                  <a:cubicBezTo>
                    <a:pt x="4694" y="440"/>
                    <a:pt x="3834" y="1"/>
                    <a:pt x="2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3"/>
          <p:cNvGrpSpPr/>
          <p:nvPr/>
        </p:nvGrpSpPr>
        <p:grpSpPr>
          <a:xfrm>
            <a:off x="1094904" y="2629951"/>
            <a:ext cx="6753916" cy="2140832"/>
            <a:chOff x="1251966" y="3018799"/>
            <a:chExt cx="5946859" cy="1437049"/>
          </a:xfrm>
        </p:grpSpPr>
        <p:sp>
          <p:nvSpPr>
            <p:cNvPr id="430" name="Google Shape;430;p33"/>
            <p:cNvSpPr/>
            <p:nvPr/>
          </p:nvSpPr>
          <p:spPr>
            <a:xfrm flipH="1">
              <a:off x="5760422" y="3018799"/>
              <a:ext cx="1438404" cy="1437048"/>
            </a:xfrm>
            <a:custGeom>
              <a:avLst/>
              <a:gdLst/>
              <a:ahLst/>
              <a:cxnLst/>
              <a:rect l="l" t="t" r="r" b="b"/>
              <a:pathLst>
                <a:path w="32906" h="32875" fill="none" extrusionOk="0">
                  <a:moveTo>
                    <a:pt x="28558" y="16"/>
                  </a:moveTo>
                  <a:lnTo>
                    <a:pt x="4348" y="1"/>
                  </a:lnTo>
                  <a:cubicBezTo>
                    <a:pt x="1954" y="1"/>
                    <a:pt x="16" y="1938"/>
                    <a:pt x="16" y="4332"/>
                  </a:cubicBezTo>
                  <a:lnTo>
                    <a:pt x="16" y="28527"/>
                  </a:lnTo>
                  <a:cubicBezTo>
                    <a:pt x="1" y="30905"/>
                    <a:pt x="1938" y="32843"/>
                    <a:pt x="4332" y="32858"/>
                  </a:cubicBezTo>
                  <a:lnTo>
                    <a:pt x="28543" y="32874"/>
                  </a:lnTo>
                  <a:cubicBezTo>
                    <a:pt x="30937" y="32874"/>
                    <a:pt x="32874" y="30937"/>
                    <a:pt x="32874" y="28558"/>
                  </a:cubicBezTo>
                  <a:lnTo>
                    <a:pt x="32906" y="4348"/>
                  </a:lnTo>
                  <a:cubicBezTo>
                    <a:pt x="32890" y="1954"/>
                    <a:pt x="30953" y="16"/>
                    <a:pt x="28558" y="16"/>
                  </a:cubicBezTo>
                  <a:close/>
                </a:path>
              </a:pathLst>
            </a:custGeom>
            <a:noFill/>
            <a:ln w="49225" cap="flat" cmpd="sng">
              <a:solidFill>
                <a:schemeClr val="dk1"/>
              </a:solidFill>
              <a:prstDash val="solid"/>
              <a:miter lim="157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flipH="1">
              <a:off x="1251966" y="3018800"/>
              <a:ext cx="4867211" cy="1437048"/>
            </a:xfrm>
            <a:custGeom>
              <a:avLst/>
              <a:gdLst/>
              <a:ahLst/>
              <a:cxnLst/>
              <a:rect l="l" t="t" r="r" b="b"/>
              <a:pathLst>
                <a:path w="95487" h="32875" fill="none" extrusionOk="0">
                  <a:moveTo>
                    <a:pt x="0" y="32858"/>
                  </a:moveTo>
                  <a:lnTo>
                    <a:pt x="91139" y="32874"/>
                  </a:lnTo>
                  <a:cubicBezTo>
                    <a:pt x="93533" y="32874"/>
                    <a:pt x="95471" y="30937"/>
                    <a:pt x="95471" y="28558"/>
                  </a:cubicBezTo>
                  <a:lnTo>
                    <a:pt x="95486" y="4348"/>
                  </a:lnTo>
                  <a:cubicBezTo>
                    <a:pt x="95486" y="1954"/>
                    <a:pt x="93549" y="16"/>
                    <a:pt x="91155" y="16"/>
                  </a:cubicBezTo>
                  <a:lnTo>
                    <a:pt x="16" y="1"/>
                  </a:lnTo>
                </a:path>
              </a:pathLst>
            </a:custGeom>
            <a:noFill/>
            <a:ln w="49225" cap="flat" cmpd="sng">
              <a:solidFill>
                <a:schemeClr val="dk1"/>
              </a:solidFill>
              <a:prstDash val="solid"/>
              <a:miter lim="157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flipH="1">
              <a:off x="6178352" y="3434422"/>
              <a:ext cx="259609" cy="239239"/>
            </a:xfrm>
            <a:custGeom>
              <a:avLst/>
              <a:gdLst/>
              <a:ahLst/>
              <a:cxnLst/>
              <a:rect l="l" t="t" r="r" b="b"/>
              <a:pathLst>
                <a:path w="5939" h="5473" extrusionOk="0">
                  <a:moveTo>
                    <a:pt x="2942" y="1"/>
                  </a:moveTo>
                  <a:cubicBezTo>
                    <a:pt x="2590" y="1"/>
                    <a:pt x="2233" y="69"/>
                    <a:pt x="1890" y="211"/>
                  </a:cubicBezTo>
                  <a:cubicBezTo>
                    <a:pt x="677" y="700"/>
                    <a:pt x="0" y="1991"/>
                    <a:pt x="252" y="3267"/>
                  </a:cubicBezTo>
                  <a:cubicBezTo>
                    <a:pt x="504" y="4559"/>
                    <a:pt x="1623" y="5472"/>
                    <a:pt x="2930" y="5472"/>
                  </a:cubicBezTo>
                  <a:cubicBezTo>
                    <a:pt x="3670" y="5472"/>
                    <a:pt x="4363" y="5189"/>
                    <a:pt x="4883" y="4669"/>
                  </a:cubicBezTo>
                  <a:cubicBezTo>
                    <a:pt x="5797" y="3755"/>
                    <a:pt x="5938" y="2306"/>
                    <a:pt x="5214" y="1219"/>
                  </a:cubicBezTo>
                  <a:cubicBezTo>
                    <a:pt x="4694" y="440"/>
                    <a:pt x="3834" y="1"/>
                    <a:pt x="2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flipH="1">
              <a:off x="6490243" y="3800998"/>
              <a:ext cx="280285" cy="239501"/>
            </a:xfrm>
            <a:custGeom>
              <a:avLst/>
              <a:gdLst/>
              <a:ahLst/>
              <a:cxnLst/>
              <a:rect l="l" t="t" r="r" b="b"/>
              <a:pathLst>
                <a:path w="6412" h="5479" extrusionOk="0">
                  <a:moveTo>
                    <a:pt x="2728" y="0"/>
                  </a:moveTo>
                  <a:cubicBezTo>
                    <a:pt x="1213" y="0"/>
                    <a:pt x="0" y="1223"/>
                    <a:pt x="16" y="2725"/>
                  </a:cubicBezTo>
                  <a:cubicBezTo>
                    <a:pt x="5" y="4381"/>
                    <a:pt x="1363" y="5479"/>
                    <a:pt x="2779" y="5479"/>
                  </a:cubicBezTo>
                  <a:cubicBezTo>
                    <a:pt x="3451" y="5479"/>
                    <a:pt x="4136" y="5231"/>
                    <a:pt x="4694" y="4679"/>
                  </a:cubicBezTo>
                  <a:cubicBezTo>
                    <a:pt x="6411" y="2946"/>
                    <a:pt x="5198" y="0"/>
                    <a:pt x="2757" y="0"/>
                  </a:cubicBezTo>
                  <a:cubicBezTo>
                    <a:pt x="2747" y="0"/>
                    <a:pt x="2737" y="0"/>
                    <a:pt x="2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3"/>
          <p:cNvGrpSpPr/>
          <p:nvPr/>
        </p:nvGrpSpPr>
        <p:grpSpPr>
          <a:xfrm rot="1568390">
            <a:off x="163565" y="1966033"/>
            <a:ext cx="691519" cy="447289"/>
            <a:chOff x="3765675" y="2533375"/>
            <a:chExt cx="925450" cy="598600"/>
          </a:xfrm>
        </p:grpSpPr>
        <p:sp>
          <p:nvSpPr>
            <p:cNvPr id="435" name="Google Shape;435;p33"/>
            <p:cNvSpPr/>
            <p:nvPr/>
          </p:nvSpPr>
          <p:spPr>
            <a:xfrm>
              <a:off x="4085050" y="2533375"/>
              <a:ext cx="284350" cy="284350"/>
            </a:xfrm>
            <a:custGeom>
              <a:avLst/>
              <a:gdLst/>
              <a:ahLst/>
              <a:cxnLst/>
              <a:rect l="l" t="t" r="r" b="b"/>
              <a:pathLst>
                <a:path w="11374" h="11374" extrusionOk="0">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4085050" y="2847625"/>
              <a:ext cx="284350" cy="284350"/>
            </a:xfrm>
            <a:custGeom>
              <a:avLst/>
              <a:gdLst/>
              <a:ahLst/>
              <a:cxnLst/>
              <a:rect l="l" t="t" r="r" b="b"/>
              <a:pathLst>
                <a:path w="11374" h="11374" extrusionOk="0">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4406775" y="2847625"/>
              <a:ext cx="284350" cy="284350"/>
            </a:xfrm>
            <a:custGeom>
              <a:avLst/>
              <a:gdLst/>
              <a:ahLst/>
              <a:cxnLst/>
              <a:rect l="l" t="t" r="r" b="b"/>
              <a:pathLst>
                <a:path w="11374" h="11374" extrusionOk="0">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3765675" y="2847625"/>
              <a:ext cx="284350" cy="284350"/>
            </a:xfrm>
            <a:custGeom>
              <a:avLst/>
              <a:gdLst/>
              <a:ahLst/>
              <a:cxnLst/>
              <a:rect l="l" t="t" r="r" b="b"/>
              <a:pathLst>
                <a:path w="11374" h="11374" extrusionOk="0">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33"/>
          <p:cNvGrpSpPr/>
          <p:nvPr/>
        </p:nvGrpSpPr>
        <p:grpSpPr>
          <a:xfrm rot="-1323463">
            <a:off x="8177183" y="3697129"/>
            <a:ext cx="691767" cy="447249"/>
            <a:chOff x="3586125" y="4525175"/>
            <a:chExt cx="925825" cy="598575"/>
          </a:xfrm>
        </p:grpSpPr>
        <p:sp>
          <p:nvSpPr>
            <p:cNvPr id="440" name="Google Shape;440;p33"/>
            <p:cNvSpPr/>
            <p:nvPr/>
          </p:nvSpPr>
          <p:spPr>
            <a:xfrm>
              <a:off x="3905875" y="4525175"/>
              <a:ext cx="284350" cy="284350"/>
            </a:xfrm>
            <a:custGeom>
              <a:avLst/>
              <a:gdLst/>
              <a:ahLst/>
              <a:cxnLst/>
              <a:rect l="l" t="t" r="r" b="b"/>
              <a:pathLst>
                <a:path w="11374" h="11374" extrusionOk="0">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3905875" y="4839425"/>
              <a:ext cx="284350" cy="284325"/>
            </a:xfrm>
            <a:custGeom>
              <a:avLst/>
              <a:gdLst/>
              <a:ahLst/>
              <a:cxnLst/>
              <a:rect l="l" t="t" r="r" b="b"/>
              <a:pathLst>
                <a:path w="11374" h="11373" extrusionOk="0">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4227600" y="4839425"/>
              <a:ext cx="284350" cy="284325"/>
            </a:xfrm>
            <a:custGeom>
              <a:avLst/>
              <a:gdLst/>
              <a:ahLst/>
              <a:cxnLst/>
              <a:rect l="l" t="t" r="r" b="b"/>
              <a:pathLst>
                <a:path w="11374" h="11373" extrusionOk="0">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3586125" y="4525175"/>
              <a:ext cx="284325" cy="284350"/>
            </a:xfrm>
            <a:custGeom>
              <a:avLst/>
              <a:gdLst/>
              <a:ahLst/>
              <a:cxnLst/>
              <a:rect l="l" t="t" r="r" b="b"/>
              <a:pathLst>
                <a:path w="11373" h="11374" extrusionOk="0">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Characteristics</a:t>
            </a:r>
            <a:endParaRPr dirty="0"/>
          </a:p>
        </p:txBody>
      </p:sp>
      <p:sp>
        <p:nvSpPr>
          <p:cNvPr id="331" name="Google Shape;331;p29"/>
          <p:cNvSpPr txBox="1">
            <a:spLocks noGrp="1"/>
          </p:cNvSpPr>
          <p:nvPr>
            <p:ph type="body" idx="1"/>
          </p:nvPr>
        </p:nvSpPr>
        <p:spPr>
          <a:xfrm>
            <a:off x="713225" y="1112201"/>
            <a:ext cx="7717500" cy="3491800"/>
          </a:xfrm>
          <a:prstGeom prst="rect">
            <a:avLst/>
          </a:prstGeom>
        </p:spPr>
        <p:txBody>
          <a:bodyPr spcFirstLastPara="1" wrap="square" lIns="91425" tIns="91425" rIns="91425" bIns="91425" anchor="t" anchorCtr="0">
            <a:noAutofit/>
          </a:bodyPr>
          <a:lstStyle/>
          <a:p>
            <a:r>
              <a:rPr lang="en-IN" dirty="0"/>
              <a:t>The game </a:t>
            </a:r>
            <a:r>
              <a:rPr lang="en-IN" dirty="0" err="1"/>
              <a:t>ShootAR</a:t>
            </a:r>
            <a:r>
              <a:rPr lang="en-IN" dirty="0"/>
              <a:t>, is based on shooting theme. It runs on mobile devices with a camera.</a:t>
            </a:r>
          </a:p>
          <a:p>
            <a:r>
              <a:rPr lang="en-IN" dirty="0"/>
              <a:t>The game world is loaded with Augmented Reality where the enemies will be moving around.</a:t>
            </a:r>
          </a:p>
          <a:p>
            <a:r>
              <a:rPr lang="en-IN" dirty="0"/>
              <a:t>The player is provided with a gun to shoot the enemies. </a:t>
            </a:r>
          </a:p>
          <a:p>
            <a:r>
              <a:rPr lang="en-IN" dirty="0"/>
              <a:t>The main theme of the game is to defeat the enemies within the designated time limit.</a:t>
            </a:r>
          </a:p>
          <a:p>
            <a:r>
              <a:rPr lang="en-IN" dirty="0"/>
              <a:t>Level progression is done if the player defeats the enemies within the time allocated for the level.</a:t>
            </a:r>
          </a:p>
          <a:p>
            <a:r>
              <a:rPr lang="en-IN" dirty="0"/>
              <a:t>Addition of background sounds helps the user to relax and spend time on the game focusing on the goals.</a:t>
            </a:r>
          </a:p>
          <a:p>
            <a:r>
              <a:rPr lang="en-IN" dirty="0"/>
              <a:t>This game provides an immersive experience by allowing the user to aim, shoot and target objects with the help of Augmented Reality (AR).</a:t>
            </a:r>
          </a:p>
          <a:p>
            <a:pPr algn="just"/>
            <a:endParaRPr lang="en-US" sz="1800"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endParaRPr>
          </a:p>
          <a:p>
            <a:pPr algn="just"/>
            <a:endParaRPr lang="en-US" sz="1800"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endParaRPr>
          </a:p>
          <a:p>
            <a:pPr marL="0" lvl="0" indent="0" algn="l" rtl="0">
              <a:spcBef>
                <a:spcPts val="0"/>
              </a:spcBef>
              <a:spcAft>
                <a:spcPts val="0"/>
              </a:spcAft>
              <a:buNone/>
            </a:pPr>
            <a:endParaRPr sz="1200" dirty="0"/>
          </a:p>
        </p:txBody>
      </p:sp>
    </p:spTree>
    <p:extLst>
      <p:ext uri="{BB962C8B-B14F-4D97-AF65-F5344CB8AC3E}">
        <p14:creationId xmlns:p14="http://schemas.microsoft.com/office/powerpoint/2010/main" val="3962730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9"/>
          <p:cNvSpPr txBox="1">
            <a:spLocks noGrp="1"/>
          </p:cNvSpPr>
          <p:nvPr>
            <p:ph type="title"/>
          </p:nvPr>
        </p:nvSpPr>
        <p:spPr>
          <a:xfrm>
            <a:off x="713225" y="253149"/>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Technologies &amp; Justification</a:t>
            </a:r>
            <a:endParaRPr dirty="0"/>
          </a:p>
        </p:txBody>
      </p:sp>
      <p:sp>
        <p:nvSpPr>
          <p:cNvPr id="331" name="Google Shape;331;p29"/>
          <p:cNvSpPr txBox="1">
            <a:spLocks noGrp="1"/>
          </p:cNvSpPr>
          <p:nvPr>
            <p:ph type="body" idx="1"/>
          </p:nvPr>
        </p:nvSpPr>
        <p:spPr>
          <a:xfrm>
            <a:off x="713250" y="961125"/>
            <a:ext cx="7717500" cy="3849413"/>
          </a:xfrm>
          <a:prstGeom prst="rect">
            <a:avLst/>
          </a:prstGeom>
        </p:spPr>
        <p:txBody>
          <a:bodyPr spcFirstLastPara="1" wrap="square" lIns="91425" tIns="91425" rIns="91425" bIns="91425" anchor="t" anchorCtr="0">
            <a:noAutofit/>
          </a:bodyPr>
          <a:lstStyle/>
          <a:p>
            <a:r>
              <a:rPr lang="en-IN" dirty="0" err="1"/>
              <a:t>ShootAR</a:t>
            </a:r>
            <a:r>
              <a:rPr lang="en-IN" dirty="0"/>
              <a:t> is created in Augmented reality </a:t>
            </a:r>
          </a:p>
          <a:p>
            <a:r>
              <a:rPr lang="en-IN" dirty="0"/>
              <a:t>Augmented Reality helps us to create the experience the blends both the virtual and physical worlds. Even people who are mentally and physically disabled can use AR which makes it a great technology to implement.</a:t>
            </a:r>
          </a:p>
          <a:p>
            <a:pPr marL="127000" indent="0">
              <a:buNone/>
            </a:pPr>
            <a:endParaRPr lang="en-IN" dirty="0"/>
          </a:p>
          <a:p>
            <a:r>
              <a:rPr lang="en-IN" dirty="0"/>
              <a:t>Augmented Reality helps in positively influence the basic motor skills of individuals, such as precision, aiming, speed, agility, or tremor. Our game players will perform significantly better in the accuracy of arm-hand movements with lower time and error rates. </a:t>
            </a:r>
          </a:p>
          <a:p>
            <a:pPr marL="127000" indent="0">
              <a:buNone/>
            </a:pPr>
            <a:endParaRPr lang="en-IN" dirty="0"/>
          </a:p>
          <a:p>
            <a:r>
              <a:rPr lang="en-IN" dirty="0"/>
              <a:t>We use C#, as object-oriented programming language used for a broad range of multi-platform software and build projects intended for long term use as it's easy to maintain and highly expressive.</a:t>
            </a:r>
          </a:p>
          <a:p>
            <a:pPr algn="just"/>
            <a:r>
              <a:rPr lang="en-IN" dirty="0"/>
              <a:t>Also, according to market studies, augmented reality is the most rapidly developing game technology.</a:t>
            </a:r>
            <a:endParaRPr lang="en-US" sz="1800"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endParaRPr>
          </a:p>
          <a:p>
            <a:pPr algn="just"/>
            <a:endParaRPr lang="en-US" sz="1800"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endParaRPr>
          </a:p>
          <a:p>
            <a:pPr marL="0" lvl="0" indent="0" algn="l" rtl="0">
              <a:spcBef>
                <a:spcPts val="0"/>
              </a:spcBef>
              <a:spcAft>
                <a:spcPts val="0"/>
              </a:spcAft>
              <a:buNone/>
            </a:pPr>
            <a:endParaRPr sz="1200" dirty="0"/>
          </a:p>
        </p:txBody>
      </p:sp>
    </p:spTree>
    <p:extLst>
      <p:ext uri="{BB962C8B-B14F-4D97-AF65-F5344CB8AC3E}">
        <p14:creationId xmlns:p14="http://schemas.microsoft.com/office/powerpoint/2010/main" val="1817264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2"/>
          <p:cNvSpPr txBox="1">
            <a:spLocks noGrp="1"/>
          </p:cNvSpPr>
          <p:nvPr>
            <p:ph type="title"/>
          </p:nvPr>
        </p:nvSpPr>
        <p:spPr>
          <a:xfrm>
            <a:off x="690542" y="465376"/>
            <a:ext cx="7907449"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SDLC (Software Development Lifecycle)</a:t>
            </a:r>
            <a:endParaRPr dirty="0"/>
          </a:p>
        </p:txBody>
      </p:sp>
      <p:sp>
        <p:nvSpPr>
          <p:cNvPr id="386" name="Google Shape;386;p32"/>
          <p:cNvSpPr txBox="1">
            <a:spLocks noGrp="1"/>
          </p:cNvSpPr>
          <p:nvPr>
            <p:ph type="body" idx="1"/>
          </p:nvPr>
        </p:nvSpPr>
        <p:spPr>
          <a:xfrm>
            <a:off x="938255" y="1328165"/>
            <a:ext cx="6838122" cy="3349959"/>
          </a:xfrm>
          <a:prstGeom prst="rect">
            <a:avLst/>
          </a:prstGeom>
        </p:spPr>
        <p:txBody>
          <a:bodyPr spcFirstLastPara="1" wrap="square" lIns="91425" tIns="91425" rIns="91425" bIns="91425" anchor="t" anchorCtr="0">
            <a:noAutofit/>
          </a:bodyPr>
          <a:lstStyle/>
          <a:p>
            <a:pPr algn="l">
              <a:lnSpc>
                <a:spcPct val="150000"/>
              </a:lnSpc>
            </a:pPr>
            <a:r>
              <a:rPr lang="en-CA" dirty="0"/>
              <a:t>We have used Scrum methodology throughout game development which is an iterative model. In this model, different teams coordinate to discuss the requirements and develop the solutions. </a:t>
            </a:r>
            <a:endParaRPr lang="en-CA" sz="1800" dirty="0"/>
          </a:p>
          <a:p>
            <a:pPr algn="l">
              <a:lnSpc>
                <a:spcPct val="150000"/>
              </a:lnSpc>
            </a:pPr>
            <a:r>
              <a:rPr lang="en-CA" dirty="0"/>
              <a:t>For each iteration, tasks were assigned to the respective team members and it were accomplished according to the expected completion date, along with required testing.</a:t>
            </a:r>
          </a:p>
          <a:p>
            <a:pPr algn="l">
              <a:lnSpc>
                <a:spcPct val="150000"/>
              </a:lnSpc>
            </a:pPr>
            <a:r>
              <a:rPr lang="en-CA" dirty="0"/>
              <a:t>Once the user accepts the product, it will be deployed to production. </a:t>
            </a:r>
            <a:endParaRPr lang="en-CA"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3"/>
          <p:cNvSpPr txBox="1">
            <a:spLocks noGrp="1"/>
          </p:cNvSpPr>
          <p:nvPr>
            <p:ph type="title"/>
          </p:nvPr>
        </p:nvSpPr>
        <p:spPr>
          <a:xfrm>
            <a:off x="598986" y="211427"/>
            <a:ext cx="7970221" cy="5496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SDLC: SCRUM</a:t>
            </a:r>
            <a:endParaRPr dirty="0"/>
          </a:p>
        </p:txBody>
      </p:sp>
      <p:sp>
        <p:nvSpPr>
          <p:cNvPr id="423" name="Google Shape;423;p33"/>
          <p:cNvSpPr txBox="1">
            <a:spLocks noGrp="1"/>
          </p:cNvSpPr>
          <p:nvPr>
            <p:ph type="body" idx="1"/>
          </p:nvPr>
        </p:nvSpPr>
        <p:spPr>
          <a:xfrm>
            <a:off x="848136" y="761098"/>
            <a:ext cx="7335366" cy="4074040"/>
          </a:xfrm>
          <a:prstGeom prst="rect">
            <a:avLst/>
          </a:prstGeom>
        </p:spPr>
        <p:txBody>
          <a:bodyPr spcFirstLastPara="1" wrap="square" lIns="91425" tIns="91425" rIns="91425" bIns="91425" anchor="t" anchorCtr="0">
            <a:noAutofit/>
          </a:bodyPr>
          <a:lstStyle/>
          <a:p>
            <a:pPr>
              <a:lnSpc>
                <a:spcPct val="150000"/>
              </a:lnSpc>
            </a:pPr>
            <a:r>
              <a:rPr lang="en-CA" dirty="0"/>
              <a:t>Scrum meetings were held every day at 11:30 AM for 35 minutes. Every team member updated their status about: </a:t>
            </a:r>
            <a:endParaRPr lang="en-CA" sz="1800" dirty="0"/>
          </a:p>
          <a:p>
            <a:pPr lvl="1">
              <a:lnSpc>
                <a:spcPct val="150000"/>
              </a:lnSpc>
            </a:pPr>
            <a:r>
              <a:rPr lang="en-CA" dirty="0"/>
              <a:t>Update about yesterday's task. </a:t>
            </a:r>
          </a:p>
          <a:p>
            <a:pPr lvl="1">
              <a:lnSpc>
                <a:spcPct val="150000"/>
              </a:lnSpc>
            </a:pPr>
            <a:r>
              <a:rPr lang="en-CA" dirty="0"/>
              <a:t>Tasks that are to be completed today and any challenges that are being faced by them. </a:t>
            </a:r>
          </a:p>
        </p:txBody>
      </p:sp>
      <p:grpSp>
        <p:nvGrpSpPr>
          <p:cNvPr id="434" name="Google Shape;434;p33"/>
          <p:cNvGrpSpPr/>
          <p:nvPr/>
        </p:nvGrpSpPr>
        <p:grpSpPr>
          <a:xfrm rot="1568390">
            <a:off x="163565" y="1966033"/>
            <a:ext cx="691519" cy="447289"/>
            <a:chOff x="3765675" y="2533375"/>
            <a:chExt cx="925450" cy="598600"/>
          </a:xfrm>
        </p:grpSpPr>
        <p:sp>
          <p:nvSpPr>
            <p:cNvPr id="435" name="Google Shape;435;p33"/>
            <p:cNvSpPr/>
            <p:nvPr/>
          </p:nvSpPr>
          <p:spPr>
            <a:xfrm>
              <a:off x="4085050" y="2533375"/>
              <a:ext cx="284350" cy="284350"/>
            </a:xfrm>
            <a:custGeom>
              <a:avLst/>
              <a:gdLst/>
              <a:ahLst/>
              <a:cxnLst/>
              <a:rect l="l" t="t" r="r" b="b"/>
              <a:pathLst>
                <a:path w="11374" h="11374" extrusionOk="0">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4085050" y="2847625"/>
              <a:ext cx="284350" cy="284350"/>
            </a:xfrm>
            <a:custGeom>
              <a:avLst/>
              <a:gdLst/>
              <a:ahLst/>
              <a:cxnLst/>
              <a:rect l="l" t="t" r="r" b="b"/>
              <a:pathLst>
                <a:path w="11374" h="11374" extrusionOk="0">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4406775" y="2847625"/>
              <a:ext cx="284350" cy="284350"/>
            </a:xfrm>
            <a:custGeom>
              <a:avLst/>
              <a:gdLst/>
              <a:ahLst/>
              <a:cxnLst/>
              <a:rect l="l" t="t" r="r" b="b"/>
              <a:pathLst>
                <a:path w="11374" h="11374" extrusionOk="0">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3765675" y="2847625"/>
              <a:ext cx="284350" cy="284350"/>
            </a:xfrm>
            <a:custGeom>
              <a:avLst/>
              <a:gdLst/>
              <a:ahLst/>
              <a:cxnLst/>
              <a:rect l="l" t="t" r="r" b="b"/>
              <a:pathLst>
                <a:path w="11374" h="11374" extrusionOk="0">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33"/>
          <p:cNvGrpSpPr/>
          <p:nvPr/>
        </p:nvGrpSpPr>
        <p:grpSpPr>
          <a:xfrm rot="-1323463">
            <a:off x="8177183" y="3697129"/>
            <a:ext cx="691767" cy="447249"/>
            <a:chOff x="3586125" y="4525175"/>
            <a:chExt cx="925825" cy="598575"/>
          </a:xfrm>
        </p:grpSpPr>
        <p:sp>
          <p:nvSpPr>
            <p:cNvPr id="440" name="Google Shape;440;p33"/>
            <p:cNvSpPr/>
            <p:nvPr/>
          </p:nvSpPr>
          <p:spPr>
            <a:xfrm>
              <a:off x="3905875" y="4525175"/>
              <a:ext cx="284350" cy="284350"/>
            </a:xfrm>
            <a:custGeom>
              <a:avLst/>
              <a:gdLst/>
              <a:ahLst/>
              <a:cxnLst/>
              <a:rect l="l" t="t" r="r" b="b"/>
              <a:pathLst>
                <a:path w="11374" h="11374" extrusionOk="0">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3905875" y="4839425"/>
              <a:ext cx="284350" cy="284325"/>
            </a:xfrm>
            <a:custGeom>
              <a:avLst/>
              <a:gdLst/>
              <a:ahLst/>
              <a:cxnLst/>
              <a:rect l="l" t="t" r="r" b="b"/>
              <a:pathLst>
                <a:path w="11374" h="11373" extrusionOk="0">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4227600" y="4839425"/>
              <a:ext cx="284350" cy="284325"/>
            </a:xfrm>
            <a:custGeom>
              <a:avLst/>
              <a:gdLst/>
              <a:ahLst/>
              <a:cxnLst/>
              <a:rect l="l" t="t" r="r" b="b"/>
              <a:pathLst>
                <a:path w="11374" h="11373" extrusionOk="0">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3586125" y="4525175"/>
              <a:ext cx="284325" cy="284350"/>
            </a:xfrm>
            <a:custGeom>
              <a:avLst/>
              <a:gdLst/>
              <a:ahLst/>
              <a:cxnLst/>
              <a:rect l="l" t="t" r="r" b="b"/>
              <a:pathLst>
                <a:path w="11373" h="11374" extrusionOk="0">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7" name="Picture 3" descr="page12image22487168">
            <a:extLst>
              <a:ext uri="{FF2B5EF4-FFF2-40B4-BE49-F238E27FC236}">
                <a16:creationId xmlns:a16="http://schemas.microsoft.com/office/drawing/2014/main" id="{0FD51310-4C44-D34B-A765-A5042C3C4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01" y="2047376"/>
            <a:ext cx="6970371" cy="30233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9"/>
          <p:cNvSpPr txBox="1">
            <a:spLocks noGrp="1"/>
          </p:cNvSpPr>
          <p:nvPr>
            <p:ph type="title"/>
          </p:nvPr>
        </p:nvSpPr>
        <p:spPr>
          <a:xfrm>
            <a:off x="713250" y="113473"/>
            <a:ext cx="77175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dirty="0"/>
              <a:t>Tools Used: Software Tools</a:t>
            </a:r>
            <a:endParaRPr dirty="0"/>
          </a:p>
        </p:txBody>
      </p:sp>
      <p:sp>
        <p:nvSpPr>
          <p:cNvPr id="331" name="Google Shape;331;p29"/>
          <p:cNvSpPr txBox="1">
            <a:spLocks noGrp="1"/>
          </p:cNvSpPr>
          <p:nvPr>
            <p:ph type="body" idx="1"/>
          </p:nvPr>
        </p:nvSpPr>
        <p:spPr>
          <a:xfrm>
            <a:off x="713250" y="686173"/>
            <a:ext cx="7881905" cy="3606473"/>
          </a:xfrm>
          <a:prstGeom prst="rect">
            <a:avLst/>
          </a:prstGeom>
        </p:spPr>
        <p:txBody>
          <a:bodyPr spcFirstLastPara="1" wrap="square" lIns="91425" tIns="91425" rIns="91425" bIns="91425" anchor="t" anchorCtr="0">
            <a:noAutofit/>
          </a:bodyPr>
          <a:lstStyle/>
          <a:p>
            <a:pPr>
              <a:lnSpc>
                <a:spcPct val="150000"/>
              </a:lnSpc>
            </a:pPr>
            <a:r>
              <a:rPr lang="en-CA" sz="1800" dirty="0"/>
              <a:t>The minimum supported version for the game would be IOS 11 and Android 7.0 or above. </a:t>
            </a:r>
          </a:p>
          <a:p>
            <a:pPr>
              <a:lnSpc>
                <a:spcPct val="150000"/>
              </a:lnSpc>
            </a:pPr>
            <a:r>
              <a:rPr lang="en-CA" sz="1800" dirty="0"/>
              <a:t>Unity is compelling and provides the best features to render 3D scenes with easy deployment. We have used Unity engine to create the game. </a:t>
            </a:r>
          </a:p>
          <a:p>
            <a:pPr>
              <a:lnSpc>
                <a:spcPct val="150000"/>
              </a:lnSpc>
            </a:pPr>
            <a:r>
              <a:rPr lang="en-CA" sz="1800" dirty="0"/>
              <a:t>We have used C#, a general-purpose, multi-programming language that is best suited for UNITY software. </a:t>
            </a:r>
          </a:p>
          <a:p>
            <a:pPr>
              <a:lnSpc>
                <a:spcPct val="150000"/>
              </a:lnSpc>
            </a:pPr>
            <a:r>
              <a:rPr lang="en-CA" sz="1800" dirty="0"/>
              <a:t>JIRA and </a:t>
            </a:r>
            <a:r>
              <a:rPr lang="en-CA" sz="1800" dirty="0" err="1"/>
              <a:t>Github</a:t>
            </a:r>
            <a:r>
              <a:rPr lang="en-CA" sz="1800" dirty="0"/>
              <a:t> are software development tools that are used to keep track of the progress of the project. </a:t>
            </a:r>
          </a:p>
          <a:p>
            <a:pPr>
              <a:lnSpc>
                <a:spcPct val="150000"/>
              </a:lnSpc>
            </a:pPr>
            <a:r>
              <a:rPr lang="en-CA" sz="1800" dirty="0"/>
              <a:t>We have used Visual studios to develop the </a:t>
            </a:r>
            <a:r>
              <a:rPr lang="en-CA" sz="1800" dirty="0" err="1"/>
              <a:t>c#</a:t>
            </a:r>
            <a:r>
              <a:rPr lang="en-CA" sz="1800" dirty="0"/>
              <a:t> code for game.</a:t>
            </a:r>
          </a:p>
          <a:p>
            <a:pPr>
              <a:lnSpc>
                <a:spcPct val="150000"/>
              </a:lnSpc>
            </a:pPr>
            <a:endParaRPr lang="en-CA" sz="1800" dirty="0"/>
          </a:p>
        </p:txBody>
      </p:sp>
    </p:spTree>
  </p:cSld>
  <p:clrMapOvr>
    <a:masterClrMapping/>
  </p:clrMapOvr>
</p:sld>
</file>

<file path=ppt/theme/theme1.xml><?xml version="1.0" encoding="utf-8"?>
<a:theme xmlns:a="http://schemas.openxmlformats.org/drawingml/2006/main"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1137</TotalTime>
  <Words>1592</Words>
  <Application>Microsoft Office PowerPoint</Application>
  <PresentationFormat>On-screen Show (16:9)</PresentationFormat>
  <Paragraphs>138</Paragraphs>
  <Slides>23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Hind Siliguri</vt:lpstr>
      <vt:lpstr>Tahoma</vt:lpstr>
      <vt:lpstr>Lato</vt:lpstr>
      <vt:lpstr>E-Sports Workshop</vt:lpstr>
      <vt:lpstr>ShootAR</vt:lpstr>
      <vt:lpstr>NEEDS OF THE CUSTOMER</vt:lpstr>
      <vt:lpstr>Business related problems</vt:lpstr>
      <vt:lpstr>Main Features</vt:lpstr>
      <vt:lpstr>Characteristics</vt:lpstr>
      <vt:lpstr>Technologies &amp; Justification</vt:lpstr>
      <vt:lpstr>SDLC (Software Development Lifecycle)</vt:lpstr>
      <vt:lpstr>SDLC: SCRUM</vt:lpstr>
      <vt:lpstr>Tools Used: Software Tools</vt:lpstr>
      <vt:lpstr>Tools Used: Hardware Tools</vt:lpstr>
      <vt:lpstr>Our Development Pipeline</vt:lpstr>
      <vt:lpstr>Quality Management </vt:lpstr>
      <vt:lpstr>Quality Management  </vt:lpstr>
      <vt:lpstr>Quality Management: Control Checklist </vt:lpstr>
      <vt:lpstr>Quality Management: Control Activities </vt:lpstr>
      <vt:lpstr>Risk Management </vt:lpstr>
      <vt:lpstr>Risk Management </vt:lpstr>
      <vt:lpstr> </vt:lpstr>
      <vt:lpstr>Design </vt:lpstr>
      <vt:lpstr>DEMO VIDEO </vt:lpstr>
      <vt:lpstr>Future Work: Improvement On The Game</vt:lpstr>
      <vt:lpstr>Future Work: Improvement On The Methodology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E-SPORTS WORKSHOP</dc:title>
  <dc:creator>Varnita Sharma</dc:creator>
  <cp:lastModifiedBy>krishna sravanthi telapudi</cp:lastModifiedBy>
  <cp:revision>15</cp:revision>
  <dcterms:modified xsi:type="dcterms:W3CDTF">2022-04-04T06:30:15Z</dcterms:modified>
</cp:coreProperties>
</file>