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Alfa Slab On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faSlabOne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slide" Target="slides/slide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2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2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Return oriented programming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Presented by: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				Gaurav Kumar</a:t>
            </a:r>
          </a:p>
          <a:p>
            <a:pPr indent="457200" lvl="0" marL="914400" rtl="0">
              <a:spcBef>
                <a:spcPts val="0"/>
              </a:spcBef>
              <a:buNone/>
            </a:pPr>
            <a:r>
              <a:rPr lang="en"/>
              <a:t>Nishit</a:t>
            </a:r>
          </a:p>
          <a:p>
            <a:pPr indent="457200" lvl="0" marL="4114800" algn="l">
              <a:spcBef>
                <a:spcPts val="0"/>
              </a:spcBef>
              <a:buNone/>
            </a:pPr>
            <a:r>
              <a:rPr lang="en"/>
              <a:t>Rohit sehgal	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 is ASLR foolproof?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We can still do shellcode injection and make a blind return onto the shellcode to make it execute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This can be achieved by placing a nop sled in the begining of the shellcode and making a rough estiomate to make the return address fall somewhere at the nop sled.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1232050" y="3911450"/>
            <a:ext cx="6913800" cy="40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NOP sled \x90 ..                           Shellcode            … AAAAAAAAA RET address</a:t>
            </a:r>
          </a:p>
        </p:txBody>
      </p:sp>
      <p:cxnSp>
        <p:nvCxnSpPr>
          <p:cNvPr id="120" name="Shape 120"/>
          <p:cNvCxnSpPr/>
          <p:nvPr/>
        </p:nvCxnSpPr>
        <p:spPr>
          <a:xfrm>
            <a:off x="2679400" y="3935375"/>
            <a:ext cx="12000" cy="3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1" name="Shape 121"/>
          <p:cNvCxnSpPr/>
          <p:nvPr/>
        </p:nvCxnSpPr>
        <p:spPr>
          <a:xfrm>
            <a:off x="6710475" y="3887525"/>
            <a:ext cx="36000" cy="45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2" name="Shape 122"/>
          <p:cNvSpPr/>
          <p:nvPr/>
        </p:nvSpPr>
        <p:spPr>
          <a:xfrm>
            <a:off x="2200950" y="3338748"/>
            <a:ext cx="5071725" cy="572711"/>
          </a:xfrm>
          <a:custGeom>
            <a:pathLst>
              <a:path extrusionOk="0" h="31659" w="202869">
                <a:moveTo>
                  <a:pt x="202869" y="31659"/>
                </a:moveTo>
                <a:cubicBezTo>
                  <a:pt x="188868" y="5657"/>
                  <a:pt x="149618" y="-561"/>
                  <a:pt x="120094" y="80"/>
                </a:cubicBezTo>
                <a:cubicBezTo>
                  <a:pt x="106616" y="372"/>
                  <a:pt x="93847" y="7094"/>
                  <a:pt x="80382" y="7736"/>
                </a:cubicBezTo>
                <a:cubicBezTo>
                  <a:pt x="61341" y="8643"/>
                  <a:pt x="42006" y="10798"/>
                  <a:pt x="23923" y="16827"/>
                </a:cubicBezTo>
                <a:cubicBezTo>
                  <a:pt x="15177" y="19742"/>
                  <a:pt x="2913" y="21955"/>
                  <a:pt x="0" y="3070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cxnSp>
        <p:nvCxnSpPr>
          <p:cNvPr id="123" name="Shape 123"/>
          <p:cNvCxnSpPr/>
          <p:nvPr/>
        </p:nvCxnSpPr>
        <p:spPr>
          <a:xfrm flipH="1" rot="10800000">
            <a:off x="2212900" y="3767800"/>
            <a:ext cx="36000" cy="13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4" name="Shape 124"/>
          <p:cNvCxnSpPr/>
          <p:nvPr/>
        </p:nvCxnSpPr>
        <p:spPr>
          <a:xfrm flipH="1" rot="10800000">
            <a:off x="2212900" y="3851500"/>
            <a:ext cx="107700" cy="4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Thanks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ROP?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Also known as return oriented programming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Manipulate the return address and replace it with a system call’s address.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Need to take care of the </a:t>
            </a:r>
            <a:r>
              <a:rPr lang="en"/>
              <a:t>arguments</a:t>
            </a:r>
            <a:r>
              <a:rPr lang="en"/>
              <a:t> accordingly.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Examples: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Ret2libc (return to libc)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ROP chain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Ret2Libc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Shorthand notation for return to libc.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 this exploitation technique to replace the return address to a function from libc library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Place the arguments according as they are expected on the stack relative to EBP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can be done with ret2libc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can take full control of the system by getting a shell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We can delete resources by making a system call to unlink() function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We can make the program to exit by making a call to exit()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And much more…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ROP chain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shorthand for return oriented programing by making a chain.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 this technique we tend to complete a complicated task by </a:t>
            </a:r>
            <a:r>
              <a:rPr lang="en"/>
              <a:t>making</a:t>
            </a:r>
            <a:r>
              <a:rPr lang="en"/>
              <a:t> a number of returns to several areas in the libc library code.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chain is made up of gadgets.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What are gadgets?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Each gadget is a set of instructions which does something meaningful and moves us closer to our goal. So logically a gadget is certain number of instructions ending with a jump statement which links the current gadget to next gadget.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 ...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1531100" y="1423425"/>
            <a:ext cx="1291800" cy="65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Gadget 1</a:t>
            </a:r>
          </a:p>
        </p:txBody>
      </p:sp>
      <p:sp>
        <p:nvSpPr>
          <p:cNvPr id="89" name="Shape 89"/>
          <p:cNvSpPr/>
          <p:nvPr/>
        </p:nvSpPr>
        <p:spPr>
          <a:xfrm>
            <a:off x="3776775" y="2242800"/>
            <a:ext cx="1291800" cy="65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Gadget 2</a:t>
            </a:r>
          </a:p>
        </p:txBody>
      </p:sp>
      <p:sp>
        <p:nvSpPr>
          <p:cNvPr id="90" name="Shape 90"/>
          <p:cNvSpPr/>
          <p:nvPr/>
        </p:nvSpPr>
        <p:spPr>
          <a:xfrm>
            <a:off x="6620525" y="3785625"/>
            <a:ext cx="1291800" cy="65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Gadget 4</a:t>
            </a:r>
          </a:p>
        </p:txBody>
      </p:sp>
      <p:sp>
        <p:nvSpPr>
          <p:cNvPr id="91" name="Shape 91"/>
          <p:cNvSpPr/>
          <p:nvPr/>
        </p:nvSpPr>
        <p:spPr>
          <a:xfrm>
            <a:off x="5328725" y="3028925"/>
            <a:ext cx="1291800" cy="65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Gadget 3</a:t>
            </a:r>
          </a:p>
        </p:txBody>
      </p:sp>
      <p:cxnSp>
        <p:nvCxnSpPr>
          <p:cNvPr id="92" name="Shape 92"/>
          <p:cNvCxnSpPr/>
          <p:nvPr/>
        </p:nvCxnSpPr>
        <p:spPr>
          <a:xfrm>
            <a:off x="2834900" y="2093275"/>
            <a:ext cx="945000" cy="15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3" name="Shape 93"/>
          <p:cNvCxnSpPr/>
          <p:nvPr/>
        </p:nvCxnSpPr>
        <p:spPr>
          <a:xfrm>
            <a:off x="5107625" y="2906675"/>
            <a:ext cx="263100" cy="13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4" name="Shape 94"/>
          <p:cNvCxnSpPr/>
          <p:nvPr/>
        </p:nvCxnSpPr>
        <p:spPr>
          <a:xfrm>
            <a:off x="6303775" y="3696150"/>
            <a:ext cx="287100" cy="8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Cont.. 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Generally advanced rop attacks are not done by manual intervention.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There are certain advanced tools to execute such attacks mostly owned personally by few hackers and organizations.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tools are not </a:t>
            </a:r>
            <a:r>
              <a:rPr lang="en"/>
              <a:t>open source</a:t>
            </a:r>
            <a:r>
              <a:rPr lang="en"/>
              <a:t> as of now.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 are there any defenses?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 order to defeat Ret2libc and ROP attacks ASLR mechanism is implemented in latest systems.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ASLR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Address space layout randomization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Each time you run the executable a different address space is given to the instructions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system libraries are also mapped to different addresses.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This makes it difficult for the attacker to predict the system addresses.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