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7"/>
            <a:ext cx="79707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7"/>
            <a:ext cx="79707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 String vulnerability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001400" y="3670975"/>
            <a:ext cx="7893000" cy="127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		Presented 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Gaurav Kumar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Nishit Majithia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Rohit Sehgal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Variadic functions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 provides a mechanism to pass variable number of arguments to a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prototype is: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func(. . 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Such functions capable of handling variable number of arguments are called variadic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Libc library have such function which are very common.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 eg : scanf(), printf()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format strings?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format string specifies and controls the representation of different variables.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eg: %s , %d , %x etc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Postmortem of a printf function call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rintf (“%d, %s”, a, b);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number of arguments to be read off the stack are controlled by the number of format strings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above call works as following: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It tells the printf function to treat a as an integer and print the value on the stdout, </a:t>
            </a:r>
            <a:r>
              <a:rPr lang="en"/>
              <a:t>similarly</a:t>
            </a:r>
            <a:r>
              <a:rPr lang="en"/>
              <a:t> read till you encounter a ‘\0’ form the address pointed to by 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dangerous is format string vulnerability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can </a:t>
            </a:r>
            <a:r>
              <a:rPr lang="en"/>
              <a:t>examine</a:t>
            </a:r>
            <a:r>
              <a:rPr lang="en"/>
              <a:t> the stack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Information leakage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the program crash.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