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Defense mechanisms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		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	Gaurav Kumar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	Nishith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	Rohit Sehgal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Existing issues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Buffer overflows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Execution of code on the stack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Format string vulnerabilities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Defense against format string vulnerabilities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 not use print statement to print a buffer.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to do so give proper format specifiers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compiler takes the responsibility to intimate you regarding the vulnerability by giving you a warning during compilation.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a smart programmer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NEVER EVER IN YOUR LIFE TAKE WARNINGS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Defense against buffer overflows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Overflows tend to manipulate the return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</a:t>
            </a:r>
            <a:r>
              <a:rPr lang="en"/>
              <a:t> hijacking is the major issue 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Stack canaries is a protection solution provided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 a randomly generated canary before the return </a:t>
            </a:r>
            <a:r>
              <a:rPr lang="en"/>
              <a:t>address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Protection is further enhanced in few systems by storing the return address at a safe place in a register and making a sanity check while returning from a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this it for buffer overflows?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not yet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Again the compiler is a smart guy.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 arises when we start acting smarter and ignore it’s warnings.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safe functions provided by libc library to prevent buffer overflows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Strncpy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Strncat etc..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the safe functions to stay safe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safe than sorry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this it?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still have other issues with buffer overflows.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Shellcode injection and execution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avoid this the DEP mechanism is implemented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DEP?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execution prevention i.e no data will be executed on the stack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This prevents shell code injection attacks and solving the buffer overflow issue to a large extent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