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Sniglet"/>
      <p:regular r:id="rId18"/>
    </p:embeddedFont>
    <p:embeddedFont>
      <p:font typeface="Walter Turncoat"/>
      <p:regular r:id="rId19"/>
    </p:embeddedFont>
    <p:embeddedFont>
      <p:font typeface="Droid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699D8EE-D34A-4CBB-9E5F-54E55E6B08BC}">
  <a:tblStyle styleId="{2699D8EE-D34A-4CBB-9E5F-54E55E6B08B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roid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Droid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WalterTurncoat-regular.fntdata"/><Relationship Id="rId6" Type="http://schemas.openxmlformats.org/officeDocument/2006/relationships/slide" Target="slides/slide1.xml"/><Relationship Id="rId18" Type="http://schemas.openxmlformats.org/officeDocument/2006/relationships/font" Target="fonts/Snigle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12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12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19122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41931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866400"/>
            <a:ext cx="5742300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11434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734200"/>
            <a:ext cx="887711" cy="1132265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2084533"/>
            <a:ext cx="8229600" cy="333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2010566"/>
            <a:ext cx="39945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2010566"/>
            <a:ext cx="39945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2010566"/>
            <a:ext cx="2631900" cy="4557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084533"/>
            <a:ext cx="8229600" cy="33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gsy/gef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allopsled/pwntools.g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248424"/>
            <a:ext cx="7772400" cy="334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Introduction To </a:t>
            </a:r>
          </a:p>
          <a:p>
            <a:pPr lvl="0">
              <a:spcBef>
                <a:spcPts val="0"/>
              </a:spcBef>
              <a:buNone/>
            </a:pPr>
            <a:r>
              <a:rPr lang="en" sz="5500"/>
              <a:t>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5500"/>
              <a:t>System </a:t>
            </a:r>
            <a:r>
              <a:rPr lang="en" sz="5500"/>
              <a:t>  Security</a:t>
            </a:r>
          </a:p>
        </p:txBody>
      </p:sp>
      <p:sp>
        <p:nvSpPr>
          <p:cNvPr id="39" name="Shape 39"/>
          <p:cNvSpPr/>
          <p:nvPr/>
        </p:nvSpPr>
        <p:spPr>
          <a:xfrm>
            <a:off x="1716898" y="3032150"/>
            <a:ext cx="2266626" cy="137303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4345025" y="2032450"/>
            <a:ext cx="3444586" cy="1354571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x="1261150" y="3529075"/>
            <a:ext cx="63429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More Of Exploitation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Heaps &amp; GOT</a:t>
            </a:r>
          </a:p>
        </p:txBody>
      </p:sp>
      <p:sp>
        <p:nvSpPr>
          <p:cNvPr id="42" name="Shape 42"/>
          <p:cNvSpPr/>
          <p:nvPr/>
        </p:nvSpPr>
        <p:spPr>
          <a:xfrm rot="10655244">
            <a:off x="5600599" y="4367805"/>
            <a:ext cx="2260965" cy="192841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5817225" y="4897250"/>
            <a:ext cx="22209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Nishit Majithia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Rohit Sehgal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Gaurav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Objdump &amp;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Heap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-6025" y="1290633"/>
            <a:ext cx="9156000" cy="114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Hacking Linkers …. Finally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2010575"/>
            <a:ext cx="83082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linker? What they do?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dynamic linking?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are shared libraries?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change linking path? Using LD_PRELOAD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LD_PRELOAD?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ctrTitle"/>
          </p:nvPr>
        </p:nvSpPr>
        <p:spPr>
          <a:xfrm>
            <a:off x="1822500" y="1603133"/>
            <a:ext cx="54570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116" name="Shape 116"/>
          <p:cNvSpPr txBox="1"/>
          <p:nvPr>
            <p:ph idx="4294967295" type="subTitle"/>
          </p:nvPr>
        </p:nvSpPr>
        <p:spPr>
          <a:xfrm>
            <a:off x="1275150" y="3168904"/>
            <a:ext cx="6593700" cy="310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207273" y="804633"/>
            <a:ext cx="687463" cy="922132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799401" y="2735433"/>
            <a:ext cx="1442480" cy="137303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2" type="body"/>
          </p:nvPr>
        </p:nvSpPr>
        <p:spPr>
          <a:xfrm>
            <a:off x="1012099" y="1905000"/>
            <a:ext cx="8032500" cy="404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In Today’s Lecture 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</a:pPr>
            <a:r>
              <a:rPr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GEF ( Gdb enhanced features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</a:pPr>
            <a:r>
              <a:rPr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Global offset tables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</a:pPr>
            <a:r>
              <a:rPr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Heap Overflow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Walter Turncoat"/>
            </a:pPr>
            <a:r>
              <a:rPr lang="en" sz="20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What we want to study next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4141749" y="374999"/>
            <a:ext cx="1066022" cy="1073648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4417819" y="693760"/>
            <a:ext cx="513980" cy="43608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3959649" y="306656"/>
            <a:ext cx="1114170" cy="1142125"/>
            <a:chOff x="3959448" y="236800"/>
            <a:chExt cx="1581953" cy="1211932"/>
          </a:xfrm>
        </p:grpSpPr>
        <p:sp>
          <p:nvSpPr>
            <p:cNvPr id="56" name="Shape 56"/>
            <p:cNvSpPr/>
            <p:nvPr/>
          </p:nvSpPr>
          <p:spPr>
            <a:xfrm>
              <a:off x="3959448" y="236800"/>
              <a:ext cx="1581953" cy="1211932"/>
            </a:xfrm>
            <a:custGeom>
              <a:pathLst>
                <a:path extrusionOk="0" h="69056" w="67641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366776" y="624725"/>
              <a:ext cx="709925" cy="559316"/>
            </a:xfrm>
            <a:custGeom>
              <a:pathLst>
                <a:path extrusionOk="0" h="14965" w="17398">
                  <a:moveTo>
                    <a:pt x="4258" y="12069"/>
                  </a:moveTo>
                  <a:lnTo>
                    <a:pt x="4599" y="12093"/>
                  </a:lnTo>
                  <a:lnTo>
                    <a:pt x="4769" y="12093"/>
                  </a:lnTo>
                  <a:lnTo>
                    <a:pt x="4721" y="12264"/>
                  </a:lnTo>
                  <a:lnTo>
                    <a:pt x="4672" y="12458"/>
                  </a:lnTo>
                  <a:lnTo>
                    <a:pt x="4672" y="12580"/>
                  </a:lnTo>
                  <a:lnTo>
                    <a:pt x="4477" y="12580"/>
                  </a:lnTo>
                  <a:lnTo>
                    <a:pt x="4307" y="12215"/>
                  </a:lnTo>
                  <a:lnTo>
                    <a:pt x="4258" y="12069"/>
                  </a:lnTo>
                  <a:close/>
                  <a:moveTo>
                    <a:pt x="3991" y="12069"/>
                  </a:moveTo>
                  <a:lnTo>
                    <a:pt x="3991" y="12166"/>
                  </a:lnTo>
                  <a:lnTo>
                    <a:pt x="3991" y="12239"/>
                  </a:lnTo>
                  <a:lnTo>
                    <a:pt x="4015" y="12434"/>
                  </a:lnTo>
                  <a:lnTo>
                    <a:pt x="4064" y="12580"/>
                  </a:lnTo>
                  <a:lnTo>
                    <a:pt x="3553" y="12629"/>
                  </a:lnTo>
                  <a:lnTo>
                    <a:pt x="3529" y="12531"/>
                  </a:lnTo>
                  <a:lnTo>
                    <a:pt x="3504" y="12434"/>
                  </a:lnTo>
                  <a:lnTo>
                    <a:pt x="3480" y="12361"/>
                  </a:lnTo>
                  <a:lnTo>
                    <a:pt x="3456" y="12118"/>
                  </a:lnTo>
                  <a:lnTo>
                    <a:pt x="3456" y="12093"/>
                  </a:lnTo>
                  <a:lnTo>
                    <a:pt x="3991" y="12069"/>
                  </a:lnTo>
                  <a:close/>
                  <a:moveTo>
                    <a:pt x="4940" y="12093"/>
                  </a:moveTo>
                  <a:lnTo>
                    <a:pt x="5499" y="12166"/>
                  </a:lnTo>
                  <a:lnTo>
                    <a:pt x="5475" y="12264"/>
                  </a:lnTo>
                  <a:lnTo>
                    <a:pt x="5451" y="12361"/>
                  </a:lnTo>
                  <a:lnTo>
                    <a:pt x="5451" y="12483"/>
                  </a:lnTo>
                  <a:lnTo>
                    <a:pt x="5475" y="12629"/>
                  </a:lnTo>
                  <a:lnTo>
                    <a:pt x="5378" y="12604"/>
                  </a:lnTo>
                  <a:lnTo>
                    <a:pt x="5061" y="12604"/>
                  </a:lnTo>
                  <a:lnTo>
                    <a:pt x="5061" y="12531"/>
                  </a:lnTo>
                  <a:lnTo>
                    <a:pt x="4988" y="12312"/>
                  </a:lnTo>
                  <a:lnTo>
                    <a:pt x="4940" y="12093"/>
                  </a:lnTo>
                  <a:close/>
                  <a:moveTo>
                    <a:pt x="13699" y="12069"/>
                  </a:moveTo>
                  <a:lnTo>
                    <a:pt x="13651" y="12215"/>
                  </a:lnTo>
                  <a:lnTo>
                    <a:pt x="13602" y="12361"/>
                  </a:lnTo>
                  <a:lnTo>
                    <a:pt x="13602" y="12653"/>
                  </a:lnTo>
                  <a:lnTo>
                    <a:pt x="13188" y="12653"/>
                  </a:lnTo>
                  <a:lnTo>
                    <a:pt x="13115" y="12385"/>
                  </a:lnTo>
                  <a:lnTo>
                    <a:pt x="13091" y="12093"/>
                  </a:lnTo>
                  <a:lnTo>
                    <a:pt x="13699" y="12069"/>
                  </a:lnTo>
                  <a:close/>
                  <a:moveTo>
                    <a:pt x="13845" y="12069"/>
                  </a:moveTo>
                  <a:lnTo>
                    <a:pt x="14381" y="12093"/>
                  </a:lnTo>
                  <a:lnTo>
                    <a:pt x="14332" y="12215"/>
                  </a:lnTo>
                  <a:lnTo>
                    <a:pt x="14283" y="12361"/>
                  </a:lnTo>
                  <a:lnTo>
                    <a:pt x="14283" y="12507"/>
                  </a:lnTo>
                  <a:lnTo>
                    <a:pt x="14283" y="12677"/>
                  </a:lnTo>
                  <a:lnTo>
                    <a:pt x="13943" y="12653"/>
                  </a:lnTo>
                  <a:lnTo>
                    <a:pt x="13943" y="12361"/>
                  </a:lnTo>
                  <a:lnTo>
                    <a:pt x="13894" y="12215"/>
                  </a:lnTo>
                  <a:lnTo>
                    <a:pt x="13845" y="12069"/>
                  </a:lnTo>
                  <a:close/>
                  <a:moveTo>
                    <a:pt x="3188" y="12093"/>
                  </a:moveTo>
                  <a:lnTo>
                    <a:pt x="3139" y="12215"/>
                  </a:lnTo>
                  <a:lnTo>
                    <a:pt x="3139" y="12434"/>
                  </a:lnTo>
                  <a:lnTo>
                    <a:pt x="3139" y="12556"/>
                  </a:lnTo>
                  <a:lnTo>
                    <a:pt x="3164" y="12653"/>
                  </a:lnTo>
                  <a:lnTo>
                    <a:pt x="2750" y="12726"/>
                  </a:lnTo>
                  <a:lnTo>
                    <a:pt x="2677" y="12726"/>
                  </a:lnTo>
                  <a:lnTo>
                    <a:pt x="2701" y="12677"/>
                  </a:lnTo>
                  <a:lnTo>
                    <a:pt x="2701" y="12629"/>
                  </a:lnTo>
                  <a:lnTo>
                    <a:pt x="2701" y="12580"/>
                  </a:lnTo>
                  <a:lnTo>
                    <a:pt x="2653" y="12531"/>
                  </a:lnTo>
                  <a:lnTo>
                    <a:pt x="2628" y="12458"/>
                  </a:lnTo>
                  <a:lnTo>
                    <a:pt x="2604" y="12361"/>
                  </a:lnTo>
                  <a:lnTo>
                    <a:pt x="2580" y="12166"/>
                  </a:lnTo>
                  <a:lnTo>
                    <a:pt x="3188" y="12093"/>
                  </a:lnTo>
                  <a:close/>
                  <a:moveTo>
                    <a:pt x="5694" y="12215"/>
                  </a:moveTo>
                  <a:lnTo>
                    <a:pt x="5986" y="12288"/>
                  </a:lnTo>
                  <a:lnTo>
                    <a:pt x="6278" y="12361"/>
                  </a:lnTo>
                  <a:lnTo>
                    <a:pt x="6229" y="12507"/>
                  </a:lnTo>
                  <a:lnTo>
                    <a:pt x="6229" y="12677"/>
                  </a:lnTo>
                  <a:lnTo>
                    <a:pt x="6229" y="12726"/>
                  </a:lnTo>
                  <a:lnTo>
                    <a:pt x="5791" y="12653"/>
                  </a:lnTo>
                  <a:lnTo>
                    <a:pt x="5767" y="12531"/>
                  </a:lnTo>
                  <a:lnTo>
                    <a:pt x="5743" y="12410"/>
                  </a:lnTo>
                  <a:lnTo>
                    <a:pt x="5694" y="12215"/>
                  </a:lnTo>
                  <a:close/>
                  <a:moveTo>
                    <a:pt x="13383" y="487"/>
                  </a:moveTo>
                  <a:lnTo>
                    <a:pt x="13699" y="511"/>
                  </a:lnTo>
                  <a:lnTo>
                    <a:pt x="14308" y="584"/>
                  </a:lnTo>
                  <a:lnTo>
                    <a:pt x="14648" y="657"/>
                  </a:lnTo>
                  <a:lnTo>
                    <a:pt x="14989" y="730"/>
                  </a:lnTo>
                  <a:lnTo>
                    <a:pt x="15305" y="827"/>
                  </a:lnTo>
                  <a:lnTo>
                    <a:pt x="15646" y="949"/>
                  </a:lnTo>
                  <a:lnTo>
                    <a:pt x="15938" y="1095"/>
                  </a:lnTo>
                  <a:lnTo>
                    <a:pt x="16230" y="1265"/>
                  </a:lnTo>
                  <a:lnTo>
                    <a:pt x="16498" y="1484"/>
                  </a:lnTo>
                  <a:lnTo>
                    <a:pt x="16741" y="1728"/>
                  </a:lnTo>
                  <a:lnTo>
                    <a:pt x="16741" y="1801"/>
                  </a:lnTo>
                  <a:lnTo>
                    <a:pt x="16790" y="2020"/>
                  </a:lnTo>
                  <a:lnTo>
                    <a:pt x="16838" y="2214"/>
                  </a:lnTo>
                  <a:lnTo>
                    <a:pt x="16887" y="2652"/>
                  </a:lnTo>
                  <a:lnTo>
                    <a:pt x="16887" y="3066"/>
                  </a:lnTo>
                  <a:lnTo>
                    <a:pt x="16911" y="3504"/>
                  </a:lnTo>
                  <a:lnTo>
                    <a:pt x="16887" y="4477"/>
                  </a:lnTo>
                  <a:lnTo>
                    <a:pt x="16863" y="5475"/>
                  </a:lnTo>
                  <a:lnTo>
                    <a:pt x="16814" y="6983"/>
                  </a:lnTo>
                  <a:lnTo>
                    <a:pt x="16790" y="8492"/>
                  </a:lnTo>
                  <a:lnTo>
                    <a:pt x="16838" y="10244"/>
                  </a:lnTo>
                  <a:lnTo>
                    <a:pt x="16838" y="11120"/>
                  </a:lnTo>
                  <a:lnTo>
                    <a:pt x="16790" y="11996"/>
                  </a:lnTo>
                  <a:lnTo>
                    <a:pt x="16473" y="11947"/>
                  </a:lnTo>
                  <a:lnTo>
                    <a:pt x="16181" y="11874"/>
                  </a:lnTo>
                  <a:lnTo>
                    <a:pt x="15622" y="11753"/>
                  </a:lnTo>
                  <a:lnTo>
                    <a:pt x="15354" y="11680"/>
                  </a:lnTo>
                  <a:lnTo>
                    <a:pt x="15062" y="11655"/>
                  </a:lnTo>
                  <a:lnTo>
                    <a:pt x="14405" y="11607"/>
                  </a:lnTo>
                  <a:lnTo>
                    <a:pt x="13724" y="11582"/>
                  </a:lnTo>
                  <a:lnTo>
                    <a:pt x="13067" y="11607"/>
                  </a:lnTo>
                  <a:lnTo>
                    <a:pt x="12385" y="11655"/>
                  </a:lnTo>
                  <a:lnTo>
                    <a:pt x="11850" y="11704"/>
                  </a:lnTo>
                  <a:lnTo>
                    <a:pt x="11315" y="11801"/>
                  </a:lnTo>
                  <a:lnTo>
                    <a:pt x="10780" y="11923"/>
                  </a:lnTo>
                  <a:lnTo>
                    <a:pt x="10269" y="12118"/>
                  </a:lnTo>
                  <a:lnTo>
                    <a:pt x="10025" y="12215"/>
                  </a:lnTo>
                  <a:lnTo>
                    <a:pt x="9733" y="12361"/>
                  </a:lnTo>
                  <a:lnTo>
                    <a:pt x="9417" y="12531"/>
                  </a:lnTo>
                  <a:lnTo>
                    <a:pt x="9149" y="12726"/>
                  </a:lnTo>
                  <a:lnTo>
                    <a:pt x="9101" y="11363"/>
                  </a:lnTo>
                  <a:lnTo>
                    <a:pt x="9052" y="10001"/>
                  </a:lnTo>
                  <a:lnTo>
                    <a:pt x="8979" y="8662"/>
                  </a:lnTo>
                  <a:lnTo>
                    <a:pt x="8955" y="7300"/>
                  </a:lnTo>
                  <a:lnTo>
                    <a:pt x="8955" y="5913"/>
                  </a:lnTo>
                  <a:lnTo>
                    <a:pt x="8930" y="4526"/>
                  </a:lnTo>
                  <a:lnTo>
                    <a:pt x="8930" y="3942"/>
                  </a:lnTo>
                  <a:lnTo>
                    <a:pt x="8930" y="3358"/>
                  </a:lnTo>
                  <a:lnTo>
                    <a:pt x="8930" y="2774"/>
                  </a:lnTo>
                  <a:lnTo>
                    <a:pt x="8930" y="2214"/>
                  </a:lnTo>
                  <a:lnTo>
                    <a:pt x="8930" y="2166"/>
                  </a:lnTo>
                  <a:lnTo>
                    <a:pt x="9222" y="2020"/>
                  </a:lnTo>
                  <a:lnTo>
                    <a:pt x="9490" y="1849"/>
                  </a:lnTo>
                  <a:lnTo>
                    <a:pt x="9758" y="1679"/>
                  </a:lnTo>
                  <a:lnTo>
                    <a:pt x="10001" y="1533"/>
                  </a:lnTo>
                  <a:lnTo>
                    <a:pt x="10877" y="1046"/>
                  </a:lnTo>
                  <a:lnTo>
                    <a:pt x="11339" y="827"/>
                  </a:lnTo>
                  <a:lnTo>
                    <a:pt x="11777" y="657"/>
                  </a:lnTo>
                  <a:lnTo>
                    <a:pt x="12069" y="560"/>
                  </a:lnTo>
                  <a:lnTo>
                    <a:pt x="12385" y="511"/>
                  </a:lnTo>
                  <a:lnTo>
                    <a:pt x="12702" y="487"/>
                  </a:lnTo>
                  <a:close/>
                  <a:moveTo>
                    <a:pt x="12872" y="12093"/>
                  </a:moveTo>
                  <a:lnTo>
                    <a:pt x="12823" y="12166"/>
                  </a:lnTo>
                  <a:lnTo>
                    <a:pt x="12775" y="12264"/>
                  </a:lnTo>
                  <a:lnTo>
                    <a:pt x="12750" y="12361"/>
                  </a:lnTo>
                  <a:lnTo>
                    <a:pt x="12750" y="12458"/>
                  </a:lnTo>
                  <a:lnTo>
                    <a:pt x="12775" y="12677"/>
                  </a:lnTo>
                  <a:lnTo>
                    <a:pt x="12215" y="12726"/>
                  </a:lnTo>
                  <a:lnTo>
                    <a:pt x="12215" y="12702"/>
                  </a:lnTo>
                  <a:lnTo>
                    <a:pt x="12191" y="12629"/>
                  </a:lnTo>
                  <a:lnTo>
                    <a:pt x="12166" y="12580"/>
                  </a:lnTo>
                  <a:lnTo>
                    <a:pt x="12166" y="12434"/>
                  </a:lnTo>
                  <a:lnTo>
                    <a:pt x="12166" y="12191"/>
                  </a:lnTo>
                  <a:lnTo>
                    <a:pt x="12166" y="12166"/>
                  </a:lnTo>
                  <a:lnTo>
                    <a:pt x="12677" y="12118"/>
                  </a:lnTo>
                  <a:lnTo>
                    <a:pt x="12872" y="12093"/>
                  </a:lnTo>
                  <a:close/>
                  <a:moveTo>
                    <a:pt x="14673" y="12093"/>
                  </a:moveTo>
                  <a:lnTo>
                    <a:pt x="15232" y="12166"/>
                  </a:lnTo>
                  <a:lnTo>
                    <a:pt x="15184" y="12239"/>
                  </a:lnTo>
                  <a:lnTo>
                    <a:pt x="15135" y="12312"/>
                  </a:lnTo>
                  <a:lnTo>
                    <a:pt x="15111" y="12410"/>
                  </a:lnTo>
                  <a:lnTo>
                    <a:pt x="15111" y="12483"/>
                  </a:lnTo>
                  <a:lnTo>
                    <a:pt x="15135" y="12629"/>
                  </a:lnTo>
                  <a:lnTo>
                    <a:pt x="15159" y="12775"/>
                  </a:lnTo>
                  <a:lnTo>
                    <a:pt x="15159" y="12775"/>
                  </a:lnTo>
                  <a:lnTo>
                    <a:pt x="14648" y="12702"/>
                  </a:lnTo>
                  <a:lnTo>
                    <a:pt x="14673" y="12410"/>
                  </a:lnTo>
                  <a:lnTo>
                    <a:pt x="14673" y="12239"/>
                  </a:lnTo>
                  <a:lnTo>
                    <a:pt x="14673" y="12093"/>
                  </a:lnTo>
                  <a:close/>
                  <a:moveTo>
                    <a:pt x="6521" y="12458"/>
                  </a:moveTo>
                  <a:lnTo>
                    <a:pt x="6838" y="12580"/>
                  </a:lnTo>
                  <a:lnTo>
                    <a:pt x="6789" y="12702"/>
                  </a:lnTo>
                  <a:lnTo>
                    <a:pt x="6765" y="12848"/>
                  </a:lnTo>
                  <a:lnTo>
                    <a:pt x="6667" y="12799"/>
                  </a:lnTo>
                  <a:lnTo>
                    <a:pt x="6570" y="12629"/>
                  </a:lnTo>
                  <a:lnTo>
                    <a:pt x="6521" y="12458"/>
                  </a:lnTo>
                  <a:close/>
                  <a:moveTo>
                    <a:pt x="2215" y="12239"/>
                  </a:moveTo>
                  <a:lnTo>
                    <a:pt x="2190" y="12361"/>
                  </a:lnTo>
                  <a:lnTo>
                    <a:pt x="2215" y="12507"/>
                  </a:lnTo>
                  <a:lnTo>
                    <a:pt x="2239" y="12629"/>
                  </a:lnTo>
                  <a:lnTo>
                    <a:pt x="2312" y="12750"/>
                  </a:lnTo>
                  <a:lnTo>
                    <a:pt x="2336" y="12775"/>
                  </a:lnTo>
                  <a:lnTo>
                    <a:pt x="1850" y="12872"/>
                  </a:lnTo>
                  <a:lnTo>
                    <a:pt x="1850" y="12604"/>
                  </a:lnTo>
                  <a:lnTo>
                    <a:pt x="1850" y="12312"/>
                  </a:lnTo>
                  <a:lnTo>
                    <a:pt x="2215" y="12239"/>
                  </a:lnTo>
                  <a:close/>
                  <a:moveTo>
                    <a:pt x="11850" y="12191"/>
                  </a:moveTo>
                  <a:lnTo>
                    <a:pt x="11826" y="12385"/>
                  </a:lnTo>
                  <a:lnTo>
                    <a:pt x="11826" y="12580"/>
                  </a:lnTo>
                  <a:lnTo>
                    <a:pt x="11850" y="12775"/>
                  </a:lnTo>
                  <a:lnTo>
                    <a:pt x="11315" y="12848"/>
                  </a:lnTo>
                  <a:lnTo>
                    <a:pt x="11242" y="12872"/>
                  </a:lnTo>
                  <a:lnTo>
                    <a:pt x="11193" y="12823"/>
                  </a:lnTo>
                  <a:lnTo>
                    <a:pt x="11193" y="12775"/>
                  </a:lnTo>
                  <a:lnTo>
                    <a:pt x="11193" y="12580"/>
                  </a:lnTo>
                  <a:lnTo>
                    <a:pt x="11193" y="12410"/>
                  </a:lnTo>
                  <a:lnTo>
                    <a:pt x="11169" y="12337"/>
                  </a:lnTo>
                  <a:lnTo>
                    <a:pt x="11510" y="12239"/>
                  </a:lnTo>
                  <a:lnTo>
                    <a:pt x="11850" y="12191"/>
                  </a:lnTo>
                  <a:close/>
                  <a:moveTo>
                    <a:pt x="4842" y="511"/>
                  </a:moveTo>
                  <a:lnTo>
                    <a:pt x="5183" y="535"/>
                  </a:lnTo>
                  <a:lnTo>
                    <a:pt x="5548" y="584"/>
                  </a:lnTo>
                  <a:lnTo>
                    <a:pt x="5889" y="657"/>
                  </a:lnTo>
                  <a:lnTo>
                    <a:pt x="6229" y="754"/>
                  </a:lnTo>
                  <a:lnTo>
                    <a:pt x="6546" y="876"/>
                  </a:lnTo>
                  <a:lnTo>
                    <a:pt x="6862" y="1022"/>
                  </a:lnTo>
                  <a:lnTo>
                    <a:pt x="7178" y="1168"/>
                  </a:lnTo>
                  <a:lnTo>
                    <a:pt x="7470" y="1363"/>
                  </a:lnTo>
                  <a:lnTo>
                    <a:pt x="7738" y="1557"/>
                  </a:lnTo>
                  <a:lnTo>
                    <a:pt x="8006" y="1801"/>
                  </a:lnTo>
                  <a:lnTo>
                    <a:pt x="8225" y="2044"/>
                  </a:lnTo>
                  <a:lnTo>
                    <a:pt x="8444" y="2287"/>
                  </a:lnTo>
                  <a:lnTo>
                    <a:pt x="8492" y="2360"/>
                  </a:lnTo>
                  <a:lnTo>
                    <a:pt x="8444" y="2847"/>
                  </a:lnTo>
                  <a:lnTo>
                    <a:pt x="8419" y="3358"/>
                  </a:lnTo>
                  <a:lnTo>
                    <a:pt x="8444" y="4331"/>
                  </a:lnTo>
                  <a:lnTo>
                    <a:pt x="8468" y="5718"/>
                  </a:lnTo>
                  <a:lnTo>
                    <a:pt x="8468" y="7105"/>
                  </a:lnTo>
                  <a:lnTo>
                    <a:pt x="8468" y="7835"/>
                  </a:lnTo>
                  <a:lnTo>
                    <a:pt x="8492" y="8565"/>
                  </a:lnTo>
                  <a:lnTo>
                    <a:pt x="8541" y="10049"/>
                  </a:lnTo>
                  <a:lnTo>
                    <a:pt x="8614" y="11509"/>
                  </a:lnTo>
                  <a:lnTo>
                    <a:pt x="8663" y="12969"/>
                  </a:lnTo>
                  <a:lnTo>
                    <a:pt x="8663" y="12969"/>
                  </a:lnTo>
                  <a:lnTo>
                    <a:pt x="7860" y="12507"/>
                  </a:lnTo>
                  <a:lnTo>
                    <a:pt x="7446" y="12288"/>
                  </a:lnTo>
                  <a:lnTo>
                    <a:pt x="7032" y="12069"/>
                  </a:lnTo>
                  <a:lnTo>
                    <a:pt x="6765" y="11947"/>
                  </a:lnTo>
                  <a:lnTo>
                    <a:pt x="6497" y="11850"/>
                  </a:lnTo>
                  <a:lnTo>
                    <a:pt x="6205" y="11777"/>
                  </a:lnTo>
                  <a:lnTo>
                    <a:pt x="5937" y="11704"/>
                  </a:lnTo>
                  <a:lnTo>
                    <a:pt x="5353" y="11607"/>
                  </a:lnTo>
                  <a:lnTo>
                    <a:pt x="4769" y="11534"/>
                  </a:lnTo>
                  <a:lnTo>
                    <a:pt x="3650" y="11534"/>
                  </a:lnTo>
                  <a:lnTo>
                    <a:pt x="3066" y="11558"/>
                  </a:lnTo>
                  <a:lnTo>
                    <a:pt x="2507" y="11631"/>
                  </a:lnTo>
                  <a:lnTo>
                    <a:pt x="2044" y="11704"/>
                  </a:lnTo>
                  <a:lnTo>
                    <a:pt x="1533" y="11801"/>
                  </a:lnTo>
                  <a:lnTo>
                    <a:pt x="1290" y="11874"/>
                  </a:lnTo>
                  <a:lnTo>
                    <a:pt x="1047" y="11947"/>
                  </a:lnTo>
                  <a:lnTo>
                    <a:pt x="828" y="12045"/>
                  </a:lnTo>
                  <a:lnTo>
                    <a:pt x="609" y="12166"/>
                  </a:lnTo>
                  <a:lnTo>
                    <a:pt x="609" y="12166"/>
                  </a:lnTo>
                  <a:lnTo>
                    <a:pt x="633" y="11972"/>
                  </a:lnTo>
                  <a:lnTo>
                    <a:pt x="657" y="11777"/>
                  </a:lnTo>
                  <a:lnTo>
                    <a:pt x="657" y="11485"/>
                  </a:lnTo>
                  <a:lnTo>
                    <a:pt x="584" y="10147"/>
                  </a:lnTo>
                  <a:lnTo>
                    <a:pt x="536" y="9490"/>
                  </a:lnTo>
                  <a:lnTo>
                    <a:pt x="536" y="8833"/>
                  </a:lnTo>
                  <a:lnTo>
                    <a:pt x="560" y="7908"/>
                  </a:lnTo>
                  <a:lnTo>
                    <a:pt x="609" y="7008"/>
                  </a:lnTo>
                  <a:lnTo>
                    <a:pt x="657" y="6083"/>
                  </a:lnTo>
                  <a:lnTo>
                    <a:pt x="657" y="5645"/>
                  </a:lnTo>
                  <a:lnTo>
                    <a:pt x="657" y="5183"/>
                  </a:lnTo>
                  <a:lnTo>
                    <a:pt x="609" y="4234"/>
                  </a:lnTo>
                  <a:lnTo>
                    <a:pt x="584" y="3309"/>
                  </a:lnTo>
                  <a:lnTo>
                    <a:pt x="584" y="2896"/>
                  </a:lnTo>
                  <a:lnTo>
                    <a:pt x="609" y="2506"/>
                  </a:lnTo>
                  <a:lnTo>
                    <a:pt x="657" y="1728"/>
                  </a:lnTo>
                  <a:lnTo>
                    <a:pt x="949" y="1582"/>
                  </a:lnTo>
                  <a:lnTo>
                    <a:pt x="1241" y="1460"/>
                  </a:lnTo>
                  <a:lnTo>
                    <a:pt x="1801" y="1241"/>
                  </a:lnTo>
                  <a:lnTo>
                    <a:pt x="2653" y="949"/>
                  </a:lnTo>
                  <a:lnTo>
                    <a:pt x="3504" y="681"/>
                  </a:lnTo>
                  <a:lnTo>
                    <a:pt x="3821" y="608"/>
                  </a:lnTo>
                  <a:lnTo>
                    <a:pt x="4161" y="535"/>
                  </a:lnTo>
                  <a:lnTo>
                    <a:pt x="4502" y="511"/>
                  </a:lnTo>
                  <a:close/>
                  <a:moveTo>
                    <a:pt x="15354" y="12191"/>
                  </a:moveTo>
                  <a:lnTo>
                    <a:pt x="15646" y="12239"/>
                  </a:lnTo>
                  <a:lnTo>
                    <a:pt x="15938" y="12337"/>
                  </a:lnTo>
                  <a:lnTo>
                    <a:pt x="15889" y="12507"/>
                  </a:lnTo>
                  <a:lnTo>
                    <a:pt x="15889" y="12653"/>
                  </a:lnTo>
                  <a:lnTo>
                    <a:pt x="15889" y="12994"/>
                  </a:lnTo>
                  <a:lnTo>
                    <a:pt x="15524" y="12872"/>
                  </a:lnTo>
                  <a:lnTo>
                    <a:pt x="15500" y="12702"/>
                  </a:lnTo>
                  <a:lnTo>
                    <a:pt x="15427" y="12507"/>
                  </a:lnTo>
                  <a:lnTo>
                    <a:pt x="15378" y="12337"/>
                  </a:lnTo>
                  <a:lnTo>
                    <a:pt x="15330" y="12191"/>
                  </a:lnTo>
                  <a:close/>
                  <a:moveTo>
                    <a:pt x="1509" y="12385"/>
                  </a:moveTo>
                  <a:lnTo>
                    <a:pt x="1460" y="12677"/>
                  </a:lnTo>
                  <a:lnTo>
                    <a:pt x="1436" y="12848"/>
                  </a:lnTo>
                  <a:lnTo>
                    <a:pt x="1460" y="13018"/>
                  </a:lnTo>
                  <a:lnTo>
                    <a:pt x="1290" y="13091"/>
                  </a:lnTo>
                  <a:lnTo>
                    <a:pt x="1290" y="12969"/>
                  </a:lnTo>
                  <a:lnTo>
                    <a:pt x="1290" y="12726"/>
                  </a:lnTo>
                  <a:lnTo>
                    <a:pt x="1266" y="12580"/>
                  </a:lnTo>
                  <a:lnTo>
                    <a:pt x="1241" y="12458"/>
                  </a:lnTo>
                  <a:lnTo>
                    <a:pt x="1509" y="12385"/>
                  </a:lnTo>
                  <a:close/>
                  <a:moveTo>
                    <a:pt x="10926" y="12385"/>
                  </a:moveTo>
                  <a:lnTo>
                    <a:pt x="10877" y="12531"/>
                  </a:lnTo>
                  <a:lnTo>
                    <a:pt x="10828" y="12750"/>
                  </a:lnTo>
                  <a:lnTo>
                    <a:pt x="10804" y="12969"/>
                  </a:lnTo>
                  <a:lnTo>
                    <a:pt x="10366" y="13091"/>
                  </a:lnTo>
                  <a:lnTo>
                    <a:pt x="10366" y="12921"/>
                  </a:lnTo>
                  <a:lnTo>
                    <a:pt x="10366" y="12750"/>
                  </a:lnTo>
                  <a:lnTo>
                    <a:pt x="10366" y="12677"/>
                  </a:lnTo>
                  <a:lnTo>
                    <a:pt x="10342" y="12604"/>
                  </a:lnTo>
                  <a:lnTo>
                    <a:pt x="10536" y="12531"/>
                  </a:lnTo>
                  <a:lnTo>
                    <a:pt x="10926" y="12385"/>
                  </a:lnTo>
                  <a:close/>
                  <a:moveTo>
                    <a:pt x="7105" y="12726"/>
                  </a:moveTo>
                  <a:lnTo>
                    <a:pt x="7641" y="13018"/>
                  </a:lnTo>
                  <a:lnTo>
                    <a:pt x="7616" y="13115"/>
                  </a:lnTo>
                  <a:lnTo>
                    <a:pt x="7616" y="13140"/>
                  </a:lnTo>
                  <a:lnTo>
                    <a:pt x="7397" y="13042"/>
                  </a:lnTo>
                  <a:lnTo>
                    <a:pt x="7178" y="12969"/>
                  </a:lnTo>
                  <a:lnTo>
                    <a:pt x="7130" y="12823"/>
                  </a:lnTo>
                  <a:lnTo>
                    <a:pt x="7105" y="12726"/>
                  </a:lnTo>
                  <a:close/>
                  <a:moveTo>
                    <a:pt x="16181" y="12410"/>
                  </a:moveTo>
                  <a:lnTo>
                    <a:pt x="16303" y="12458"/>
                  </a:lnTo>
                  <a:lnTo>
                    <a:pt x="16254" y="12604"/>
                  </a:lnTo>
                  <a:lnTo>
                    <a:pt x="16230" y="12775"/>
                  </a:lnTo>
                  <a:lnTo>
                    <a:pt x="16206" y="13140"/>
                  </a:lnTo>
                  <a:lnTo>
                    <a:pt x="16157" y="13115"/>
                  </a:lnTo>
                  <a:lnTo>
                    <a:pt x="16206" y="13067"/>
                  </a:lnTo>
                  <a:lnTo>
                    <a:pt x="16206" y="12994"/>
                  </a:lnTo>
                  <a:lnTo>
                    <a:pt x="16181" y="12702"/>
                  </a:lnTo>
                  <a:lnTo>
                    <a:pt x="16181" y="12410"/>
                  </a:lnTo>
                  <a:close/>
                  <a:moveTo>
                    <a:pt x="10025" y="12750"/>
                  </a:moveTo>
                  <a:lnTo>
                    <a:pt x="9977" y="12994"/>
                  </a:lnTo>
                  <a:lnTo>
                    <a:pt x="9928" y="13213"/>
                  </a:lnTo>
                  <a:lnTo>
                    <a:pt x="9928" y="13261"/>
                  </a:lnTo>
                  <a:lnTo>
                    <a:pt x="9563" y="13432"/>
                  </a:lnTo>
                  <a:lnTo>
                    <a:pt x="9563" y="13286"/>
                  </a:lnTo>
                  <a:lnTo>
                    <a:pt x="9563" y="13164"/>
                  </a:lnTo>
                  <a:lnTo>
                    <a:pt x="9539" y="13067"/>
                  </a:lnTo>
                  <a:lnTo>
                    <a:pt x="9539" y="13042"/>
                  </a:lnTo>
                  <a:lnTo>
                    <a:pt x="9563" y="13018"/>
                  </a:lnTo>
                  <a:lnTo>
                    <a:pt x="9782" y="12896"/>
                  </a:lnTo>
                  <a:lnTo>
                    <a:pt x="10025" y="12750"/>
                  </a:lnTo>
                  <a:close/>
                  <a:moveTo>
                    <a:pt x="8030" y="13261"/>
                  </a:moveTo>
                  <a:lnTo>
                    <a:pt x="8322" y="13432"/>
                  </a:lnTo>
                  <a:lnTo>
                    <a:pt x="8614" y="13553"/>
                  </a:lnTo>
                  <a:lnTo>
                    <a:pt x="8565" y="13675"/>
                  </a:lnTo>
                  <a:lnTo>
                    <a:pt x="8541" y="13870"/>
                  </a:lnTo>
                  <a:lnTo>
                    <a:pt x="8419" y="13724"/>
                  </a:lnTo>
                  <a:lnTo>
                    <a:pt x="8298" y="13602"/>
                  </a:lnTo>
                  <a:lnTo>
                    <a:pt x="8030" y="13383"/>
                  </a:lnTo>
                  <a:lnTo>
                    <a:pt x="8030" y="13261"/>
                  </a:lnTo>
                  <a:close/>
                  <a:moveTo>
                    <a:pt x="9247" y="13261"/>
                  </a:moveTo>
                  <a:lnTo>
                    <a:pt x="9247" y="13383"/>
                  </a:lnTo>
                  <a:lnTo>
                    <a:pt x="9271" y="13578"/>
                  </a:lnTo>
                  <a:lnTo>
                    <a:pt x="9052" y="13724"/>
                  </a:lnTo>
                  <a:lnTo>
                    <a:pt x="8857" y="13894"/>
                  </a:lnTo>
                  <a:lnTo>
                    <a:pt x="8857" y="13699"/>
                  </a:lnTo>
                  <a:lnTo>
                    <a:pt x="8857" y="13626"/>
                  </a:lnTo>
                  <a:lnTo>
                    <a:pt x="8930" y="13602"/>
                  </a:lnTo>
                  <a:lnTo>
                    <a:pt x="8979" y="13553"/>
                  </a:lnTo>
                  <a:lnTo>
                    <a:pt x="9052" y="13456"/>
                  </a:lnTo>
                  <a:lnTo>
                    <a:pt x="9101" y="13407"/>
                  </a:lnTo>
                  <a:lnTo>
                    <a:pt x="9149" y="13334"/>
                  </a:lnTo>
                  <a:lnTo>
                    <a:pt x="9247" y="13261"/>
                  </a:lnTo>
                  <a:close/>
                  <a:moveTo>
                    <a:pt x="4550" y="0"/>
                  </a:moveTo>
                  <a:lnTo>
                    <a:pt x="4185" y="24"/>
                  </a:lnTo>
                  <a:lnTo>
                    <a:pt x="3845" y="49"/>
                  </a:lnTo>
                  <a:lnTo>
                    <a:pt x="3504" y="122"/>
                  </a:lnTo>
                  <a:lnTo>
                    <a:pt x="3042" y="243"/>
                  </a:lnTo>
                  <a:lnTo>
                    <a:pt x="2580" y="414"/>
                  </a:lnTo>
                  <a:lnTo>
                    <a:pt x="1679" y="754"/>
                  </a:lnTo>
                  <a:lnTo>
                    <a:pt x="1290" y="876"/>
                  </a:lnTo>
                  <a:lnTo>
                    <a:pt x="852" y="1046"/>
                  </a:lnTo>
                  <a:lnTo>
                    <a:pt x="633" y="1168"/>
                  </a:lnTo>
                  <a:lnTo>
                    <a:pt x="438" y="1290"/>
                  </a:lnTo>
                  <a:lnTo>
                    <a:pt x="292" y="1436"/>
                  </a:lnTo>
                  <a:lnTo>
                    <a:pt x="195" y="1606"/>
                  </a:lnTo>
                  <a:lnTo>
                    <a:pt x="171" y="1703"/>
                  </a:lnTo>
                  <a:lnTo>
                    <a:pt x="195" y="1801"/>
                  </a:lnTo>
                  <a:lnTo>
                    <a:pt x="122" y="2093"/>
                  </a:lnTo>
                  <a:lnTo>
                    <a:pt x="73" y="2409"/>
                  </a:lnTo>
                  <a:lnTo>
                    <a:pt x="49" y="2725"/>
                  </a:lnTo>
                  <a:lnTo>
                    <a:pt x="49" y="3066"/>
                  </a:lnTo>
                  <a:lnTo>
                    <a:pt x="73" y="3699"/>
                  </a:lnTo>
                  <a:lnTo>
                    <a:pt x="98" y="4331"/>
                  </a:lnTo>
                  <a:lnTo>
                    <a:pt x="122" y="5183"/>
                  </a:lnTo>
                  <a:lnTo>
                    <a:pt x="122" y="6034"/>
                  </a:lnTo>
                  <a:lnTo>
                    <a:pt x="98" y="6886"/>
                  </a:lnTo>
                  <a:lnTo>
                    <a:pt x="25" y="7738"/>
                  </a:lnTo>
                  <a:lnTo>
                    <a:pt x="0" y="8468"/>
                  </a:lnTo>
                  <a:lnTo>
                    <a:pt x="0" y="9198"/>
                  </a:lnTo>
                  <a:lnTo>
                    <a:pt x="0" y="9928"/>
                  </a:lnTo>
                  <a:lnTo>
                    <a:pt x="49" y="10633"/>
                  </a:lnTo>
                  <a:lnTo>
                    <a:pt x="122" y="11680"/>
                  </a:lnTo>
                  <a:lnTo>
                    <a:pt x="122" y="12045"/>
                  </a:lnTo>
                  <a:lnTo>
                    <a:pt x="122" y="12166"/>
                  </a:lnTo>
                  <a:lnTo>
                    <a:pt x="171" y="12264"/>
                  </a:lnTo>
                  <a:lnTo>
                    <a:pt x="195" y="12337"/>
                  </a:lnTo>
                  <a:lnTo>
                    <a:pt x="292" y="12385"/>
                  </a:lnTo>
                  <a:lnTo>
                    <a:pt x="341" y="12410"/>
                  </a:lnTo>
                  <a:lnTo>
                    <a:pt x="365" y="12507"/>
                  </a:lnTo>
                  <a:lnTo>
                    <a:pt x="414" y="12580"/>
                  </a:lnTo>
                  <a:lnTo>
                    <a:pt x="487" y="12629"/>
                  </a:lnTo>
                  <a:lnTo>
                    <a:pt x="584" y="12629"/>
                  </a:lnTo>
                  <a:lnTo>
                    <a:pt x="803" y="12580"/>
                  </a:lnTo>
                  <a:lnTo>
                    <a:pt x="803" y="12896"/>
                  </a:lnTo>
                  <a:lnTo>
                    <a:pt x="803" y="13188"/>
                  </a:lnTo>
                  <a:lnTo>
                    <a:pt x="828" y="13334"/>
                  </a:lnTo>
                  <a:lnTo>
                    <a:pt x="876" y="13480"/>
                  </a:lnTo>
                  <a:lnTo>
                    <a:pt x="925" y="13529"/>
                  </a:lnTo>
                  <a:lnTo>
                    <a:pt x="998" y="13578"/>
                  </a:lnTo>
                  <a:lnTo>
                    <a:pt x="1144" y="13578"/>
                  </a:lnTo>
                  <a:lnTo>
                    <a:pt x="1217" y="13553"/>
                  </a:lnTo>
                  <a:lnTo>
                    <a:pt x="1241" y="13529"/>
                  </a:lnTo>
                  <a:lnTo>
                    <a:pt x="1363" y="13529"/>
                  </a:lnTo>
                  <a:lnTo>
                    <a:pt x="1485" y="13505"/>
                  </a:lnTo>
                  <a:lnTo>
                    <a:pt x="1704" y="13432"/>
                  </a:lnTo>
                  <a:lnTo>
                    <a:pt x="2142" y="13310"/>
                  </a:lnTo>
                  <a:lnTo>
                    <a:pt x="2604" y="13213"/>
                  </a:lnTo>
                  <a:lnTo>
                    <a:pt x="3188" y="13140"/>
                  </a:lnTo>
                  <a:lnTo>
                    <a:pt x="3772" y="13091"/>
                  </a:lnTo>
                  <a:lnTo>
                    <a:pt x="4356" y="13067"/>
                  </a:lnTo>
                  <a:lnTo>
                    <a:pt x="4940" y="13091"/>
                  </a:lnTo>
                  <a:lnTo>
                    <a:pt x="5402" y="13115"/>
                  </a:lnTo>
                  <a:lnTo>
                    <a:pt x="5937" y="13164"/>
                  </a:lnTo>
                  <a:lnTo>
                    <a:pt x="6473" y="13261"/>
                  </a:lnTo>
                  <a:lnTo>
                    <a:pt x="6740" y="13334"/>
                  </a:lnTo>
                  <a:lnTo>
                    <a:pt x="7008" y="13407"/>
                  </a:lnTo>
                  <a:lnTo>
                    <a:pt x="7251" y="13505"/>
                  </a:lnTo>
                  <a:lnTo>
                    <a:pt x="7495" y="13626"/>
                  </a:lnTo>
                  <a:lnTo>
                    <a:pt x="7714" y="13772"/>
                  </a:lnTo>
                  <a:lnTo>
                    <a:pt x="7908" y="13918"/>
                  </a:lnTo>
                  <a:lnTo>
                    <a:pt x="8079" y="14088"/>
                  </a:lnTo>
                  <a:lnTo>
                    <a:pt x="8225" y="14307"/>
                  </a:lnTo>
                  <a:lnTo>
                    <a:pt x="8322" y="14526"/>
                  </a:lnTo>
                  <a:lnTo>
                    <a:pt x="8371" y="14794"/>
                  </a:lnTo>
                  <a:lnTo>
                    <a:pt x="8419" y="14891"/>
                  </a:lnTo>
                  <a:lnTo>
                    <a:pt x="8468" y="14940"/>
                  </a:lnTo>
                  <a:lnTo>
                    <a:pt x="8565" y="14964"/>
                  </a:lnTo>
                  <a:lnTo>
                    <a:pt x="8638" y="14964"/>
                  </a:lnTo>
                  <a:lnTo>
                    <a:pt x="8736" y="14916"/>
                  </a:lnTo>
                  <a:lnTo>
                    <a:pt x="8809" y="14843"/>
                  </a:lnTo>
                  <a:lnTo>
                    <a:pt x="8857" y="14770"/>
                  </a:lnTo>
                  <a:lnTo>
                    <a:pt x="8857" y="14648"/>
                  </a:lnTo>
                  <a:lnTo>
                    <a:pt x="8833" y="14599"/>
                  </a:lnTo>
                  <a:lnTo>
                    <a:pt x="9052" y="14332"/>
                  </a:lnTo>
                  <a:lnTo>
                    <a:pt x="9247" y="14113"/>
                  </a:lnTo>
                  <a:lnTo>
                    <a:pt x="9514" y="13943"/>
                  </a:lnTo>
                  <a:lnTo>
                    <a:pt x="9806" y="13772"/>
                  </a:lnTo>
                  <a:lnTo>
                    <a:pt x="10220" y="13602"/>
                  </a:lnTo>
                  <a:lnTo>
                    <a:pt x="10658" y="13456"/>
                  </a:lnTo>
                  <a:lnTo>
                    <a:pt x="11096" y="13334"/>
                  </a:lnTo>
                  <a:lnTo>
                    <a:pt x="11534" y="13261"/>
                  </a:lnTo>
                  <a:lnTo>
                    <a:pt x="12045" y="13188"/>
                  </a:lnTo>
                  <a:lnTo>
                    <a:pt x="12580" y="13140"/>
                  </a:lnTo>
                  <a:lnTo>
                    <a:pt x="13626" y="13091"/>
                  </a:lnTo>
                  <a:lnTo>
                    <a:pt x="13967" y="13091"/>
                  </a:lnTo>
                  <a:lnTo>
                    <a:pt x="14308" y="13115"/>
                  </a:lnTo>
                  <a:lnTo>
                    <a:pt x="14648" y="13140"/>
                  </a:lnTo>
                  <a:lnTo>
                    <a:pt x="14965" y="13188"/>
                  </a:lnTo>
                  <a:lnTo>
                    <a:pt x="15305" y="13261"/>
                  </a:lnTo>
                  <a:lnTo>
                    <a:pt x="15622" y="13359"/>
                  </a:lnTo>
                  <a:lnTo>
                    <a:pt x="15938" y="13480"/>
                  </a:lnTo>
                  <a:lnTo>
                    <a:pt x="16254" y="13651"/>
                  </a:lnTo>
                  <a:lnTo>
                    <a:pt x="16303" y="13675"/>
                  </a:lnTo>
                  <a:lnTo>
                    <a:pt x="16376" y="13675"/>
                  </a:lnTo>
                  <a:lnTo>
                    <a:pt x="16425" y="13651"/>
                  </a:lnTo>
                  <a:lnTo>
                    <a:pt x="16473" y="13626"/>
                  </a:lnTo>
                  <a:lnTo>
                    <a:pt x="16522" y="13578"/>
                  </a:lnTo>
                  <a:lnTo>
                    <a:pt x="16546" y="13529"/>
                  </a:lnTo>
                  <a:lnTo>
                    <a:pt x="16571" y="13456"/>
                  </a:lnTo>
                  <a:lnTo>
                    <a:pt x="16571" y="13407"/>
                  </a:lnTo>
                  <a:lnTo>
                    <a:pt x="16595" y="13310"/>
                  </a:lnTo>
                  <a:lnTo>
                    <a:pt x="16595" y="12921"/>
                  </a:lnTo>
                  <a:lnTo>
                    <a:pt x="16571" y="12531"/>
                  </a:lnTo>
                  <a:lnTo>
                    <a:pt x="16765" y="12556"/>
                  </a:lnTo>
                  <a:lnTo>
                    <a:pt x="16911" y="12556"/>
                  </a:lnTo>
                  <a:lnTo>
                    <a:pt x="17082" y="12531"/>
                  </a:lnTo>
                  <a:lnTo>
                    <a:pt x="17228" y="12483"/>
                  </a:lnTo>
                  <a:lnTo>
                    <a:pt x="17301" y="12458"/>
                  </a:lnTo>
                  <a:lnTo>
                    <a:pt x="17325" y="12410"/>
                  </a:lnTo>
                  <a:lnTo>
                    <a:pt x="17374" y="12361"/>
                  </a:lnTo>
                  <a:lnTo>
                    <a:pt x="17374" y="12312"/>
                  </a:lnTo>
                  <a:lnTo>
                    <a:pt x="17398" y="12264"/>
                  </a:lnTo>
                  <a:lnTo>
                    <a:pt x="17374" y="12191"/>
                  </a:lnTo>
                  <a:lnTo>
                    <a:pt x="17349" y="12142"/>
                  </a:lnTo>
                  <a:lnTo>
                    <a:pt x="17301" y="12118"/>
                  </a:lnTo>
                  <a:lnTo>
                    <a:pt x="17325" y="11972"/>
                  </a:lnTo>
                  <a:lnTo>
                    <a:pt x="17349" y="11826"/>
                  </a:lnTo>
                  <a:lnTo>
                    <a:pt x="17349" y="11558"/>
                  </a:lnTo>
                  <a:lnTo>
                    <a:pt x="17325" y="10998"/>
                  </a:lnTo>
                  <a:lnTo>
                    <a:pt x="17301" y="8881"/>
                  </a:lnTo>
                  <a:lnTo>
                    <a:pt x="17301" y="7178"/>
                  </a:lnTo>
                  <a:lnTo>
                    <a:pt x="17301" y="6326"/>
                  </a:lnTo>
                  <a:lnTo>
                    <a:pt x="17349" y="5475"/>
                  </a:lnTo>
                  <a:lnTo>
                    <a:pt x="17374" y="4380"/>
                  </a:lnTo>
                  <a:lnTo>
                    <a:pt x="17374" y="3820"/>
                  </a:lnTo>
                  <a:lnTo>
                    <a:pt x="17374" y="3285"/>
                  </a:lnTo>
                  <a:lnTo>
                    <a:pt x="17349" y="2920"/>
                  </a:lnTo>
                  <a:lnTo>
                    <a:pt x="17325" y="2531"/>
                  </a:lnTo>
                  <a:lnTo>
                    <a:pt x="17301" y="2336"/>
                  </a:lnTo>
                  <a:lnTo>
                    <a:pt x="17276" y="2141"/>
                  </a:lnTo>
                  <a:lnTo>
                    <a:pt x="17228" y="1971"/>
                  </a:lnTo>
                  <a:lnTo>
                    <a:pt x="17130" y="1801"/>
                  </a:lnTo>
                  <a:lnTo>
                    <a:pt x="17179" y="1728"/>
                  </a:lnTo>
                  <a:lnTo>
                    <a:pt x="17203" y="1630"/>
                  </a:lnTo>
                  <a:lnTo>
                    <a:pt x="17203" y="1557"/>
                  </a:lnTo>
                  <a:lnTo>
                    <a:pt x="17155" y="1460"/>
                  </a:lnTo>
                  <a:lnTo>
                    <a:pt x="16911" y="1217"/>
                  </a:lnTo>
                  <a:lnTo>
                    <a:pt x="16644" y="998"/>
                  </a:lnTo>
                  <a:lnTo>
                    <a:pt x="16352" y="803"/>
                  </a:lnTo>
                  <a:lnTo>
                    <a:pt x="16035" y="633"/>
                  </a:lnTo>
                  <a:lnTo>
                    <a:pt x="15719" y="487"/>
                  </a:lnTo>
                  <a:lnTo>
                    <a:pt x="15378" y="365"/>
                  </a:lnTo>
                  <a:lnTo>
                    <a:pt x="15038" y="268"/>
                  </a:lnTo>
                  <a:lnTo>
                    <a:pt x="14697" y="195"/>
                  </a:lnTo>
                  <a:lnTo>
                    <a:pt x="14356" y="146"/>
                  </a:lnTo>
                  <a:lnTo>
                    <a:pt x="14016" y="97"/>
                  </a:lnTo>
                  <a:lnTo>
                    <a:pt x="13626" y="49"/>
                  </a:lnTo>
                  <a:lnTo>
                    <a:pt x="13261" y="24"/>
                  </a:lnTo>
                  <a:lnTo>
                    <a:pt x="12896" y="24"/>
                  </a:lnTo>
                  <a:lnTo>
                    <a:pt x="12531" y="49"/>
                  </a:lnTo>
                  <a:lnTo>
                    <a:pt x="12166" y="97"/>
                  </a:lnTo>
                  <a:lnTo>
                    <a:pt x="11826" y="170"/>
                  </a:lnTo>
                  <a:lnTo>
                    <a:pt x="11583" y="243"/>
                  </a:lnTo>
                  <a:lnTo>
                    <a:pt x="11339" y="316"/>
                  </a:lnTo>
                  <a:lnTo>
                    <a:pt x="10877" y="560"/>
                  </a:lnTo>
                  <a:lnTo>
                    <a:pt x="10415" y="803"/>
                  </a:lnTo>
                  <a:lnTo>
                    <a:pt x="9977" y="1046"/>
                  </a:lnTo>
                  <a:lnTo>
                    <a:pt x="9441" y="1338"/>
                  </a:lnTo>
                  <a:lnTo>
                    <a:pt x="9125" y="1509"/>
                  </a:lnTo>
                  <a:lnTo>
                    <a:pt x="8857" y="1703"/>
                  </a:lnTo>
                  <a:lnTo>
                    <a:pt x="8809" y="1679"/>
                  </a:lnTo>
                  <a:lnTo>
                    <a:pt x="8687" y="1679"/>
                  </a:lnTo>
                  <a:lnTo>
                    <a:pt x="8638" y="1728"/>
                  </a:lnTo>
                  <a:lnTo>
                    <a:pt x="8419" y="1460"/>
                  </a:lnTo>
                  <a:lnTo>
                    <a:pt x="8152" y="1217"/>
                  </a:lnTo>
                  <a:lnTo>
                    <a:pt x="7884" y="1022"/>
                  </a:lnTo>
                  <a:lnTo>
                    <a:pt x="7592" y="803"/>
                  </a:lnTo>
                  <a:lnTo>
                    <a:pt x="7276" y="633"/>
                  </a:lnTo>
                  <a:lnTo>
                    <a:pt x="6959" y="487"/>
                  </a:lnTo>
                  <a:lnTo>
                    <a:pt x="6643" y="341"/>
                  </a:lnTo>
                  <a:lnTo>
                    <a:pt x="6302" y="243"/>
                  </a:lnTo>
                  <a:lnTo>
                    <a:pt x="5962" y="146"/>
                  </a:lnTo>
                  <a:lnTo>
                    <a:pt x="5597" y="73"/>
                  </a:lnTo>
                  <a:lnTo>
                    <a:pt x="5256" y="24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/>
        </p:nvSpPr>
        <p:spPr>
          <a:xfrm>
            <a:off x="801225" y="1570275"/>
            <a:ext cx="7898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 Have we Learnt Lot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Of Exploitation ?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44400" y="2993275"/>
            <a:ext cx="81834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✓"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Have you used ObJdUmP anytime ?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✓"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Do you try GEF or still like GDB ? but anyway GEF is GDB :P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</a:p>
          <a:p>
            <a:pPr indent="-355600" lvl="0" marL="457200" rtl="0">
              <a:spcBef>
                <a:spcPts val="600"/>
              </a:spcBef>
              <a:buClr>
                <a:srgbClr val="FFFFFF"/>
              </a:buClr>
              <a:buSzPct val="100000"/>
              <a:buFont typeface="Walter Turncoat"/>
              <a:buChar char="✓"/>
            </a:pPr>
            <a:r>
              <a:rPr lang="en" sz="2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Have you heard of GOT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0" y="8"/>
            <a:ext cx="5457000" cy="154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Get GEF 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35525" y="1489575"/>
            <a:ext cx="8183400" cy="41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Its free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You can find it at :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Walter Turncoat"/>
            </a:pPr>
            <a:r>
              <a:rPr lang="en" sz="2000" u="sng">
                <a:solidFill>
                  <a:schemeClr val="hlink"/>
                </a:solidFill>
                <a:latin typeface="Walter Turncoat"/>
                <a:ea typeface="Walter Turncoat"/>
                <a:cs typeface="Walter Turncoat"/>
                <a:sym typeface="Walter Turncoat"/>
                <a:hlinkClick r:id="rId3"/>
              </a:rPr>
              <a:t>https://github.com/hugsy/gef.git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0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Walter Turncoat"/>
            </a:pPr>
            <a:r>
              <a:rPr lang="en" sz="2000">
                <a:latin typeface="Walter Turncoat"/>
                <a:ea typeface="Walter Turncoat"/>
                <a:cs typeface="Walter Turncoat"/>
                <a:sym typeface="Walter Turncoat"/>
              </a:rPr>
              <a:t>We can use python to build exploits ?? Do you use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-2599950" y="41413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Objdump ??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2010575"/>
            <a:ext cx="8070900" cy="358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you use gdb to actually get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</a:t>
            </a:r>
            <a:r>
              <a:rPr lang="en"/>
              <a:t>e</a:t>
            </a:r>
            <a:r>
              <a:rPr lang="en"/>
              <a:t> can use OBJDUMP as well. It gives you the layout of the memory address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$&gt; objdump     -d     &lt;binary_file&gt;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Lets see the address.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python to generates address . Do you ?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can learn about the pwntools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https://github.com/Gallopsled/pwntools.git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38849" y="22458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/>
              <a:t>Heaps :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2010575"/>
            <a:ext cx="82368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use mallocs to allocate memory on heap.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Malloc memories can played around , can they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Depends how malloc allocates the memory to variables.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Letc an example.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-3417275" y="461483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Malloc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45350" y="1150341"/>
            <a:ext cx="39945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Allocates the memory via first fit.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17750" y="3675991"/>
            <a:ext cx="39945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They could attack GOT.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45349" y="2532708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What more can they offer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-6000" y="129858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Global Offset table 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2010566"/>
            <a:ext cx="3994500" cy="455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</a:t>
            </a:r>
            <a:r>
              <a:rPr lang="en"/>
              <a:t>function</a:t>
            </a:r>
            <a:r>
              <a:rPr lang="en"/>
              <a:t> in C have some address.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Like system calls, are loaded from libc.so shared object files.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But at runtime where they are loaded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to keep track of them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GOT helps.</a:t>
            </a:r>
          </a:p>
        </p:txBody>
      </p:sp>
      <p:pic>
        <p:nvPicPr>
          <p:cNvPr descr="Selection_031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75" y="2170808"/>
            <a:ext cx="42291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-6000" y="129858"/>
            <a:ext cx="9156000" cy="11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Global Offset table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366075"/>
            <a:ext cx="7857600" cy="52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 the mapping of some addresses to some address.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Where is it stored ? but near to heap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 what are those address ?? Please simplify _/\_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952500" y="371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{2699D8EE-D34A-4CBB-9E5F-54E55E6B08BC}</a:tableStyleId>
              </a:tblPr>
              <a:tblGrid>
                <a:gridCol w="3619500"/>
                <a:gridCol w="3619500"/>
              </a:tblGrid>
              <a:tr h="19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Function name (its temporary address)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Actual loaded address</a:t>
                      </a:r>
                    </a:p>
                  </a:txBody>
                  <a:tcPr marT="91425" marB="91425" marR="91425" marL="91425"/>
                </a:tc>
              </a:tr>
              <a:tr h="19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Printf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0x1234453</a:t>
                      </a:r>
                    </a:p>
                  </a:txBody>
                  <a:tcPr marT="91425" marB="91425" marR="91425" marL="91425"/>
                </a:tc>
              </a:tr>
              <a:tr h="19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Scanf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0x1123232</a:t>
                      </a:r>
                    </a:p>
                  </a:txBody>
                  <a:tcPr marT="91425" marB="91425" marR="91425" marL="91425"/>
                </a:tc>
              </a:tr>
              <a:tr h="19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0x1111111</a:t>
                      </a:r>
                    </a:p>
                  </a:txBody>
                  <a:tcPr marT="91425" marB="91425" marR="91425" marL="91425"/>
                </a:tc>
              </a:tr>
              <a:tr h="191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malloc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0x3233232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