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embeddedFontLst>
    <p:embeddedFont>
      <p:font typeface="Sniglet"/>
      <p:regular r:id="rId13"/>
    </p:embeddedFont>
    <p:embeddedFont>
      <p:font typeface="Walter Turncoat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nigle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WalterTurnco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12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143212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12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619122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41931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1700925" y="1866400"/>
            <a:ext cx="5742300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3593400" y="11434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734200"/>
            <a:ext cx="887711" cy="1132265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-6025" y="1290633"/>
            <a:ext cx="9156000" cy="1143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2084533"/>
            <a:ext cx="8229600" cy="333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-6025" y="1290633"/>
            <a:ext cx="9156000" cy="1143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2010566"/>
            <a:ext cx="3994500" cy="4557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5" y="2010566"/>
            <a:ext cx="3994500" cy="4557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-6025" y="1290633"/>
            <a:ext cx="9156000" cy="1143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2010566"/>
            <a:ext cx="2631900" cy="4557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223963" y="2010566"/>
            <a:ext cx="2631900" cy="4557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5990727" y="2010566"/>
            <a:ext cx="2631900" cy="4557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-6025" y="1290633"/>
            <a:ext cx="9156000" cy="1143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1290633"/>
            <a:ext cx="91560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2084533"/>
            <a:ext cx="8229600" cy="333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248424"/>
            <a:ext cx="7772400" cy="3344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Introduction To </a:t>
            </a:r>
          </a:p>
          <a:p>
            <a:pPr lvl="0">
              <a:spcBef>
                <a:spcPts val="0"/>
              </a:spcBef>
              <a:buNone/>
            </a:pPr>
            <a:r>
              <a:rPr lang="en" sz="5500"/>
              <a:t>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5500"/>
              <a:t>System </a:t>
            </a:r>
            <a:r>
              <a:rPr lang="en" sz="5500"/>
              <a:t>  Security</a:t>
            </a:r>
          </a:p>
        </p:txBody>
      </p:sp>
      <p:sp>
        <p:nvSpPr>
          <p:cNvPr id="39" name="Shape 39"/>
          <p:cNvSpPr/>
          <p:nvPr/>
        </p:nvSpPr>
        <p:spPr>
          <a:xfrm>
            <a:off x="1716898" y="3032150"/>
            <a:ext cx="2266626" cy="137303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4345025" y="2032450"/>
            <a:ext cx="3444586" cy="1354571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/>
        </p:nvSpPr>
        <p:spPr>
          <a:xfrm>
            <a:off x="1261150" y="3529075"/>
            <a:ext cx="63429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Linking</a:t>
            </a:r>
          </a:p>
        </p:txBody>
      </p:sp>
      <p:sp>
        <p:nvSpPr>
          <p:cNvPr id="42" name="Shape 42"/>
          <p:cNvSpPr/>
          <p:nvPr/>
        </p:nvSpPr>
        <p:spPr>
          <a:xfrm rot="10655244">
            <a:off x="5600599" y="4367805"/>
            <a:ext cx="2260965" cy="192841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x="5817225" y="4897250"/>
            <a:ext cx="2220900" cy="17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Nishit Majithia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Rohit Sehgal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Gaurav Kumar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Hacking Dynamic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-6000" y="333408"/>
            <a:ext cx="9156000" cy="11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What is Linking .. ?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614925" y="1672125"/>
            <a:ext cx="8129400" cy="47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AutoNum type="arabicPeriod"/>
            </a:pPr>
            <a:r>
              <a:rPr lang="en" sz="24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Linking and Loading part if managed by Operating Systems for executables.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AutoNum type="arabicPeriod"/>
            </a:pPr>
            <a:r>
              <a:rPr lang="en" sz="24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Like printf, scanf and other shared libraries/objects that are used by program during execution.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AutoNum type="arabicPeriod"/>
            </a:pPr>
            <a:r>
              <a:rPr lang="en" sz="24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I.E program binary is not packed with it.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AutoNum type="arabicPeriod"/>
            </a:pPr>
            <a:r>
              <a:rPr lang="en" sz="24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OS provides the interface for that to the program that actually loads the binary in the memory.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56499" y="175433"/>
            <a:ext cx="9156000" cy="11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Types of Linking :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063100" y="2016075"/>
            <a:ext cx="60033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25000"/>
              <a:buFont typeface="Walter Turncoat"/>
              <a:buAutoNum type="arabicPeriod"/>
            </a:pPr>
            <a:r>
              <a:rPr lang="en" sz="24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Static Linking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AutoNum type="arabicPeriod"/>
            </a:pPr>
            <a:r>
              <a:rPr lang="en" sz="24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Dynamic Linking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-6000" y="457208"/>
            <a:ext cx="9156000" cy="11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Hacking Linkers …. Finally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2010575"/>
            <a:ext cx="8308200" cy="455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What is linker? What they do?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What is dynamic linking?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What are shared libraries?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How to change linking path? Using LD_PRELOAD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What is LD_PRELOAD?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-6000" y="185833"/>
            <a:ext cx="9156000" cy="11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In case of Dynamic Linking 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2010575"/>
            <a:ext cx="8162100" cy="455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Since they are linked by the operating system by reading the content of some specific location.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Usually the location is </a:t>
            </a:r>
            <a:r>
              <a:rPr lang="en" sz="2400">
                <a:solidFill>
                  <a:srgbClr val="FFE599"/>
                </a:solidFill>
              </a:rPr>
              <a:t>/lib/i386-linux-gnu/libc.so.6 </a:t>
            </a:r>
            <a:r>
              <a:rPr lang="en" sz="2400">
                <a:solidFill>
                  <a:srgbClr val="FFFFFF"/>
                </a:solidFill>
              </a:rPr>
              <a:t>for a program compiled in 64 bit machine for 32 bit architecture.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One obvious thing to compile and change </a:t>
            </a:r>
            <a:r>
              <a:rPr lang="en" sz="2400">
                <a:solidFill>
                  <a:srgbClr val="FFE599"/>
                </a:solidFill>
              </a:rPr>
              <a:t>/lib/i386….. </a:t>
            </a:r>
            <a:r>
              <a:rPr lang="en" sz="2400">
                <a:solidFill>
                  <a:srgbClr val="FFFFFF"/>
                </a:solidFill>
              </a:rPr>
              <a:t>But changing it would crash your code.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-6000" y="81608"/>
            <a:ext cx="9156000" cy="11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LD_PRELOAD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2010575"/>
            <a:ext cx="8120400" cy="455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Load before any function address is looked up and loaded.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4294967295" type="ctrTitle"/>
          </p:nvPr>
        </p:nvSpPr>
        <p:spPr>
          <a:xfrm>
            <a:off x="1822500" y="1603133"/>
            <a:ext cx="54570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thanks!</a:t>
            </a:r>
          </a:p>
        </p:txBody>
      </p:sp>
      <p:sp>
        <p:nvSpPr>
          <p:cNvPr id="84" name="Shape 84"/>
          <p:cNvSpPr txBox="1"/>
          <p:nvPr>
            <p:ph idx="4294967295" type="subTitle"/>
          </p:nvPr>
        </p:nvSpPr>
        <p:spPr>
          <a:xfrm>
            <a:off x="1275150" y="3168904"/>
            <a:ext cx="6593700" cy="310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207273" y="804633"/>
            <a:ext cx="687463" cy="922132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3799401" y="2735433"/>
            <a:ext cx="1442480" cy="137303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