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</p:embeddedFont>
    <p:embeddedFont>
      <p:font typeface="Indie Flower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6" Type="http://schemas.openxmlformats.org/officeDocument/2006/relationships/font" Target="fonts/IndieFlow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172.27.21.91:80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Web based Attacks :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Indie Flower"/>
                <a:ea typeface="Indie Flower"/>
                <a:cs typeface="Indie Flower"/>
                <a:sym typeface="Indie Flower"/>
              </a:rPr>
              <a:t>Presented By : Rohit Sehgal</a:t>
            </a:r>
            <a:br>
              <a:rPr lang="en-GB">
                <a:latin typeface="Indie Flower"/>
                <a:ea typeface="Indie Flower"/>
                <a:cs typeface="Indie Flower"/>
                <a:sym typeface="Indie Flower"/>
              </a:rPr>
            </a:br>
            <a:r>
              <a:rPr lang="en-GB">
                <a:latin typeface="Indie Flower"/>
                <a:ea typeface="Indie Flower"/>
                <a:cs typeface="Indie Flower"/>
                <a:sym typeface="Indie Flower"/>
              </a:rPr>
              <a:t>			           Nishit Majithia</a:t>
            </a:r>
          </a:p>
          <a:p>
            <a:pPr indent="0" lvl="0" marL="4114800" algn="l">
              <a:spcBef>
                <a:spcPts val="0"/>
              </a:spcBef>
              <a:buNone/>
            </a:pPr>
            <a:r>
              <a:rPr lang="en-GB">
                <a:latin typeface="Indie Flower"/>
                <a:ea typeface="Indie Flower"/>
                <a:cs typeface="Indie Flower"/>
                <a:sym typeface="Indie Flower"/>
              </a:rPr>
              <a:t>   Gaurav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Attacking WeB Servers :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There is no proper way to attack Web servers.</a:t>
            </a:r>
            <a:br>
              <a:rPr b="1" lang="en-GB"/>
            </a:br>
          </a:p>
          <a:p>
            <a:pPr lvl="0">
              <a:spcBef>
                <a:spcPts val="0"/>
              </a:spcBef>
              <a:buNone/>
            </a:pPr>
            <a:r>
              <a:rPr b="1" lang="en-GB"/>
              <a:t>The approach is more of </a:t>
            </a:r>
            <a:r>
              <a:rPr b="1" lang="en-GB"/>
              <a:t>identifying the weak point to attack to.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-GB"/>
              <a:t>Identifying the Weak point is actually the toughest part. But not Always.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Phishing :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Disguising as a </a:t>
            </a:r>
            <a:r>
              <a:rPr lang="en-GB"/>
              <a:t>trustworthy</a:t>
            </a:r>
            <a:r>
              <a:rPr lang="en-GB"/>
              <a:t> entity.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Phishing usually happens via emails or social Engineering.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Common Web Based Attacks :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 will Learn about few in the upcoming lecture and in today’s lecture.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GB"/>
              <a:t>Types of web based attacks:	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b="1" lang="en-GB"/>
              <a:t>Blind SQL injection</a:t>
            </a:r>
            <a:r>
              <a:rPr lang="en-GB"/>
              <a:t> attacks:	</a:t>
            </a:r>
          </a:p>
          <a:p>
            <a:pPr indent="-228600" lvl="1" marL="1828800" rtl="0">
              <a:spcBef>
                <a:spcPts val="0"/>
              </a:spcBef>
              <a:buAutoNum type="alphaLcPeriod"/>
            </a:pPr>
            <a:r>
              <a:rPr lang="en-GB"/>
              <a:t>Binary output based.</a:t>
            </a:r>
          </a:p>
          <a:p>
            <a:pPr indent="-228600" lvl="1" marL="1828800" rtl="0">
              <a:spcBef>
                <a:spcPts val="0"/>
              </a:spcBef>
              <a:buAutoNum type="alphaLcPeriod"/>
            </a:pPr>
            <a:r>
              <a:rPr lang="en-GB"/>
              <a:t>Timed SQLi.</a:t>
            </a:r>
          </a:p>
          <a:p>
            <a:pPr indent="-228600" lvl="0" marL="1371600" rtl="0">
              <a:spcBef>
                <a:spcPts val="0"/>
              </a:spcBef>
              <a:buAutoNum type="arabicPeriod"/>
            </a:pPr>
            <a:r>
              <a:rPr lang="en-GB"/>
              <a:t>Cross Site Scripting</a:t>
            </a:r>
          </a:p>
          <a:p>
            <a:pPr indent="-228600" lvl="0" marL="1371600" rtl="0">
              <a:spcBef>
                <a:spcPts val="0"/>
              </a:spcBef>
              <a:buAutoNum type="arabicPeriod"/>
            </a:pPr>
            <a:r>
              <a:rPr lang="en-GB"/>
              <a:t>Cross Site Request Forgery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XSS :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 allows the attackers to inject malicious client side </a:t>
            </a:r>
            <a:r>
              <a:rPr lang="en-GB"/>
              <a:t>application scripts into the browsers of any other user.</a:t>
            </a: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Its is the vulnerability in the </a:t>
            </a:r>
            <a:r>
              <a:rPr lang="en-GB"/>
              <a:t>Web Server’s</a:t>
            </a:r>
            <a:r>
              <a:rPr lang="en-GB"/>
              <a:t> code that do not sanitize the input.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can you prevent XSS 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Sanitise the input properly before processing.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Testing WeB attacks on Server :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8675"/>
            <a:ext cx="8520600" cy="37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 the duration of the course: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Test Zoobar server will run on :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					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http://172.27.21.91:8080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-GB"/>
              <a:t>Acknowledgements: Zoobar web server Taken from MIT Course Ware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