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the Stack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42675" y="343505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		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Gaurav Kumar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Rohit sehgal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stack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LIFO data structure.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it so important to understand?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main memory is divided into 4 to 5 major sections of which the stack is most important as most of the manipulations are going on there only.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Stack grows from high memory address to low memory address.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take a simple example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674675"/>
            <a:ext cx="8222100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void swap(int a, int b)         int main()</a:t>
            </a:r>
            <a:br>
              <a:rPr lang="en" sz="1200"/>
            </a:br>
            <a:r>
              <a:rPr lang="en" sz="1200"/>
              <a:t>{			           {</a:t>
            </a:r>
            <a:br>
              <a:rPr lang="en" sz="1200"/>
            </a:br>
            <a:r>
              <a:rPr lang="en" sz="1200"/>
              <a:t>int temp;			  a = 5, b=6;</a:t>
            </a:r>
            <a:br>
              <a:rPr lang="en" sz="1200"/>
            </a:br>
            <a:r>
              <a:rPr lang="en" sz="1200"/>
              <a:t>t</a:t>
            </a:r>
            <a:r>
              <a:rPr lang="en" sz="1200"/>
              <a:t>emp = a;		       	swap(a,b);</a:t>
            </a:r>
            <a:br>
              <a:rPr lang="en" sz="1200"/>
            </a:br>
            <a:r>
              <a:rPr lang="en" sz="1200"/>
              <a:t>a=b;			       	printf(“%d,%d”,a,b);</a:t>
            </a:r>
            <a:br>
              <a:rPr lang="en" sz="1200"/>
            </a:br>
            <a:r>
              <a:rPr lang="en" sz="1200"/>
              <a:t>b=temp; 			}</a:t>
            </a:r>
            <a:br>
              <a:rPr lang="en" sz="1200"/>
            </a:b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81" name="Shape 81"/>
          <p:cNvSpPr/>
          <p:nvPr/>
        </p:nvSpPr>
        <p:spPr>
          <a:xfrm>
            <a:off x="6076500" y="1806200"/>
            <a:ext cx="1279800" cy="3122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452100" y="1806200"/>
            <a:ext cx="1088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memory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487975" y="4485600"/>
            <a:ext cx="1052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memory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7715250" y="2595675"/>
            <a:ext cx="36000" cy="13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flipH="1" rot="10800000">
            <a:off x="5418625" y="1854025"/>
            <a:ext cx="669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4880275" y="1674675"/>
            <a:ext cx="6699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sp>
        <p:nvSpPr>
          <p:cNvPr id="87" name="Shape 87"/>
          <p:cNvSpPr/>
          <p:nvPr/>
        </p:nvSpPr>
        <p:spPr>
          <a:xfrm>
            <a:off x="6100425" y="1806200"/>
            <a:ext cx="1255800" cy="346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88" name="Shape 88"/>
          <p:cNvSpPr/>
          <p:nvPr/>
        </p:nvSpPr>
        <p:spPr>
          <a:xfrm>
            <a:off x="6100425" y="2189075"/>
            <a:ext cx="1255800" cy="3468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934125" y="2309300"/>
            <a:ext cx="562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5514300" y="2499975"/>
            <a:ext cx="56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6100425" y="2571650"/>
            <a:ext cx="12558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Return address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5472475" y="2963450"/>
            <a:ext cx="56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4976025" y="2739300"/>
            <a:ext cx="562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94" name="Shape 94"/>
          <p:cNvCxnSpPr>
            <a:endCxn id="91" idx="1"/>
          </p:cNvCxnSpPr>
          <p:nvPr/>
        </p:nvCxnSpPr>
        <p:spPr>
          <a:xfrm>
            <a:off x="3779925" y="2691350"/>
            <a:ext cx="23205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>
            <a:off x="5472475" y="2175500"/>
            <a:ext cx="56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4934125" y="1985962"/>
            <a:ext cx="562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sp>
        <p:nvSpPr>
          <p:cNvPr id="97" name="Shape 97"/>
          <p:cNvSpPr/>
          <p:nvPr/>
        </p:nvSpPr>
        <p:spPr>
          <a:xfrm>
            <a:off x="6100425" y="2978350"/>
            <a:ext cx="1255800" cy="406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Old EBP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5472475" y="3359750"/>
            <a:ext cx="56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4976025" y="3169300"/>
            <a:ext cx="562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7392350" y="3385150"/>
            <a:ext cx="6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8098025" y="3181875"/>
            <a:ext cx="633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EBP</a:t>
            </a:r>
          </a:p>
        </p:txBody>
      </p:sp>
      <p:sp>
        <p:nvSpPr>
          <p:cNvPr id="102" name="Shape 102"/>
          <p:cNvSpPr/>
          <p:nvPr/>
        </p:nvSpPr>
        <p:spPr>
          <a:xfrm>
            <a:off x="6088475" y="3420925"/>
            <a:ext cx="1255800" cy="34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Temp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472475" y="3756050"/>
            <a:ext cx="56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5023875" y="3563550"/>
            <a:ext cx="562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3193700" y="2511950"/>
            <a:ext cx="39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1408325" y="2183000"/>
            <a:ext cx="39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1408325" y="2434250"/>
            <a:ext cx="39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0" y="4491050"/>
            <a:ext cx="8382000" cy="65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Stack  Layout Summary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2" y="652462"/>
            <a:ext cx="70770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