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GDB basics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by: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n"/>
              <a:t>Gaurav Kumar</a:t>
            </a:r>
          </a:p>
          <a:p>
            <a:pPr indent="457200" lvl="0" marL="1371600" rtl="0" algn="l">
              <a:spcBef>
                <a:spcPts val="0"/>
              </a:spcBef>
              <a:buNone/>
            </a:pPr>
            <a:r>
              <a:rPr lang="en"/>
              <a:t>                      Rohit Sehgal</a:t>
            </a:r>
          </a:p>
          <a:p>
            <a:pPr indent="457200" lvl="0" marL="1371600" rtl="0" algn="l">
              <a:spcBef>
                <a:spcPts val="0"/>
              </a:spcBef>
              <a:buNone/>
            </a:pPr>
            <a:r>
              <a:rPr lang="en"/>
              <a:t>				    Nishit Majithia</a:t>
            </a:r>
          </a:p>
          <a:p>
            <a:pPr indent="0" lvl="0" marL="5029200" rtl="0" algn="l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memory of a particular address</a:t>
            </a: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*(address) = value</a:t>
            </a:r>
          </a:p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*0xffffd064 =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 breakpoint at a function</a:t>
            </a: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Break or b function_name</a:t>
            </a:r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break main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</a:t>
            </a:r>
            <a:r>
              <a:rPr lang="en"/>
              <a:t> main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Setting breakpoint at an address</a:t>
            </a:r>
          </a:p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</a:t>
            </a:r>
            <a:r>
              <a:rPr lang="en"/>
              <a:t> or break *(address)</a:t>
            </a:r>
          </a:p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break *0x0804844e</a:t>
            </a:r>
            <a:br>
              <a:rPr lang="en"/>
            </a:br>
            <a:r>
              <a:rPr lang="en"/>
              <a:t>Breakpoint 3 at 0x804844e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 *0x0804844e</a:t>
            </a:r>
            <a:br>
              <a:rPr lang="en"/>
            </a:br>
            <a:r>
              <a:rPr lang="en"/>
              <a:t>Breakpoint 3 at 0x804844e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more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GDB cheat sheet</a:t>
            </a:r>
          </a:p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http://darkdust.net/files/GDB%20Cheat%20Sheet.pdf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debugging?	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the name suggests, finding bugs in the piece of code and fixing them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Ways to do that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Manually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By using available tools that gives a clearer picture of what is happening at low level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Gnu debugger (GDB), olly debugger are some of them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We would be using GDB in our course, easy to use and opensource.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powerful is GDB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239950" y="11764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 very powerful tool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can do a lot of things like</a:t>
            </a:r>
            <a:r>
              <a:rPr lang="en"/>
              <a:t>: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Examine the stack.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Check register values, manipulate them.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Access memory locations and see the values stored.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See the assembly code of particular functions.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Set breakpoints at certain points and run the program at your will and much more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65900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Examining Registers: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263150"/>
            <a:ext cx="3837000" cy="415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eax            0xf7faddbc	-134554180</a:t>
            </a:r>
            <a:br>
              <a:rPr lang="en" sz="1400"/>
            </a:br>
            <a:r>
              <a:rPr lang="en" sz="1400"/>
              <a:t>ecx            0xffffd080	-12160</a:t>
            </a:r>
            <a:br>
              <a:rPr lang="en" sz="1400"/>
            </a:br>
            <a:r>
              <a:rPr lang="en" sz="1400"/>
              <a:t>edx            0xffffd0a4	-12124</a:t>
            </a:r>
            <a:br>
              <a:rPr lang="en" sz="1400"/>
            </a:br>
            <a:r>
              <a:rPr lang="en" sz="1400"/>
              <a:t>ebx            0x0	0</a:t>
            </a:r>
            <a:br>
              <a:rPr lang="en" sz="1400"/>
            </a:br>
            <a:r>
              <a:rPr lang="en" sz="1400"/>
              <a:t>esp            0xffffd064	0xffffd064</a:t>
            </a:r>
            <a:br>
              <a:rPr lang="en" sz="1400"/>
            </a:br>
            <a:r>
              <a:rPr lang="en" sz="1400"/>
              <a:t>ebp            0xffffd068	0xffffd068</a:t>
            </a:r>
            <a:br>
              <a:rPr lang="en" sz="1400"/>
            </a:br>
            <a:r>
              <a:rPr lang="en" sz="1400"/>
              <a:t>esi            0xf7fac000	-134561792</a:t>
            </a:r>
            <a:br>
              <a:rPr lang="en" sz="1400"/>
            </a:br>
            <a:r>
              <a:rPr lang="en" sz="1400"/>
              <a:t>edi            0xf7fac000	-134561792</a:t>
            </a:r>
            <a:br>
              <a:rPr lang="en" sz="1400"/>
            </a:br>
            <a:r>
              <a:rPr lang="en" sz="1400"/>
              <a:t>eip            0x8048449	0x8048449 &lt;main+14&gt;</a:t>
            </a:r>
            <a:br>
              <a:rPr lang="en" sz="1400"/>
            </a:br>
            <a:r>
              <a:rPr lang="en" sz="1400"/>
              <a:t>eflags         0x282	[ SF IF ]</a:t>
            </a:r>
            <a:br>
              <a:rPr lang="en" sz="1400"/>
            </a:br>
            <a:r>
              <a:rPr lang="en" sz="1400"/>
              <a:t>cs             0x23	35</a:t>
            </a:r>
            <a:br>
              <a:rPr lang="en" sz="1400"/>
            </a:br>
            <a:r>
              <a:rPr lang="en" sz="1400"/>
              <a:t>ss             0x2b	43</a:t>
            </a:r>
            <a:br>
              <a:rPr lang="en" sz="1400"/>
            </a:br>
            <a:r>
              <a:rPr lang="en" sz="1400"/>
              <a:t>ds             0x2b	43</a:t>
            </a:r>
            <a:br>
              <a:rPr lang="en" sz="1400"/>
            </a:br>
            <a:r>
              <a:rPr lang="en" sz="1400"/>
              <a:t>es             0x2b	43</a:t>
            </a:r>
            <a:br>
              <a:rPr lang="en" sz="1400"/>
            </a:br>
            <a:r>
              <a:rPr lang="en" sz="1400"/>
              <a:t>fs             0x0	0</a:t>
            </a:r>
            <a:br>
              <a:rPr lang="en" sz="1400"/>
            </a:br>
            <a:r>
              <a:rPr lang="en" sz="1400"/>
              <a:t>gs             0x63	99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Command</a:t>
            </a: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1"/>
                </a:solidFill>
              </a:rPr>
              <a:t>‘Info registers’ or ‘i r’</a:t>
            </a: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chemeClr val="dk1"/>
                </a:solidFill>
              </a:rPr>
              <a:t>List all the registers and their values.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 value of a register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Command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 $(register_name)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 $eax</a:t>
            </a:r>
          </a:p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 $eax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$4 = -134554180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Examining assembly code of a function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Command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Disassemble or disas function_name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Eg disas main</a:t>
            </a: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 0xf7e43670 &lt;+0&gt;:	call   0xf7f19999</a:t>
            </a:r>
            <a:br>
              <a:rPr lang="en" sz="1200"/>
            </a:br>
            <a:r>
              <a:rPr lang="en" sz="1200"/>
              <a:t> 0xf7e43675 &lt;+5&gt;:	add    $0x16898b,%eax</a:t>
            </a:r>
            <a:br>
              <a:rPr lang="en" sz="1200"/>
            </a:br>
            <a:r>
              <a:rPr lang="en" sz="1200"/>
              <a:t> 0xf7e4367a &lt;+10&gt;:	sub    $0xc,%esp</a:t>
            </a:r>
            <a:br>
              <a:rPr lang="en" sz="1200"/>
            </a:br>
            <a:r>
              <a:rPr lang="en" sz="1200"/>
              <a:t>0xf7e4367d &lt;+13&gt;:	mov    -0x68(%eax),%eax</a:t>
            </a:r>
            <a:br>
              <a:rPr lang="en" sz="1200"/>
            </a:br>
            <a:r>
              <a:rPr lang="en" sz="1200"/>
              <a:t>0xf7e43683 &lt;+19&gt;:	lea    0x14(%esp),%edx</a:t>
            </a:r>
            <a:br>
              <a:rPr lang="en" sz="1200"/>
            </a:br>
            <a:r>
              <a:rPr lang="en" sz="1200"/>
              <a:t>0xf7e43687 &lt;+23&gt;:	sub    $0x4,%esp</a:t>
            </a:r>
            <a:br>
              <a:rPr lang="en" sz="1200"/>
            </a:br>
            <a:r>
              <a:rPr lang="en" sz="1200"/>
              <a:t>0xf7e4368a &lt;+26&gt;:	push   %edx</a:t>
            </a:r>
            <a:br>
              <a:rPr lang="en" sz="1200"/>
            </a:br>
            <a:r>
              <a:rPr lang="en" sz="1200"/>
              <a:t>0xf7e4368b &lt;+27&gt;:	pushl  0x18(%esp)</a:t>
            </a:r>
            <a:br>
              <a:rPr lang="en" sz="1200"/>
            </a:br>
            <a:r>
              <a:rPr lang="en" sz="1200"/>
              <a:t>0xf7e4368f &lt;+31&gt;:	pushl  (%eax)</a:t>
            </a:r>
            <a:br>
              <a:rPr lang="en" sz="1200"/>
            </a:br>
            <a:r>
              <a:rPr lang="en" sz="1200"/>
              <a:t>0xf7e43691 &lt;+33&gt;:	call   0xf7e3c0c0 &lt;vfprintf&gt;</a:t>
            </a:r>
            <a:br>
              <a:rPr lang="en" sz="1200"/>
            </a:br>
            <a:r>
              <a:rPr lang="en" sz="1200"/>
              <a:t>0xf7e43696 &lt;+38&gt;:	add    $0x1c,%esp</a:t>
            </a:r>
            <a:br>
              <a:rPr lang="en" sz="1200"/>
            </a:br>
            <a:r>
              <a:rPr lang="en" sz="1200"/>
              <a:t> 0xf7e43699 &lt;+41&gt;:	ret 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Examining the stack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Command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x/nwx $sp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n</a:t>
            </a:r>
            <a:r>
              <a:rPr lang="en"/>
              <a:t> - number of words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 x/8wx $sp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0xffffd064:    0xffffd080   0x00000000  0xf7e12637  0xf7fac000</a:t>
            </a:r>
            <a:br>
              <a:rPr lang="en" sz="1000"/>
            </a:br>
            <a:r>
              <a:rPr lang="en" sz="1000"/>
              <a:t>0xffffd074:    0xf7fac000 0x00000000  0xf7e12637  0x00000001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value of a register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$(register) = value</a:t>
            </a:r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 $eax =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