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Indie Flower"/>
      <p:regular r:id="rId16"/>
    </p:embeddedFont>
    <p:embeddedFont>
      <p:font typeface="Karl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Karla-regular.fntdata"/><Relationship Id="rId16" Type="http://schemas.openxmlformats.org/officeDocument/2006/relationships/font" Target="fonts/IndieFlower-regular.fntdata"/><Relationship Id="rId5" Type="http://schemas.openxmlformats.org/officeDocument/2006/relationships/slide" Target="slides/slide1.xml"/><Relationship Id="rId19" Type="http://schemas.openxmlformats.org/officeDocument/2006/relationships/font" Target="fonts/Karla-italic.fntdata"/><Relationship Id="rId6" Type="http://schemas.openxmlformats.org/officeDocument/2006/relationships/slide" Target="slides/slide2.xml"/><Relationship Id="rId18" Type="http://schemas.openxmlformats.org/officeDocument/2006/relationships/font" Target="fonts/Karl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mpt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63" name="Shape 63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+ imag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big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3043281" y="1600975"/>
            <a:ext cx="2094899" cy="2410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5245562" y="1600975"/>
            <a:ext cx="2094899" cy="2410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172.27.21.91:808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510400" y="2803650"/>
            <a:ext cx="3530700" cy="1182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800">
                <a:solidFill>
                  <a:srgbClr val="000000"/>
                </a:solidFill>
                <a:latin typeface="Indie Flower"/>
                <a:ea typeface="Indie Flower"/>
                <a:cs typeface="Indie Flower"/>
                <a:sym typeface="Indie Flower"/>
              </a:rPr>
              <a:t>Session Hijacking.. With Cookies</a:t>
            </a:r>
          </a:p>
        </p:txBody>
      </p:sp>
      <p:sp>
        <p:nvSpPr>
          <p:cNvPr id="76" name="Shape 76"/>
          <p:cNvSpPr txBox="1"/>
          <p:nvPr>
            <p:ph idx="4294967295" type="subTitle"/>
          </p:nvPr>
        </p:nvSpPr>
        <p:spPr>
          <a:xfrm>
            <a:off x="5341700" y="2833199"/>
            <a:ext cx="8222100" cy="218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Indie Flower"/>
                <a:ea typeface="Indie Flower"/>
                <a:cs typeface="Indie Flower"/>
                <a:sym typeface="Indie Flower"/>
              </a:rPr>
              <a:t>Presented By : 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Indie Flower"/>
                <a:ea typeface="Indie Flower"/>
                <a:cs typeface="Indie Flower"/>
                <a:sym typeface="Indie Flower"/>
              </a:rPr>
              <a:t>	Rohit Sehgal 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Indie Flower"/>
                <a:ea typeface="Indie Flower"/>
                <a:cs typeface="Indie Flower"/>
                <a:sym typeface="Indie Flower"/>
              </a:rPr>
              <a:t>	Nishit Majithia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Indie Flower"/>
                <a:ea typeface="Indie Flower"/>
                <a:cs typeface="Indie Flower"/>
                <a:sym typeface="Indie Flower"/>
              </a:rPr>
              <a:t>	Gaurav Kumar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838350" y="893500"/>
            <a:ext cx="7173300" cy="4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>
                <a:solidFill>
                  <a:srgbClr val="434343"/>
                </a:solidFill>
                <a:latin typeface="Indie Flower"/>
                <a:ea typeface="Indie Flower"/>
                <a:cs typeface="Indie Flower"/>
                <a:sym typeface="Indie Flower"/>
              </a:rPr>
              <a:t>Web Browsers Developers Console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838250" y="1504950"/>
            <a:ext cx="64494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Indie Flower"/>
                <a:ea typeface="Indie Flower"/>
                <a:cs typeface="Indie Flower"/>
                <a:sym typeface="Indie Flower"/>
              </a:rPr>
              <a:t>Allows you to debug HTML and JavaScript Code.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Indie Flower"/>
                <a:ea typeface="Indie Flower"/>
                <a:cs typeface="Indie Flower"/>
                <a:sym typeface="Indie Flower"/>
              </a:rPr>
              <a:t>Provides Whole lot of features.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Indie Flower"/>
                <a:ea typeface="Indie Flower"/>
                <a:cs typeface="Indie Flower"/>
                <a:sym typeface="Indie Flower"/>
              </a:rPr>
              <a:t>Lets See.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434343"/>
                </a:solidFill>
                <a:latin typeface="Indie Flower"/>
                <a:ea typeface="Indie Flower"/>
                <a:cs typeface="Indie Flower"/>
                <a:sym typeface="Indie Flower"/>
              </a:rPr>
              <a:t>What are cookie ?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838250" y="1504950"/>
            <a:ext cx="6263400" cy="337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Indie Flower"/>
                <a:ea typeface="Indie Flower"/>
                <a:cs typeface="Indie Flower"/>
                <a:sym typeface="Indie Flower"/>
              </a:rPr>
              <a:t>Chocolate Cookies … Yes they are yummy 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Indie Flower"/>
                <a:ea typeface="Indie Flower"/>
                <a:cs typeface="Indie Flower"/>
                <a:sym typeface="Indie Flower"/>
              </a:rPr>
              <a:t>Web servers also eats cookies to make browser happy and healthy.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Indie Flower"/>
                <a:ea typeface="Indie Flower"/>
                <a:cs typeface="Indie Flower"/>
                <a:sym typeface="Indie Flower"/>
              </a:rPr>
              <a:t>Browser and Web server maintain sessions via cookie.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434343"/>
                </a:solidFill>
                <a:latin typeface="Indie Flower"/>
                <a:ea typeface="Indie Flower"/>
                <a:cs typeface="Indie Flower"/>
                <a:sym typeface="Indie Flower"/>
              </a:rPr>
              <a:t>What is a Session ?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>
                <a:highlight>
                  <a:srgbClr val="FFFFFF"/>
                </a:highlight>
                <a:latin typeface="Indie Flower"/>
                <a:ea typeface="Indie Flower"/>
                <a:cs typeface="Indie Flower"/>
                <a:sym typeface="Indie Flower"/>
              </a:rPr>
              <a:t>Interactive information interchange.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highlight>
                <a:srgbClr val="FFFFFF"/>
              </a:highlight>
              <a:latin typeface="Indie Flower"/>
              <a:ea typeface="Indie Flower"/>
              <a:cs typeface="Indie Flower"/>
              <a:sym typeface="Indie Flower"/>
            </a:endParaRPr>
          </a:p>
          <a:p>
            <a:pPr lvl="0">
              <a:spcBef>
                <a:spcPts val="0"/>
              </a:spcBef>
              <a:buNone/>
            </a:pPr>
            <a:r>
              <a:rPr lang="en-GB" sz="2400">
                <a:highlight>
                  <a:srgbClr val="FFFFFF"/>
                </a:highlight>
                <a:latin typeface="Indie Flower"/>
                <a:ea typeface="Indie Flower"/>
                <a:cs typeface="Indie Flower"/>
                <a:sym typeface="Indie Flower"/>
              </a:rPr>
              <a:t>Belong to one user.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434343"/>
                </a:solidFill>
                <a:latin typeface="Indie Flower"/>
                <a:ea typeface="Indie Flower"/>
                <a:cs typeface="Indie Flower"/>
                <a:sym typeface="Indie Flower"/>
              </a:rPr>
              <a:t>Cookie have some Expiration value …..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Indie Flower"/>
                <a:ea typeface="Indie Flower"/>
                <a:cs typeface="Indie Flower"/>
                <a:sym typeface="Indie Flower"/>
              </a:rPr>
              <a:t>Cookies have </a:t>
            </a:r>
            <a:r>
              <a:rPr b="1" lang="en-GB">
                <a:latin typeface="Indie Flower"/>
                <a:ea typeface="Indie Flower"/>
                <a:cs typeface="Indie Flower"/>
                <a:sym typeface="Indie Flower"/>
              </a:rPr>
              <a:t>Manufacturing</a:t>
            </a:r>
            <a:r>
              <a:rPr b="1" lang="en-GB">
                <a:latin typeface="Indie Flower"/>
                <a:ea typeface="Indie Flower"/>
                <a:cs typeface="Indie Flower"/>
                <a:sym typeface="Indie Flower"/>
              </a:rPr>
              <a:t> &amp; Expiry date.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Indie Flower"/>
                <a:ea typeface="Indie Flower"/>
                <a:cs typeface="Indie Flower"/>
                <a:sym typeface="Indie Flower"/>
              </a:rPr>
              <a:t>Let’s Play with Cookies using Our fav Server 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Indie Flower"/>
                <a:ea typeface="Indie Flower"/>
                <a:cs typeface="Indie Flower"/>
                <a:sym typeface="Indie Flower"/>
              </a:rPr>
              <a:t>                @ </a:t>
            </a:r>
            <a:r>
              <a:rPr b="1" lang="en-GB" u="sng">
                <a:solidFill>
                  <a:schemeClr val="hlink"/>
                </a:solidFill>
                <a:latin typeface="Indie Flower"/>
                <a:ea typeface="Indie Flower"/>
                <a:cs typeface="Indie Flower"/>
                <a:sym typeface="Indie Flower"/>
                <a:hlinkClick r:id="rId3"/>
              </a:rPr>
              <a:t>172.27.21.91:8080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838350" y="893500"/>
            <a:ext cx="6325200" cy="67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434343"/>
                </a:solidFill>
                <a:latin typeface="Indie Flower"/>
                <a:ea typeface="Indie Flower"/>
                <a:cs typeface="Indie Flower"/>
                <a:sym typeface="Indie Flower"/>
              </a:rPr>
              <a:t>How to get the cookies using JAVASCRIPT ?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872725" y="2456425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Indie Flower"/>
                <a:ea typeface="Indie Flower"/>
                <a:cs typeface="Indie Flower"/>
                <a:sym typeface="Indie Flower"/>
              </a:rPr>
              <a:t>Document.cookie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434343"/>
                </a:solidFill>
                <a:latin typeface="Indie Flower"/>
                <a:ea typeface="Indie Flower"/>
                <a:cs typeface="Indie Flower"/>
                <a:sym typeface="Indie Flower"/>
              </a:rPr>
              <a:t>That’s All with the slides … lets Demo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3000">
                <a:latin typeface="Indie Flower"/>
                <a:ea typeface="Indie Flower"/>
                <a:cs typeface="Indie Flower"/>
                <a:sym typeface="Indie Flower"/>
              </a:rPr>
              <a:t>Thankyou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