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9" r:id="rId3"/>
    <p:sldId id="314" r:id="rId4"/>
    <p:sldId id="304" r:id="rId5"/>
    <p:sldId id="309" r:id="rId6"/>
    <p:sldId id="315" r:id="rId7"/>
    <p:sldId id="310" r:id="rId8"/>
    <p:sldId id="311" r:id="rId9"/>
    <p:sldId id="308" r:id="rId10"/>
  </p:sldIdLst>
  <p:sldSz cx="9144000" cy="5143500" type="screen16x9"/>
  <p:notesSz cx="6858000" cy="9144000"/>
  <p:embeddedFontLst>
    <p:embeddedFont>
      <p:font typeface="Archivo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pen Sans ExtraBold" panose="020B0604020202020204" pitchFamily="3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orient="horz" pos="606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ACCB91-F139-4477-A05E-0797A64B9043}">
  <a:tblStyle styleId="{50ACCB91-F139-4477-A05E-0797A64B90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/>
        <p:guide orient="horz" pos="6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5096eb2d_0_40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5096eb2d_0_40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5096eb2d_0_40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5096eb2d_0_40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4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5096eb2d_0_40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5096eb2d_0_40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69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5096eb2d_0_40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5096eb2d_0_40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73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5096eb2d_0_40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5096eb2d_0_40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7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5096eb2d_0_40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5096eb2d_0_40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025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5096eb2d_0_40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5096eb2d_0_40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84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5096eb2d_0_40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5096eb2d_0_40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0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2975" y="1547769"/>
            <a:ext cx="7358100" cy="1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69788" y="3186231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42250" y="4131675"/>
            <a:ext cx="1014900" cy="101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975" y="3409276"/>
            <a:ext cx="722400" cy="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975" y="4131675"/>
            <a:ext cx="1014900" cy="1014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29925" y="-8930"/>
            <a:ext cx="8252388" cy="4662639"/>
            <a:chOff x="829925" y="-8930"/>
            <a:chExt cx="8252388" cy="4662639"/>
          </a:xfrm>
        </p:grpSpPr>
        <p:sp>
          <p:nvSpPr>
            <p:cNvPr id="15" name="Google Shape;15;p2"/>
            <p:cNvSpPr/>
            <p:nvPr/>
          </p:nvSpPr>
          <p:spPr>
            <a:xfrm>
              <a:off x="6947151" y="2649504"/>
              <a:ext cx="729133" cy="729133"/>
            </a:xfrm>
            <a:custGeom>
              <a:avLst/>
              <a:gdLst/>
              <a:ahLst/>
              <a:cxnLst/>
              <a:rect l="l" t="t" r="r" b="b"/>
              <a:pathLst>
                <a:path w="35412" h="35412" extrusionOk="0">
                  <a:moveTo>
                    <a:pt x="12402" y="0"/>
                  </a:moveTo>
                  <a:lnTo>
                    <a:pt x="12402" y="12402"/>
                  </a:lnTo>
                  <a:lnTo>
                    <a:pt x="0" y="12402"/>
                  </a:lnTo>
                  <a:lnTo>
                    <a:pt x="0" y="22979"/>
                  </a:lnTo>
                  <a:lnTo>
                    <a:pt x="12402" y="22979"/>
                  </a:lnTo>
                  <a:lnTo>
                    <a:pt x="12402" y="35411"/>
                  </a:lnTo>
                  <a:lnTo>
                    <a:pt x="22979" y="35411"/>
                  </a:lnTo>
                  <a:lnTo>
                    <a:pt x="22979" y="22979"/>
                  </a:lnTo>
                  <a:lnTo>
                    <a:pt x="35411" y="22979"/>
                  </a:lnTo>
                  <a:lnTo>
                    <a:pt x="35411" y="12402"/>
                  </a:lnTo>
                  <a:lnTo>
                    <a:pt x="22979" y="12402"/>
                  </a:lnTo>
                  <a:lnTo>
                    <a:pt x="22979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9925" y="1346930"/>
              <a:ext cx="1607378" cy="1607378"/>
            </a:xfrm>
            <a:custGeom>
              <a:avLst/>
              <a:gdLst/>
              <a:ahLst/>
              <a:cxnLst/>
              <a:rect l="l" t="t" r="r" b="b"/>
              <a:pathLst>
                <a:path w="54409" h="54409" extrusionOk="0">
                  <a:moveTo>
                    <a:pt x="19089" y="0"/>
                  </a:moveTo>
                  <a:lnTo>
                    <a:pt x="19089" y="19089"/>
                  </a:lnTo>
                  <a:lnTo>
                    <a:pt x="0" y="19089"/>
                  </a:lnTo>
                  <a:lnTo>
                    <a:pt x="0" y="35350"/>
                  </a:lnTo>
                  <a:lnTo>
                    <a:pt x="19089" y="35350"/>
                  </a:lnTo>
                  <a:lnTo>
                    <a:pt x="19089" y="54408"/>
                  </a:lnTo>
                  <a:lnTo>
                    <a:pt x="35351" y="54408"/>
                  </a:lnTo>
                  <a:lnTo>
                    <a:pt x="35351" y="35350"/>
                  </a:lnTo>
                  <a:lnTo>
                    <a:pt x="54409" y="35350"/>
                  </a:lnTo>
                  <a:lnTo>
                    <a:pt x="54409" y="19089"/>
                  </a:lnTo>
                  <a:lnTo>
                    <a:pt x="35351" y="19089"/>
                  </a:lnTo>
                  <a:lnTo>
                    <a:pt x="35351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77520" y="-8930"/>
              <a:ext cx="1352064" cy="1278781"/>
            </a:xfrm>
            <a:custGeom>
              <a:avLst/>
              <a:gdLst/>
              <a:ahLst/>
              <a:cxnLst/>
              <a:rect l="l" t="t" r="r" b="b"/>
              <a:pathLst>
                <a:path w="54409" h="51460" extrusionOk="0">
                  <a:moveTo>
                    <a:pt x="19089" y="0"/>
                  </a:moveTo>
                  <a:lnTo>
                    <a:pt x="19089" y="16110"/>
                  </a:lnTo>
                  <a:lnTo>
                    <a:pt x="0" y="16110"/>
                  </a:lnTo>
                  <a:lnTo>
                    <a:pt x="0" y="32371"/>
                  </a:lnTo>
                  <a:lnTo>
                    <a:pt x="19089" y="32371"/>
                  </a:lnTo>
                  <a:lnTo>
                    <a:pt x="19089" y="51460"/>
                  </a:lnTo>
                  <a:lnTo>
                    <a:pt x="35351" y="51460"/>
                  </a:lnTo>
                  <a:lnTo>
                    <a:pt x="35351" y="32371"/>
                  </a:lnTo>
                  <a:lnTo>
                    <a:pt x="54409" y="32371"/>
                  </a:lnTo>
                  <a:lnTo>
                    <a:pt x="54409" y="16110"/>
                  </a:lnTo>
                  <a:lnTo>
                    <a:pt x="35351" y="16110"/>
                  </a:lnTo>
                  <a:lnTo>
                    <a:pt x="35351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95277" y="599927"/>
              <a:ext cx="678887" cy="678887"/>
            </a:xfrm>
            <a:custGeom>
              <a:avLst/>
              <a:gdLst/>
              <a:ahLst/>
              <a:cxnLst/>
              <a:rect l="l" t="t" r="r" b="b"/>
              <a:pathLst>
                <a:path w="22980" h="22980" extrusionOk="0">
                  <a:moveTo>
                    <a:pt x="8055" y="1"/>
                  </a:moveTo>
                  <a:lnTo>
                    <a:pt x="8055" y="8055"/>
                  </a:lnTo>
                  <a:lnTo>
                    <a:pt x="0" y="8055"/>
                  </a:lnTo>
                  <a:lnTo>
                    <a:pt x="0" y="14925"/>
                  </a:lnTo>
                  <a:lnTo>
                    <a:pt x="8055" y="14925"/>
                  </a:lnTo>
                  <a:lnTo>
                    <a:pt x="8055" y="22980"/>
                  </a:lnTo>
                  <a:lnTo>
                    <a:pt x="14925" y="22980"/>
                  </a:lnTo>
                  <a:lnTo>
                    <a:pt x="14925" y="14925"/>
                  </a:lnTo>
                  <a:lnTo>
                    <a:pt x="22980" y="14925"/>
                  </a:lnTo>
                  <a:lnTo>
                    <a:pt x="22980" y="8055"/>
                  </a:lnTo>
                  <a:lnTo>
                    <a:pt x="14925" y="8055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03426" y="1475797"/>
              <a:ext cx="678887" cy="680689"/>
            </a:xfrm>
            <a:custGeom>
              <a:avLst/>
              <a:gdLst/>
              <a:ahLst/>
              <a:cxnLst/>
              <a:rect l="l" t="t" r="r" b="b"/>
              <a:pathLst>
                <a:path w="22980" h="23041" extrusionOk="0">
                  <a:moveTo>
                    <a:pt x="8055" y="0"/>
                  </a:moveTo>
                  <a:lnTo>
                    <a:pt x="8055" y="8116"/>
                  </a:lnTo>
                  <a:lnTo>
                    <a:pt x="1" y="8116"/>
                  </a:lnTo>
                  <a:lnTo>
                    <a:pt x="1" y="14955"/>
                  </a:lnTo>
                  <a:lnTo>
                    <a:pt x="8055" y="14955"/>
                  </a:lnTo>
                  <a:lnTo>
                    <a:pt x="8055" y="23040"/>
                  </a:lnTo>
                  <a:lnTo>
                    <a:pt x="14925" y="23040"/>
                  </a:lnTo>
                  <a:lnTo>
                    <a:pt x="14925" y="14955"/>
                  </a:lnTo>
                  <a:lnTo>
                    <a:pt x="22980" y="14955"/>
                  </a:lnTo>
                  <a:lnTo>
                    <a:pt x="22980" y="8116"/>
                  </a:lnTo>
                  <a:lnTo>
                    <a:pt x="14925" y="8116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25217" y="3973937"/>
              <a:ext cx="678887" cy="679773"/>
            </a:xfrm>
            <a:custGeom>
              <a:avLst/>
              <a:gdLst/>
              <a:ahLst/>
              <a:cxnLst/>
              <a:rect l="l" t="t" r="r" b="b"/>
              <a:pathLst>
                <a:path w="22980" h="23010" extrusionOk="0">
                  <a:moveTo>
                    <a:pt x="8055" y="0"/>
                  </a:moveTo>
                  <a:lnTo>
                    <a:pt x="8055" y="8055"/>
                  </a:lnTo>
                  <a:lnTo>
                    <a:pt x="0" y="8055"/>
                  </a:lnTo>
                  <a:lnTo>
                    <a:pt x="0" y="14955"/>
                  </a:lnTo>
                  <a:lnTo>
                    <a:pt x="8055" y="14955"/>
                  </a:lnTo>
                  <a:lnTo>
                    <a:pt x="8055" y="23010"/>
                  </a:lnTo>
                  <a:lnTo>
                    <a:pt x="14924" y="23010"/>
                  </a:lnTo>
                  <a:lnTo>
                    <a:pt x="14924" y="14955"/>
                  </a:lnTo>
                  <a:lnTo>
                    <a:pt x="22979" y="14955"/>
                  </a:lnTo>
                  <a:lnTo>
                    <a:pt x="22979" y="8055"/>
                  </a:lnTo>
                  <a:lnTo>
                    <a:pt x="14924" y="8055"/>
                  </a:lnTo>
                  <a:lnTo>
                    <a:pt x="14924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76667" y="24"/>
              <a:ext cx="678887" cy="679773"/>
            </a:xfrm>
            <a:custGeom>
              <a:avLst/>
              <a:gdLst/>
              <a:ahLst/>
              <a:cxnLst/>
              <a:rect l="l" t="t" r="r" b="b"/>
              <a:pathLst>
                <a:path w="22980" h="23010" extrusionOk="0">
                  <a:moveTo>
                    <a:pt x="8055" y="0"/>
                  </a:moveTo>
                  <a:lnTo>
                    <a:pt x="8055" y="8055"/>
                  </a:lnTo>
                  <a:lnTo>
                    <a:pt x="0" y="8055"/>
                  </a:lnTo>
                  <a:lnTo>
                    <a:pt x="0" y="14955"/>
                  </a:lnTo>
                  <a:lnTo>
                    <a:pt x="8055" y="14955"/>
                  </a:lnTo>
                  <a:lnTo>
                    <a:pt x="8055" y="23010"/>
                  </a:lnTo>
                  <a:lnTo>
                    <a:pt x="14924" y="23010"/>
                  </a:lnTo>
                  <a:lnTo>
                    <a:pt x="14924" y="14955"/>
                  </a:lnTo>
                  <a:lnTo>
                    <a:pt x="22979" y="14955"/>
                  </a:lnTo>
                  <a:lnTo>
                    <a:pt x="22979" y="8055"/>
                  </a:lnTo>
                  <a:lnTo>
                    <a:pt x="14924" y="8055"/>
                  </a:lnTo>
                  <a:lnTo>
                    <a:pt x="14924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-3986" y="-7150"/>
            <a:ext cx="1014900" cy="1014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46275" y="-7549"/>
            <a:ext cx="1011600" cy="1011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425575" y="3409286"/>
            <a:ext cx="722400" cy="72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448817" y="4463762"/>
            <a:ext cx="678887" cy="679773"/>
          </a:xfrm>
          <a:custGeom>
            <a:avLst/>
            <a:gdLst/>
            <a:ahLst/>
            <a:cxnLst/>
            <a:rect l="l" t="t" r="r" b="b"/>
            <a:pathLst>
              <a:path w="22980" h="23010" extrusionOk="0">
                <a:moveTo>
                  <a:pt x="8055" y="0"/>
                </a:moveTo>
                <a:lnTo>
                  <a:pt x="8055" y="8055"/>
                </a:lnTo>
                <a:lnTo>
                  <a:pt x="0" y="8055"/>
                </a:lnTo>
                <a:lnTo>
                  <a:pt x="0" y="14955"/>
                </a:lnTo>
                <a:lnTo>
                  <a:pt x="8055" y="14955"/>
                </a:lnTo>
                <a:lnTo>
                  <a:pt x="8055" y="23010"/>
                </a:lnTo>
                <a:lnTo>
                  <a:pt x="14924" y="23010"/>
                </a:lnTo>
                <a:lnTo>
                  <a:pt x="14924" y="14955"/>
                </a:lnTo>
                <a:lnTo>
                  <a:pt x="22979" y="14955"/>
                </a:lnTo>
                <a:lnTo>
                  <a:pt x="22979" y="8055"/>
                </a:lnTo>
                <a:lnTo>
                  <a:pt x="14924" y="8055"/>
                </a:lnTo>
                <a:lnTo>
                  <a:pt x="14924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8335122" y="4293688"/>
            <a:ext cx="629165" cy="679778"/>
            <a:chOff x="6444279" y="1689580"/>
            <a:chExt cx="334182" cy="361046"/>
          </a:xfrm>
        </p:grpSpPr>
        <p:sp>
          <p:nvSpPr>
            <p:cNvPr id="27" name="Google Shape;27;p2"/>
            <p:cNvSpPr/>
            <p:nvPr/>
          </p:nvSpPr>
          <p:spPr>
            <a:xfrm>
              <a:off x="6459403" y="1727373"/>
              <a:ext cx="224187" cy="23550"/>
            </a:xfrm>
            <a:custGeom>
              <a:avLst/>
              <a:gdLst/>
              <a:ahLst/>
              <a:cxnLst/>
              <a:rect l="l" t="t" r="r" b="b"/>
              <a:pathLst>
                <a:path w="6359" h="668" extrusionOk="0">
                  <a:moveTo>
                    <a:pt x="72" y="0"/>
                  </a:moveTo>
                  <a:cubicBezTo>
                    <a:pt x="24" y="0"/>
                    <a:pt x="0" y="72"/>
                    <a:pt x="0" y="96"/>
                  </a:cubicBezTo>
                  <a:lnTo>
                    <a:pt x="0" y="667"/>
                  </a:lnTo>
                  <a:lnTo>
                    <a:pt x="6335" y="667"/>
                  </a:lnTo>
                  <a:lnTo>
                    <a:pt x="6335" y="96"/>
                  </a:lnTo>
                  <a:cubicBezTo>
                    <a:pt x="6359" y="48"/>
                    <a:pt x="6311" y="0"/>
                    <a:pt x="6240" y="0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60249" y="1773557"/>
              <a:ext cx="223340" cy="272874"/>
            </a:xfrm>
            <a:custGeom>
              <a:avLst/>
              <a:gdLst/>
              <a:ahLst/>
              <a:cxnLst/>
              <a:rect l="l" t="t" r="r" b="b"/>
              <a:pathLst>
                <a:path w="6335" h="7740" extrusionOk="0">
                  <a:moveTo>
                    <a:pt x="0" y="0"/>
                  </a:moveTo>
                  <a:lnTo>
                    <a:pt x="0" y="7668"/>
                  </a:lnTo>
                  <a:cubicBezTo>
                    <a:pt x="0" y="7692"/>
                    <a:pt x="24" y="7740"/>
                    <a:pt x="95" y="7740"/>
                  </a:cubicBezTo>
                  <a:lnTo>
                    <a:pt x="6335" y="7740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FF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0249" y="2023726"/>
              <a:ext cx="69699" cy="22704"/>
            </a:xfrm>
            <a:custGeom>
              <a:avLst/>
              <a:gdLst/>
              <a:ahLst/>
              <a:cxnLst/>
              <a:rect l="l" t="t" r="r" b="b"/>
              <a:pathLst>
                <a:path w="1977" h="644" extrusionOk="0">
                  <a:moveTo>
                    <a:pt x="0" y="1"/>
                  </a:moveTo>
                  <a:lnTo>
                    <a:pt x="0" y="548"/>
                  </a:lnTo>
                  <a:cubicBezTo>
                    <a:pt x="0" y="596"/>
                    <a:pt x="24" y="644"/>
                    <a:pt x="95" y="644"/>
                  </a:cubicBezTo>
                  <a:lnTo>
                    <a:pt x="197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13891" y="2023726"/>
              <a:ext cx="69699" cy="22704"/>
            </a:xfrm>
            <a:custGeom>
              <a:avLst/>
              <a:gdLst/>
              <a:ahLst/>
              <a:cxnLst/>
              <a:rect l="l" t="t" r="r" b="b"/>
              <a:pathLst>
                <a:path w="197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197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29913" y="1991821"/>
              <a:ext cx="82320" cy="54610"/>
            </a:xfrm>
            <a:custGeom>
              <a:avLst/>
              <a:gdLst/>
              <a:ahLst/>
              <a:cxnLst/>
              <a:rect l="l" t="t" r="r" b="b"/>
              <a:pathLst>
                <a:path w="2335" h="1549" extrusionOk="0">
                  <a:moveTo>
                    <a:pt x="72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1549"/>
                  </a:lnTo>
                  <a:lnTo>
                    <a:pt x="2335" y="1549"/>
                  </a:lnTo>
                  <a:lnTo>
                    <a:pt x="2335" y="96"/>
                  </a:lnTo>
                  <a:cubicBezTo>
                    <a:pt x="2335" y="72"/>
                    <a:pt x="2311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71902" y="1991010"/>
              <a:ext cx="42024" cy="55421"/>
            </a:xfrm>
            <a:custGeom>
              <a:avLst/>
              <a:gdLst/>
              <a:ahLst/>
              <a:cxnLst/>
              <a:rect l="l" t="t" r="r" b="b"/>
              <a:pathLst>
                <a:path w="1192" h="1572" extrusionOk="0">
                  <a:moveTo>
                    <a:pt x="1" y="0"/>
                  </a:moveTo>
                  <a:lnTo>
                    <a:pt x="1" y="1572"/>
                  </a:lnTo>
                  <a:lnTo>
                    <a:pt x="1191" y="1572"/>
                  </a:lnTo>
                  <a:lnTo>
                    <a:pt x="1191" y="119"/>
                  </a:lnTo>
                  <a:cubicBezTo>
                    <a:pt x="1191" y="71"/>
                    <a:pt x="1120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92155" y="1814664"/>
              <a:ext cx="159529" cy="23550"/>
            </a:xfrm>
            <a:custGeom>
              <a:avLst/>
              <a:gdLst/>
              <a:ahLst/>
              <a:cxnLst/>
              <a:rect l="l" t="t" r="r" b="b"/>
              <a:pathLst>
                <a:path w="4525" h="668" extrusionOk="0">
                  <a:moveTo>
                    <a:pt x="72" y="1"/>
                  </a:moveTo>
                  <a:cubicBezTo>
                    <a:pt x="48" y="1"/>
                    <a:pt x="0" y="25"/>
                    <a:pt x="0" y="96"/>
                  </a:cubicBezTo>
                  <a:lnTo>
                    <a:pt x="0" y="573"/>
                  </a:lnTo>
                  <a:cubicBezTo>
                    <a:pt x="0" y="596"/>
                    <a:pt x="24" y="668"/>
                    <a:pt x="72" y="668"/>
                  </a:cubicBezTo>
                  <a:lnTo>
                    <a:pt x="4430" y="668"/>
                  </a:lnTo>
                  <a:cubicBezTo>
                    <a:pt x="4477" y="668"/>
                    <a:pt x="4525" y="596"/>
                    <a:pt x="4501" y="573"/>
                  </a:cubicBezTo>
                  <a:lnTo>
                    <a:pt x="4501" y="96"/>
                  </a:lnTo>
                  <a:cubicBezTo>
                    <a:pt x="4501" y="49"/>
                    <a:pt x="4477" y="1"/>
                    <a:pt x="4430" y="1"/>
                  </a:cubicBez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92155" y="1873434"/>
              <a:ext cx="159529" cy="23550"/>
            </a:xfrm>
            <a:custGeom>
              <a:avLst/>
              <a:gdLst/>
              <a:ahLst/>
              <a:cxnLst/>
              <a:rect l="l" t="t" r="r" b="b"/>
              <a:pathLst>
                <a:path w="4525" h="668" extrusionOk="0">
                  <a:moveTo>
                    <a:pt x="72" y="1"/>
                  </a:moveTo>
                  <a:cubicBezTo>
                    <a:pt x="48" y="1"/>
                    <a:pt x="0" y="25"/>
                    <a:pt x="0" y="96"/>
                  </a:cubicBezTo>
                  <a:lnTo>
                    <a:pt x="0" y="573"/>
                  </a:lnTo>
                  <a:cubicBezTo>
                    <a:pt x="0" y="596"/>
                    <a:pt x="24" y="668"/>
                    <a:pt x="72" y="668"/>
                  </a:cubicBezTo>
                  <a:lnTo>
                    <a:pt x="4430" y="668"/>
                  </a:lnTo>
                  <a:cubicBezTo>
                    <a:pt x="4477" y="668"/>
                    <a:pt x="4525" y="596"/>
                    <a:pt x="4501" y="573"/>
                  </a:cubicBezTo>
                  <a:lnTo>
                    <a:pt x="4501" y="96"/>
                  </a:lnTo>
                  <a:cubicBezTo>
                    <a:pt x="4501" y="49"/>
                    <a:pt x="4477" y="1"/>
                    <a:pt x="4430" y="1"/>
                  </a:cubicBez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92155" y="1933051"/>
              <a:ext cx="159529" cy="23550"/>
            </a:xfrm>
            <a:custGeom>
              <a:avLst/>
              <a:gdLst/>
              <a:ahLst/>
              <a:cxnLst/>
              <a:rect l="l" t="t" r="r" b="b"/>
              <a:pathLst>
                <a:path w="4525" h="668" extrusionOk="0">
                  <a:moveTo>
                    <a:pt x="72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72"/>
                  </a:lnTo>
                  <a:cubicBezTo>
                    <a:pt x="0" y="596"/>
                    <a:pt x="24" y="668"/>
                    <a:pt x="72" y="668"/>
                  </a:cubicBezTo>
                  <a:lnTo>
                    <a:pt x="4430" y="668"/>
                  </a:lnTo>
                  <a:cubicBezTo>
                    <a:pt x="4477" y="668"/>
                    <a:pt x="4525" y="596"/>
                    <a:pt x="4501" y="572"/>
                  </a:cubicBezTo>
                  <a:lnTo>
                    <a:pt x="4501" y="96"/>
                  </a:lnTo>
                  <a:cubicBezTo>
                    <a:pt x="4501" y="72"/>
                    <a:pt x="4477" y="1"/>
                    <a:pt x="4430" y="1"/>
                  </a:cubicBez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683555" y="1838179"/>
              <a:ext cx="79817" cy="208251"/>
            </a:xfrm>
            <a:custGeom>
              <a:avLst/>
              <a:gdLst/>
              <a:ahLst/>
              <a:cxnLst/>
              <a:rect l="l" t="t" r="r" b="b"/>
              <a:pathLst>
                <a:path w="2264" h="5907" extrusionOk="0">
                  <a:moveTo>
                    <a:pt x="1" y="1"/>
                  </a:moveTo>
                  <a:lnTo>
                    <a:pt x="1" y="5907"/>
                  </a:lnTo>
                  <a:lnTo>
                    <a:pt x="2144" y="5907"/>
                  </a:lnTo>
                  <a:cubicBezTo>
                    <a:pt x="2216" y="5907"/>
                    <a:pt x="2239" y="5883"/>
                    <a:pt x="2263" y="5835"/>
                  </a:cubicBezTo>
                  <a:lnTo>
                    <a:pt x="2263" y="1"/>
                  </a:ln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83555" y="1814664"/>
              <a:ext cx="89900" cy="22704"/>
            </a:xfrm>
            <a:custGeom>
              <a:avLst/>
              <a:gdLst/>
              <a:ahLst/>
              <a:cxnLst/>
              <a:rect l="l" t="t" r="r" b="b"/>
              <a:pathLst>
                <a:path w="2550" h="644" extrusionOk="0">
                  <a:moveTo>
                    <a:pt x="1" y="1"/>
                  </a:moveTo>
                  <a:lnTo>
                    <a:pt x="1" y="644"/>
                  </a:lnTo>
                  <a:lnTo>
                    <a:pt x="2454" y="644"/>
                  </a:lnTo>
                  <a:cubicBezTo>
                    <a:pt x="2501" y="644"/>
                    <a:pt x="2549" y="596"/>
                    <a:pt x="2549" y="573"/>
                  </a:cubicBezTo>
                  <a:lnTo>
                    <a:pt x="2549" y="96"/>
                  </a:lnTo>
                  <a:cubicBezTo>
                    <a:pt x="2549" y="25"/>
                    <a:pt x="2501" y="1"/>
                    <a:pt x="2454" y="1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48474" y="1750888"/>
              <a:ext cx="246045" cy="22704"/>
            </a:xfrm>
            <a:custGeom>
              <a:avLst/>
              <a:gdLst/>
              <a:ahLst/>
              <a:cxnLst/>
              <a:rect l="l" t="t" r="r" b="b"/>
              <a:pathLst>
                <a:path w="6979" h="644" extrusionOk="0">
                  <a:moveTo>
                    <a:pt x="96" y="0"/>
                  </a:moveTo>
                  <a:cubicBezTo>
                    <a:pt x="25" y="0"/>
                    <a:pt x="1" y="48"/>
                    <a:pt x="1" y="95"/>
                  </a:cubicBezTo>
                  <a:lnTo>
                    <a:pt x="1" y="572"/>
                  </a:lnTo>
                  <a:cubicBezTo>
                    <a:pt x="1" y="619"/>
                    <a:pt x="72" y="643"/>
                    <a:pt x="96" y="643"/>
                  </a:cubicBezTo>
                  <a:lnTo>
                    <a:pt x="6859" y="643"/>
                  </a:lnTo>
                  <a:cubicBezTo>
                    <a:pt x="6907" y="643"/>
                    <a:pt x="6931" y="595"/>
                    <a:pt x="6931" y="572"/>
                  </a:cubicBezTo>
                  <a:lnTo>
                    <a:pt x="6931" y="95"/>
                  </a:lnTo>
                  <a:cubicBezTo>
                    <a:pt x="6978" y="24"/>
                    <a:pt x="6907" y="0"/>
                    <a:pt x="6859" y="0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513978" y="1693775"/>
              <a:ext cx="115037" cy="99102"/>
            </a:xfrm>
            <a:custGeom>
              <a:avLst/>
              <a:gdLst/>
              <a:ahLst/>
              <a:cxnLst/>
              <a:rect l="l" t="t" r="r" b="b"/>
              <a:pathLst>
                <a:path w="3263" h="2811" extrusionOk="0">
                  <a:moveTo>
                    <a:pt x="929" y="1"/>
                  </a:moveTo>
                  <a:cubicBezTo>
                    <a:pt x="405" y="1"/>
                    <a:pt x="0" y="429"/>
                    <a:pt x="0" y="929"/>
                  </a:cubicBezTo>
                  <a:cubicBezTo>
                    <a:pt x="0" y="1977"/>
                    <a:pt x="1405" y="2811"/>
                    <a:pt x="1644" y="2811"/>
                  </a:cubicBezTo>
                  <a:cubicBezTo>
                    <a:pt x="1882" y="2811"/>
                    <a:pt x="3263" y="1977"/>
                    <a:pt x="3263" y="929"/>
                  </a:cubicBezTo>
                  <a:cubicBezTo>
                    <a:pt x="3263" y="429"/>
                    <a:pt x="2858" y="1"/>
                    <a:pt x="2382" y="1"/>
                  </a:cubicBezTo>
                  <a:cubicBezTo>
                    <a:pt x="2120" y="1"/>
                    <a:pt x="1906" y="120"/>
                    <a:pt x="1715" y="310"/>
                  </a:cubicBezTo>
                  <a:cubicBezTo>
                    <a:pt x="1703" y="322"/>
                    <a:pt x="1673" y="328"/>
                    <a:pt x="1644" y="328"/>
                  </a:cubicBezTo>
                  <a:cubicBezTo>
                    <a:pt x="1614" y="328"/>
                    <a:pt x="1584" y="322"/>
                    <a:pt x="1572" y="310"/>
                  </a:cubicBezTo>
                  <a:cubicBezTo>
                    <a:pt x="1429" y="120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04566" y="1956566"/>
              <a:ext cx="36982" cy="58805"/>
            </a:xfrm>
            <a:custGeom>
              <a:avLst/>
              <a:gdLst/>
              <a:ahLst/>
              <a:cxnLst/>
              <a:rect l="l" t="t" r="r" b="b"/>
              <a:pathLst>
                <a:path w="1049" h="1668" extrusionOk="0">
                  <a:moveTo>
                    <a:pt x="95" y="1"/>
                  </a:moveTo>
                  <a:cubicBezTo>
                    <a:pt x="72" y="1"/>
                    <a:pt x="0" y="24"/>
                    <a:pt x="0" y="96"/>
                  </a:cubicBezTo>
                  <a:lnTo>
                    <a:pt x="0" y="1572"/>
                  </a:lnTo>
                  <a:cubicBezTo>
                    <a:pt x="0" y="1596"/>
                    <a:pt x="48" y="1668"/>
                    <a:pt x="95" y="1668"/>
                  </a:cubicBezTo>
                  <a:lnTo>
                    <a:pt x="953" y="1668"/>
                  </a:lnTo>
                  <a:cubicBezTo>
                    <a:pt x="1000" y="1668"/>
                    <a:pt x="1048" y="1644"/>
                    <a:pt x="1024" y="1572"/>
                  </a:cubicBezTo>
                  <a:lnTo>
                    <a:pt x="1024" y="96"/>
                  </a:lnTo>
                  <a:cubicBezTo>
                    <a:pt x="1024" y="48"/>
                    <a:pt x="1000" y="1"/>
                    <a:pt x="929" y="1"/>
                  </a:cubicBezTo>
                  <a:close/>
                </a:path>
              </a:pathLst>
            </a:custGeom>
            <a:solidFill>
              <a:srgbClr val="E6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04566" y="1873434"/>
              <a:ext cx="36982" cy="58805"/>
            </a:xfrm>
            <a:custGeom>
              <a:avLst/>
              <a:gdLst/>
              <a:ahLst/>
              <a:cxnLst/>
              <a:rect l="l" t="t" r="r" b="b"/>
              <a:pathLst>
                <a:path w="1049" h="1668" extrusionOk="0">
                  <a:moveTo>
                    <a:pt x="95" y="1"/>
                  </a:moveTo>
                  <a:cubicBezTo>
                    <a:pt x="72" y="1"/>
                    <a:pt x="0" y="25"/>
                    <a:pt x="0" y="96"/>
                  </a:cubicBezTo>
                  <a:lnTo>
                    <a:pt x="0" y="1573"/>
                  </a:lnTo>
                  <a:cubicBezTo>
                    <a:pt x="0" y="1620"/>
                    <a:pt x="48" y="1668"/>
                    <a:pt x="95" y="1668"/>
                  </a:cubicBezTo>
                  <a:lnTo>
                    <a:pt x="953" y="1668"/>
                  </a:lnTo>
                  <a:cubicBezTo>
                    <a:pt x="1000" y="1668"/>
                    <a:pt x="1048" y="1644"/>
                    <a:pt x="1024" y="1573"/>
                  </a:cubicBezTo>
                  <a:lnTo>
                    <a:pt x="1024" y="96"/>
                  </a:lnTo>
                  <a:cubicBezTo>
                    <a:pt x="1024" y="49"/>
                    <a:pt x="1000" y="1"/>
                    <a:pt x="929" y="1"/>
                  </a:cubicBezTo>
                  <a:close/>
                </a:path>
              </a:pathLst>
            </a:custGeom>
            <a:solidFill>
              <a:srgbClr val="E6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85421" y="1808812"/>
              <a:ext cx="171304" cy="33598"/>
            </a:xfrm>
            <a:custGeom>
              <a:avLst/>
              <a:gdLst/>
              <a:ahLst/>
              <a:cxnLst/>
              <a:rect l="l" t="t" r="r" b="b"/>
              <a:pathLst>
                <a:path w="4859" h="953" extrusionOk="0">
                  <a:moveTo>
                    <a:pt x="4549" y="286"/>
                  </a:moveTo>
                  <a:lnTo>
                    <a:pt x="4549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239" y="0"/>
                  </a:moveTo>
                  <a:cubicBezTo>
                    <a:pt x="96" y="0"/>
                    <a:pt x="1" y="119"/>
                    <a:pt x="1" y="238"/>
                  </a:cubicBezTo>
                  <a:lnTo>
                    <a:pt x="1" y="715"/>
                  </a:lnTo>
                  <a:cubicBezTo>
                    <a:pt x="1" y="858"/>
                    <a:pt x="120" y="953"/>
                    <a:pt x="239" y="953"/>
                  </a:cubicBezTo>
                  <a:lnTo>
                    <a:pt x="4597" y="953"/>
                  </a:lnTo>
                  <a:cubicBezTo>
                    <a:pt x="4740" y="953"/>
                    <a:pt x="4835" y="834"/>
                    <a:pt x="4835" y="715"/>
                  </a:cubicBezTo>
                  <a:lnTo>
                    <a:pt x="4835" y="238"/>
                  </a:lnTo>
                  <a:cubicBezTo>
                    <a:pt x="4859" y="119"/>
                    <a:pt x="4740" y="0"/>
                    <a:pt x="4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85421" y="1867582"/>
              <a:ext cx="171304" cy="33598"/>
            </a:xfrm>
            <a:custGeom>
              <a:avLst/>
              <a:gdLst/>
              <a:ahLst/>
              <a:cxnLst/>
              <a:rect l="l" t="t" r="r" b="b"/>
              <a:pathLst>
                <a:path w="4859" h="953" extrusionOk="0">
                  <a:moveTo>
                    <a:pt x="4549" y="310"/>
                  </a:moveTo>
                  <a:lnTo>
                    <a:pt x="4549" y="667"/>
                  </a:lnTo>
                  <a:lnTo>
                    <a:pt x="334" y="667"/>
                  </a:lnTo>
                  <a:lnTo>
                    <a:pt x="334" y="310"/>
                  </a:lnTo>
                  <a:close/>
                  <a:moveTo>
                    <a:pt x="239" y="0"/>
                  </a:moveTo>
                  <a:cubicBezTo>
                    <a:pt x="96" y="0"/>
                    <a:pt x="1" y="119"/>
                    <a:pt x="1" y="238"/>
                  </a:cubicBezTo>
                  <a:lnTo>
                    <a:pt x="1" y="715"/>
                  </a:lnTo>
                  <a:cubicBezTo>
                    <a:pt x="1" y="858"/>
                    <a:pt x="120" y="953"/>
                    <a:pt x="239" y="953"/>
                  </a:cubicBezTo>
                  <a:lnTo>
                    <a:pt x="4597" y="953"/>
                  </a:lnTo>
                  <a:cubicBezTo>
                    <a:pt x="4740" y="953"/>
                    <a:pt x="4835" y="834"/>
                    <a:pt x="4835" y="715"/>
                  </a:cubicBezTo>
                  <a:lnTo>
                    <a:pt x="4835" y="238"/>
                  </a:lnTo>
                  <a:cubicBezTo>
                    <a:pt x="4859" y="119"/>
                    <a:pt x="4740" y="0"/>
                    <a:pt x="4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85421" y="1927198"/>
              <a:ext cx="171304" cy="33598"/>
            </a:xfrm>
            <a:custGeom>
              <a:avLst/>
              <a:gdLst/>
              <a:ahLst/>
              <a:cxnLst/>
              <a:rect l="l" t="t" r="r" b="b"/>
              <a:pathLst>
                <a:path w="4859" h="953" extrusionOk="0">
                  <a:moveTo>
                    <a:pt x="4549" y="286"/>
                  </a:moveTo>
                  <a:lnTo>
                    <a:pt x="4549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239" y="0"/>
                  </a:moveTo>
                  <a:cubicBezTo>
                    <a:pt x="96" y="0"/>
                    <a:pt x="1" y="119"/>
                    <a:pt x="1" y="238"/>
                  </a:cubicBezTo>
                  <a:lnTo>
                    <a:pt x="1" y="715"/>
                  </a:lnTo>
                  <a:cubicBezTo>
                    <a:pt x="1" y="857"/>
                    <a:pt x="120" y="953"/>
                    <a:pt x="239" y="953"/>
                  </a:cubicBezTo>
                  <a:lnTo>
                    <a:pt x="4597" y="953"/>
                  </a:lnTo>
                  <a:cubicBezTo>
                    <a:pt x="4740" y="953"/>
                    <a:pt x="4835" y="834"/>
                    <a:pt x="4835" y="715"/>
                  </a:cubicBezTo>
                  <a:lnTo>
                    <a:pt x="4835" y="238"/>
                  </a:lnTo>
                  <a:cubicBezTo>
                    <a:pt x="4859" y="119"/>
                    <a:pt x="4740" y="0"/>
                    <a:pt x="4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44279" y="1689580"/>
              <a:ext cx="334182" cy="361046"/>
            </a:xfrm>
            <a:custGeom>
              <a:avLst/>
              <a:gdLst/>
              <a:ahLst/>
              <a:cxnLst/>
              <a:rect l="l" t="t" r="r" b="b"/>
              <a:pathLst>
                <a:path w="9479" h="10241" extrusionOk="0">
                  <a:moveTo>
                    <a:pt x="1834" y="1191"/>
                  </a:moveTo>
                  <a:lnTo>
                    <a:pt x="1906" y="1549"/>
                  </a:lnTo>
                  <a:lnTo>
                    <a:pt x="572" y="1549"/>
                  </a:lnTo>
                  <a:lnTo>
                    <a:pt x="572" y="1191"/>
                  </a:lnTo>
                  <a:close/>
                  <a:moveTo>
                    <a:pt x="6621" y="1191"/>
                  </a:moveTo>
                  <a:lnTo>
                    <a:pt x="6621" y="1549"/>
                  </a:lnTo>
                  <a:lnTo>
                    <a:pt x="5288" y="1549"/>
                  </a:lnTo>
                  <a:cubicBezTo>
                    <a:pt x="5335" y="1430"/>
                    <a:pt x="5359" y="1310"/>
                    <a:pt x="5359" y="1191"/>
                  </a:cubicBezTo>
                  <a:close/>
                  <a:moveTo>
                    <a:pt x="6907" y="1882"/>
                  </a:moveTo>
                  <a:lnTo>
                    <a:pt x="6907" y="2239"/>
                  </a:lnTo>
                  <a:lnTo>
                    <a:pt x="4859" y="2239"/>
                  </a:lnTo>
                  <a:lnTo>
                    <a:pt x="5121" y="1882"/>
                  </a:lnTo>
                  <a:close/>
                  <a:moveTo>
                    <a:pt x="4359" y="286"/>
                  </a:moveTo>
                  <a:cubicBezTo>
                    <a:pt x="4764" y="286"/>
                    <a:pt x="5121" y="596"/>
                    <a:pt x="5121" y="1048"/>
                  </a:cubicBezTo>
                  <a:cubicBezTo>
                    <a:pt x="5121" y="2001"/>
                    <a:pt x="3811" y="2787"/>
                    <a:pt x="3644" y="2787"/>
                  </a:cubicBezTo>
                  <a:cubicBezTo>
                    <a:pt x="3454" y="2739"/>
                    <a:pt x="2144" y="2001"/>
                    <a:pt x="2144" y="1048"/>
                  </a:cubicBezTo>
                  <a:cubicBezTo>
                    <a:pt x="2096" y="644"/>
                    <a:pt x="2454" y="286"/>
                    <a:pt x="2858" y="286"/>
                  </a:cubicBezTo>
                  <a:cubicBezTo>
                    <a:pt x="3073" y="286"/>
                    <a:pt x="3287" y="358"/>
                    <a:pt x="3430" y="525"/>
                  </a:cubicBezTo>
                  <a:cubicBezTo>
                    <a:pt x="3501" y="572"/>
                    <a:pt x="3549" y="596"/>
                    <a:pt x="3621" y="596"/>
                  </a:cubicBezTo>
                  <a:cubicBezTo>
                    <a:pt x="3668" y="596"/>
                    <a:pt x="3763" y="572"/>
                    <a:pt x="3787" y="525"/>
                  </a:cubicBezTo>
                  <a:cubicBezTo>
                    <a:pt x="3930" y="358"/>
                    <a:pt x="4121" y="286"/>
                    <a:pt x="4359" y="286"/>
                  </a:cubicBezTo>
                  <a:close/>
                  <a:moveTo>
                    <a:pt x="9169" y="3668"/>
                  </a:moveTo>
                  <a:lnTo>
                    <a:pt x="9169" y="4025"/>
                  </a:lnTo>
                  <a:lnTo>
                    <a:pt x="6907" y="4025"/>
                  </a:lnTo>
                  <a:lnTo>
                    <a:pt x="6907" y="3668"/>
                  </a:lnTo>
                  <a:close/>
                  <a:moveTo>
                    <a:pt x="2263" y="9622"/>
                  </a:moveTo>
                  <a:lnTo>
                    <a:pt x="2263" y="9979"/>
                  </a:lnTo>
                  <a:lnTo>
                    <a:pt x="572" y="9979"/>
                  </a:lnTo>
                  <a:lnTo>
                    <a:pt x="572" y="9622"/>
                  </a:lnTo>
                  <a:close/>
                  <a:moveTo>
                    <a:pt x="3430" y="8693"/>
                  </a:moveTo>
                  <a:lnTo>
                    <a:pt x="3430" y="9979"/>
                  </a:lnTo>
                  <a:lnTo>
                    <a:pt x="2549" y="9979"/>
                  </a:lnTo>
                  <a:lnTo>
                    <a:pt x="2549" y="8693"/>
                  </a:lnTo>
                  <a:close/>
                  <a:moveTo>
                    <a:pt x="4621" y="8693"/>
                  </a:moveTo>
                  <a:lnTo>
                    <a:pt x="4621" y="9979"/>
                  </a:lnTo>
                  <a:lnTo>
                    <a:pt x="3740" y="9979"/>
                  </a:lnTo>
                  <a:lnTo>
                    <a:pt x="3740" y="8693"/>
                  </a:lnTo>
                  <a:close/>
                  <a:moveTo>
                    <a:pt x="6621" y="9622"/>
                  </a:moveTo>
                  <a:lnTo>
                    <a:pt x="6621" y="9979"/>
                  </a:lnTo>
                  <a:lnTo>
                    <a:pt x="4930" y="9979"/>
                  </a:lnTo>
                  <a:lnTo>
                    <a:pt x="4930" y="9622"/>
                  </a:lnTo>
                  <a:close/>
                  <a:moveTo>
                    <a:pt x="2096" y="1858"/>
                  </a:moveTo>
                  <a:lnTo>
                    <a:pt x="2358" y="2215"/>
                  </a:lnTo>
                  <a:lnTo>
                    <a:pt x="2073" y="2215"/>
                  </a:lnTo>
                  <a:cubicBezTo>
                    <a:pt x="1977" y="2215"/>
                    <a:pt x="1906" y="2263"/>
                    <a:pt x="1906" y="2334"/>
                  </a:cubicBezTo>
                  <a:cubicBezTo>
                    <a:pt x="1906" y="2430"/>
                    <a:pt x="1977" y="2501"/>
                    <a:pt x="2073" y="2501"/>
                  </a:cubicBezTo>
                  <a:lnTo>
                    <a:pt x="2668" y="2501"/>
                  </a:lnTo>
                  <a:cubicBezTo>
                    <a:pt x="3025" y="2811"/>
                    <a:pt x="3430" y="3049"/>
                    <a:pt x="3621" y="3049"/>
                  </a:cubicBezTo>
                  <a:cubicBezTo>
                    <a:pt x="3787" y="3049"/>
                    <a:pt x="4216" y="2811"/>
                    <a:pt x="4573" y="2501"/>
                  </a:cubicBezTo>
                  <a:lnTo>
                    <a:pt x="6621" y="2501"/>
                  </a:lnTo>
                  <a:lnTo>
                    <a:pt x="6621" y="8741"/>
                  </a:lnTo>
                  <a:cubicBezTo>
                    <a:pt x="6621" y="8812"/>
                    <a:pt x="6669" y="8883"/>
                    <a:pt x="6740" y="8883"/>
                  </a:cubicBezTo>
                  <a:cubicBezTo>
                    <a:pt x="6835" y="8883"/>
                    <a:pt x="6907" y="8812"/>
                    <a:pt x="6907" y="8741"/>
                  </a:cubicBezTo>
                  <a:lnTo>
                    <a:pt x="6907" y="4335"/>
                  </a:lnTo>
                  <a:lnTo>
                    <a:pt x="8860" y="4335"/>
                  </a:lnTo>
                  <a:lnTo>
                    <a:pt x="8860" y="9979"/>
                  </a:lnTo>
                  <a:lnTo>
                    <a:pt x="6955" y="9979"/>
                  </a:lnTo>
                  <a:lnTo>
                    <a:pt x="6955" y="9455"/>
                  </a:lnTo>
                  <a:cubicBezTo>
                    <a:pt x="6955" y="9360"/>
                    <a:pt x="6883" y="9288"/>
                    <a:pt x="6788" y="9288"/>
                  </a:cubicBezTo>
                  <a:lnTo>
                    <a:pt x="4954" y="9288"/>
                  </a:lnTo>
                  <a:lnTo>
                    <a:pt x="4954" y="8645"/>
                  </a:lnTo>
                  <a:cubicBezTo>
                    <a:pt x="4954" y="8502"/>
                    <a:pt x="4835" y="8407"/>
                    <a:pt x="4716" y="8407"/>
                  </a:cubicBezTo>
                  <a:lnTo>
                    <a:pt x="2549" y="8407"/>
                  </a:lnTo>
                  <a:cubicBezTo>
                    <a:pt x="2382" y="8407"/>
                    <a:pt x="2311" y="8526"/>
                    <a:pt x="2311" y="8645"/>
                  </a:cubicBezTo>
                  <a:lnTo>
                    <a:pt x="2311" y="9288"/>
                  </a:lnTo>
                  <a:lnTo>
                    <a:pt x="596" y="9288"/>
                  </a:lnTo>
                  <a:lnTo>
                    <a:pt x="596" y="2501"/>
                  </a:lnTo>
                  <a:lnTo>
                    <a:pt x="1358" y="2501"/>
                  </a:lnTo>
                  <a:cubicBezTo>
                    <a:pt x="1430" y="2501"/>
                    <a:pt x="1501" y="2454"/>
                    <a:pt x="1501" y="2382"/>
                  </a:cubicBezTo>
                  <a:cubicBezTo>
                    <a:pt x="1501" y="2287"/>
                    <a:pt x="1430" y="2215"/>
                    <a:pt x="1358" y="2215"/>
                  </a:cubicBezTo>
                  <a:lnTo>
                    <a:pt x="310" y="2215"/>
                  </a:lnTo>
                  <a:lnTo>
                    <a:pt x="310" y="1858"/>
                  </a:lnTo>
                  <a:close/>
                  <a:moveTo>
                    <a:pt x="2858" y="1"/>
                  </a:moveTo>
                  <a:cubicBezTo>
                    <a:pt x="2335" y="1"/>
                    <a:pt x="1882" y="429"/>
                    <a:pt x="1834" y="929"/>
                  </a:cubicBezTo>
                  <a:lnTo>
                    <a:pt x="548" y="929"/>
                  </a:lnTo>
                  <a:cubicBezTo>
                    <a:pt x="406" y="929"/>
                    <a:pt x="310" y="1048"/>
                    <a:pt x="310" y="1168"/>
                  </a:cubicBezTo>
                  <a:lnTo>
                    <a:pt x="310" y="1572"/>
                  </a:lnTo>
                  <a:lnTo>
                    <a:pt x="239" y="1572"/>
                  </a:lnTo>
                  <a:cubicBezTo>
                    <a:pt x="96" y="1572"/>
                    <a:pt x="1" y="1691"/>
                    <a:pt x="1" y="1811"/>
                  </a:cubicBezTo>
                  <a:lnTo>
                    <a:pt x="1" y="2287"/>
                  </a:lnTo>
                  <a:cubicBezTo>
                    <a:pt x="1" y="2454"/>
                    <a:pt x="120" y="2549"/>
                    <a:pt x="239" y="2549"/>
                  </a:cubicBezTo>
                  <a:lnTo>
                    <a:pt x="310" y="2549"/>
                  </a:lnTo>
                  <a:lnTo>
                    <a:pt x="310" y="10003"/>
                  </a:lnTo>
                  <a:cubicBezTo>
                    <a:pt x="310" y="10146"/>
                    <a:pt x="429" y="10241"/>
                    <a:pt x="548" y="10241"/>
                  </a:cubicBezTo>
                  <a:lnTo>
                    <a:pt x="8931" y="10241"/>
                  </a:lnTo>
                  <a:cubicBezTo>
                    <a:pt x="9098" y="10241"/>
                    <a:pt x="9169" y="10122"/>
                    <a:pt x="9169" y="10003"/>
                  </a:cubicBezTo>
                  <a:lnTo>
                    <a:pt x="9169" y="4335"/>
                  </a:lnTo>
                  <a:lnTo>
                    <a:pt x="9241" y="4335"/>
                  </a:lnTo>
                  <a:cubicBezTo>
                    <a:pt x="9384" y="4335"/>
                    <a:pt x="9479" y="4192"/>
                    <a:pt x="9479" y="4073"/>
                  </a:cubicBezTo>
                  <a:lnTo>
                    <a:pt x="9479" y="3597"/>
                  </a:lnTo>
                  <a:cubicBezTo>
                    <a:pt x="9479" y="3501"/>
                    <a:pt x="9360" y="3382"/>
                    <a:pt x="9241" y="3382"/>
                  </a:cubicBezTo>
                  <a:lnTo>
                    <a:pt x="6955" y="3382"/>
                  </a:lnTo>
                  <a:lnTo>
                    <a:pt x="6955" y="2549"/>
                  </a:lnTo>
                  <a:lnTo>
                    <a:pt x="7002" y="2549"/>
                  </a:lnTo>
                  <a:cubicBezTo>
                    <a:pt x="7145" y="2549"/>
                    <a:pt x="7240" y="2406"/>
                    <a:pt x="7240" y="2287"/>
                  </a:cubicBezTo>
                  <a:lnTo>
                    <a:pt x="7240" y="1811"/>
                  </a:lnTo>
                  <a:cubicBezTo>
                    <a:pt x="7240" y="1668"/>
                    <a:pt x="7121" y="1572"/>
                    <a:pt x="7002" y="1572"/>
                  </a:cubicBezTo>
                  <a:lnTo>
                    <a:pt x="6955" y="1572"/>
                  </a:lnTo>
                  <a:lnTo>
                    <a:pt x="6955" y="1168"/>
                  </a:lnTo>
                  <a:cubicBezTo>
                    <a:pt x="6955" y="1025"/>
                    <a:pt x="6835" y="929"/>
                    <a:pt x="6716" y="929"/>
                  </a:cubicBezTo>
                  <a:lnTo>
                    <a:pt x="5407" y="929"/>
                  </a:lnTo>
                  <a:cubicBezTo>
                    <a:pt x="5335" y="429"/>
                    <a:pt x="4883" y="1"/>
                    <a:pt x="4359" y="1"/>
                  </a:cubicBezTo>
                  <a:cubicBezTo>
                    <a:pt x="4097" y="1"/>
                    <a:pt x="3811" y="96"/>
                    <a:pt x="3621" y="310"/>
                  </a:cubicBezTo>
                  <a:cubicBezTo>
                    <a:pt x="3406" y="120"/>
                    <a:pt x="3168" y="1"/>
                    <a:pt x="28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98679" y="1951524"/>
              <a:ext cx="47065" cy="68888"/>
            </a:xfrm>
            <a:custGeom>
              <a:avLst/>
              <a:gdLst/>
              <a:ahLst/>
              <a:cxnLst/>
              <a:rect l="l" t="t" r="r" b="b"/>
              <a:pathLst>
                <a:path w="1335" h="1954" extrusionOk="0">
                  <a:moveTo>
                    <a:pt x="1072" y="263"/>
                  </a:moveTo>
                  <a:lnTo>
                    <a:pt x="1072" y="1668"/>
                  </a:lnTo>
                  <a:lnTo>
                    <a:pt x="334" y="1668"/>
                  </a:lnTo>
                  <a:lnTo>
                    <a:pt x="334" y="263"/>
                  </a:lnTo>
                  <a:close/>
                  <a:moveTo>
                    <a:pt x="262" y="1"/>
                  </a:moveTo>
                  <a:cubicBezTo>
                    <a:pt x="120" y="1"/>
                    <a:pt x="24" y="120"/>
                    <a:pt x="24" y="239"/>
                  </a:cubicBezTo>
                  <a:lnTo>
                    <a:pt x="24" y="1715"/>
                  </a:lnTo>
                  <a:cubicBezTo>
                    <a:pt x="1" y="1834"/>
                    <a:pt x="120" y="1954"/>
                    <a:pt x="262" y="1954"/>
                  </a:cubicBezTo>
                  <a:lnTo>
                    <a:pt x="1096" y="1954"/>
                  </a:lnTo>
                  <a:cubicBezTo>
                    <a:pt x="1239" y="1954"/>
                    <a:pt x="1334" y="1834"/>
                    <a:pt x="1334" y="1715"/>
                  </a:cubicBezTo>
                  <a:lnTo>
                    <a:pt x="1334" y="239"/>
                  </a:lnTo>
                  <a:cubicBezTo>
                    <a:pt x="1334" y="72"/>
                    <a:pt x="1215" y="1"/>
                    <a:pt x="10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98679" y="1868428"/>
              <a:ext cx="47065" cy="68853"/>
            </a:xfrm>
            <a:custGeom>
              <a:avLst/>
              <a:gdLst/>
              <a:ahLst/>
              <a:cxnLst/>
              <a:rect l="l" t="t" r="r" b="b"/>
              <a:pathLst>
                <a:path w="1335" h="1953" extrusionOk="0">
                  <a:moveTo>
                    <a:pt x="1072" y="262"/>
                  </a:moveTo>
                  <a:lnTo>
                    <a:pt x="1072" y="1667"/>
                  </a:lnTo>
                  <a:lnTo>
                    <a:pt x="334" y="1667"/>
                  </a:lnTo>
                  <a:lnTo>
                    <a:pt x="334" y="262"/>
                  </a:lnTo>
                  <a:close/>
                  <a:moveTo>
                    <a:pt x="262" y="0"/>
                  </a:moveTo>
                  <a:cubicBezTo>
                    <a:pt x="120" y="0"/>
                    <a:pt x="24" y="119"/>
                    <a:pt x="24" y="238"/>
                  </a:cubicBezTo>
                  <a:lnTo>
                    <a:pt x="24" y="1715"/>
                  </a:lnTo>
                  <a:cubicBezTo>
                    <a:pt x="1" y="1834"/>
                    <a:pt x="120" y="1953"/>
                    <a:pt x="262" y="1953"/>
                  </a:cubicBezTo>
                  <a:lnTo>
                    <a:pt x="1096" y="1953"/>
                  </a:lnTo>
                  <a:cubicBezTo>
                    <a:pt x="1239" y="1953"/>
                    <a:pt x="1334" y="1834"/>
                    <a:pt x="1334" y="1715"/>
                  </a:cubicBezTo>
                  <a:lnTo>
                    <a:pt x="1334" y="238"/>
                  </a:lnTo>
                  <a:cubicBezTo>
                    <a:pt x="1334" y="95"/>
                    <a:pt x="1215" y="0"/>
                    <a:pt x="10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8634867" y="3523678"/>
            <a:ext cx="353738" cy="493572"/>
            <a:chOff x="8110007" y="2275623"/>
            <a:chExt cx="262826" cy="366723"/>
          </a:xfrm>
        </p:grpSpPr>
        <p:sp>
          <p:nvSpPr>
            <p:cNvPr id="49" name="Google Shape;49;p2"/>
            <p:cNvSpPr/>
            <p:nvPr/>
          </p:nvSpPr>
          <p:spPr>
            <a:xfrm>
              <a:off x="8116741" y="2314228"/>
              <a:ext cx="139398" cy="32787"/>
            </a:xfrm>
            <a:custGeom>
              <a:avLst/>
              <a:gdLst/>
              <a:ahLst/>
              <a:cxnLst/>
              <a:rect l="l" t="t" r="r" b="b"/>
              <a:pathLst>
                <a:path w="3954" h="930" extrusionOk="0">
                  <a:moveTo>
                    <a:pt x="191" y="1"/>
                  </a:moveTo>
                  <a:cubicBezTo>
                    <a:pt x="72" y="1"/>
                    <a:pt x="0" y="96"/>
                    <a:pt x="0" y="215"/>
                  </a:cubicBezTo>
                  <a:lnTo>
                    <a:pt x="0" y="715"/>
                  </a:lnTo>
                  <a:cubicBezTo>
                    <a:pt x="0" y="834"/>
                    <a:pt x="72" y="929"/>
                    <a:pt x="191" y="929"/>
                  </a:cubicBezTo>
                  <a:lnTo>
                    <a:pt x="3739" y="929"/>
                  </a:lnTo>
                  <a:cubicBezTo>
                    <a:pt x="3834" y="929"/>
                    <a:pt x="3930" y="834"/>
                    <a:pt x="3953" y="715"/>
                  </a:cubicBezTo>
                  <a:lnTo>
                    <a:pt x="3953" y="215"/>
                  </a:lnTo>
                  <a:cubicBezTo>
                    <a:pt x="3953" y="96"/>
                    <a:pt x="3858" y="1"/>
                    <a:pt x="3739" y="1"/>
                  </a:cubicBezTo>
                  <a:close/>
                </a:path>
              </a:pathLst>
            </a:custGeom>
            <a:solidFill>
              <a:srgbClr val="7D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226701" y="2314228"/>
              <a:ext cx="28592" cy="32787"/>
            </a:xfrm>
            <a:custGeom>
              <a:avLst/>
              <a:gdLst/>
              <a:ahLst/>
              <a:cxnLst/>
              <a:rect l="l" t="t" r="r" b="b"/>
              <a:pathLst>
                <a:path w="811" h="930" extrusionOk="0">
                  <a:moveTo>
                    <a:pt x="1" y="1"/>
                  </a:moveTo>
                  <a:cubicBezTo>
                    <a:pt x="120" y="1"/>
                    <a:pt x="215" y="96"/>
                    <a:pt x="215" y="215"/>
                  </a:cubicBezTo>
                  <a:lnTo>
                    <a:pt x="215" y="715"/>
                  </a:lnTo>
                  <a:cubicBezTo>
                    <a:pt x="215" y="834"/>
                    <a:pt x="120" y="929"/>
                    <a:pt x="1" y="929"/>
                  </a:cubicBezTo>
                  <a:lnTo>
                    <a:pt x="596" y="929"/>
                  </a:lnTo>
                  <a:cubicBezTo>
                    <a:pt x="715" y="929"/>
                    <a:pt x="811" y="834"/>
                    <a:pt x="811" y="715"/>
                  </a:cubicBezTo>
                  <a:lnTo>
                    <a:pt x="811" y="215"/>
                  </a:lnTo>
                  <a:cubicBezTo>
                    <a:pt x="811" y="120"/>
                    <a:pt x="715" y="1"/>
                    <a:pt x="596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30173" y="2346980"/>
              <a:ext cx="109996" cy="288069"/>
            </a:xfrm>
            <a:custGeom>
              <a:avLst/>
              <a:gdLst/>
              <a:ahLst/>
              <a:cxnLst/>
              <a:rect l="l" t="t" r="r" b="b"/>
              <a:pathLst>
                <a:path w="3120" h="8171" extrusionOk="0">
                  <a:moveTo>
                    <a:pt x="0" y="0"/>
                  </a:moveTo>
                  <a:lnTo>
                    <a:pt x="0" y="6573"/>
                  </a:lnTo>
                  <a:cubicBezTo>
                    <a:pt x="0" y="7430"/>
                    <a:pt x="691" y="8145"/>
                    <a:pt x="1524" y="8169"/>
                  </a:cubicBezTo>
                  <a:cubicBezTo>
                    <a:pt x="1551" y="8170"/>
                    <a:pt x="1578" y="8171"/>
                    <a:pt x="1605" y="8171"/>
                  </a:cubicBezTo>
                  <a:cubicBezTo>
                    <a:pt x="2428" y="8171"/>
                    <a:pt x="3120" y="7473"/>
                    <a:pt x="3120" y="6597"/>
                  </a:cubicBezTo>
                  <a:lnTo>
                    <a:pt x="3120" y="0"/>
                  </a:ln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0173" y="2283168"/>
              <a:ext cx="110842" cy="31941"/>
            </a:xfrm>
            <a:custGeom>
              <a:avLst/>
              <a:gdLst/>
              <a:ahLst/>
              <a:cxnLst/>
              <a:rect l="l" t="t" r="r" b="b"/>
              <a:pathLst>
                <a:path w="3144" h="906" extrusionOk="0">
                  <a:moveTo>
                    <a:pt x="405" y="0"/>
                  </a:moveTo>
                  <a:cubicBezTo>
                    <a:pt x="215" y="0"/>
                    <a:pt x="0" y="167"/>
                    <a:pt x="0" y="405"/>
                  </a:cubicBezTo>
                  <a:lnTo>
                    <a:pt x="0" y="905"/>
                  </a:lnTo>
                  <a:lnTo>
                    <a:pt x="3120" y="905"/>
                  </a:lnTo>
                  <a:lnTo>
                    <a:pt x="3120" y="405"/>
                  </a:lnTo>
                  <a:cubicBezTo>
                    <a:pt x="3144" y="167"/>
                    <a:pt x="2977" y="0"/>
                    <a:pt x="2739" y="0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151996" y="2399016"/>
              <a:ext cx="68042" cy="213328"/>
            </a:xfrm>
            <a:custGeom>
              <a:avLst/>
              <a:gdLst/>
              <a:ahLst/>
              <a:cxnLst/>
              <a:rect l="l" t="t" r="r" b="b"/>
              <a:pathLst>
                <a:path w="1930" h="6051" extrusionOk="0">
                  <a:moveTo>
                    <a:pt x="0" y="1"/>
                  </a:moveTo>
                  <a:lnTo>
                    <a:pt x="0" y="5097"/>
                  </a:lnTo>
                  <a:cubicBezTo>
                    <a:pt x="0" y="5645"/>
                    <a:pt x="381" y="6050"/>
                    <a:pt x="929" y="6050"/>
                  </a:cubicBezTo>
                  <a:cubicBezTo>
                    <a:pt x="944" y="6050"/>
                    <a:pt x="959" y="6051"/>
                    <a:pt x="974" y="6051"/>
                  </a:cubicBezTo>
                  <a:cubicBezTo>
                    <a:pt x="1523" y="6051"/>
                    <a:pt x="1929" y="5630"/>
                    <a:pt x="1929" y="5097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151150" y="2378039"/>
              <a:ext cx="68042" cy="21012"/>
            </a:xfrm>
            <a:custGeom>
              <a:avLst/>
              <a:gdLst/>
              <a:ahLst/>
              <a:cxnLst/>
              <a:rect l="l" t="t" r="r" b="b"/>
              <a:pathLst>
                <a:path w="1930" h="596" extrusionOk="0">
                  <a:moveTo>
                    <a:pt x="120" y="0"/>
                  </a:moveTo>
                  <a:cubicBezTo>
                    <a:pt x="48" y="0"/>
                    <a:pt x="24" y="72"/>
                    <a:pt x="1" y="96"/>
                  </a:cubicBezTo>
                  <a:lnTo>
                    <a:pt x="1" y="596"/>
                  </a:lnTo>
                  <a:lnTo>
                    <a:pt x="1930" y="596"/>
                  </a:lnTo>
                  <a:lnTo>
                    <a:pt x="1930" y="96"/>
                  </a:lnTo>
                  <a:cubicBezTo>
                    <a:pt x="1930" y="72"/>
                    <a:pt x="1906" y="0"/>
                    <a:pt x="1834" y="0"/>
                  </a:cubicBezTo>
                  <a:close/>
                </a:path>
              </a:pathLst>
            </a:custGeom>
            <a:solidFill>
              <a:srgbClr val="FFC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278773" y="2314228"/>
              <a:ext cx="88173" cy="113380"/>
            </a:xfrm>
            <a:custGeom>
              <a:avLst/>
              <a:gdLst/>
              <a:ahLst/>
              <a:cxnLst/>
              <a:rect l="l" t="t" r="r" b="b"/>
              <a:pathLst>
                <a:path w="2501" h="3216" extrusionOk="0">
                  <a:moveTo>
                    <a:pt x="1263" y="1"/>
                  </a:moveTo>
                  <a:cubicBezTo>
                    <a:pt x="953" y="1"/>
                    <a:pt x="0" y="1287"/>
                    <a:pt x="0" y="1977"/>
                  </a:cubicBezTo>
                  <a:cubicBezTo>
                    <a:pt x="0" y="2644"/>
                    <a:pt x="572" y="3215"/>
                    <a:pt x="1263" y="3215"/>
                  </a:cubicBezTo>
                  <a:cubicBezTo>
                    <a:pt x="1953" y="3215"/>
                    <a:pt x="2501" y="2644"/>
                    <a:pt x="2501" y="1977"/>
                  </a:cubicBezTo>
                  <a:cubicBezTo>
                    <a:pt x="2501" y="1287"/>
                    <a:pt x="1548" y="1"/>
                    <a:pt x="1263" y="1"/>
                  </a:cubicBez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175511" y="2425880"/>
              <a:ext cx="130161" cy="130197"/>
            </a:xfrm>
            <a:custGeom>
              <a:avLst/>
              <a:gdLst/>
              <a:ahLst/>
              <a:cxnLst/>
              <a:rect l="l" t="t" r="r" b="b"/>
              <a:pathLst>
                <a:path w="3692" h="3693" extrusionOk="0">
                  <a:moveTo>
                    <a:pt x="1834" y="1"/>
                  </a:moveTo>
                  <a:cubicBezTo>
                    <a:pt x="810" y="1"/>
                    <a:pt x="0" y="834"/>
                    <a:pt x="0" y="1835"/>
                  </a:cubicBezTo>
                  <a:cubicBezTo>
                    <a:pt x="0" y="2859"/>
                    <a:pt x="834" y="3692"/>
                    <a:pt x="1834" y="3692"/>
                  </a:cubicBezTo>
                  <a:cubicBezTo>
                    <a:pt x="2882" y="3692"/>
                    <a:pt x="3691" y="2859"/>
                    <a:pt x="3691" y="1835"/>
                  </a:cubicBezTo>
                  <a:cubicBezTo>
                    <a:pt x="3691" y="834"/>
                    <a:pt x="2858" y="1"/>
                    <a:pt x="1834" y="1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217464" y="2467869"/>
              <a:ext cx="46219" cy="46219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44" y="1"/>
                  </a:moveTo>
                  <a:cubicBezTo>
                    <a:pt x="168" y="1"/>
                    <a:pt x="1" y="286"/>
                    <a:pt x="1" y="644"/>
                  </a:cubicBezTo>
                  <a:cubicBezTo>
                    <a:pt x="1" y="1001"/>
                    <a:pt x="168" y="1310"/>
                    <a:pt x="644" y="1310"/>
                  </a:cubicBezTo>
                  <a:cubicBezTo>
                    <a:pt x="1144" y="1310"/>
                    <a:pt x="1311" y="1001"/>
                    <a:pt x="1311" y="644"/>
                  </a:cubicBezTo>
                  <a:cubicBezTo>
                    <a:pt x="1311" y="286"/>
                    <a:pt x="1120" y="1"/>
                    <a:pt x="644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98180" y="2448549"/>
              <a:ext cx="84824" cy="84013"/>
            </a:xfrm>
            <a:custGeom>
              <a:avLst/>
              <a:gdLst/>
              <a:ahLst/>
              <a:cxnLst/>
              <a:rect l="l" t="t" r="r" b="b"/>
              <a:pathLst>
                <a:path w="2406" h="2383" extrusionOk="0">
                  <a:moveTo>
                    <a:pt x="1191" y="691"/>
                  </a:moveTo>
                  <a:cubicBezTo>
                    <a:pt x="1524" y="691"/>
                    <a:pt x="1691" y="858"/>
                    <a:pt x="1691" y="1192"/>
                  </a:cubicBezTo>
                  <a:cubicBezTo>
                    <a:pt x="1691" y="1525"/>
                    <a:pt x="1548" y="1692"/>
                    <a:pt x="1191" y="1692"/>
                  </a:cubicBezTo>
                  <a:cubicBezTo>
                    <a:pt x="858" y="1692"/>
                    <a:pt x="691" y="1525"/>
                    <a:pt x="691" y="1192"/>
                  </a:cubicBezTo>
                  <a:cubicBezTo>
                    <a:pt x="691" y="858"/>
                    <a:pt x="858" y="691"/>
                    <a:pt x="1191" y="691"/>
                  </a:cubicBezTo>
                  <a:close/>
                  <a:moveTo>
                    <a:pt x="1215" y="1"/>
                  </a:moveTo>
                  <a:cubicBezTo>
                    <a:pt x="1143" y="1"/>
                    <a:pt x="1048" y="72"/>
                    <a:pt x="1048" y="144"/>
                  </a:cubicBezTo>
                  <a:lnTo>
                    <a:pt x="1048" y="382"/>
                  </a:lnTo>
                  <a:cubicBezTo>
                    <a:pt x="929" y="429"/>
                    <a:pt x="810" y="453"/>
                    <a:pt x="715" y="501"/>
                  </a:cubicBezTo>
                  <a:lnTo>
                    <a:pt x="429" y="215"/>
                  </a:lnTo>
                  <a:cubicBezTo>
                    <a:pt x="393" y="179"/>
                    <a:pt x="351" y="162"/>
                    <a:pt x="313" y="162"/>
                  </a:cubicBezTo>
                  <a:cubicBezTo>
                    <a:pt x="274" y="162"/>
                    <a:pt x="238" y="179"/>
                    <a:pt x="215" y="215"/>
                  </a:cubicBezTo>
                  <a:cubicBezTo>
                    <a:pt x="143" y="263"/>
                    <a:pt x="143" y="358"/>
                    <a:pt x="215" y="429"/>
                  </a:cubicBezTo>
                  <a:lnTo>
                    <a:pt x="500" y="715"/>
                  </a:lnTo>
                  <a:cubicBezTo>
                    <a:pt x="453" y="811"/>
                    <a:pt x="429" y="930"/>
                    <a:pt x="381" y="1049"/>
                  </a:cubicBezTo>
                  <a:lnTo>
                    <a:pt x="143" y="1049"/>
                  </a:lnTo>
                  <a:cubicBezTo>
                    <a:pt x="72" y="1049"/>
                    <a:pt x="0" y="1096"/>
                    <a:pt x="0" y="1168"/>
                  </a:cubicBezTo>
                  <a:cubicBezTo>
                    <a:pt x="0" y="1263"/>
                    <a:pt x="72" y="1334"/>
                    <a:pt x="143" y="1334"/>
                  </a:cubicBezTo>
                  <a:lnTo>
                    <a:pt x="381" y="1334"/>
                  </a:lnTo>
                  <a:cubicBezTo>
                    <a:pt x="429" y="1454"/>
                    <a:pt x="453" y="1573"/>
                    <a:pt x="500" y="1668"/>
                  </a:cubicBezTo>
                  <a:lnTo>
                    <a:pt x="215" y="1977"/>
                  </a:lnTo>
                  <a:cubicBezTo>
                    <a:pt x="143" y="2025"/>
                    <a:pt x="143" y="2120"/>
                    <a:pt x="191" y="2168"/>
                  </a:cubicBezTo>
                  <a:cubicBezTo>
                    <a:pt x="216" y="2206"/>
                    <a:pt x="255" y="2231"/>
                    <a:pt x="301" y="2231"/>
                  </a:cubicBezTo>
                  <a:cubicBezTo>
                    <a:pt x="340" y="2231"/>
                    <a:pt x="385" y="2212"/>
                    <a:pt x="429" y="2168"/>
                  </a:cubicBezTo>
                  <a:lnTo>
                    <a:pt x="715" y="1882"/>
                  </a:lnTo>
                  <a:cubicBezTo>
                    <a:pt x="810" y="1930"/>
                    <a:pt x="929" y="1977"/>
                    <a:pt x="1048" y="2001"/>
                  </a:cubicBezTo>
                  <a:lnTo>
                    <a:pt x="1048" y="2239"/>
                  </a:lnTo>
                  <a:cubicBezTo>
                    <a:pt x="1048" y="2335"/>
                    <a:pt x="1096" y="2382"/>
                    <a:pt x="1167" y="2382"/>
                  </a:cubicBezTo>
                  <a:cubicBezTo>
                    <a:pt x="1262" y="2382"/>
                    <a:pt x="1334" y="2335"/>
                    <a:pt x="1334" y="2239"/>
                  </a:cubicBezTo>
                  <a:lnTo>
                    <a:pt x="1334" y="2001"/>
                  </a:lnTo>
                  <a:cubicBezTo>
                    <a:pt x="1453" y="1977"/>
                    <a:pt x="1572" y="1930"/>
                    <a:pt x="1667" y="1882"/>
                  </a:cubicBezTo>
                  <a:lnTo>
                    <a:pt x="1977" y="2168"/>
                  </a:lnTo>
                  <a:cubicBezTo>
                    <a:pt x="2007" y="2213"/>
                    <a:pt x="2056" y="2230"/>
                    <a:pt x="2101" y="2230"/>
                  </a:cubicBezTo>
                  <a:cubicBezTo>
                    <a:pt x="2126" y="2230"/>
                    <a:pt x="2150" y="2224"/>
                    <a:pt x="2167" y="2216"/>
                  </a:cubicBezTo>
                  <a:cubicBezTo>
                    <a:pt x="2239" y="2144"/>
                    <a:pt x="2263" y="2049"/>
                    <a:pt x="2167" y="1977"/>
                  </a:cubicBezTo>
                  <a:lnTo>
                    <a:pt x="1882" y="1668"/>
                  </a:lnTo>
                  <a:cubicBezTo>
                    <a:pt x="1929" y="1573"/>
                    <a:pt x="1977" y="1454"/>
                    <a:pt x="2001" y="1334"/>
                  </a:cubicBezTo>
                  <a:lnTo>
                    <a:pt x="2239" y="1334"/>
                  </a:lnTo>
                  <a:cubicBezTo>
                    <a:pt x="2286" y="1334"/>
                    <a:pt x="2382" y="1287"/>
                    <a:pt x="2382" y="1215"/>
                  </a:cubicBezTo>
                  <a:cubicBezTo>
                    <a:pt x="2405" y="1120"/>
                    <a:pt x="2334" y="1049"/>
                    <a:pt x="2239" y="1049"/>
                  </a:cubicBezTo>
                  <a:lnTo>
                    <a:pt x="2001" y="1049"/>
                  </a:lnTo>
                  <a:cubicBezTo>
                    <a:pt x="1977" y="930"/>
                    <a:pt x="1929" y="811"/>
                    <a:pt x="1882" y="715"/>
                  </a:cubicBezTo>
                  <a:lnTo>
                    <a:pt x="2167" y="429"/>
                  </a:lnTo>
                  <a:cubicBezTo>
                    <a:pt x="2239" y="358"/>
                    <a:pt x="2239" y="263"/>
                    <a:pt x="2215" y="215"/>
                  </a:cubicBezTo>
                  <a:cubicBezTo>
                    <a:pt x="2177" y="177"/>
                    <a:pt x="2132" y="152"/>
                    <a:pt x="2087" y="152"/>
                  </a:cubicBezTo>
                  <a:cubicBezTo>
                    <a:pt x="2048" y="152"/>
                    <a:pt x="2010" y="171"/>
                    <a:pt x="1977" y="215"/>
                  </a:cubicBezTo>
                  <a:lnTo>
                    <a:pt x="1667" y="501"/>
                  </a:lnTo>
                  <a:cubicBezTo>
                    <a:pt x="1572" y="453"/>
                    <a:pt x="1453" y="429"/>
                    <a:pt x="1334" y="382"/>
                  </a:cubicBezTo>
                  <a:lnTo>
                    <a:pt x="1334" y="144"/>
                  </a:lnTo>
                  <a:cubicBezTo>
                    <a:pt x="1334" y="72"/>
                    <a:pt x="1286" y="1"/>
                    <a:pt x="1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110007" y="2275623"/>
              <a:ext cx="200707" cy="366723"/>
            </a:xfrm>
            <a:custGeom>
              <a:avLst/>
              <a:gdLst/>
              <a:ahLst/>
              <a:cxnLst/>
              <a:rect l="l" t="t" r="r" b="b"/>
              <a:pathLst>
                <a:path w="5693" h="10402" extrusionOk="0">
                  <a:moveTo>
                    <a:pt x="3263" y="357"/>
                  </a:moveTo>
                  <a:cubicBezTo>
                    <a:pt x="3430" y="357"/>
                    <a:pt x="3501" y="476"/>
                    <a:pt x="3501" y="595"/>
                  </a:cubicBezTo>
                  <a:lnTo>
                    <a:pt x="3501" y="1096"/>
                  </a:lnTo>
                  <a:cubicBezTo>
                    <a:pt x="3501" y="1191"/>
                    <a:pt x="3573" y="1238"/>
                    <a:pt x="3668" y="1238"/>
                  </a:cubicBezTo>
                  <a:lnTo>
                    <a:pt x="3859" y="1238"/>
                  </a:lnTo>
                  <a:cubicBezTo>
                    <a:pt x="3906" y="1238"/>
                    <a:pt x="3930" y="1286"/>
                    <a:pt x="3930" y="1310"/>
                  </a:cubicBezTo>
                  <a:lnTo>
                    <a:pt x="3930" y="1810"/>
                  </a:lnTo>
                  <a:cubicBezTo>
                    <a:pt x="3930" y="1834"/>
                    <a:pt x="3906" y="1858"/>
                    <a:pt x="3859" y="1858"/>
                  </a:cubicBezTo>
                  <a:lnTo>
                    <a:pt x="334" y="1858"/>
                  </a:lnTo>
                  <a:lnTo>
                    <a:pt x="334" y="1810"/>
                  </a:lnTo>
                  <a:lnTo>
                    <a:pt x="334" y="1310"/>
                  </a:lnTo>
                  <a:cubicBezTo>
                    <a:pt x="334" y="1262"/>
                    <a:pt x="358" y="1238"/>
                    <a:pt x="382" y="1238"/>
                  </a:cubicBezTo>
                  <a:lnTo>
                    <a:pt x="3001" y="1238"/>
                  </a:lnTo>
                  <a:cubicBezTo>
                    <a:pt x="3097" y="1238"/>
                    <a:pt x="3168" y="1191"/>
                    <a:pt x="3168" y="1119"/>
                  </a:cubicBezTo>
                  <a:cubicBezTo>
                    <a:pt x="3168" y="1048"/>
                    <a:pt x="3097" y="953"/>
                    <a:pt x="3001" y="953"/>
                  </a:cubicBezTo>
                  <a:lnTo>
                    <a:pt x="715" y="953"/>
                  </a:lnTo>
                  <a:lnTo>
                    <a:pt x="715" y="595"/>
                  </a:lnTo>
                  <a:cubicBezTo>
                    <a:pt x="715" y="453"/>
                    <a:pt x="834" y="357"/>
                    <a:pt x="953" y="357"/>
                  </a:cubicBezTo>
                  <a:close/>
                  <a:moveTo>
                    <a:pt x="2954" y="3048"/>
                  </a:moveTo>
                  <a:lnTo>
                    <a:pt x="2954" y="3358"/>
                  </a:lnTo>
                  <a:lnTo>
                    <a:pt x="1310" y="3358"/>
                  </a:lnTo>
                  <a:lnTo>
                    <a:pt x="1310" y="3048"/>
                  </a:lnTo>
                  <a:close/>
                  <a:moveTo>
                    <a:pt x="3692" y="4406"/>
                  </a:moveTo>
                  <a:cubicBezTo>
                    <a:pt x="4621" y="4406"/>
                    <a:pt x="5383" y="5144"/>
                    <a:pt x="5383" y="6097"/>
                  </a:cubicBezTo>
                  <a:cubicBezTo>
                    <a:pt x="5383" y="7025"/>
                    <a:pt x="4645" y="7787"/>
                    <a:pt x="3692" y="7787"/>
                  </a:cubicBezTo>
                  <a:cubicBezTo>
                    <a:pt x="2763" y="7787"/>
                    <a:pt x="2001" y="7049"/>
                    <a:pt x="2001" y="6097"/>
                  </a:cubicBezTo>
                  <a:cubicBezTo>
                    <a:pt x="2001" y="5168"/>
                    <a:pt x="2739" y="4406"/>
                    <a:pt x="3692" y="4406"/>
                  </a:cubicBezTo>
                  <a:close/>
                  <a:moveTo>
                    <a:pt x="2954" y="3644"/>
                  </a:moveTo>
                  <a:lnTo>
                    <a:pt x="2954" y="4239"/>
                  </a:lnTo>
                  <a:cubicBezTo>
                    <a:pt x="2239" y="4549"/>
                    <a:pt x="1692" y="5263"/>
                    <a:pt x="1692" y="6097"/>
                  </a:cubicBezTo>
                  <a:cubicBezTo>
                    <a:pt x="1692" y="6930"/>
                    <a:pt x="2215" y="7644"/>
                    <a:pt x="2954" y="7930"/>
                  </a:cubicBezTo>
                  <a:lnTo>
                    <a:pt x="2954" y="8621"/>
                  </a:lnTo>
                  <a:cubicBezTo>
                    <a:pt x="2954" y="9082"/>
                    <a:pt x="2596" y="9432"/>
                    <a:pt x="2141" y="9432"/>
                  </a:cubicBezTo>
                  <a:cubicBezTo>
                    <a:pt x="2126" y="9432"/>
                    <a:pt x="2111" y="9431"/>
                    <a:pt x="2096" y="9431"/>
                  </a:cubicBezTo>
                  <a:cubicBezTo>
                    <a:pt x="1668" y="9407"/>
                    <a:pt x="1310" y="9050"/>
                    <a:pt x="1310" y="8597"/>
                  </a:cubicBezTo>
                  <a:lnTo>
                    <a:pt x="1310" y="3644"/>
                  </a:lnTo>
                  <a:close/>
                  <a:moveTo>
                    <a:pt x="977" y="0"/>
                  </a:moveTo>
                  <a:cubicBezTo>
                    <a:pt x="691" y="0"/>
                    <a:pt x="429" y="238"/>
                    <a:pt x="429" y="572"/>
                  </a:cubicBezTo>
                  <a:lnTo>
                    <a:pt x="429" y="929"/>
                  </a:lnTo>
                  <a:lnTo>
                    <a:pt x="358" y="929"/>
                  </a:lnTo>
                  <a:cubicBezTo>
                    <a:pt x="144" y="929"/>
                    <a:pt x="1" y="1072"/>
                    <a:pt x="1" y="1262"/>
                  </a:cubicBezTo>
                  <a:lnTo>
                    <a:pt x="1" y="1786"/>
                  </a:lnTo>
                  <a:cubicBezTo>
                    <a:pt x="1" y="1977"/>
                    <a:pt x="144" y="2143"/>
                    <a:pt x="358" y="2143"/>
                  </a:cubicBezTo>
                  <a:lnTo>
                    <a:pt x="429" y="2143"/>
                  </a:lnTo>
                  <a:lnTo>
                    <a:pt x="429" y="7883"/>
                  </a:lnTo>
                  <a:cubicBezTo>
                    <a:pt x="429" y="7978"/>
                    <a:pt x="477" y="8026"/>
                    <a:pt x="548" y="8026"/>
                  </a:cubicBezTo>
                  <a:cubicBezTo>
                    <a:pt x="620" y="8026"/>
                    <a:pt x="715" y="7978"/>
                    <a:pt x="715" y="7883"/>
                  </a:cubicBezTo>
                  <a:lnTo>
                    <a:pt x="715" y="2143"/>
                  </a:lnTo>
                  <a:lnTo>
                    <a:pt x="3549" y="2143"/>
                  </a:lnTo>
                  <a:lnTo>
                    <a:pt x="3549" y="4096"/>
                  </a:lnTo>
                  <a:cubicBezTo>
                    <a:pt x="3454" y="4096"/>
                    <a:pt x="3335" y="4144"/>
                    <a:pt x="3239" y="4168"/>
                  </a:cubicBezTo>
                  <a:lnTo>
                    <a:pt x="3239" y="3501"/>
                  </a:lnTo>
                  <a:lnTo>
                    <a:pt x="3239" y="2905"/>
                  </a:lnTo>
                  <a:cubicBezTo>
                    <a:pt x="3239" y="2810"/>
                    <a:pt x="3168" y="2739"/>
                    <a:pt x="3073" y="2739"/>
                  </a:cubicBezTo>
                  <a:lnTo>
                    <a:pt x="1168" y="2739"/>
                  </a:lnTo>
                  <a:cubicBezTo>
                    <a:pt x="1072" y="2739"/>
                    <a:pt x="977" y="2810"/>
                    <a:pt x="977" y="2905"/>
                  </a:cubicBezTo>
                  <a:lnTo>
                    <a:pt x="977" y="3501"/>
                  </a:lnTo>
                  <a:lnTo>
                    <a:pt x="977" y="8835"/>
                  </a:lnTo>
                  <a:cubicBezTo>
                    <a:pt x="977" y="9073"/>
                    <a:pt x="1072" y="9288"/>
                    <a:pt x="1263" y="9431"/>
                  </a:cubicBezTo>
                  <a:cubicBezTo>
                    <a:pt x="1538" y="9648"/>
                    <a:pt x="1827" y="9742"/>
                    <a:pt x="2095" y="9742"/>
                  </a:cubicBezTo>
                  <a:cubicBezTo>
                    <a:pt x="2708" y="9742"/>
                    <a:pt x="3216" y="9251"/>
                    <a:pt x="3216" y="8621"/>
                  </a:cubicBezTo>
                  <a:lnTo>
                    <a:pt x="3216" y="8026"/>
                  </a:lnTo>
                  <a:cubicBezTo>
                    <a:pt x="3311" y="8073"/>
                    <a:pt x="3430" y="8073"/>
                    <a:pt x="3525" y="8097"/>
                  </a:cubicBezTo>
                  <a:lnTo>
                    <a:pt x="3525" y="9240"/>
                  </a:lnTo>
                  <a:cubicBezTo>
                    <a:pt x="3525" y="9288"/>
                    <a:pt x="3525" y="9335"/>
                    <a:pt x="3478" y="9359"/>
                  </a:cubicBezTo>
                  <a:cubicBezTo>
                    <a:pt x="3037" y="9859"/>
                    <a:pt x="2548" y="10064"/>
                    <a:pt x="2104" y="10064"/>
                  </a:cubicBezTo>
                  <a:cubicBezTo>
                    <a:pt x="1301" y="10064"/>
                    <a:pt x="645" y="9395"/>
                    <a:pt x="691" y="8597"/>
                  </a:cubicBezTo>
                  <a:cubicBezTo>
                    <a:pt x="647" y="8544"/>
                    <a:pt x="593" y="8520"/>
                    <a:pt x="542" y="8520"/>
                  </a:cubicBezTo>
                  <a:cubicBezTo>
                    <a:pt x="457" y="8520"/>
                    <a:pt x="382" y="8588"/>
                    <a:pt x="382" y="8692"/>
                  </a:cubicBezTo>
                  <a:cubicBezTo>
                    <a:pt x="382" y="9634"/>
                    <a:pt x="1147" y="10401"/>
                    <a:pt x="2096" y="10401"/>
                  </a:cubicBezTo>
                  <a:cubicBezTo>
                    <a:pt x="2636" y="10401"/>
                    <a:pt x="3235" y="10154"/>
                    <a:pt x="3787" y="9550"/>
                  </a:cubicBezTo>
                  <a:cubicBezTo>
                    <a:pt x="3811" y="9526"/>
                    <a:pt x="3835" y="9454"/>
                    <a:pt x="3835" y="9431"/>
                  </a:cubicBezTo>
                  <a:lnTo>
                    <a:pt x="3835" y="8145"/>
                  </a:lnTo>
                  <a:cubicBezTo>
                    <a:pt x="4859" y="8049"/>
                    <a:pt x="5692" y="7216"/>
                    <a:pt x="5692" y="6144"/>
                  </a:cubicBezTo>
                  <a:cubicBezTo>
                    <a:pt x="5692" y="5073"/>
                    <a:pt x="4883" y="4191"/>
                    <a:pt x="3882" y="4096"/>
                  </a:cubicBezTo>
                  <a:lnTo>
                    <a:pt x="3882" y="2143"/>
                  </a:lnTo>
                  <a:lnTo>
                    <a:pt x="3930" y="2143"/>
                  </a:lnTo>
                  <a:cubicBezTo>
                    <a:pt x="4144" y="2143"/>
                    <a:pt x="4287" y="1977"/>
                    <a:pt x="4287" y="1786"/>
                  </a:cubicBezTo>
                  <a:lnTo>
                    <a:pt x="4287" y="1262"/>
                  </a:lnTo>
                  <a:cubicBezTo>
                    <a:pt x="4287" y="1072"/>
                    <a:pt x="4144" y="929"/>
                    <a:pt x="3930" y="929"/>
                  </a:cubicBezTo>
                  <a:lnTo>
                    <a:pt x="3882" y="929"/>
                  </a:lnTo>
                  <a:lnTo>
                    <a:pt x="3882" y="572"/>
                  </a:lnTo>
                  <a:cubicBezTo>
                    <a:pt x="3882" y="262"/>
                    <a:pt x="3644" y="0"/>
                    <a:pt x="3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232589" y="2482993"/>
              <a:ext cx="15160" cy="15124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215" y="0"/>
                  </a:moveTo>
                  <a:cubicBezTo>
                    <a:pt x="96" y="0"/>
                    <a:pt x="1" y="95"/>
                    <a:pt x="1" y="215"/>
                  </a:cubicBezTo>
                  <a:cubicBezTo>
                    <a:pt x="1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5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273731" y="2310032"/>
              <a:ext cx="99102" cy="122617"/>
            </a:xfrm>
            <a:custGeom>
              <a:avLst/>
              <a:gdLst/>
              <a:ahLst/>
              <a:cxnLst/>
              <a:rect l="l" t="t" r="r" b="b"/>
              <a:pathLst>
                <a:path w="2811" h="3478" extrusionOk="0">
                  <a:moveTo>
                    <a:pt x="1406" y="262"/>
                  </a:moveTo>
                  <a:cubicBezTo>
                    <a:pt x="1501" y="310"/>
                    <a:pt x="1739" y="501"/>
                    <a:pt x="2025" y="953"/>
                  </a:cubicBezTo>
                  <a:cubicBezTo>
                    <a:pt x="2334" y="1406"/>
                    <a:pt x="2501" y="1810"/>
                    <a:pt x="2501" y="2096"/>
                  </a:cubicBezTo>
                  <a:cubicBezTo>
                    <a:pt x="2501" y="2668"/>
                    <a:pt x="2025" y="3192"/>
                    <a:pt x="1406" y="3192"/>
                  </a:cubicBezTo>
                  <a:cubicBezTo>
                    <a:pt x="810" y="3192"/>
                    <a:pt x="310" y="2715"/>
                    <a:pt x="310" y="2096"/>
                  </a:cubicBezTo>
                  <a:cubicBezTo>
                    <a:pt x="310" y="1810"/>
                    <a:pt x="477" y="1406"/>
                    <a:pt x="786" y="953"/>
                  </a:cubicBezTo>
                  <a:cubicBezTo>
                    <a:pt x="1072" y="501"/>
                    <a:pt x="1310" y="310"/>
                    <a:pt x="1406" y="262"/>
                  </a:cubicBezTo>
                  <a:close/>
                  <a:moveTo>
                    <a:pt x="1406" y="0"/>
                  </a:moveTo>
                  <a:cubicBezTo>
                    <a:pt x="1096" y="0"/>
                    <a:pt x="691" y="596"/>
                    <a:pt x="548" y="786"/>
                  </a:cubicBezTo>
                  <a:cubicBezTo>
                    <a:pt x="382" y="1024"/>
                    <a:pt x="1" y="1620"/>
                    <a:pt x="1" y="2072"/>
                  </a:cubicBezTo>
                  <a:cubicBezTo>
                    <a:pt x="1" y="2858"/>
                    <a:pt x="620" y="3477"/>
                    <a:pt x="1406" y="3477"/>
                  </a:cubicBezTo>
                  <a:cubicBezTo>
                    <a:pt x="2168" y="3477"/>
                    <a:pt x="2811" y="2858"/>
                    <a:pt x="2811" y="2072"/>
                  </a:cubicBezTo>
                  <a:cubicBezTo>
                    <a:pt x="2811" y="1620"/>
                    <a:pt x="2453" y="1024"/>
                    <a:pt x="2263" y="786"/>
                  </a:cubicBezTo>
                  <a:cubicBezTo>
                    <a:pt x="2144" y="596"/>
                    <a:pt x="1691" y="0"/>
                    <a:pt x="14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189706" y="184802"/>
            <a:ext cx="627622" cy="622491"/>
            <a:chOff x="1536959" y="3504754"/>
            <a:chExt cx="362703" cy="361893"/>
          </a:xfrm>
        </p:grpSpPr>
        <p:sp>
          <p:nvSpPr>
            <p:cNvPr id="63" name="Google Shape;63;p2"/>
            <p:cNvSpPr/>
            <p:nvPr/>
          </p:nvSpPr>
          <p:spPr>
            <a:xfrm>
              <a:off x="1787129" y="3771564"/>
              <a:ext cx="49569" cy="28239"/>
            </a:xfrm>
            <a:custGeom>
              <a:avLst/>
              <a:gdLst/>
              <a:ahLst/>
              <a:cxnLst/>
              <a:rect l="l" t="t" r="r" b="b"/>
              <a:pathLst>
                <a:path w="1406" h="801" extrusionOk="0">
                  <a:moveTo>
                    <a:pt x="654" y="1"/>
                  </a:moveTo>
                  <a:cubicBezTo>
                    <a:pt x="627" y="1"/>
                    <a:pt x="600" y="2"/>
                    <a:pt x="572" y="5"/>
                  </a:cubicBezTo>
                  <a:cubicBezTo>
                    <a:pt x="239" y="77"/>
                    <a:pt x="1" y="410"/>
                    <a:pt x="1" y="696"/>
                  </a:cubicBezTo>
                  <a:lnTo>
                    <a:pt x="1" y="720"/>
                  </a:lnTo>
                  <a:cubicBezTo>
                    <a:pt x="1" y="773"/>
                    <a:pt x="28" y="800"/>
                    <a:pt x="61" y="800"/>
                  </a:cubicBezTo>
                  <a:cubicBezTo>
                    <a:pt x="72" y="800"/>
                    <a:pt x="84" y="797"/>
                    <a:pt x="96" y="791"/>
                  </a:cubicBezTo>
                  <a:cubicBezTo>
                    <a:pt x="298" y="720"/>
                    <a:pt x="495" y="684"/>
                    <a:pt x="694" y="684"/>
                  </a:cubicBezTo>
                  <a:cubicBezTo>
                    <a:pt x="894" y="684"/>
                    <a:pt x="1096" y="720"/>
                    <a:pt x="1311" y="791"/>
                  </a:cubicBezTo>
                  <a:cubicBezTo>
                    <a:pt x="1319" y="796"/>
                    <a:pt x="1328" y="797"/>
                    <a:pt x="1337" y="797"/>
                  </a:cubicBezTo>
                  <a:cubicBezTo>
                    <a:pt x="1374" y="797"/>
                    <a:pt x="1406" y="759"/>
                    <a:pt x="1406" y="720"/>
                  </a:cubicBezTo>
                  <a:lnTo>
                    <a:pt x="1406" y="696"/>
                  </a:lnTo>
                  <a:cubicBezTo>
                    <a:pt x="1406" y="317"/>
                    <a:pt x="1051" y="1"/>
                    <a:pt x="654" y="1"/>
                  </a:cubicBezTo>
                  <a:close/>
                </a:path>
              </a:pathLst>
            </a:custGeom>
            <a:solidFill>
              <a:srgbClr val="7D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801407" y="3771740"/>
              <a:ext cx="35290" cy="27957"/>
            </a:xfrm>
            <a:custGeom>
              <a:avLst/>
              <a:gdLst/>
              <a:ahLst/>
              <a:cxnLst/>
              <a:rect l="l" t="t" r="r" b="b"/>
              <a:pathLst>
                <a:path w="1001" h="793" extrusionOk="0">
                  <a:moveTo>
                    <a:pt x="310" y="0"/>
                  </a:moveTo>
                  <a:cubicBezTo>
                    <a:pt x="215" y="0"/>
                    <a:pt x="96" y="24"/>
                    <a:pt x="1" y="72"/>
                  </a:cubicBezTo>
                  <a:cubicBezTo>
                    <a:pt x="215" y="191"/>
                    <a:pt x="405" y="429"/>
                    <a:pt x="405" y="691"/>
                  </a:cubicBezTo>
                  <a:cubicBezTo>
                    <a:pt x="572" y="691"/>
                    <a:pt x="715" y="715"/>
                    <a:pt x="906" y="786"/>
                  </a:cubicBezTo>
                  <a:cubicBezTo>
                    <a:pt x="910" y="790"/>
                    <a:pt x="916" y="792"/>
                    <a:pt x="922" y="792"/>
                  </a:cubicBezTo>
                  <a:cubicBezTo>
                    <a:pt x="952" y="792"/>
                    <a:pt x="1001" y="750"/>
                    <a:pt x="1001" y="691"/>
                  </a:cubicBezTo>
                  <a:cubicBezTo>
                    <a:pt x="1001" y="334"/>
                    <a:pt x="667" y="0"/>
                    <a:pt x="310" y="0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8358" y="3566027"/>
              <a:ext cx="165452" cy="207405"/>
            </a:xfrm>
            <a:custGeom>
              <a:avLst/>
              <a:gdLst/>
              <a:ahLst/>
              <a:cxnLst/>
              <a:rect l="l" t="t" r="r" b="b"/>
              <a:pathLst>
                <a:path w="4693" h="5883" extrusionOk="0">
                  <a:moveTo>
                    <a:pt x="2358" y="1"/>
                  </a:moveTo>
                  <a:cubicBezTo>
                    <a:pt x="1049" y="1"/>
                    <a:pt x="1" y="1049"/>
                    <a:pt x="1" y="2358"/>
                  </a:cubicBezTo>
                  <a:cubicBezTo>
                    <a:pt x="1" y="3668"/>
                    <a:pt x="1049" y="5883"/>
                    <a:pt x="2358" y="5883"/>
                  </a:cubicBezTo>
                  <a:cubicBezTo>
                    <a:pt x="3668" y="5883"/>
                    <a:pt x="4692" y="3668"/>
                    <a:pt x="4692" y="2358"/>
                  </a:cubicBezTo>
                  <a:cubicBezTo>
                    <a:pt x="4692" y="1049"/>
                    <a:pt x="3668" y="1"/>
                    <a:pt x="2358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770347" y="3624762"/>
              <a:ext cx="81474" cy="70616"/>
            </a:xfrm>
            <a:custGeom>
              <a:avLst/>
              <a:gdLst/>
              <a:ahLst/>
              <a:cxnLst/>
              <a:rect l="l" t="t" r="r" b="b"/>
              <a:pathLst>
                <a:path w="2311" h="2003" extrusionOk="0">
                  <a:moveTo>
                    <a:pt x="655" y="1"/>
                  </a:moveTo>
                  <a:cubicBezTo>
                    <a:pt x="312" y="1"/>
                    <a:pt x="1" y="323"/>
                    <a:pt x="1" y="669"/>
                  </a:cubicBezTo>
                  <a:cubicBezTo>
                    <a:pt x="1" y="1288"/>
                    <a:pt x="1048" y="2002"/>
                    <a:pt x="1167" y="2002"/>
                  </a:cubicBezTo>
                  <a:cubicBezTo>
                    <a:pt x="1286" y="2002"/>
                    <a:pt x="2311" y="1312"/>
                    <a:pt x="2311" y="669"/>
                  </a:cubicBezTo>
                  <a:cubicBezTo>
                    <a:pt x="2311" y="311"/>
                    <a:pt x="2025" y="2"/>
                    <a:pt x="1668" y="2"/>
                  </a:cubicBezTo>
                  <a:cubicBezTo>
                    <a:pt x="1477" y="2"/>
                    <a:pt x="1334" y="73"/>
                    <a:pt x="1215" y="192"/>
                  </a:cubicBezTo>
                  <a:cubicBezTo>
                    <a:pt x="1203" y="204"/>
                    <a:pt x="1179" y="210"/>
                    <a:pt x="1156" y="210"/>
                  </a:cubicBezTo>
                  <a:cubicBezTo>
                    <a:pt x="1132" y="210"/>
                    <a:pt x="1108" y="204"/>
                    <a:pt x="1096" y="192"/>
                  </a:cubicBezTo>
                  <a:cubicBezTo>
                    <a:pt x="977" y="73"/>
                    <a:pt x="834" y="2"/>
                    <a:pt x="691" y="2"/>
                  </a:cubicBezTo>
                  <a:cubicBezTo>
                    <a:pt x="679" y="1"/>
                    <a:pt x="667" y="1"/>
                    <a:pt x="655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673784" y="3754923"/>
              <a:ext cx="55456" cy="32188"/>
            </a:xfrm>
            <a:custGeom>
              <a:avLst/>
              <a:gdLst/>
              <a:ahLst/>
              <a:cxnLst/>
              <a:rect l="l" t="t" r="r" b="b"/>
              <a:pathLst>
                <a:path w="1573" h="913" extrusionOk="0">
                  <a:moveTo>
                    <a:pt x="763" y="1"/>
                  </a:moveTo>
                  <a:cubicBezTo>
                    <a:pt x="358" y="1"/>
                    <a:pt x="1" y="358"/>
                    <a:pt x="1" y="787"/>
                  </a:cubicBezTo>
                  <a:lnTo>
                    <a:pt x="1" y="811"/>
                  </a:lnTo>
                  <a:cubicBezTo>
                    <a:pt x="1" y="882"/>
                    <a:pt x="48" y="906"/>
                    <a:pt x="120" y="906"/>
                  </a:cubicBezTo>
                  <a:cubicBezTo>
                    <a:pt x="346" y="834"/>
                    <a:pt x="566" y="799"/>
                    <a:pt x="787" y="799"/>
                  </a:cubicBezTo>
                  <a:cubicBezTo>
                    <a:pt x="1007" y="799"/>
                    <a:pt x="1227" y="834"/>
                    <a:pt x="1454" y="906"/>
                  </a:cubicBezTo>
                  <a:cubicBezTo>
                    <a:pt x="1466" y="910"/>
                    <a:pt x="1478" y="912"/>
                    <a:pt x="1489" y="912"/>
                  </a:cubicBezTo>
                  <a:cubicBezTo>
                    <a:pt x="1540" y="912"/>
                    <a:pt x="1573" y="869"/>
                    <a:pt x="1573" y="811"/>
                  </a:cubicBezTo>
                  <a:lnTo>
                    <a:pt x="1573" y="787"/>
                  </a:lnTo>
                  <a:cubicBezTo>
                    <a:pt x="1549" y="358"/>
                    <a:pt x="1215" y="1"/>
                    <a:pt x="763" y="1"/>
                  </a:cubicBezTo>
                  <a:close/>
                </a:path>
              </a:pathLst>
            </a:custGeom>
            <a:solidFill>
              <a:srgbClr val="DFB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09972" y="3526577"/>
              <a:ext cx="184771" cy="230074"/>
            </a:xfrm>
            <a:custGeom>
              <a:avLst/>
              <a:gdLst/>
              <a:ahLst/>
              <a:cxnLst/>
              <a:rect l="l" t="t" r="r" b="b"/>
              <a:pathLst>
                <a:path w="5241" h="6526" extrusionOk="0">
                  <a:moveTo>
                    <a:pt x="2621" y="0"/>
                  </a:moveTo>
                  <a:cubicBezTo>
                    <a:pt x="1144" y="0"/>
                    <a:pt x="1" y="1144"/>
                    <a:pt x="1" y="2620"/>
                  </a:cubicBezTo>
                  <a:cubicBezTo>
                    <a:pt x="1" y="4073"/>
                    <a:pt x="1192" y="6526"/>
                    <a:pt x="2621" y="6526"/>
                  </a:cubicBezTo>
                  <a:cubicBezTo>
                    <a:pt x="4049" y="6526"/>
                    <a:pt x="5240" y="4073"/>
                    <a:pt x="5240" y="2620"/>
                  </a:cubicBezTo>
                  <a:cubicBezTo>
                    <a:pt x="5240" y="1144"/>
                    <a:pt x="4049" y="0"/>
                    <a:pt x="2621" y="0"/>
                  </a:cubicBezTo>
                  <a:close/>
                </a:path>
              </a:pathLst>
            </a:custGeom>
            <a:solidFill>
              <a:srgbClr val="9C8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50304" y="3577379"/>
              <a:ext cx="103297" cy="96070"/>
            </a:xfrm>
            <a:custGeom>
              <a:avLst/>
              <a:gdLst/>
              <a:ahLst/>
              <a:cxnLst/>
              <a:rect l="l" t="t" r="r" b="b"/>
              <a:pathLst>
                <a:path w="2930" h="2725" extrusionOk="0">
                  <a:moveTo>
                    <a:pt x="1456" y="0"/>
                  </a:moveTo>
                  <a:cubicBezTo>
                    <a:pt x="1387" y="0"/>
                    <a:pt x="1322" y="36"/>
                    <a:pt x="1286" y="107"/>
                  </a:cubicBezTo>
                  <a:lnTo>
                    <a:pt x="1024" y="679"/>
                  </a:lnTo>
                  <a:cubicBezTo>
                    <a:pt x="1000" y="727"/>
                    <a:pt x="929" y="774"/>
                    <a:pt x="881" y="774"/>
                  </a:cubicBezTo>
                  <a:lnTo>
                    <a:pt x="238" y="869"/>
                  </a:lnTo>
                  <a:cubicBezTo>
                    <a:pt x="71" y="893"/>
                    <a:pt x="0" y="1108"/>
                    <a:pt x="119" y="1227"/>
                  </a:cubicBezTo>
                  <a:lnTo>
                    <a:pt x="572" y="1679"/>
                  </a:lnTo>
                  <a:cubicBezTo>
                    <a:pt x="643" y="1751"/>
                    <a:pt x="643" y="1798"/>
                    <a:pt x="643" y="1870"/>
                  </a:cubicBezTo>
                  <a:lnTo>
                    <a:pt x="524" y="2489"/>
                  </a:lnTo>
                  <a:cubicBezTo>
                    <a:pt x="485" y="2606"/>
                    <a:pt x="605" y="2722"/>
                    <a:pt x="728" y="2722"/>
                  </a:cubicBezTo>
                  <a:cubicBezTo>
                    <a:pt x="756" y="2722"/>
                    <a:pt x="784" y="2716"/>
                    <a:pt x="810" y="2703"/>
                  </a:cubicBezTo>
                  <a:lnTo>
                    <a:pt x="1381" y="2394"/>
                  </a:lnTo>
                  <a:cubicBezTo>
                    <a:pt x="1405" y="2382"/>
                    <a:pt x="1435" y="2376"/>
                    <a:pt x="1465" y="2376"/>
                  </a:cubicBezTo>
                  <a:cubicBezTo>
                    <a:pt x="1494" y="2376"/>
                    <a:pt x="1524" y="2382"/>
                    <a:pt x="1548" y="2394"/>
                  </a:cubicBezTo>
                  <a:lnTo>
                    <a:pt x="2120" y="2703"/>
                  </a:lnTo>
                  <a:cubicBezTo>
                    <a:pt x="2149" y="2718"/>
                    <a:pt x="2179" y="2724"/>
                    <a:pt x="2210" y="2724"/>
                  </a:cubicBezTo>
                  <a:cubicBezTo>
                    <a:pt x="2331" y="2724"/>
                    <a:pt x="2448" y="2622"/>
                    <a:pt x="2429" y="2489"/>
                  </a:cubicBezTo>
                  <a:lnTo>
                    <a:pt x="2310" y="1870"/>
                  </a:lnTo>
                  <a:cubicBezTo>
                    <a:pt x="2310" y="1798"/>
                    <a:pt x="2310" y="1727"/>
                    <a:pt x="2358" y="1679"/>
                  </a:cubicBezTo>
                  <a:lnTo>
                    <a:pt x="2810" y="1227"/>
                  </a:lnTo>
                  <a:cubicBezTo>
                    <a:pt x="2929" y="1108"/>
                    <a:pt x="2858" y="917"/>
                    <a:pt x="2691" y="869"/>
                  </a:cubicBezTo>
                  <a:lnTo>
                    <a:pt x="2072" y="774"/>
                  </a:lnTo>
                  <a:cubicBezTo>
                    <a:pt x="2000" y="750"/>
                    <a:pt x="1953" y="727"/>
                    <a:pt x="1905" y="679"/>
                  </a:cubicBezTo>
                  <a:lnTo>
                    <a:pt x="1643" y="107"/>
                  </a:lnTo>
                  <a:cubicBezTo>
                    <a:pt x="1596" y="36"/>
                    <a:pt x="1524" y="0"/>
                    <a:pt x="1456" y="0"/>
                  </a:cubicBezTo>
                  <a:close/>
                </a:path>
              </a:pathLst>
            </a:custGeom>
            <a:solidFill>
              <a:srgbClr val="F2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557936" y="3508949"/>
              <a:ext cx="69734" cy="34444"/>
            </a:xfrm>
            <a:custGeom>
              <a:avLst/>
              <a:gdLst/>
              <a:ahLst/>
              <a:cxnLst/>
              <a:rect l="l" t="t" r="r" b="b"/>
              <a:pathLst>
                <a:path w="1978" h="977" extrusionOk="0">
                  <a:moveTo>
                    <a:pt x="1001" y="0"/>
                  </a:moveTo>
                  <a:cubicBezTo>
                    <a:pt x="786" y="0"/>
                    <a:pt x="596" y="24"/>
                    <a:pt x="429" y="119"/>
                  </a:cubicBezTo>
                  <a:cubicBezTo>
                    <a:pt x="310" y="286"/>
                    <a:pt x="72" y="500"/>
                    <a:pt x="24" y="667"/>
                  </a:cubicBezTo>
                  <a:cubicBezTo>
                    <a:pt x="0" y="786"/>
                    <a:pt x="167" y="858"/>
                    <a:pt x="167" y="977"/>
                  </a:cubicBezTo>
                  <a:cubicBezTo>
                    <a:pt x="405" y="786"/>
                    <a:pt x="691" y="715"/>
                    <a:pt x="1001" y="715"/>
                  </a:cubicBezTo>
                  <a:cubicBezTo>
                    <a:pt x="1191" y="715"/>
                    <a:pt x="1382" y="739"/>
                    <a:pt x="1548" y="834"/>
                  </a:cubicBezTo>
                  <a:cubicBezTo>
                    <a:pt x="1644" y="882"/>
                    <a:pt x="1715" y="905"/>
                    <a:pt x="1787" y="977"/>
                  </a:cubicBezTo>
                  <a:cubicBezTo>
                    <a:pt x="1787" y="858"/>
                    <a:pt x="1977" y="762"/>
                    <a:pt x="1953" y="620"/>
                  </a:cubicBezTo>
                  <a:cubicBezTo>
                    <a:pt x="1906" y="477"/>
                    <a:pt x="1644" y="262"/>
                    <a:pt x="1548" y="119"/>
                  </a:cubicBezTo>
                  <a:cubicBezTo>
                    <a:pt x="1382" y="24"/>
                    <a:pt x="1191" y="0"/>
                    <a:pt x="1001" y="0"/>
                  </a:cubicBezTo>
                  <a:close/>
                </a:path>
              </a:pathLst>
            </a:custGeom>
            <a:solidFill>
              <a:srgbClr val="FF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542811" y="3513144"/>
              <a:ext cx="99102" cy="207194"/>
            </a:xfrm>
            <a:custGeom>
              <a:avLst/>
              <a:gdLst/>
              <a:ahLst/>
              <a:cxnLst/>
              <a:rect l="l" t="t" r="r" b="b"/>
              <a:pathLst>
                <a:path w="2811" h="5877" extrusionOk="0">
                  <a:moveTo>
                    <a:pt x="858" y="0"/>
                  </a:moveTo>
                  <a:lnTo>
                    <a:pt x="858" y="0"/>
                  </a:lnTo>
                  <a:cubicBezTo>
                    <a:pt x="668" y="48"/>
                    <a:pt x="525" y="167"/>
                    <a:pt x="406" y="286"/>
                  </a:cubicBezTo>
                  <a:cubicBezTo>
                    <a:pt x="144" y="548"/>
                    <a:pt x="1" y="905"/>
                    <a:pt x="1" y="1310"/>
                  </a:cubicBezTo>
                  <a:lnTo>
                    <a:pt x="1" y="1334"/>
                  </a:lnTo>
                  <a:cubicBezTo>
                    <a:pt x="25" y="2787"/>
                    <a:pt x="1906" y="5263"/>
                    <a:pt x="2382" y="5859"/>
                  </a:cubicBezTo>
                  <a:cubicBezTo>
                    <a:pt x="2394" y="5871"/>
                    <a:pt x="2412" y="5877"/>
                    <a:pt x="2427" y="5877"/>
                  </a:cubicBezTo>
                  <a:cubicBezTo>
                    <a:pt x="2442" y="5877"/>
                    <a:pt x="2454" y="5871"/>
                    <a:pt x="2454" y="5859"/>
                  </a:cubicBezTo>
                  <a:lnTo>
                    <a:pt x="2811" y="5001"/>
                  </a:lnTo>
                  <a:lnTo>
                    <a:pt x="2811" y="4930"/>
                  </a:lnTo>
                  <a:lnTo>
                    <a:pt x="1430" y="2763"/>
                  </a:lnTo>
                  <a:lnTo>
                    <a:pt x="906" y="1977"/>
                  </a:lnTo>
                  <a:cubicBezTo>
                    <a:pt x="906" y="1977"/>
                    <a:pt x="239" y="882"/>
                    <a:pt x="858" y="0"/>
                  </a:cubicBez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43658" y="3513144"/>
              <a:ext cx="99948" cy="207194"/>
            </a:xfrm>
            <a:custGeom>
              <a:avLst/>
              <a:gdLst/>
              <a:ahLst/>
              <a:cxnLst/>
              <a:rect l="l" t="t" r="r" b="b"/>
              <a:pathLst>
                <a:path w="2835" h="5877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2168" y="286"/>
                    <a:pt x="2215" y="596"/>
                    <a:pt x="2215" y="858"/>
                  </a:cubicBezTo>
                  <a:cubicBezTo>
                    <a:pt x="2215" y="1453"/>
                    <a:pt x="1906" y="1977"/>
                    <a:pt x="1906" y="1977"/>
                  </a:cubicBezTo>
                  <a:lnTo>
                    <a:pt x="1406" y="2763"/>
                  </a:lnTo>
                  <a:lnTo>
                    <a:pt x="1" y="4930"/>
                  </a:lnTo>
                  <a:lnTo>
                    <a:pt x="1" y="5001"/>
                  </a:lnTo>
                  <a:lnTo>
                    <a:pt x="358" y="5859"/>
                  </a:lnTo>
                  <a:cubicBezTo>
                    <a:pt x="358" y="5871"/>
                    <a:pt x="370" y="5877"/>
                    <a:pt x="388" y="5877"/>
                  </a:cubicBezTo>
                  <a:cubicBezTo>
                    <a:pt x="405" y="5877"/>
                    <a:pt x="429" y="5871"/>
                    <a:pt x="453" y="5859"/>
                  </a:cubicBezTo>
                  <a:cubicBezTo>
                    <a:pt x="929" y="5263"/>
                    <a:pt x="2787" y="2787"/>
                    <a:pt x="2835" y="1334"/>
                  </a:cubicBezTo>
                  <a:lnTo>
                    <a:pt x="2835" y="1310"/>
                  </a:lnTo>
                  <a:cubicBezTo>
                    <a:pt x="2835" y="905"/>
                    <a:pt x="2644" y="548"/>
                    <a:pt x="2430" y="286"/>
                  </a:cubicBezTo>
                  <a:cubicBezTo>
                    <a:pt x="2311" y="167"/>
                    <a:pt x="2168" y="48"/>
                    <a:pt x="1977" y="0"/>
                  </a:cubicBezTo>
                  <a:close/>
                </a:path>
              </a:pathLst>
            </a:custGeom>
            <a:solidFill>
              <a:srgbClr val="FFC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45262" y="3570222"/>
              <a:ext cx="109996" cy="106787"/>
            </a:xfrm>
            <a:custGeom>
              <a:avLst/>
              <a:gdLst/>
              <a:ahLst/>
              <a:cxnLst/>
              <a:rect l="l" t="t" r="r" b="b"/>
              <a:pathLst>
                <a:path w="3120" h="3029" extrusionOk="0">
                  <a:moveTo>
                    <a:pt x="1643" y="334"/>
                  </a:moveTo>
                  <a:cubicBezTo>
                    <a:pt x="1667" y="334"/>
                    <a:pt x="1667" y="334"/>
                    <a:pt x="1691" y="358"/>
                  </a:cubicBezTo>
                  <a:lnTo>
                    <a:pt x="1977" y="930"/>
                  </a:lnTo>
                  <a:cubicBezTo>
                    <a:pt x="2024" y="1025"/>
                    <a:pt x="2120" y="1120"/>
                    <a:pt x="2239" y="1120"/>
                  </a:cubicBezTo>
                  <a:lnTo>
                    <a:pt x="2858" y="1192"/>
                  </a:lnTo>
                  <a:cubicBezTo>
                    <a:pt x="2882" y="1192"/>
                    <a:pt x="2882" y="1239"/>
                    <a:pt x="2882" y="1239"/>
                  </a:cubicBezTo>
                  <a:cubicBezTo>
                    <a:pt x="2858" y="1263"/>
                    <a:pt x="2858" y="1287"/>
                    <a:pt x="2834" y="1287"/>
                  </a:cubicBezTo>
                  <a:lnTo>
                    <a:pt x="2382" y="1739"/>
                  </a:lnTo>
                  <a:cubicBezTo>
                    <a:pt x="2286" y="1835"/>
                    <a:pt x="2263" y="1954"/>
                    <a:pt x="2286" y="2025"/>
                  </a:cubicBezTo>
                  <a:lnTo>
                    <a:pt x="2405" y="2668"/>
                  </a:lnTo>
                  <a:cubicBezTo>
                    <a:pt x="2405" y="2692"/>
                    <a:pt x="2405" y="2692"/>
                    <a:pt x="2382" y="2716"/>
                  </a:cubicBezTo>
                  <a:cubicBezTo>
                    <a:pt x="2382" y="2716"/>
                    <a:pt x="2371" y="2726"/>
                    <a:pt x="2357" y="2726"/>
                  </a:cubicBezTo>
                  <a:cubicBezTo>
                    <a:pt x="2350" y="2726"/>
                    <a:pt x="2342" y="2724"/>
                    <a:pt x="2334" y="2716"/>
                  </a:cubicBezTo>
                  <a:lnTo>
                    <a:pt x="1762" y="2430"/>
                  </a:lnTo>
                  <a:cubicBezTo>
                    <a:pt x="1691" y="2382"/>
                    <a:pt x="1643" y="2382"/>
                    <a:pt x="1620" y="2382"/>
                  </a:cubicBezTo>
                  <a:cubicBezTo>
                    <a:pt x="1548" y="2382"/>
                    <a:pt x="1500" y="2382"/>
                    <a:pt x="1453" y="2430"/>
                  </a:cubicBezTo>
                  <a:lnTo>
                    <a:pt x="905" y="2716"/>
                  </a:lnTo>
                  <a:lnTo>
                    <a:pt x="834" y="2716"/>
                  </a:lnTo>
                  <a:cubicBezTo>
                    <a:pt x="810" y="2716"/>
                    <a:pt x="810" y="2692"/>
                    <a:pt x="810" y="2668"/>
                  </a:cubicBezTo>
                  <a:lnTo>
                    <a:pt x="929" y="2025"/>
                  </a:lnTo>
                  <a:cubicBezTo>
                    <a:pt x="953" y="1906"/>
                    <a:pt x="905" y="1787"/>
                    <a:pt x="834" y="1739"/>
                  </a:cubicBezTo>
                  <a:lnTo>
                    <a:pt x="381" y="1287"/>
                  </a:lnTo>
                  <a:cubicBezTo>
                    <a:pt x="357" y="1263"/>
                    <a:pt x="357" y="1263"/>
                    <a:pt x="381" y="1239"/>
                  </a:cubicBezTo>
                  <a:cubicBezTo>
                    <a:pt x="381" y="1239"/>
                    <a:pt x="381" y="1192"/>
                    <a:pt x="429" y="1192"/>
                  </a:cubicBezTo>
                  <a:lnTo>
                    <a:pt x="1048" y="1120"/>
                  </a:lnTo>
                  <a:cubicBezTo>
                    <a:pt x="1167" y="1072"/>
                    <a:pt x="1262" y="1025"/>
                    <a:pt x="1310" y="930"/>
                  </a:cubicBezTo>
                  <a:lnTo>
                    <a:pt x="1572" y="358"/>
                  </a:lnTo>
                  <a:cubicBezTo>
                    <a:pt x="1572" y="334"/>
                    <a:pt x="1620" y="334"/>
                    <a:pt x="1643" y="334"/>
                  </a:cubicBezTo>
                  <a:close/>
                  <a:moveTo>
                    <a:pt x="1572" y="1"/>
                  </a:moveTo>
                  <a:cubicBezTo>
                    <a:pt x="1429" y="1"/>
                    <a:pt x="1310" y="96"/>
                    <a:pt x="1262" y="215"/>
                  </a:cubicBezTo>
                  <a:lnTo>
                    <a:pt x="977" y="787"/>
                  </a:lnTo>
                  <a:lnTo>
                    <a:pt x="953" y="811"/>
                  </a:lnTo>
                  <a:lnTo>
                    <a:pt x="334" y="906"/>
                  </a:lnTo>
                  <a:cubicBezTo>
                    <a:pt x="214" y="930"/>
                    <a:pt x="95" y="1025"/>
                    <a:pt x="24" y="1144"/>
                  </a:cubicBezTo>
                  <a:cubicBezTo>
                    <a:pt x="0" y="1263"/>
                    <a:pt x="24" y="1406"/>
                    <a:pt x="119" y="1501"/>
                  </a:cubicBezTo>
                  <a:lnTo>
                    <a:pt x="572" y="1954"/>
                  </a:lnTo>
                  <a:cubicBezTo>
                    <a:pt x="572" y="1954"/>
                    <a:pt x="596" y="1977"/>
                    <a:pt x="572" y="1977"/>
                  </a:cubicBezTo>
                  <a:lnTo>
                    <a:pt x="453" y="2597"/>
                  </a:lnTo>
                  <a:cubicBezTo>
                    <a:pt x="429" y="2716"/>
                    <a:pt x="476" y="2859"/>
                    <a:pt x="596" y="2954"/>
                  </a:cubicBezTo>
                  <a:cubicBezTo>
                    <a:pt x="659" y="3005"/>
                    <a:pt x="723" y="3029"/>
                    <a:pt x="787" y="3029"/>
                  </a:cubicBezTo>
                  <a:cubicBezTo>
                    <a:pt x="842" y="3029"/>
                    <a:pt x="897" y="3011"/>
                    <a:pt x="953" y="2978"/>
                  </a:cubicBezTo>
                  <a:lnTo>
                    <a:pt x="1524" y="2692"/>
                  </a:lnTo>
                  <a:lnTo>
                    <a:pt x="1572" y="2692"/>
                  </a:lnTo>
                  <a:lnTo>
                    <a:pt x="2143" y="2978"/>
                  </a:lnTo>
                  <a:cubicBezTo>
                    <a:pt x="2215" y="3025"/>
                    <a:pt x="2263" y="3025"/>
                    <a:pt x="2334" y="3025"/>
                  </a:cubicBezTo>
                  <a:cubicBezTo>
                    <a:pt x="2382" y="3025"/>
                    <a:pt x="2477" y="2978"/>
                    <a:pt x="2524" y="2954"/>
                  </a:cubicBezTo>
                  <a:cubicBezTo>
                    <a:pt x="2644" y="2859"/>
                    <a:pt x="2691" y="2739"/>
                    <a:pt x="2691" y="2597"/>
                  </a:cubicBezTo>
                  <a:lnTo>
                    <a:pt x="2572" y="1977"/>
                  </a:lnTo>
                  <a:lnTo>
                    <a:pt x="2572" y="1954"/>
                  </a:lnTo>
                  <a:lnTo>
                    <a:pt x="3001" y="1501"/>
                  </a:lnTo>
                  <a:cubicBezTo>
                    <a:pt x="3096" y="1406"/>
                    <a:pt x="3120" y="1263"/>
                    <a:pt x="3096" y="1144"/>
                  </a:cubicBezTo>
                  <a:cubicBezTo>
                    <a:pt x="3072" y="1025"/>
                    <a:pt x="2977" y="930"/>
                    <a:pt x="2834" y="906"/>
                  </a:cubicBezTo>
                  <a:lnTo>
                    <a:pt x="2215" y="811"/>
                  </a:lnTo>
                  <a:cubicBezTo>
                    <a:pt x="2167" y="811"/>
                    <a:pt x="2167" y="811"/>
                    <a:pt x="2167" y="787"/>
                  </a:cubicBezTo>
                  <a:lnTo>
                    <a:pt x="1905" y="215"/>
                  </a:lnTo>
                  <a:cubicBezTo>
                    <a:pt x="1858" y="96"/>
                    <a:pt x="1739" y="1"/>
                    <a:pt x="1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36959" y="3504754"/>
              <a:ext cx="362703" cy="361893"/>
            </a:xfrm>
            <a:custGeom>
              <a:avLst/>
              <a:gdLst/>
              <a:ahLst/>
              <a:cxnLst/>
              <a:rect l="l" t="t" r="r" b="b"/>
              <a:pathLst>
                <a:path w="10288" h="10265" extrusionOk="0">
                  <a:moveTo>
                    <a:pt x="1703" y="277"/>
                  </a:moveTo>
                  <a:cubicBezTo>
                    <a:pt x="1810" y="277"/>
                    <a:pt x="1917" y="304"/>
                    <a:pt x="2024" y="358"/>
                  </a:cubicBezTo>
                  <a:cubicBezTo>
                    <a:pt x="2120" y="500"/>
                    <a:pt x="2191" y="643"/>
                    <a:pt x="2215" y="834"/>
                  </a:cubicBezTo>
                  <a:cubicBezTo>
                    <a:pt x="2000" y="739"/>
                    <a:pt x="1786" y="715"/>
                    <a:pt x="1596" y="715"/>
                  </a:cubicBezTo>
                  <a:cubicBezTo>
                    <a:pt x="1357" y="715"/>
                    <a:pt x="1143" y="762"/>
                    <a:pt x="929" y="858"/>
                  </a:cubicBezTo>
                  <a:cubicBezTo>
                    <a:pt x="953" y="715"/>
                    <a:pt x="1024" y="524"/>
                    <a:pt x="1119" y="381"/>
                  </a:cubicBezTo>
                  <a:cubicBezTo>
                    <a:pt x="1262" y="310"/>
                    <a:pt x="1405" y="286"/>
                    <a:pt x="1596" y="286"/>
                  </a:cubicBezTo>
                  <a:cubicBezTo>
                    <a:pt x="1631" y="280"/>
                    <a:pt x="1667" y="277"/>
                    <a:pt x="1703" y="277"/>
                  </a:cubicBezTo>
                  <a:close/>
                  <a:moveTo>
                    <a:pt x="1596" y="1001"/>
                  </a:moveTo>
                  <a:cubicBezTo>
                    <a:pt x="1762" y="1001"/>
                    <a:pt x="1953" y="1024"/>
                    <a:pt x="2096" y="1120"/>
                  </a:cubicBezTo>
                  <a:cubicBezTo>
                    <a:pt x="2143" y="1143"/>
                    <a:pt x="2215" y="1167"/>
                    <a:pt x="2239" y="1215"/>
                  </a:cubicBezTo>
                  <a:cubicBezTo>
                    <a:pt x="2215" y="1715"/>
                    <a:pt x="1977" y="2144"/>
                    <a:pt x="1953" y="2167"/>
                  </a:cubicBezTo>
                  <a:lnTo>
                    <a:pt x="1596" y="2739"/>
                  </a:lnTo>
                  <a:lnTo>
                    <a:pt x="1238" y="2167"/>
                  </a:lnTo>
                  <a:cubicBezTo>
                    <a:pt x="1191" y="2144"/>
                    <a:pt x="953" y="1691"/>
                    <a:pt x="929" y="1191"/>
                  </a:cubicBezTo>
                  <a:cubicBezTo>
                    <a:pt x="1143" y="1072"/>
                    <a:pt x="1357" y="1001"/>
                    <a:pt x="1596" y="1001"/>
                  </a:cubicBezTo>
                  <a:close/>
                  <a:moveTo>
                    <a:pt x="667" y="667"/>
                  </a:moveTo>
                  <a:cubicBezTo>
                    <a:pt x="453" y="1501"/>
                    <a:pt x="929" y="2286"/>
                    <a:pt x="953" y="2334"/>
                  </a:cubicBezTo>
                  <a:lnTo>
                    <a:pt x="1405" y="3025"/>
                  </a:lnTo>
                  <a:lnTo>
                    <a:pt x="1024" y="3620"/>
                  </a:lnTo>
                  <a:cubicBezTo>
                    <a:pt x="572" y="2763"/>
                    <a:pt x="333" y="2072"/>
                    <a:pt x="310" y="1596"/>
                  </a:cubicBezTo>
                  <a:lnTo>
                    <a:pt x="310" y="1572"/>
                  </a:lnTo>
                  <a:cubicBezTo>
                    <a:pt x="310" y="1239"/>
                    <a:pt x="429" y="905"/>
                    <a:pt x="667" y="667"/>
                  </a:cubicBezTo>
                  <a:close/>
                  <a:moveTo>
                    <a:pt x="8299" y="3590"/>
                  </a:moveTo>
                  <a:cubicBezTo>
                    <a:pt x="8326" y="3590"/>
                    <a:pt x="8354" y="3592"/>
                    <a:pt x="8383" y="3596"/>
                  </a:cubicBezTo>
                  <a:cubicBezTo>
                    <a:pt x="8621" y="3620"/>
                    <a:pt x="8788" y="3834"/>
                    <a:pt x="8788" y="4096"/>
                  </a:cubicBezTo>
                  <a:cubicBezTo>
                    <a:pt x="8788" y="4311"/>
                    <a:pt x="8645" y="4573"/>
                    <a:pt x="8335" y="4882"/>
                  </a:cubicBezTo>
                  <a:cubicBezTo>
                    <a:pt x="8097" y="5120"/>
                    <a:pt x="7859" y="5263"/>
                    <a:pt x="7787" y="5287"/>
                  </a:cubicBezTo>
                  <a:cubicBezTo>
                    <a:pt x="7692" y="5239"/>
                    <a:pt x="7383" y="5049"/>
                    <a:pt x="7121" y="4787"/>
                  </a:cubicBezTo>
                  <a:cubicBezTo>
                    <a:pt x="7263" y="4406"/>
                    <a:pt x="7359" y="3977"/>
                    <a:pt x="7383" y="3620"/>
                  </a:cubicBezTo>
                  <a:cubicBezTo>
                    <a:pt x="7478" y="3620"/>
                    <a:pt x="7573" y="3644"/>
                    <a:pt x="7621" y="3715"/>
                  </a:cubicBezTo>
                  <a:cubicBezTo>
                    <a:pt x="7668" y="3763"/>
                    <a:pt x="7728" y="3787"/>
                    <a:pt x="7787" y="3787"/>
                  </a:cubicBezTo>
                  <a:cubicBezTo>
                    <a:pt x="7847" y="3787"/>
                    <a:pt x="7906" y="3763"/>
                    <a:pt x="7954" y="3715"/>
                  </a:cubicBezTo>
                  <a:cubicBezTo>
                    <a:pt x="8053" y="3636"/>
                    <a:pt x="8168" y="3590"/>
                    <a:pt x="8299" y="3590"/>
                  </a:cubicBezTo>
                  <a:close/>
                  <a:moveTo>
                    <a:pt x="2143" y="4192"/>
                  </a:moveTo>
                  <a:lnTo>
                    <a:pt x="2834" y="5239"/>
                  </a:lnTo>
                  <a:lnTo>
                    <a:pt x="2572" y="5906"/>
                  </a:lnTo>
                  <a:cubicBezTo>
                    <a:pt x="2382" y="5668"/>
                    <a:pt x="2096" y="5287"/>
                    <a:pt x="1762" y="4811"/>
                  </a:cubicBezTo>
                  <a:cubicBezTo>
                    <a:pt x="1881" y="4596"/>
                    <a:pt x="2024" y="4406"/>
                    <a:pt x="2143" y="4192"/>
                  </a:cubicBezTo>
                  <a:close/>
                  <a:moveTo>
                    <a:pt x="4644" y="786"/>
                  </a:moveTo>
                  <a:cubicBezTo>
                    <a:pt x="6025" y="786"/>
                    <a:pt x="7121" y="1882"/>
                    <a:pt x="7121" y="3263"/>
                  </a:cubicBezTo>
                  <a:cubicBezTo>
                    <a:pt x="7121" y="4644"/>
                    <a:pt x="6001" y="6978"/>
                    <a:pt x="4692" y="6978"/>
                  </a:cubicBezTo>
                  <a:cubicBezTo>
                    <a:pt x="4120" y="6978"/>
                    <a:pt x="3501" y="6502"/>
                    <a:pt x="2977" y="5716"/>
                  </a:cubicBezTo>
                  <a:lnTo>
                    <a:pt x="3144" y="5311"/>
                  </a:lnTo>
                  <a:cubicBezTo>
                    <a:pt x="3167" y="5263"/>
                    <a:pt x="3167" y="5168"/>
                    <a:pt x="3096" y="5144"/>
                  </a:cubicBezTo>
                  <a:lnTo>
                    <a:pt x="2310" y="3906"/>
                  </a:lnTo>
                  <a:cubicBezTo>
                    <a:pt x="2739" y="3120"/>
                    <a:pt x="3096" y="2286"/>
                    <a:pt x="3144" y="1620"/>
                  </a:cubicBezTo>
                  <a:lnTo>
                    <a:pt x="3144" y="1572"/>
                  </a:lnTo>
                  <a:cubicBezTo>
                    <a:pt x="3144" y="1477"/>
                    <a:pt x="3144" y="1405"/>
                    <a:pt x="3096" y="1334"/>
                  </a:cubicBezTo>
                  <a:cubicBezTo>
                    <a:pt x="3548" y="977"/>
                    <a:pt x="4096" y="786"/>
                    <a:pt x="4644" y="786"/>
                  </a:cubicBezTo>
                  <a:close/>
                  <a:moveTo>
                    <a:pt x="4834" y="7287"/>
                  </a:moveTo>
                  <a:cubicBezTo>
                    <a:pt x="5073" y="7335"/>
                    <a:pt x="5239" y="7549"/>
                    <a:pt x="5311" y="7811"/>
                  </a:cubicBezTo>
                  <a:cubicBezTo>
                    <a:pt x="5096" y="7752"/>
                    <a:pt x="4888" y="7722"/>
                    <a:pt x="4680" y="7722"/>
                  </a:cubicBezTo>
                  <a:cubicBezTo>
                    <a:pt x="4471" y="7722"/>
                    <a:pt x="4263" y="7752"/>
                    <a:pt x="4049" y="7811"/>
                  </a:cubicBezTo>
                  <a:cubicBezTo>
                    <a:pt x="4096" y="7549"/>
                    <a:pt x="4263" y="7335"/>
                    <a:pt x="4525" y="7287"/>
                  </a:cubicBezTo>
                  <a:close/>
                  <a:moveTo>
                    <a:pt x="7906" y="7764"/>
                  </a:moveTo>
                  <a:cubicBezTo>
                    <a:pt x="8145" y="7788"/>
                    <a:pt x="8288" y="7978"/>
                    <a:pt x="8311" y="8216"/>
                  </a:cubicBezTo>
                  <a:cubicBezTo>
                    <a:pt x="8133" y="8169"/>
                    <a:pt x="7954" y="8145"/>
                    <a:pt x="7776" y="8145"/>
                  </a:cubicBezTo>
                  <a:cubicBezTo>
                    <a:pt x="7597" y="8145"/>
                    <a:pt x="7418" y="8169"/>
                    <a:pt x="7240" y="8216"/>
                  </a:cubicBezTo>
                  <a:cubicBezTo>
                    <a:pt x="7263" y="8002"/>
                    <a:pt x="7454" y="7811"/>
                    <a:pt x="7668" y="7764"/>
                  </a:cubicBezTo>
                  <a:close/>
                  <a:moveTo>
                    <a:pt x="1596" y="0"/>
                  </a:moveTo>
                  <a:cubicBezTo>
                    <a:pt x="1381" y="0"/>
                    <a:pt x="1167" y="24"/>
                    <a:pt x="953" y="119"/>
                  </a:cubicBezTo>
                  <a:cubicBezTo>
                    <a:pt x="786" y="191"/>
                    <a:pt x="595" y="286"/>
                    <a:pt x="476" y="429"/>
                  </a:cubicBezTo>
                  <a:cubicBezTo>
                    <a:pt x="191" y="739"/>
                    <a:pt x="0" y="1120"/>
                    <a:pt x="0" y="1572"/>
                  </a:cubicBezTo>
                  <a:lnTo>
                    <a:pt x="0" y="1596"/>
                  </a:lnTo>
                  <a:cubicBezTo>
                    <a:pt x="0" y="2167"/>
                    <a:pt x="310" y="2977"/>
                    <a:pt x="834" y="3930"/>
                  </a:cubicBezTo>
                  <a:lnTo>
                    <a:pt x="667" y="4192"/>
                  </a:lnTo>
                  <a:cubicBezTo>
                    <a:pt x="643" y="4239"/>
                    <a:pt x="643" y="4335"/>
                    <a:pt x="691" y="4358"/>
                  </a:cubicBezTo>
                  <a:cubicBezTo>
                    <a:pt x="724" y="4391"/>
                    <a:pt x="767" y="4409"/>
                    <a:pt x="809" y="4409"/>
                  </a:cubicBezTo>
                  <a:cubicBezTo>
                    <a:pt x="857" y="4409"/>
                    <a:pt x="903" y="4386"/>
                    <a:pt x="929" y="4335"/>
                  </a:cubicBezTo>
                  <a:lnTo>
                    <a:pt x="2215" y="2334"/>
                  </a:lnTo>
                  <a:cubicBezTo>
                    <a:pt x="2215" y="2310"/>
                    <a:pt x="2572" y="1786"/>
                    <a:pt x="2572" y="1120"/>
                  </a:cubicBezTo>
                  <a:cubicBezTo>
                    <a:pt x="2572" y="977"/>
                    <a:pt x="2548" y="834"/>
                    <a:pt x="2501" y="667"/>
                  </a:cubicBezTo>
                  <a:lnTo>
                    <a:pt x="2501" y="667"/>
                  </a:lnTo>
                  <a:cubicBezTo>
                    <a:pt x="2739" y="905"/>
                    <a:pt x="2858" y="1239"/>
                    <a:pt x="2858" y="1572"/>
                  </a:cubicBezTo>
                  <a:lnTo>
                    <a:pt x="2858" y="1596"/>
                  </a:lnTo>
                  <a:cubicBezTo>
                    <a:pt x="2834" y="2929"/>
                    <a:pt x="1143" y="5239"/>
                    <a:pt x="595" y="5906"/>
                  </a:cubicBezTo>
                  <a:lnTo>
                    <a:pt x="333" y="5263"/>
                  </a:lnTo>
                  <a:lnTo>
                    <a:pt x="548" y="4930"/>
                  </a:lnTo>
                  <a:cubicBezTo>
                    <a:pt x="595" y="4882"/>
                    <a:pt x="572" y="4787"/>
                    <a:pt x="476" y="4716"/>
                  </a:cubicBezTo>
                  <a:cubicBezTo>
                    <a:pt x="460" y="4700"/>
                    <a:pt x="439" y="4692"/>
                    <a:pt x="416" y="4692"/>
                  </a:cubicBezTo>
                  <a:cubicBezTo>
                    <a:pt x="371" y="4692"/>
                    <a:pt x="318" y="4723"/>
                    <a:pt x="286" y="4787"/>
                  </a:cubicBezTo>
                  <a:lnTo>
                    <a:pt x="48" y="5144"/>
                  </a:lnTo>
                  <a:cubicBezTo>
                    <a:pt x="0" y="5192"/>
                    <a:pt x="0" y="5263"/>
                    <a:pt x="0" y="5311"/>
                  </a:cubicBezTo>
                  <a:lnTo>
                    <a:pt x="357" y="6192"/>
                  </a:lnTo>
                  <a:cubicBezTo>
                    <a:pt x="398" y="6273"/>
                    <a:pt x="484" y="6316"/>
                    <a:pt x="565" y="6316"/>
                  </a:cubicBezTo>
                  <a:cubicBezTo>
                    <a:pt x="626" y="6316"/>
                    <a:pt x="684" y="6291"/>
                    <a:pt x="715" y="6240"/>
                  </a:cubicBezTo>
                  <a:cubicBezTo>
                    <a:pt x="905" y="6002"/>
                    <a:pt x="1238" y="5597"/>
                    <a:pt x="1548" y="5073"/>
                  </a:cubicBezTo>
                  <a:cubicBezTo>
                    <a:pt x="1905" y="5597"/>
                    <a:pt x="2239" y="6002"/>
                    <a:pt x="2382" y="6240"/>
                  </a:cubicBezTo>
                  <a:cubicBezTo>
                    <a:pt x="2423" y="6291"/>
                    <a:pt x="2486" y="6316"/>
                    <a:pt x="2549" y="6316"/>
                  </a:cubicBezTo>
                  <a:cubicBezTo>
                    <a:pt x="2631" y="6316"/>
                    <a:pt x="2712" y="6273"/>
                    <a:pt x="2739" y="6192"/>
                  </a:cubicBezTo>
                  <a:lnTo>
                    <a:pt x="2810" y="6025"/>
                  </a:lnTo>
                  <a:cubicBezTo>
                    <a:pt x="3191" y="6597"/>
                    <a:pt x="3620" y="6978"/>
                    <a:pt x="4049" y="7168"/>
                  </a:cubicBezTo>
                  <a:cubicBezTo>
                    <a:pt x="3858" y="7335"/>
                    <a:pt x="3691" y="7621"/>
                    <a:pt x="3691" y="7883"/>
                  </a:cubicBezTo>
                  <a:cubicBezTo>
                    <a:pt x="3671" y="8007"/>
                    <a:pt x="3811" y="8130"/>
                    <a:pt x="3942" y="8130"/>
                  </a:cubicBezTo>
                  <a:cubicBezTo>
                    <a:pt x="3962" y="8130"/>
                    <a:pt x="3982" y="8127"/>
                    <a:pt x="4001" y="8121"/>
                  </a:cubicBezTo>
                  <a:cubicBezTo>
                    <a:pt x="4144" y="8050"/>
                    <a:pt x="4287" y="8026"/>
                    <a:pt x="4453" y="8026"/>
                  </a:cubicBezTo>
                  <a:lnTo>
                    <a:pt x="4453" y="8264"/>
                  </a:lnTo>
                  <a:cubicBezTo>
                    <a:pt x="4453" y="8407"/>
                    <a:pt x="4477" y="8573"/>
                    <a:pt x="4525" y="8716"/>
                  </a:cubicBezTo>
                  <a:cubicBezTo>
                    <a:pt x="4620" y="8931"/>
                    <a:pt x="4620" y="9121"/>
                    <a:pt x="4525" y="9336"/>
                  </a:cubicBezTo>
                  <a:cubicBezTo>
                    <a:pt x="4477" y="9478"/>
                    <a:pt x="4453" y="9645"/>
                    <a:pt x="4453" y="9788"/>
                  </a:cubicBezTo>
                  <a:lnTo>
                    <a:pt x="4453" y="10121"/>
                  </a:lnTo>
                  <a:cubicBezTo>
                    <a:pt x="4453" y="10193"/>
                    <a:pt x="4501" y="10264"/>
                    <a:pt x="4572" y="10264"/>
                  </a:cubicBezTo>
                  <a:cubicBezTo>
                    <a:pt x="4644" y="10264"/>
                    <a:pt x="4739" y="10193"/>
                    <a:pt x="4739" y="10121"/>
                  </a:cubicBezTo>
                  <a:lnTo>
                    <a:pt x="4739" y="9788"/>
                  </a:lnTo>
                  <a:cubicBezTo>
                    <a:pt x="4739" y="9669"/>
                    <a:pt x="4763" y="9574"/>
                    <a:pt x="4811" y="9455"/>
                  </a:cubicBezTo>
                  <a:cubicBezTo>
                    <a:pt x="4930" y="9193"/>
                    <a:pt x="4930" y="8859"/>
                    <a:pt x="4811" y="8597"/>
                  </a:cubicBezTo>
                  <a:cubicBezTo>
                    <a:pt x="4763" y="8502"/>
                    <a:pt x="4739" y="8383"/>
                    <a:pt x="4739" y="8264"/>
                  </a:cubicBezTo>
                  <a:lnTo>
                    <a:pt x="4739" y="8026"/>
                  </a:lnTo>
                  <a:cubicBezTo>
                    <a:pt x="4930" y="8026"/>
                    <a:pt x="5073" y="8050"/>
                    <a:pt x="5215" y="8121"/>
                  </a:cubicBezTo>
                  <a:cubicBezTo>
                    <a:pt x="5236" y="8128"/>
                    <a:pt x="5257" y="8131"/>
                    <a:pt x="5278" y="8131"/>
                  </a:cubicBezTo>
                  <a:cubicBezTo>
                    <a:pt x="5329" y="8131"/>
                    <a:pt x="5379" y="8114"/>
                    <a:pt x="5430" y="8097"/>
                  </a:cubicBezTo>
                  <a:cubicBezTo>
                    <a:pt x="5477" y="8026"/>
                    <a:pt x="5525" y="7978"/>
                    <a:pt x="5525" y="7883"/>
                  </a:cubicBezTo>
                  <a:cubicBezTo>
                    <a:pt x="5525" y="7573"/>
                    <a:pt x="5406" y="7335"/>
                    <a:pt x="5168" y="7168"/>
                  </a:cubicBezTo>
                  <a:cubicBezTo>
                    <a:pt x="5454" y="7049"/>
                    <a:pt x="5716" y="6835"/>
                    <a:pt x="6001" y="6573"/>
                  </a:cubicBezTo>
                  <a:cubicBezTo>
                    <a:pt x="6359" y="7097"/>
                    <a:pt x="6740" y="7454"/>
                    <a:pt x="7144" y="7645"/>
                  </a:cubicBezTo>
                  <a:cubicBezTo>
                    <a:pt x="6978" y="7788"/>
                    <a:pt x="6859" y="8026"/>
                    <a:pt x="6859" y="8288"/>
                  </a:cubicBezTo>
                  <a:cubicBezTo>
                    <a:pt x="6839" y="8424"/>
                    <a:pt x="6947" y="8545"/>
                    <a:pt x="7066" y="8545"/>
                  </a:cubicBezTo>
                  <a:cubicBezTo>
                    <a:pt x="7092" y="8545"/>
                    <a:pt x="7119" y="8539"/>
                    <a:pt x="7144" y="8526"/>
                  </a:cubicBezTo>
                  <a:cubicBezTo>
                    <a:pt x="7263" y="8502"/>
                    <a:pt x="7430" y="8478"/>
                    <a:pt x="7549" y="8454"/>
                  </a:cubicBezTo>
                  <a:lnTo>
                    <a:pt x="7549" y="8812"/>
                  </a:lnTo>
                  <a:cubicBezTo>
                    <a:pt x="7549" y="8835"/>
                    <a:pt x="7549" y="8859"/>
                    <a:pt x="7573" y="8883"/>
                  </a:cubicBezTo>
                  <a:lnTo>
                    <a:pt x="7740" y="9288"/>
                  </a:lnTo>
                  <a:cubicBezTo>
                    <a:pt x="7787" y="9336"/>
                    <a:pt x="7787" y="9407"/>
                    <a:pt x="7740" y="9431"/>
                  </a:cubicBezTo>
                  <a:cubicBezTo>
                    <a:pt x="7621" y="9597"/>
                    <a:pt x="7549" y="9836"/>
                    <a:pt x="7573" y="10050"/>
                  </a:cubicBezTo>
                  <a:lnTo>
                    <a:pt x="7573" y="10074"/>
                  </a:lnTo>
                  <a:cubicBezTo>
                    <a:pt x="7621" y="10129"/>
                    <a:pt x="7674" y="10153"/>
                    <a:pt x="7720" y="10153"/>
                  </a:cubicBezTo>
                  <a:cubicBezTo>
                    <a:pt x="7814" y="10153"/>
                    <a:pt x="7883" y="10058"/>
                    <a:pt x="7835" y="9931"/>
                  </a:cubicBezTo>
                  <a:lnTo>
                    <a:pt x="7835" y="9812"/>
                  </a:lnTo>
                  <a:cubicBezTo>
                    <a:pt x="8026" y="9550"/>
                    <a:pt x="8026" y="9193"/>
                    <a:pt x="7906" y="8883"/>
                  </a:cubicBezTo>
                  <a:lnTo>
                    <a:pt x="7835" y="8764"/>
                  </a:lnTo>
                  <a:lnTo>
                    <a:pt x="7835" y="8716"/>
                  </a:lnTo>
                  <a:lnTo>
                    <a:pt x="7835" y="8383"/>
                  </a:lnTo>
                  <a:cubicBezTo>
                    <a:pt x="7978" y="8383"/>
                    <a:pt x="8097" y="8407"/>
                    <a:pt x="8264" y="8478"/>
                  </a:cubicBezTo>
                  <a:cubicBezTo>
                    <a:pt x="8283" y="8485"/>
                    <a:pt x="8302" y="8488"/>
                    <a:pt x="8321" y="8488"/>
                  </a:cubicBezTo>
                  <a:cubicBezTo>
                    <a:pt x="8442" y="8488"/>
                    <a:pt x="8549" y="8364"/>
                    <a:pt x="8549" y="8240"/>
                  </a:cubicBezTo>
                  <a:cubicBezTo>
                    <a:pt x="8549" y="8002"/>
                    <a:pt x="8430" y="7764"/>
                    <a:pt x="8264" y="7621"/>
                  </a:cubicBezTo>
                  <a:cubicBezTo>
                    <a:pt x="8454" y="7526"/>
                    <a:pt x="8669" y="7383"/>
                    <a:pt x="8883" y="7192"/>
                  </a:cubicBezTo>
                  <a:cubicBezTo>
                    <a:pt x="8931" y="7145"/>
                    <a:pt x="8931" y="7049"/>
                    <a:pt x="8883" y="6978"/>
                  </a:cubicBezTo>
                  <a:cubicBezTo>
                    <a:pt x="8847" y="6954"/>
                    <a:pt x="8811" y="6942"/>
                    <a:pt x="8776" y="6942"/>
                  </a:cubicBezTo>
                  <a:cubicBezTo>
                    <a:pt x="8740" y="6942"/>
                    <a:pt x="8704" y="6954"/>
                    <a:pt x="8669" y="6978"/>
                  </a:cubicBezTo>
                  <a:cubicBezTo>
                    <a:pt x="8335" y="7287"/>
                    <a:pt x="8026" y="7430"/>
                    <a:pt x="7716" y="7430"/>
                  </a:cubicBezTo>
                  <a:cubicBezTo>
                    <a:pt x="7216" y="7430"/>
                    <a:pt x="6668" y="7026"/>
                    <a:pt x="6239" y="6311"/>
                  </a:cubicBezTo>
                  <a:cubicBezTo>
                    <a:pt x="6359" y="6144"/>
                    <a:pt x="6478" y="5978"/>
                    <a:pt x="6597" y="5787"/>
                  </a:cubicBezTo>
                  <a:cubicBezTo>
                    <a:pt x="6740" y="5549"/>
                    <a:pt x="6859" y="5311"/>
                    <a:pt x="6954" y="5073"/>
                  </a:cubicBezTo>
                  <a:cubicBezTo>
                    <a:pt x="7097" y="5239"/>
                    <a:pt x="7216" y="5311"/>
                    <a:pt x="7311" y="5382"/>
                  </a:cubicBezTo>
                  <a:cubicBezTo>
                    <a:pt x="7597" y="5597"/>
                    <a:pt x="7692" y="5597"/>
                    <a:pt x="7716" y="5597"/>
                  </a:cubicBezTo>
                  <a:cubicBezTo>
                    <a:pt x="7859" y="5597"/>
                    <a:pt x="8216" y="5311"/>
                    <a:pt x="8430" y="5120"/>
                  </a:cubicBezTo>
                  <a:cubicBezTo>
                    <a:pt x="8692" y="4882"/>
                    <a:pt x="9002" y="4477"/>
                    <a:pt x="9002" y="4096"/>
                  </a:cubicBezTo>
                  <a:cubicBezTo>
                    <a:pt x="9002" y="3692"/>
                    <a:pt x="8692" y="3358"/>
                    <a:pt x="8288" y="3287"/>
                  </a:cubicBezTo>
                  <a:cubicBezTo>
                    <a:pt x="8257" y="3284"/>
                    <a:pt x="8227" y="3282"/>
                    <a:pt x="8198" y="3282"/>
                  </a:cubicBezTo>
                  <a:cubicBezTo>
                    <a:pt x="7996" y="3282"/>
                    <a:pt x="7817" y="3352"/>
                    <a:pt x="7692" y="3477"/>
                  </a:cubicBezTo>
                  <a:cubicBezTo>
                    <a:pt x="7597" y="3382"/>
                    <a:pt x="7478" y="3334"/>
                    <a:pt x="7335" y="3287"/>
                  </a:cubicBezTo>
                  <a:lnTo>
                    <a:pt x="7335" y="3239"/>
                  </a:lnTo>
                  <a:cubicBezTo>
                    <a:pt x="7335" y="2787"/>
                    <a:pt x="7216" y="2382"/>
                    <a:pt x="7025" y="1977"/>
                  </a:cubicBezTo>
                  <a:cubicBezTo>
                    <a:pt x="7240" y="1929"/>
                    <a:pt x="7454" y="1905"/>
                    <a:pt x="7692" y="1905"/>
                  </a:cubicBezTo>
                  <a:cubicBezTo>
                    <a:pt x="8907" y="1905"/>
                    <a:pt x="9883" y="2882"/>
                    <a:pt x="9883" y="4096"/>
                  </a:cubicBezTo>
                  <a:cubicBezTo>
                    <a:pt x="9883" y="4811"/>
                    <a:pt x="9573" y="5763"/>
                    <a:pt x="9097" y="6478"/>
                  </a:cubicBezTo>
                  <a:cubicBezTo>
                    <a:pt x="9026" y="6549"/>
                    <a:pt x="9050" y="6621"/>
                    <a:pt x="9121" y="6692"/>
                  </a:cubicBezTo>
                  <a:cubicBezTo>
                    <a:pt x="9139" y="6710"/>
                    <a:pt x="9164" y="6718"/>
                    <a:pt x="9192" y="6718"/>
                  </a:cubicBezTo>
                  <a:cubicBezTo>
                    <a:pt x="9238" y="6718"/>
                    <a:pt x="9291" y="6698"/>
                    <a:pt x="9335" y="6668"/>
                  </a:cubicBezTo>
                  <a:cubicBezTo>
                    <a:pt x="9835" y="5906"/>
                    <a:pt x="10193" y="4882"/>
                    <a:pt x="10193" y="4120"/>
                  </a:cubicBezTo>
                  <a:cubicBezTo>
                    <a:pt x="10288" y="2739"/>
                    <a:pt x="9169" y="1596"/>
                    <a:pt x="7787" y="1596"/>
                  </a:cubicBezTo>
                  <a:cubicBezTo>
                    <a:pt x="7502" y="1596"/>
                    <a:pt x="7240" y="1620"/>
                    <a:pt x="6978" y="1715"/>
                  </a:cubicBezTo>
                  <a:cubicBezTo>
                    <a:pt x="6478" y="977"/>
                    <a:pt x="5644" y="477"/>
                    <a:pt x="4644" y="477"/>
                  </a:cubicBezTo>
                  <a:cubicBezTo>
                    <a:pt x="4049" y="477"/>
                    <a:pt x="3501" y="643"/>
                    <a:pt x="3048" y="1001"/>
                  </a:cubicBezTo>
                  <a:cubicBezTo>
                    <a:pt x="2953" y="786"/>
                    <a:pt x="2834" y="596"/>
                    <a:pt x="2691" y="429"/>
                  </a:cubicBezTo>
                  <a:cubicBezTo>
                    <a:pt x="2548" y="286"/>
                    <a:pt x="2382" y="167"/>
                    <a:pt x="2215" y="119"/>
                  </a:cubicBezTo>
                  <a:cubicBezTo>
                    <a:pt x="2000" y="24"/>
                    <a:pt x="1786" y="0"/>
                    <a:pt x="1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162116" y="4325711"/>
            <a:ext cx="678874" cy="637937"/>
            <a:chOff x="3983480" y="4122668"/>
            <a:chExt cx="361893" cy="340070"/>
          </a:xfrm>
        </p:grpSpPr>
        <p:sp>
          <p:nvSpPr>
            <p:cNvPr id="76" name="Google Shape;76;p2"/>
            <p:cNvSpPr/>
            <p:nvPr/>
          </p:nvSpPr>
          <p:spPr>
            <a:xfrm>
              <a:off x="4197583" y="4189829"/>
              <a:ext cx="142747" cy="183925"/>
            </a:xfrm>
            <a:custGeom>
              <a:avLst/>
              <a:gdLst/>
              <a:ahLst/>
              <a:cxnLst/>
              <a:rect l="l" t="t" r="r" b="b"/>
              <a:pathLst>
                <a:path w="4049" h="5217" extrusionOk="0">
                  <a:moveTo>
                    <a:pt x="1310" y="1"/>
                  </a:moveTo>
                  <a:cubicBezTo>
                    <a:pt x="1215" y="1"/>
                    <a:pt x="1167" y="25"/>
                    <a:pt x="1096" y="96"/>
                  </a:cubicBezTo>
                  <a:lnTo>
                    <a:pt x="119" y="1001"/>
                  </a:lnTo>
                  <a:cubicBezTo>
                    <a:pt x="72" y="1096"/>
                    <a:pt x="0" y="1192"/>
                    <a:pt x="0" y="1311"/>
                  </a:cubicBezTo>
                  <a:lnTo>
                    <a:pt x="0" y="5002"/>
                  </a:lnTo>
                  <a:cubicBezTo>
                    <a:pt x="0" y="5121"/>
                    <a:pt x="95" y="5216"/>
                    <a:pt x="215" y="5216"/>
                  </a:cubicBezTo>
                  <a:lnTo>
                    <a:pt x="3882" y="5216"/>
                  </a:lnTo>
                  <a:cubicBezTo>
                    <a:pt x="3953" y="5216"/>
                    <a:pt x="4049" y="5121"/>
                    <a:pt x="4025" y="5002"/>
                  </a:cubicBezTo>
                  <a:lnTo>
                    <a:pt x="4025" y="1311"/>
                  </a:lnTo>
                  <a:cubicBezTo>
                    <a:pt x="4025" y="1192"/>
                    <a:pt x="4001" y="1096"/>
                    <a:pt x="3906" y="1001"/>
                  </a:cubicBezTo>
                  <a:lnTo>
                    <a:pt x="2929" y="96"/>
                  </a:lnTo>
                  <a:cubicBezTo>
                    <a:pt x="2858" y="25"/>
                    <a:pt x="2810" y="1"/>
                    <a:pt x="2715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7583" y="4262031"/>
              <a:ext cx="142747" cy="79817"/>
            </a:xfrm>
            <a:custGeom>
              <a:avLst/>
              <a:gdLst/>
              <a:ahLst/>
              <a:cxnLst/>
              <a:rect l="l" t="t" r="r" b="b"/>
              <a:pathLst>
                <a:path w="4049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4049" y="2263"/>
                  </a:lnTo>
                  <a:lnTo>
                    <a:pt x="4049" y="1"/>
                  </a:ln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251312" y="4283043"/>
              <a:ext cx="36982" cy="36982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286" y="0"/>
                  </a:moveTo>
                  <a:cubicBezTo>
                    <a:pt x="143" y="0"/>
                    <a:pt x="0" y="119"/>
                    <a:pt x="0" y="310"/>
                  </a:cubicBezTo>
                  <a:lnTo>
                    <a:pt x="0" y="738"/>
                  </a:lnTo>
                  <a:cubicBezTo>
                    <a:pt x="0" y="905"/>
                    <a:pt x="119" y="1048"/>
                    <a:pt x="286" y="1048"/>
                  </a:cubicBezTo>
                  <a:lnTo>
                    <a:pt x="739" y="1048"/>
                  </a:lnTo>
                  <a:cubicBezTo>
                    <a:pt x="881" y="1048"/>
                    <a:pt x="1048" y="929"/>
                    <a:pt x="1048" y="738"/>
                  </a:cubicBezTo>
                  <a:lnTo>
                    <a:pt x="1048" y="310"/>
                  </a:lnTo>
                  <a:cubicBezTo>
                    <a:pt x="1048" y="143"/>
                    <a:pt x="929" y="0"/>
                    <a:pt x="739" y="0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88521" y="4190675"/>
              <a:ext cx="144440" cy="40332"/>
            </a:xfrm>
            <a:custGeom>
              <a:avLst/>
              <a:gdLst/>
              <a:ahLst/>
              <a:cxnLst/>
              <a:rect l="l" t="t" r="r" b="b"/>
              <a:pathLst>
                <a:path w="4097" h="1144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929"/>
                  </a:lnTo>
                  <a:cubicBezTo>
                    <a:pt x="0" y="1048"/>
                    <a:pt x="96" y="1144"/>
                    <a:pt x="215" y="1144"/>
                  </a:cubicBezTo>
                  <a:lnTo>
                    <a:pt x="3882" y="1144"/>
                  </a:lnTo>
                  <a:cubicBezTo>
                    <a:pt x="3977" y="1144"/>
                    <a:pt x="4049" y="1048"/>
                    <a:pt x="4096" y="929"/>
                  </a:cubicBezTo>
                  <a:lnTo>
                    <a:pt x="4096" y="215"/>
                  </a:lnTo>
                  <a:cubicBezTo>
                    <a:pt x="4096" y="96"/>
                    <a:pt x="4001" y="1"/>
                    <a:pt x="3882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103523" y="4190675"/>
              <a:ext cx="27746" cy="40332"/>
            </a:xfrm>
            <a:custGeom>
              <a:avLst/>
              <a:gdLst/>
              <a:ahLst/>
              <a:cxnLst/>
              <a:rect l="l" t="t" r="r" b="b"/>
              <a:pathLst>
                <a:path w="787" h="1144" extrusionOk="0">
                  <a:moveTo>
                    <a:pt x="1" y="1"/>
                  </a:moveTo>
                  <a:cubicBezTo>
                    <a:pt x="120" y="1"/>
                    <a:pt x="191" y="96"/>
                    <a:pt x="191" y="215"/>
                  </a:cubicBezTo>
                  <a:lnTo>
                    <a:pt x="191" y="929"/>
                  </a:lnTo>
                  <a:cubicBezTo>
                    <a:pt x="191" y="1048"/>
                    <a:pt x="120" y="1144"/>
                    <a:pt x="1" y="1144"/>
                  </a:cubicBezTo>
                  <a:lnTo>
                    <a:pt x="596" y="1144"/>
                  </a:lnTo>
                  <a:cubicBezTo>
                    <a:pt x="715" y="1144"/>
                    <a:pt x="787" y="1048"/>
                    <a:pt x="787" y="929"/>
                  </a:cubicBezTo>
                  <a:lnTo>
                    <a:pt x="787" y="215"/>
                  </a:lnTo>
                  <a:cubicBezTo>
                    <a:pt x="787" y="96"/>
                    <a:pt x="715" y="1"/>
                    <a:pt x="596" y="1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998604" y="4229314"/>
              <a:ext cx="122617" cy="144440"/>
            </a:xfrm>
            <a:custGeom>
              <a:avLst/>
              <a:gdLst/>
              <a:ahLst/>
              <a:cxnLst/>
              <a:rect l="l" t="t" r="r" b="b"/>
              <a:pathLst>
                <a:path w="3478" h="4097" extrusionOk="0">
                  <a:moveTo>
                    <a:pt x="0" y="0"/>
                  </a:moveTo>
                  <a:lnTo>
                    <a:pt x="0" y="3882"/>
                  </a:lnTo>
                  <a:cubicBezTo>
                    <a:pt x="0" y="4001"/>
                    <a:pt x="72" y="4096"/>
                    <a:pt x="191" y="4096"/>
                  </a:cubicBezTo>
                  <a:lnTo>
                    <a:pt x="3263" y="4096"/>
                  </a:lnTo>
                  <a:cubicBezTo>
                    <a:pt x="3382" y="4096"/>
                    <a:pt x="3477" y="4001"/>
                    <a:pt x="3453" y="388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99415" y="4262031"/>
              <a:ext cx="121806" cy="79817"/>
            </a:xfrm>
            <a:custGeom>
              <a:avLst/>
              <a:gdLst/>
              <a:ahLst/>
              <a:cxnLst/>
              <a:rect l="l" t="t" r="r" b="b"/>
              <a:pathLst>
                <a:path w="3455" h="2264" extrusionOk="0">
                  <a:moveTo>
                    <a:pt x="1" y="1"/>
                  </a:moveTo>
                  <a:lnTo>
                    <a:pt x="1" y="2263"/>
                  </a:lnTo>
                  <a:lnTo>
                    <a:pt x="3454" y="2263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rgbClr val="FF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042250" y="4283043"/>
              <a:ext cx="36982" cy="36982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310" y="0"/>
                  </a:moveTo>
                  <a:cubicBezTo>
                    <a:pt x="143" y="0"/>
                    <a:pt x="1" y="119"/>
                    <a:pt x="1" y="310"/>
                  </a:cubicBezTo>
                  <a:lnTo>
                    <a:pt x="1" y="738"/>
                  </a:lnTo>
                  <a:cubicBezTo>
                    <a:pt x="1" y="905"/>
                    <a:pt x="120" y="1048"/>
                    <a:pt x="310" y="1048"/>
                  </a:cubicBezTo>
                  <a:lnTo>
                    <a:pt x="739" y="1048"/>
                  </a:lnTo>
                  <a:cubicBezTo>
                    <a:pt x="905" y="1048"/>
                    <a:pt x="1048" y="929"/>
                    <a:pt x="1048" y="738"/>
                  </a:cubicBezTo>
                  <a:lnTo>
                    <a:pt x="1048" y="310"/>
                  </a:lnTo>
                  <a:cubicBezTo>
                    <a:pt x="1048" y="143"/>
                    <a:pt x="929" y="0"/>
                    <a:pt x="739" y="0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229489" y="4373719"/>
              <a:ext cx="79782" cy="21012"/>
            </a:xfrm>
            <a:custGeom>
              <a:avLst/>
              <a:gdLst/>
              <a:ahLst/>
              <a:cxnLst/>
              <a:rect l="l" t="t" r="r" b="b"/>
              <a:pathLst>
                <a:path w="2263" h="596" extrusionOk="0">
                  <a:moveTo>
                    <a:pt x="0" y="0"/>
                  </a:moveTo>
                  <a:lnTo>
                    <a:pt x="0" y="596"/>
                  </a:lnTo>
                  <a:lnTo>
                    <a:pt x="2263" y="596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7D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8259" y="4373719"/>
              <a:ext cx="21012" cy="21012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0" y="0"/>
                  </a:moveTo>
                  <a:lnTo>
                    <a:pt x="0" y="596"/>
                  </a:lnTo>
                  <a:lnTo>
                    <a:pt x="596" y="596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218560" y="4394696"/>
              <a:ext cx="100794" cy="21012"/>
            </a:xfrm>
            <a:custGeom>
              <a:avLst/>
              <a:gdLst/>
              <a:ahLst/>
              <a:cxnLst/>
              <a:rect l="l" t="t" r="r" b="b"/>
              <a:pathLst>
                <a:path w="2859" h="596" extrusionOk="0">
                  <a:moveTo>
                    <a:pt x="96" y="1"/>
                  </a:moveTo>
                  <a:cubicBezTo>
                    <a:pt x="72" y="1"/>
                    <a:pt x="1" y="24"/>
                    <a:pt x="1" y="72"/>
                  </a:cubicBezTo>
                  <a:lnTo>
                    <a:pt x="1" y="501"/>
                  </a:lnTo>
                  <a:cubicBezTo>
                    <a:pt x="1" y="524"/>
                    <a:pt x="24" y="596"/>
                    <a:pt x="96" y="596"/>
                  </a:cubicBezTo>
                  <a:lnTo>
                    <a:pt x="2763" y="596"/>
                  </a:lnTo>
                  <a:cubicBezTo>
                    <a:pt x="2834" y="596"/>
                    <a:pt x="2858" y="548"/>
                    <a:pt x="2858" y="501"/>
                  </a:cubicBezTo>
                  <a:lnTo>
                    <a:pt x="2858" y="72"/>
                  </a:lnTo>
                  <a:cubicBezTo>
                    <a:pt x="2858" y="48"/>
                    <a:pt x="2834" y="1"/>
                    <a:pt x="2763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94958" y="4395330"/>
              <a:ext cx="24396" cy="21224"/>
            </a:xfrm>
            <a:custGeom>
              <a:avLst/>
              <a:gdLst/>
              <a:ahLst/>
              <a:cxnLst/>
              <a:rect l="l" t="t" r="r" b="b"/>
              <a:pathLst>
                <a:path w="692" h="602" extrusionOk="0">
                  <a:moveTo>
                    <a:pt x="630" y="0"/>
                  </a:moveTo>
                  <a:cubicBezTo>
                    <a:pt x="620" y="0"/>
                    <a:pt x="609" y="2"/>
                    <a:pt x="596" y="6"/>
                  </a:cubicBezTo>
                  <a:lnTo>
                    <a:pt x="1" y="6"/>
                  </a:lnTo>
                  <a:cubicBezTo>
                    <a:pt x="48" y="6"/>
                    <a:pt x="96" y="30"/>
                    <a:pt x="96" y="102"/>
                  </a:cubicBezTo>
                  <a:lnTo>
                    <a:pt x="96" y="506"/>
                  </a:lnTo>
                  <a:cubicBezTo>
                    <a:pt x="96" y="530"/>
                    <a:pt x="72" y="602"/>
                    <a:pt x="1" y="602"/>
                  </a:cubicBezTo>
                  <a:lnTo>
                    <a:pt x="596" y="602"/>
                  </a:lnTo>
                  <a:cubicBezTo>
                    <a:pt x="644" y="602"/>
                    <a:pt x="691" y="554"/>
                    <a:pt x="691" y="506"/>
                  </a:cubicBezTo>
                  <a:lnTo>
                    <a:pt x="691" y="102"/>
                  </a:lnTo>
                  <a:cubicBezTo>
                    <a:pt x="691" y="43"/>
                    <a:pt x="675" y="0"/>
                    <a:pt x="630" y="0"/>
                  </a:cubicBezTo>
                  <a:close/>
                </a:path>
              </a:pathLst>
            </a:custGeom>
            <a:solidFill>
              <a:srgbClr val="8E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024622" y="4136946"/>
              <a:ext cx="281300" cy="21012"/>
            </a:xfrm>
            <a:custGeom>
              <a:avLst/>
              <a:gdLst/>
              <a:ahLst/>
              <a:cxnLst/>
              <a:rect l="l" t="t" r="r" b="b"/>
              <a:pathLst>
                <a:path w="7979" h="596" extrusionOk="0">
                  <a:moveTo>
                    <a:pt x="96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24"/>
                  </a:lnTo>
                  <a:cubicBezTo>
                    <a:pt x="0" y="548"/>
                    <a:pt x="24" y="596"/>
                    <a:pt x="96" y="596"/>
                  </a:cubicBezTo>
                  <a:lnTo>
                    <a:pt x="7859" y="596"/>
                  </a:lnTo>
                  <a:cubicBezTo>
                    <a:pt x="7907" y="596"/>
                    <a:pt x="7978" y="572"/>
                    <a:pt x="7954" y="524"/>
                  </a:cubicBezTo>
                  <a:lnTo>
                    <a:pt x="7954" y="96"/>
                  </a:lnTo>
                  <a:cubicBezTo>
                    <a:pt x="7954" y="72"/>
                    <a:pt x="7907" y="1"/>
                    <a:pt x="7859" y="1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152246" y="4159615"/>
              <a:ext cx="24361" cy="298081"/>
            </a:xfrm>
            <a:custGeom>
              <a:avLst/>
              <a:gdLst/>
              <a:ahLst/>
              <a:cxnLst/>
              <a:rect l="l" t="t" r="r" b="b"/>
              <a:pathLst>
                <a:path w="691" h="8455" extrusionOk="0">
                  <a:moveTo>
                    <a:pt x="0" y="1"/>
                  </a:moveTo>
                  <a:lnTo>
                    <a:pt x="0" y="8359"/>
                  </a:lnTo>
                  <a:cubicBezTo>
                    <a:pt x="0" y="8383"/>
                    <a:pt x="48" y="8455"/>
                    <a:pt x="95" y="8455"/>
                  </a:cubicBezTo>
                  <a:lnTo>
                    <a:pt x="572" y="8455"/>
                  </a:lnTo>
                  <a:cubicBezTo>
                    <a:pt x="643" y="8455"/>
                    <a:pt x="691" y="8383"/>
                    <a:pt x="667" y="8359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42163" y="4126863"/>
              <a:ext cx="45373" cy="42870"/>
            </a:xfrm>
            <a:custGeom>
              <a:avLst/>
              <a:gdLst/>
              <a:ahLst/>
              <a:cxnLst/>
              <a:rect l="l" t="t" r="r" b="b"/>
              <a:pathLst>
                <a:path w="1287" h="1216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001"/>
                  </a:lnTo>
                  <a:cubicBezTo>
                    <a:pt x="0" y="1120"/>
                    <a:pt x="96" y="1215"/>
                    <a:pt x="215" y="1215"/>
                  </a:cubicBezTo>
                  <a:lnTo>
                    <a:pt x="1072" y="1215"/>
                  </a:lnTo>
                  <a:cubicBezTo>
                    <a:pt x="1191" y="1215"/>
                    <a:pt x="1286" y="1096"/>
                    <a:pt x="1286" y="1001"/>
                  </a:cubicBezTo>
                  <a:lnTo>
                    <a:pt x="1286" y="215"/>
                  </a:lnTo>
                  <a:cubicBezTo>
                    <a:pt x="1286" y="96"/>
                    <a:pt x="1191" y="1"/>
                    <a:pt x="1072" y="1"/>
                  </a:cubicBezTo>
                  <a:close/>
                </a:path>
              </a:pathLst>
            </a:custGeom>
            <a:solidFill>
              <a:srgbClr val="615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244578" y="4278777"/>
              <a:ext cx="47912" cy="47101"/>
            </a:xfrm>
            <a:custGeom>
              <a:avLst/>
              <a:gdLst/>
              <a:ahLst/>
              <a:cxnLst/>
              <a:rect l="l" t="t" r="r" b="b"/>
              <a:pathLst>
                <a:path w="1359" h="1336" extrusionOk="0">
                  <a:moveTo>
                    <a:pt x="906" y="312"/>
                  </a:moveTo>
                  <a:cubicBezTo>
                    <a:pt x="1001" y="312"/>
                    <a:pt x="1049" y="359"/>
                    <a:pt x="1049" y="455"/>
                  </a:cubicBezTo>
                  <a:lnTo>
                    <a:pt x="1049" y="907"/>
                  </a:lnTo>
                  <a:cubicBezTo>
                    <a:pt x="1049" y="979"/>
                    <a:pt x="1001" y="1050"/>
                    <a:pt x="906" y="1050"/>
                  </a:cubicBezTo>
                  <a:lnTo>
                    <a:pt x="453" y="1050"/>
                  </a:lnTo>
                  <a:cubicBezTo>
                    <a:pt x="358" y="1050"/>
                    <a:pt x="310" y="979"/>
                    <a:pt x="310" y="907"/>
                  </a:cubicBezTo>
                  <a:lnTo>
                    <a:pt x="310" y="455"/>
                  </a:lnTo>
                  <a:cubicBezTo>
                    <a:pt x="310" y="359"/>
                    <a:pt x="358" y="312"/>
                    <a:pt x="453" y="312"/>
                  </a:cubicBezTo>
                  <a:close/>
                  <a:moveTo>
                    <a:pt x="417" y="0"/>
                  </a:moveTo>
                  <a:cubicBezTo>
                    <a:pt x="194" y="0"/>
                    <a:pt x="1" y="206"/>
                    <a:pt x="1" y="455"/>
                  </a:cubicBezTo>
                  <a:lnTo>
                    <a:pt x="1" y="907"/>
                  </a:lnTo>
                  <a:cubicBezTo>
                    <a:pt x="1" y="1145"/>
                    <a:pt x="215" y="1336"/>
                    <a:pt x="453" y="1336"/>
                  </a:cubicBezTo>
                  <a:lnTo>
                    <a:pt x="906" y="1336"/>
                  </a:lnTo>
                  <a:cubicBezTo>
                    <a:pt x="1144" y="1336"/>
                    <a:pt x="1358" y="1145"/>
                    <a:pt x="1358" y="907"/>
                  </a:cubicBezTo>
                  <a:lnTo>
                    <a:pt x="1358" y="455"/>
                  </a:lnTo>
                  <a:cubicBezTo>
                    <a:pt x="1358" y="216"/>
                    <a:pt x="1144" y="2"/>
                    <a:pt x="906" y="2"/>
                  </a:cubicBezTo>
                  <a:lnTo>
                    <a:pt x="453" y="2"/>
                  </a:lnTo>
                  <a:cubicBezTo>
                    <a:pt x="441" y="1"/>
                    <a:pt x="429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036362" y="4278848"/>
              <a:ext cx="47065" cy="47030"/>
            </a:xfrm>
            <a:custGeom>
              <a:avLst/>
              <a:gdLst/>
              <a:ahLst/>
              <a:cxnLst/>
              <a:rect l="l" t="t" r="r" b="b"/>
              <a:pathLst>
                <a:path w="1335" h="1334" extrusionOk="0">
                  <a:moveTo>
                    <a:pt x="882" y="310"/>
                  </a:moveTo>
                  <a:cubicBezTo>
                    <a:pt x="977" y="310"/>
                    <a:pt x="1025" y="357"/>
                    <a:pt x="1025" y="453"/>
                  </a:cubicBezTo>
                  <a:lnTo>
                    <a:pt x="1025" y="905"/>
                  </a:lnTo>
                  <a:cubicBezTo>
                    <a:pt x="1025" y="977"/>
                    <a:pt x="977" y="1048"/>
                    <a:pt x="882" y="1048"/>
                  </a:cubicBezTo>
                  <a:lnTo>
                    <a:pt x="429" y="1048"/>
                  </a:lnTo>
                  <a:cubicBezTo>
                    <a:pt x="358" y="1048"/>
                    <a:pt x="287" y="977"/>
                    <a:pt x="287" y="905"/>
                  </a:cubicBezTo>
                  <a:lnTo>
                    <a:pt x="287" y="453"/>
                  </a:lnTo>
                  <a:cubicBezTo>
                    <a:pt x="287" y="357"/>
                    <a:pt x="382" y="310"/>
                    <a:pt x="429" y="310"/>
                  </a:cubicBezTo>
                  <a:close/>
                  <a:moveTo>
                    <a:pt x="429" y="0"/>
                  </a:moveTo>
                  <a:cubicBezTo>
                    <a:pt x="191" y="0"/>
                    <a:pt x="1" y="214"/>
                    <a:pt x="1" y="453"/>
                  </a:cubicBezTo>
                  <a:lnTo>
                    <a:pt x="1" y="905"/>
                  </a:lnTo>
                  <a:cubicBezTo>
                    <a:pt x="1" y="1143"/>
                    <a:pt x="191" y="1334"/>
                    <a:pt x="429" y="1334"/>
                  </a:cubicBezTo>
                  <a:lnTo>
                    <a:pt x="882" y="1334"/>
                  </a:lnTo>
                  <a:cubicBezTo>
                    <a:pt x="1120" y="1334"/>
                    <a:pt x="1334" y="1143"/>
                    <a:pt x="1334" y="905"/>
                  </a:cubicBezTo>
                  <a:lnTo>
                    <a:pt x="1334" y="453"/>
                  </a:lnTo>
                  <a:cubicBezTo>
                    <a:pt x="1334" y="214"/>
                    <a:pt x="1120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983480" y="4122668"/>
              <a:ext cx="361893" cy="340070"/>
            </a:xfrm>
            <a:custGeom>
              <a:avLst/>
              <a:gdLst/>
              <a:ahLst/>
              <a:cxnLst/>
              <a:rect l="l" t="t" r="r" b="b"/>
              <a:pathLst>
                <a:path w="10265" h="9646" extrusionOk="0">
                  <a:moveTo>
                    <a:pt x="4359" y="596"/>
                  </a:moveTo>
                  <a:lnTo>
                    <a:pt x="4359" y="882"/>
                  </a:lnTo>
                  <a:lnTo>
                    <a:pt x="1286" y="882"/>
                  </a:lnTo>
                  <a:lnTo>
                    <a:pt x="1286" y="596"/>
                  </a:lnTo>
                  <a:close/>
                  <a:moveTo>
                    <a:pt x="8955" y="596"/>
                  </a:moveTo>
                  <a:lnTo>
                    <a:pt x="8955" y="882"/>
                  </a:lnTo>
                  <a:lnTo>
                    <a:pt x="5906" y="882"/>
                  </a:lnTo>
                  <a:lnTo>
                    <a:pt x="5906" y="596"/>
                  </a:lnTo>
                  <a:close/>
                  <a:moveTo>
                    <a:pt x="5573" y="263"/>
                  </a:moveTo>
                  <a:cubicBezTo>
                    <a:pt x="5597" y="263"/>
                    <a:pt x="5621" y="286"/>
                    <a:pt x="5621" y="334"/>
                  </a:cubicBezTo>
                  <a:lnTo>
                    <a:pt x="5621" y="1120"/>
                  </a:lnTo>
                  <a:cubicBezTo>
                    <a:pt x="5621" y="1168"/>
                    <a:pt x="5597" y="1191"/>
                    <a:pt x="5573" y="1191"/>
                  </a:cubicBezTo>
                  <a:lnTo>
                    <a:pt x="4716" y="1191"/>
                  </a:lnTo>
                  <a:cubicBezTo>
                    <a:pt x="4668" y="1191"/>
                    <a:pt x="4644" y="1168"/>
                    <a:pt x="4644" y="1120"/>
                  </a:cubicBezTo>
                  <a:lnTo>
                    <a:pt x="4644" y="334"/>
                  </a:lnTo>
                  <a:cubicBezTo>
                    <a:pt x="4644" y="286"/>
                    <a:pt x="4668" y="263"/>
                    <a:pt x="4716" y="263"/>
                  </a:cubicBezTo>
                  <a:close/>
                  <a:moveTo>
                    <a:pt x="4025" y="2073"/>
                  </a:moveTo>
                  <a:cubicBezTo>
                    <a:pt x="4025" y="2073"/>
                    <a:pt x="4049" y="2120"/>
                    <a:pt x="4049" y="2144"/>
                  </a:cubicBezTo>
                  <a:lnTo>
                    <a:pt x="4049" y="2858"/>
                  </a:lnTo>
                  <a:cubicBezTo>
                    <a:pt x="4049" y="2882"/>
                    <a:pt x="4025" y="2906"/>
                    <a:pt x="4001" y="2906"/>
                  </a:cubicBezTo>
                  <a:lnTo>
                    <a:pt x="1668" y="2906"/>
                  </a:lnTo>
                  <a:cubicBezTo>
                    <a:pt x="1572" y="2906"/>
                    <a:pt x="1525" y="2977"/>
                    <a:pt x="1525" y="3025"/>
                  </a:cubicBezTo>
                  <a:cubicBezTo>
                    <a:pt x="1525" y="3120"/>
                    <a:pt x="1572" y="3216"/>
                    <a:pt x="1668" y="3216"/>
                  </a:cubicBezTo>
                  <a:lnTo>
                    <a:pt x="3763" y="3216"/>
                  </a:lnTo>
                  <a:lnTo>
                    <a:pt x="3763" y="3811"/>
                  </a:lnTo>
                  <a:lnTo>
                    <a:pt x="596" y="3811"/>
                  </a:lnTo>
                  <a:lnTo>
                    <a:pt x="596" y="3216"/>
                  </a:lnTo>
                  <a:lnTo>
                    <a:pt x="953" y="3216"/>
                  </a:lnTo>
                  <a:cubicBezTo>
                    <a:pt x="1048" y="3216"/>
                    <a:pt x="1096" y="3144"/>
                    <a:pt x="1096" y="3097"/>
                  </a:cubicBezTo>
                  <a:cubicBezTo>
                    <a:pt x="1096" y="3001"/>
                    <a:pt x="1048" y="2906"/>
                    <a:pt x="953" y="2906"/>
                  </a:cubicBezTo>
                  <a:lnTo>
                    <a:pt x="358" y="2906"/>
                  </a:lnTo>
                  <a:cubicBezTo>
                    <a:pt x="334" y="2906"/>
                    <a:pt x="310" y="2882"/>
                    <a:pt x="310" y="2858"/>
                  </a:cubicBezTo>
                  <a:lnTo>
                    <a:pt x="310" y="2144"/>
                  </a:lnTo>
                  <a:cubicBezTo>
                    <a:pt x="310" y="2120"/>
                    <a:pt x="334" y="2073"/>
                    <a:pt x="358" y="2073"/>
                  </a:cubicBezTo>
                  <a:close/>
                  <a:moveTo>
                    <a:pt x="8788" y="2096"/>
                  </a:moveTo>
                  <a:cubicBezTo>
                    <a:pt x="8812" y="2096"/>
                    <a:pt x="8883" y="2096"/>
                    <a:pt x="8883" y="2144"/>
                  </a:cubicBezTo>
                  <a:lnTo>
                    <a:pt x="9860" y="3073"/>
                  </a:lnTo>
                  <a:cubicBezTo>
                    <a:pt x="9907" y="3120"/>
                    <a:pt x="9955" y="3168"/>
                    <a:pt x="9955" y="3239"/>
                  </a:cubicBezTo>
                  <a:lnTo>
                    <a:pt x="9955" y="3811"/>
                  </a:lnTo>
                  <a:lnTo>
                    <a:pt x="6216" y="3811"/>
                  </a:lnTo>
                  <a:lnTo>
                    <a:pt x="6216" y="3239"/>
                  </a:lnTo>
                  <a:cubicBezTo>
                    <a:pt x="6216" y="3192"/>
                    <a:pt x="6264" y="3097"/>
                    <a:pt x="6311" y="3073"/>
                  </a:cubicBezTo>
                  <a:lnTo>
                    <a:pt x="7288" y="2144"/>
                  </a:lnTo>
                  <a:cubicBezTo>
                    <a:pt x="7335" y="2096"/>
                    <a:pt x="7359" y="2096"/>
                    <a:pt x="7383" y="2096"/>
                  </a:cubicBezTo>
                  <a:close/>
                  <a:moveTo>
                    <a:pt x="3763" y="4144"/>
                  </a:moveTo>
                  <a:lnTo>
                    <a:pt x="3763" y="6073"/>
                  </a:lnTo>
                  <a:lnTo>
                    <a:pt x="596" y="6073"/>
                  </a:lnTo>
                  <a:lnTo>
                    <a:pt x="596" y="4144"/>
                  </a:lnTo>
                  <a:close/>
                  <a:moveTo>
                    <a:pt x="3763" y="6335"/>
                  </a:moveTo>
                  <a:lnTo>
                    <a:pt x="3763" y="6907"/>
                  </a:lnTo>
                  <a:cubicBezTo>
                    <a:pt x="3763" y="6931"/>
                    <a:pt x="3716" y="6954"/>
                    <a:pt x="3692" y="6954"/>
                  </a:cubicBezTo>
                  <a:lnTo>
                    <a:pt x="620" y="6954"/>
                  </a:lnTo>
                  <a:cubicBezTo>
                    <a:pt x="596" y="6954"/>
                    <a:pt x="572" y="6931"/>
                    <a:pt x="572" y="6907"/>
                  </a:cubicBezTo>
                  <a:lnTo>
                    <a:pt x="572" y="6335"/>
                  </a:lnTo>
                  <a:close/>
                  <a:moveTo>
                    <a:pt x="9979" y="6359"/>
                  </a:moveTo>
                  <a:lnTo>
                    <a:pt x="9979" y="6931"/>
                  </a:lnTo>
                  <a:cubicBezTo>
                    <a:pt x="9979" y="6954"/>
                    <a:pt x="9931" y="7002"/>
                    <a:pt x="9907" y="7002"/>
                  </a:cubicBezTo>
                  <a:lnTo>
                    <a:pt x="6264" y="7002"/>
                  </a:lnTo>
                  <a:cubicBezTo>
                    <a:pt x="6216" y="7002"/>
                    <a:pt x="6192" y="6954"/>
                    <a:pt x="6192" y="6931"/>
                  </a:cubicBezTo>
                  <a:lnTo>
                    <a:pt x="6192" y="6359"/>
                  </a:lnTo>
                  <a:close/>
                  <a:moveTo>
                    <a:pt x="9074" y="7264"/>
                  </a:moveTo>
                  <a:lnTo>
                    <a:pt x="9074" y="7550"/>
                  </a:lnTo>
                  <a:lnTo>
                    <a:pt x="7121" y="7550"/>
                  </a:lnTo>
                  <a:lnTo>
                    <a:pt x="7121" y="7264"/>
                  </a:lnTo>
                  <a:close/>
                  <a:moveTo>
                    <a:pt x="9383" y="7883"/>
                  </a:moveTo>
                  <a:lnTo>
                    <a:pt x="9383" y="8193"/>
                  </a:lnTo>
                  <a:lnTo>
                    <a:pt x="6811" y="8193"/>
                  </a:lnTo>
                  <a:lnTo>
                    <a:pt x="6811" y="7883"/>
                  </a:lnTo>
                  <a:close/>
                  <a:moveTo>
                    <a:pt x="5311" y="1477"/>
                  </a:moveTo>
                  <a:lnTo>
                    <a:pt x="5311" y="9336"/>
                  </a:lnTo>
                  <a:lnTo>
                    <a:pt x="4954" y="9336"/>
                  </a:lnTo>
                  <a:lnTo>
                    <a:pt x="4954" y="1477"/>
                  </a:lnTo>
                  <a:close/>
                  <a:moveTo>
                    <a:pt x="4716" y="1"/>
                  </a:moveTo>
                  <a:cubicBezTo>
                    <a:pt x="4525" y="1"/>
                    <a:pt x="4382" y="120"/>
                    <a:pt x="4359" y="286"/>
                  </a:cubicBezTo>
                  <a:lnTo>
                    <a:pt x="1263" y="286"/>
                  </a:lnTo>
                  <a:cubicBezTo>
                    <a:pt x="1096" y="286"/>
                    <a:pt x="1025" y="406"/>
                    <a:pt x="1025" y="525"/>
                  </a:cubicBezTo>
                  <a:lnTo>
                    <a:pt x="1025" y="953"/>
                  </a:lnTo>
                  <a:cubicBezTo>
                    <a:pt x="1025" y="1096"/>
                    <a:pt x="1144" y="1191"/>
                    <a:pt x="1263" y="1191"/>
                  </a:cubicBezTo>
                  <a:lnTo>
                    <a:pt x="2025" y="1191"/>
                  </a:lnTo>
                  <a:lnTo>
                    <a:pt x="2025" y="1787"/>
                  </a:lnTo>
                  <a:lnTo>
                    <a:pt x="358" y="1787"/>
                  </a:lnTo>
                  <a:cubicBezTo>
                    <a:pt x="143" y="1787"/>
                    <a:pt x="0" y="1930"/>
                    <a:pt x="0" y="2144"/>
                  </a:cubicBezTo>
                  <a:lnTo>
                    <a:pt x="0" y="2858"/>
                  </a:lnTo>
                  <a:cubicBezTo>
                    <a:pt x="0" y="3025"/>
                    <a:pt x="120" y="3192"/>
                    <a:pt x="310" y="3216"/>
                  </a:cubicBezTo>
                  <a:lnTo>
                    <a:pt x="310" y="6931"/>
                  </a:lnTo>
                  <a:cubicBezTo>
                    <a:pt x="310" y="7145"/>
                    <a:pt x="453" y="7288"/>
                    <a:pt x="667" y="7288"/>
                  </a:cubicBezTo>
                  <a:lnTo>
                    <a:pt x="2025" y="7288"/>
                  </a:lnTo>
                  <a:lnTo>
                    <a:pt x="2025" y="7740"/>
                  </a:lnTo>
                  <a:cubicBezTo>
                    <a:pt x="2025" y="7836"/>
                    <a:pt x="2096" y="7883"/>
                    <a:pt x="2144" y="7883"/>
                  </a:cubicBezTo>
                  <a:cubicBezTo>
                    <a:pt x="2239" y="7883"/>
                    <a:pt x="2334" y="7836"/>
                    <a:pt x="2334" y="7740"/>
                  </a:cubicBezTo>
                  <a:lnTo>
                    <a:pt x="2334" y="7288"/>
                  </a:lnTo>
                  <a:lnTo>
                    <a:pt x="3692" y="7288"/>
                  </a:lnTo>
                  <a:cubicBezTo>
                    <a:pt x="3906" y="7288"/>
                    <a:pt x="4049" y="7145"/>
                    <a:pt x="4049" y="6931"/>
                  </a:cubicBezTo>
                  <a:lnTo>
                    <a:pt x="4049" y="3216"/>
                  </a:lnTo>
                  <a:cubicBezTo>
                    <a:pt x="4239" y="3168"/>
                    <a:pt x="4359" y="3025"/>
                    <a:pt x="4359" y="2858"/>
                  </a:cubicBezTo>
                  <a:lnTo>
                    <a:pt x="4359" y="2144"/>
                  </a:lnTo>
                  <a:cubicBezTo>
                    <a:pt x="4359" y="1930"/>
                    <a:pt x="4192" y="1787"/>
                    <a:pt x="4001" y="1787"/>
                  </a:cubicBezTo>
                  <a:lnTo>
                    <a:pt x="2334" y="1787"/>
                  </a:lnTo>
                  <a:lnTo>
                    <a:pt x="2334" y="1191"/>
                  </a:lnTo>
                  <a:lnTo>
                    <a:pt x="4359" y="1191"/>
                  </a:lnTo>
                  <a:cubicBezTo>
                    <a:pt x="4382" y="1334"/>
                    <a:pt x="4501" y="1453"/>
                    <a:pt x="4644" y="1477"/>
                  </a:cubicBezTo>
                  <a:lnTo>
                    <a:pt x="4644" y="9407"/>
                  </a:lnTo>
                  <a:cubicBezTo>
                    <a:pt x="4644" y="9550"/>
                    <a:pt x="4763" y="9645"/>
                    <a:pt x="4882" y="9645"/>
                  </a:cubicBezTo>
                  <a:lnTo>
                    <a:pt x="5359" y="9645"/>
                  </a:lnTo>
                  <a:cubicBezTo>
                    <a:pt x="5502" y="9645"/>
                    <a:pt x="5597" y="9526"/>
                    <a:pt x="5597" y="9407"/>
                  </a:cubicBezTo>
                  <a:lnTo>
                    <a:pt x="5597" y="1477"/>
                  </a:lnTo>
                  <a:cubicBezTo>
                    <a:pt x="5740" y="1453"/>
                    <a:pt x="5859" y="1334"/>
                    <a:pt x="5906" y="1191"/>
                  </a:cubicBezTo>
                  <a:lnTo>
                    <a:pt x="7931" y="1191"/>
                  </a:lnTo>
                  <a:lnTo>
                    <a:pt x="7931" y="1787"/>
                  </a:lnTo>
                  <a:lnTo>
                    <a:pt x="7383" y="1787"/>
                  </a:lnTo>
                  <a:cubicBezTo>
                    <a:pt x="7264" y="1787"/>
                    <a:pt x="7145" y="1811"/>
                    <a:pt x="7097" y="1906"/>
                  </a:cubicBezTo>
                  <a:lnTo>
                    <a:pt x="6073" y="2835"/>
                  </a:lnTo>
                  <a:cubicBezTo>
                    <a:pt x="5954" y="2906"/>
                    <a:pt x="5906" y="3073"/>
                    <a:pt x="5906" y="3239"/>
                  </a:cubicBezTo>
                  <a:lnTo>
                    <a:pt x="5906" y="6931"/>
                  </a:lnTo>
                  <a:cubicBezTo>
                    <a:pt x="5906" y="7145"/>
                    <a:pt x="6049" y="7288"/>
                    <a:pt x="6264" y="7288"/>
                  </a:cubicBezTo>
                  <a:lnTo>
                    <a:pt x="6811" y="7288"/>
                  </a:lnTo>
                  <a:lnTo>
                    <a:pt x="6811" y="7597"/>
                  </a:lnTo>
                  <a:lnTo>
                    <a:pt x="6764" y="7597"/>
                  </a:lnTo>
                  <a:cubicBezTo>
                    <a:pt x="6621" y="7597"/>
                    <a:pt x="6526" y="7693"/>
                    <a:pt x="6526" y="7836"/>
                  </a:cubicBezTo>
                  <a:lnTo>
                    <a:pt x="6526" y="8240"/>
                  </a:lnTo>
                  <a:cubicBezTo>
                    <a:pt x="6526" y="8383"/>
                    <a:pt x="6645" y="8479"/>
                    <a:pt x="6764" y="8479"/>
                  </a:cubicBezTo>
                  <a:lnTo>
                    <a:pt x="7931" y="8479"/>
                  </a:lnTo>
                  <a:lnTo>
                    <a:pt x="7931" y="8931"/>
                  </a:lnTo>
                  <a:cubicBezTo>
                    <a:pt x="7931" y="9026"/>
                    <a:pt x="7978" y="9074"/>
                    <a:pt x="8050" y="9074"/>
                  </a:cubicBezTo>
                  <a:cubicBezTo>
                    <a:pt x="8121" y="9074"/>
                    <a:pt x="8216" y="9026"/>
                    <a:pt x="8216" y="8931"/>
                  </a:cubicBezTo>
                  <a:lnTo>
                    <a:pt x="8216" y="8479"/>
                  </a:lnTo>
                  <a:lnTo>
                    <a:pt x="9407" y="8479"/>
                  </a:lnTo>
                  <a:cubicBezTo>
                    <a:pt x="9550" y="8479"/>
                    <a:pt x="9645" y="8360"/>
                    <a:pt x="9645" y="8240"/>
                  </a:cubicBezTo>
                  <a:lnTo>
                    <a:pt x="9645" y="7836"/>
                  </a:lnTo>
                  <a:cubicBezTo>
                    <a:pt x="9645" y="7669"/>
                    <a:pt x="9526" y="7597"/>
                    <a:pt x="9407" y="7597"/>
                  </a:cubicBezTo>
                  <a:lnTo>
                    <a:pt x="9360" y="7597"/>
                  </a:lnTo>
                  <a:lnTo>
                    <a:pt x="9360" y="7288"/>
                  </a:lnTo>
                  <a:lnTo>
                    <a:pt x="9907" y="7288"/>
                  </a:lnTo>
                  <a:cubicBezTo>
                    <a:pt x="10122" y="7288"/>
                    <a:pt x="10265" y="7145"/>
                    <a:pt x="10265" y="6931"/>
                  </a:cubicBezTo>
                  <a:lnTo>
                    <a:pt x="10265" y="6216"/>
                  </a:lnTo>
                  <a:cubicBezTo>
                    <a:pt x="10265" y="6121"/>
                    <a:pt x="10217" y="6073"/>
                    <a:pt x="10122" y="6073"/>
                  </a:cubicBezTo>
                  <a:lnTo>
                    <a:pt x="6216" y="6073"/>
                  </a:lnTo>
                  <a:lnTo>
                    <a:pt x="6216" y="4144"/>
                  </a:lnTo>
                  <a:lnTo>
                    <a:pt x="9979" y="4144"/>
                  </a:lnTo>
                  <a:lnTo>
                    <a:pt x="9979" y="5526"/>
                  </a:lnTo>
                  <a:cubicBezTo>
                    <a:pt x="9979" y="5597"/>
                    <a:pt x="10026" y="5645"/>
                    <a:pt x="10098" y="5645"/>
                  </a:cubicBezTo>
                  <a:cubicBezTo>
                    <a:pt x="10193" y="5645"/>
                    <a:pt x="10265" y="5597"/>
                    <a:pt x="10265" y="5502"/>
                  </a:cubicBezTo>
                  <a:lnTo>
                    <a:pt x="10265" y="3239"/>
                  </a:lnTo>
                  <a:cubicBezTo>
                    <a:pt x="10265" y="3097"/>
                    <a:pt x="10217" y="2954"/>
                    <a:pt x="10098" y="2835"/>
                  </a:cubicBezTo>
                  <a:lnTo>
                    <a:pt x="9121" y="1906"/>
                  </a:lnTo>
                  <a:cubicBezTo>
                    <a:pt x="9026" y="1811"/>
                    <a:pt x="8907" y="1787"/>
                    <a:pt x="8812" y="1787"/>
                  </a:cubicBezTo>
                  <a:lnTo>
                    <a:pt x="8240" y="1787"/>
                  </a:lnTo>
                  <a:lnTo>
                    <a:pt x="8240" y="1191"/>
                  </a:lnTo>
                  <a:lnTo>
                    <a:pt x="9026" y="1191"/>
                  </a:lnTo>
                  <a:cubicBezTo>
                    <a:pt x="9169" y="1191"/>
                    <a:pt x="9264" y="1072"/>
                    <a:pt x="9264" y="953"/>
                  </a:cubicBezTo>
                  <a:lnTo>
                    <a:pt x="9264" y="525"/>
                  </a:lnTo>
                  <a:cubicBezTo>
                    <a:pt x="9264" y="382"/>
                    <a:pt x="9145" y="286"/>
                    <a:pt x="9026" y="286"/>
                  </a:cubicBezTo>
                  <a:lnTo>
                    <a:pt x="5930" y="286"/>
                  </a:lnTo>
                  <a:cubicBezTo>
                    <a:pt x="5906" y="120"/>
                    <a:pt x="5740" y="1"/>
                    <a:pt x="5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8312455" y="175318"/>
            <a:ext cx="678862" cy="645960"/>
            <a:chOff x="4797870" y="4119319"/>
            <a:chExt cx="364431" cy="346768"/>
          </a:xfrm>
        </p:grpSpPr>
        <p:sp>
          <p:nvSpPr>
            <p:cNvPr id="95" name="Google Shape;95;p2"/>
            <p:cNvSpPr/>
            <p:nvPr/>
          </p:nvSpPr>
          <p:spPr>
            <a:xfrm>
              <a:off x="4802912" y="4124360"/>
              <a:ext cx="352656" cy="260288"/>
            </a:xfrm>
            <a:custGeom>
              <a:avLst/>
              <a:gdLst/>
              <a:ahLst/>
              <a:cxnLst/>
              <a:rect l="l" t="t" r="r" b="b"/>
              <a:pathLst>
                <a:path w="10003" h="7383" extrusionOk="0">
                  <a:moveTo>
                    <a:pt x="524" y="0"/>
                  </a:moveTo>
                  <a:cubicBezTo>
                    <a:pt x="239" y="0"/>
                    <a:pt x="0" y="238"/>
                    <a:pt x="0" y="524"/>
                  </a:cubicBezTo>
                  <a:lnTo>
                    <a:pt x="0" y="6883"/>
                  </a:lnTo>
                  <a:cubicBezTo>
                    <a:pt x="0" y="7145"/>
                    <a:pt x="239" y="7383"/>
                    <a:pt x="524" y="7383"/>
                  </a:cubicBezTo>
                  <a:lnTo>
                    <a:pt x="9502" y="7383"/>
                  </a:lnTo>
                  <a:cubicBezTo>
                    <a:pt x="9764" y="7383"/>
                    <a:pt x="10003" y="7192"/>
                    <a:pt x="10003" y="6906"/>
                  </a:cubicBezTo>
                  <a:lnTo>
                    <a:pt x="10003" y="524"/>
                  </a:lnTo>
                  <a:cubicBezTo>
                    <a:pt x="10003" y="238"/>
                    <a:pt x="9764" y="0"/>
                    <a:pt x="9502" y="0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825581" y="4147029"/>
              <a:ext cx="309010" cy="216642"/>
            </a:xfrm>
            <a:custGeom>
              <a:avLst/>
              <a:gdLst/>
              <a:ahLst/>
              <a:cxnLst/>
              <a:rect l="l" t="t" r="r" b="b"/>
              <a:pathLst>
                <a:path w="8765" h="6145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lnTo>
                    <a:pt x="0" y="6073"/>
                  </a:lnTo>
                  <a:cubicBezTo>
                    <a:pt x="0" y="6097"/>
                    <a:pt x="24" y="6144"/>
                    <a:pt x="72" y="6144"/>
                  </a:cubicBezTo>
                  <a:lnTo>
                    <a:pt x="8645" y="6144"/>
                  </a:lnTo>
                  <a:cubicBezTo>
                    <a:pt x="8717" y="6144"/>
                    <a:pt x="8764" y="6097"/>
                    <a:pt x="8740" y="6073"/>
                  </a:cubicBezTo>
                  <a:lnTo>
                    <a:pt x="8740" y="72"/>
                  </a:lnTo>
                  <a:cubicBezTo>
                    <a:pt x="8740" y="48"/>
                    <a:pt x="8717" y="0"/>
                    <a:pt x="8645" y="0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919606" y="4384613"/>
              <a:ext cx="120114" cy="53764"/>
            </a:xfrm>
            <a:custGeom>
              <a:avLst/>
              <a:gdLst/>
              <a:ahLst/>
              <a:cxnLst/>
              <a:rect l="l" t="t" r="r" b="b"/>
              <a:pathLst>
                <a:path w="3407" h="1525" extrusionOk="0">
                  <a:moveTo>
                    <a:pt x="429" y="1"/>
                  </a:moveTo>
                  <a:lnTo>
                    <a:pt x="1" y="1525"/>
                  </a:lnTo>
                  <a:lnTo>
                    <a:pt x="3406" y="1525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615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898629" y="4438341"/>
              <a:ext cx="161221" cy="21047"/>
            </a:xfrm>
            <a:custGeom>
              <a:avLst/>
              <a:gdLst/>
              <a:ahLst/>
              <a:cxnLst/>
              <a:rect l="l" t="t" r="r" b="b"/>
              <a:pathLst>
                <a:path w="4573" h="597" extrusionOk="0">
                  <a:moveTo>
                    <a:pt x="262" y="1"/>
                  </a:moveTo>
                  <a:cubicBezTo>
                    <a:pt x="215" y="1"/>
                    <a:pt x="167" y="25"/>
                    <a:pt x="143" y="96"/>
                  </a:cubicBezTo>
                  <a:lnTo>
                    <a:pt x="0" y="572"/>
                  </a:lnTo>
                  <a:cubicBezTo>
                    <a:pt x="0" y="572"/>
                    <a:pt x="0" y="596"/>
                    <a:pt x="24" y="596"/>
                  </a:cubicBezTo>
                  <a:lnTo>
                    <a:pt x="4549" y="596"/>
                  </a:lnTo>
                  <a:cubicBezTo>
                    <a:pt x="4573" y="596"/>
                    <a:pt x="4573" y="596"/>
                    <a:pt x="4573" y="572"/>
                  </a:cubicBezTo>
                  <a:lnTo>
                    <a:pt x="4454" y="215"/>
                  </a:lnTo>
                  <a:cubicBezTo>
                    <a:pt x="4406" y="96"/>
                    <a:pt x="4287" y="1"/>
                    <a:pt x="4168" y="1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969139" y="4145337"/>
              <a:ext cx="165452" cy="218334"/>
            </a:xfrm>
            <a:custGeom>
              <a:avLst/>
              <a:gdLst/>
              <a:ahLst/>
              <a:cxnLst/>
              <a:rect l="l" t="t" r="r" b="b"/>
              <a:pathLst>
                <a:path w="4693" h="6193" extrusionOk="0">
                  <a:moveTo>
                    <a:pt x="1" y="1"/>
                  </a:moveTo>
                  <a:lnTo>
                    <a:pt x="1" y="6192"/>
                  </a:lnTo>
                  <a:lnTo>
                    <a:pt x="4573" y="6192"/>
                  </a:lnTo>
                  <a:cubicBezTo>
                    <a:pt x="4645" y="6192"/>
                    <a:pt x="4692" y="6145"/>
                    <a:pt x="4668" y="6073"/>
                  </a:cubicBezTo>
                  <a:lnTo>
                    <a:pt x="4668" y="96"/>
                  </a:lnTo>
                  <a:cubicBezTo>
                    <a:pt x="4668" y="72"/>
                    <a:pt x="4645" y="1"/>
                    <a:pt x="4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049732" y="4178089"/>
              <a:ext cx="63001" cy="63001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692" y="0"/>
                  </a:moveTo>
                  <a:cubicBezTo>
                    <a:pt x="620" y="0"/>
                    <a:pt x="596" y="72"/>
                    <a:pt x="596" y="96"/>
                  </a:cubicBezTo>
                  <a:lnTo>
                    <a:pt x="596" y="501"/>
                  </a:lnTo>
                  <a:cubicBezTo>
                    <a:pt x="596" y="572"/>
                    <a:pt x="549" y="596"/>
                    <a:pt x="501" y="596"/>
                  </a:cubicBezTo>
                  <a:lnTo>
                    <a:pt x="96" y="596"/>
                  </a:lnTo>
                  <a:cubicBezTo>
                    <a:pt x="25" y="596"/>
                    <a:pt x="1" y="667"/>
                    <a:pt x="1" y="691"/>
                  </a:cubicBezTo>
                  <a:lnTo>
                    <a:pt x="1" y="1096"/>
                  </a:lnTo>
                  <a:cubicBezTo>
                    <a:pt x="1" y="1167"/>
                    <a:pt x="72" y="1191"/>
                    <a:pt x="96" y="1191"/>
                  </a:cubicBezTo>
                  <a:lnTo>
                    <a:pt x="501" y="1191"/>
                  </a:lnTo>
                  <a:cubicBezTo>
                    <a:pt x="572" y="1191"/>
                    <a:pt x="596" y="1263"/>
                    <a:pt x="596" y="1286"/>
                  </a:cubicBezTo>
                  <a:lnTo>
                    <a:pt x="596" y="1691"/>
                  </a:lnTo>
                  <a:cubicBezTo>
                    <a:pt x="596" y="1763"/>
                    <a:pt x="668" y="1786"/>
                    <a:pt x="692" y="1786"/>
                  </a:cubicBezTo>
                  <a:lnTo>
                    <a:pt x="1096" y="1786"/>
                  </a:lnTo>
                  <a:cubicBezTo>
                    <a:pt x="1168" y="1786"/>
                    <a:pt x="1192" y="1739"/>
                    <a:pt x="1192" y="1691"/>
                  </a:cubicBezTo>
                  <a:lnTo>
                    <a:pt x="1192" y="1286"/>
                  </a:lnTo>
                  <a:cubicBezTo>
                    <a:pt x="1192" y="1215"/>
                    <a:pt x="1263" y="1191"/>
                    <a:pt x="1287" y="1191"/>
                  </a:cubicBezTo>
                  <a:lnTo>
                    <a:pt x="1692" y="1191"/>
                  </a:lnTo>
                  <a:cubicBezTo>
                    <a:pt x="1763" y="1191"/>
                    <a:pt x="1787" y="1144"/>
                    <a:pt x="1787" y="1096"/>
                  </a:cubicBezTo>
                  <a:lnTo>
                    <a:pt x="1787" y="691"/>
                  </a:lnTo>
                  <a:cubicBezTo>
                    <a:pt x="1787" y="620"/>
                    <a:pt x="1763" y="596"/>
                    <a:pt x="1692" y="596"/>
                  </a:cubicBezTo>
                  <a:lnTo>
                    <a:pt x="1287" y="596"/>
                  </a:lnTo>
                  <a:cubicBezTo>
                    <a:pt x="1215" y="596"/>
                    <a:pt x="1192" y="548"/>
                    <a:pt x="1192" y="501"/>
                  </a:cubicBezTo>
                  <a:lnTo>
                    <a:pt x="1192" y="96"/>
                  </a:lnTo>
                  <a:cubicBezTo>
                    <a:pt x="1192" y="24"/>
                    <a:pt x="1144" y="0"/>
                    <a:pt x="1096" y="0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990962" y="4262877"/>
              <a:ext cx="121771" cy="79817"/>
            </a:xfrm>
            <a:custGeom>
              <a:avLst/>
              <a:gdLst/>
              <a:ahLst/>
              <a:cxnLst/>
              <a:rect l="l" t="t" r="r" b="b"/>
              <a:pathLst>
                <a:path w="3454" h="2264" extrusionOk="0">
                  <a:moveTo>
                    <a:pt x="96" y="1"/>
                  </a:moveTo>
                  <a:cubicBezTo>
                    <a:pt x="72" y="1"/>
                    <a:pt x="1" y="48"/>
                    <a:pt x="1" y="96"/>
                  </a:cubicBezTo>
                  <a:lnTo>
                    <a:pt x="1" y="2192"/>
                  </a:lnTo>
                  <a:cubicBezTo>
                    <a:pt x="1" y="2215"/>
                    <a:pt x="25" y="2263"/>
                    <a:pt x="96" y="2263"/>
                  </a:cubicBezTo>
                  <a:lnTo>
                    <a:pt x="3359" y="2263"/>
                  </a:lnTo>
                  <a:cubicBezTo>
                    <a:pt x="3430" y="2263"/>
                    <a:pt x="3454" y="2215"/>
                    <a:pt x="3454" y="2192"/>
                  </a:cubicBezTo>
                  <a:lnTo>
                    <a:pt x="3454" y="96"/>
                  </a:lnTo>
                  <a:cubicBezTo>
                    <a:pt x="3454" y="72"/>
                    <a:pt x="3430" y="1"/>
                    <a:pt x="3359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032951" y="4283889"/>
              <a:ext cx="37829" cy="37793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48" y="0"/>
                  </a:moveTo>
                  <a:cubicBezTo>
                    <a:pt x="239" y="0"/>
                    <a:pt x="1" y="238"/>
                    <a:pt x="1" y="548"/>
                  </a:cubicBezTo>
                  <a:cubicBezTo>
                    <a:pt x="1" y="834"/>
                    <a:pt x="239" y="1072"/>
                    <a:pt x="548" y="1072"/>
                  </a:cubicBezTo>
                  <a:cubicBezTo>
                    <a:pt x="834" y="1072"/>
                    <a:pt x="1072" y="834"/>
                    <a:pt x="1072" y="548"/>
                  </a:cubicBezTo>
                  <a:cubicBezTo>
                    <a:pt x="1072" y="238"/>
                    <a:pt x="834" y="0"/>
                    <a:pt x="548" y="0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19693" y="4140296"/>
              <a:ext cx="320750" cy="229263"/>
            </a:xfrm>
            <a:custGeom>
              <a:avLst/>
              <a:gdLst/>
              <a:ahLst/>
              <a:cxnLst/>
              <a:rect l="l" t="t" r="r" b="b"/>
              <a:pathLst>
                <a:path w="9098" h="6503" extrusionOk="0">
                  <a:moveTo>
                    <a:pt x="8788" y="310"/>
                  </a:moveTo>
                  <a:lnTo>
                    <a:pt x="8788" y="6193"/>
                  </a:lnTo>
                  <a:lnTo>
                    <a:pt x="4406" y="6193"/>
                  </a:lnTo>
                  <a:lnTo>
                    <a:pt x="4406" y="310"/>
                  </a:ln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72"/>
                  </a:lnTo>
                  <a:cubicBezTo>
                    <a:pt x="1" y="1096"/>
                    <a:pt x="1" y="1144"/>
                    <a:pt x="48" y="1168"/>
                  </a:cubicBezTo>
                  <a:cubicBezTo>
                    <a:pt x="82" y="1195"/>
                    <a:pt x="118" y="1207"/>
                    <a:pt x="152" y="1207"/>
                  </a:cubicBezTo>
                  <a:cubicBezTo>
                    <a:pt x="237" y="1207"/>
                    <a:pt x="310" y="1134"/>
                    <a:pt x="310" y="1049"/>
                  </a:cubicBezTo>
                  <a:lnTo>
                    <a:pt x="310" y="310"/>
                  </a:lnTo>
                  <a:lnTo>
                    <a:pt x="4121" y="310"/>
                  </a:lnTo>
                  <a:lnTo>
                    <a:pt x="4121" y="6193"/>
                  </a:lnTo>
                  <a:lnTo>
                    <a:pt x="310" y="6193"/>
                  </a:lnTo>
                  <a:lnTo>
                    <a:pt x="310" y="1763"/>
                  </a:lnTo>
                  <a:cubicBezTo>
                    <a:pt x="310" y="1668"/>
                    <a:pt x="239" y="1620"/>
                    <a:pt x="191" y="1620"/>
                  </a:cubicBezTo>
                  <a:cubicBezTo>
                    <a:pt x="96" y="1620"/>
                    <a:pt x="1" y="1668"/>
                    <a:pt x="1" y="1763"/>
                  </a:cubicBezTo>
                  <a:lnTo>
                    <a:pt x="1" y="6264"/>
                  </a:lnTo>
                  <a:cubicBezTo>
                    <a:pt x="1" y="6407"/>
                    <a:pt x="120" y="6502"/>
                    <a:pt x="239" y="6502"/>
                  </a:cubicBezTo>
                  <a:lnTo>
                    <a:pt x="8812" y="6502"/>
                  </a:lnTo>
                  <a:cubicBezTo>
                    <a:pt x="8955" y="6502"/>
                    <a:pt x="9050" y="6383"/>
                    <a:pt x="9050" y="6264"/>
                  </a:cubicBezTo>
                  <a:lnTo>
                    <a:pt x="9050" y="263"/>
                  </a:lnTo>
                  <a:cubicBezTo>
                    <a:pt x="9098" y="120"/>
                    <a:pt x="8979" y="1"/>
                    <a:pt x="88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839013" y="4161202"/>
              <a:ext cx="116729" cy="187451"/>
            </a:xfrm>
            <a:custGeom>
              <a:avLst/>
              <a:gdLst/>
              <a:ahLst/>
              <a:cxnLst/>
              <a:rect l="l" t="t" r="r" b="b"/>
              <a:pathLst>
                <a:path w="3311" h="5317" extrusionOk="0">
                  <a:moveTo>
                    <a:pt x="501" y="313"/>
                  </a:moveTo>
                  <a:cubicBezTo>
                    <a:pt x="596" y="313"/>
                    <a:pt x="643" y="360"/>
                    <a:pt x="643" y="456"/>
                  </a:cubicBezTo>
                  <a:cubicBezTo>
                    <a:pt x="643" y="551"/>
                    <a:pt x="596" y="598"/>
                    <a:pt x="501" y="598"/>
                  </a:cubicBezTo>
                  <a:cubicBezTo>
                    <a:pt x="405" y="598"/>
                    <a:pt x="358" y="551"/>
                    <a:pt x="358" y="456"/>
                  </a:cubicBezTo>
                  <a:cubicBezTo>
                    <a:pt x="358" y="360"/>
                    <a:pt x="405" y="313"/>
                    <a:pt x="501" y="313"/>
                  </a:cubicBezTo>
                  <a:close/>
                  <a:moveTo>
                    <a:pt x="2787" y="313"/>
                  </a:moveTo>
                  <a:cubicBezTo>
                    <a:pt x="2882" y="313"/>
                    <a:pt x="2930" y="360"/>
                    <a:pt x="2930" y="456"/>
                  </a:cubicBezTo>
                  <a:cubicBezTo>
                    <a:pt x="2930" y="551"/>
                    <a:pt x="2882" y="598"/>
                    <a:pt x="2787" y="598"/>
                  </a:cubicBezTo>
                  <a:cubicBezTo>
                    <a:pt x="2715" y="598"/>
                    <a:pt x="2644" y="551"/>
                    <a:pt x="2644" y="456"/>
                  </a:cubicBezTo>
                  <a:cubicBezTo>
                    <a:pt x="2644" y="360"/>
                    <a:pt x="2715" y="313"/>
                    <a:pt x="2787" y="313"/>
                  </a:cubicBezTo>
                  <a:close/>
                  <a:moveTo>
                    <a:pt x="2382" y="622"/>
                  </a:moveTo>
                  <a:cubicBezTo>
                    <a:pt x="2406" y="741"/>
                    <a:pt x="2525" y="837"/>
                    <a:pt x="2644" y="908"/>
                  </a:cubicBezTo>
                  <a:lnTo>
                    <a:pt x="2644" y="932"/>
                  </a:lnTo>
                  <a:lnTo>
                    <a:pt x="715" y="932"/>
                  </a:lnTo>
                  <a:lnTo>
                    <a:pt x="691" y="908"/>
                  </a:lnTo>
                  <a:cubicBezTo>
                    <a:pt x="810" y="837"/>
                    <a:pt x="882" y="741"/>
                    <a:pt x="953" y="622"/>
                  </a:cubicBezTo>
                  <a:close/>
                  <a:moveTo>
                    <a:pt x="2430" y="1218"/>
                  </a:moveTo>
                  <a:cubicBezTo>
                    <a:pt x="2239" y="1432"/>
                    <a:pt x="1929" y="1551"/>
                    <a:pt x="1667" y="1551"/>
                  </a:cubicBezTo>
                  <a:cubicBezTo>
                    <a:pt x="1358" y="1551"/>
                    <a:pt x="1072" y="1432"/>
                    <a:pt x="858" y="1218"/>
                  </a:cubicBezTo>
                  <a:close/>
                  <a:moveTo>
                    <a:pt x="1644" y="1884"/>
                  </a:moveTo>
                  <a:cubicBezTo>
                    <a:pt x="1953" y="1884"/>
                    <a:pt x="2310" y="2051"/>
                    <a:pt x="2501" y="2337"/>
                  </a:cubicBezTo>
                  <a:cubicBezTo>
                    <a:pt x="2430" y="2385"/>
                    <a:pt x="2382" y="2456"/>
                    <a:pt x="2334" y="2527"/>
                  </a:cubicBezTo>
                  <a:lnTo>
                    <a:pt x="929" y="2527"/>
                  </a:lnTo>
                  <a:cubicBezTo>
                    <a:pt x="882" y="2456"/>
                    <a:pt x="834" y="2385"/>
                    <a:pt x="763" y="2337"/>
                  </a:cubicBezTo>
                  <a:cubicBezTo>
                    <a:pt x="953" y="2051"/>
                    <a:pt x="1334" y="1884"/>
                    <a:pt x="1644" y="1884"/>
                  </a:cubicBezTo>
                  <a:close/>
                  <a:moveTo>
                    <a:pt x="501" y="2504"/>
                  </a:moveTo>
                  <a:cubicBezTo>
                    <a:pt x="596" y="2504"/>
                    <a:pt x="643" y="2575"/>
                    <a:pt x="643" y="2647"/>
                  </a:cubicBezTo>
                  <a:cubicBezTo>
                    <a:pt x="643" y="2742"/>
                    <a:pt x="596" y="2813"/>
                    <a:pt x="501" y="2813"/>
                  </a:cubicBezTo>
                  <a:cubicBezTo>
                    <a:pt x="405" y="2813"/>
                    <a:pt x="358" y="2742"/>
                    <a:pt x="358" y="2647"/>
                  </a:cubicBezTo>
                  <a:cubicBezTo>
                    <a:pt x="358" y="2575"/>
                    <a:pt x="405" y="2504"/>
                    <a:pt x="501" y="2504"/>
                  </a:cubicBezTo>
                  <a:close/>
                  <a:moveTo>
                    <a:pt x="2787" y="2504"/>
                  </a:moveTo>
                  <a:cubicBezTo>
                    <a:pt x="2882" y="2504"/>
                    <a:pt x="2930" y="2575"/>
                    <a:pt x="2930" y="2647"/>
                  </a:cubicBezTo>
                  <a:cubicBezTo>
                    <a:pt x="2930" y="2742"/>
                    <a:pt x="2882" y="2813"/>
                    <a:pt x="2787" y="2813"/>
                  </a:cubicBezTo>
                  <a:cubicBezTo>
                    <a:pt x="2715" y="2813"/>
                    <a:pt x="2644" y="2742"/>
                    <a:pt x="2644" y="2647"/>
                  </a:cubicBezTo>
                  <a:cubicBezTo>
                    <a:pt x="2644" y="2575"/>
                    <a:pt x="2715" y="2504"/>
                    <a:pt x="2787" y="2504"/>
                  </a:cubicBezTo>
                  <a:close/>
                  <a:moveTo>
                    <a:pt x="2358" y="2813"/>
                  </a:moveTo>
                  <a:cubicBezTo>
                    <a:pt x="2382" y="2885"/>
                    <a:pt x="2430" y="2956"/>
                    <a:pt x="2501" y="3004"/>
                  </a:cubicBezTo>
                  <a:cubicBezTo>
                    <a:pt x="2310" y="3242"/>
                    <a:pt x="1953" y="3456"/>
                    <a:pt x="1644" y="3456"/>
                  </a:cubicBezTo>
                  <a:cubicBezTo>
                    <a:pt x="1310" y="3456"/>
                    <a:pt x="953" y="3290"/>
                    <a:pt x="763" y="3004"/>
                  </a:cubicBezTo>
                  <a:cubicBezTo>
                    <a:pt x="834" y="2956"/>
                    <a:pt x="882" y="2885"/>
                    <a:pt x="929" y="2813"/>
                  </a:cubicBezTo>
                  <a:close/>
                  <a:moveTo>
                    <a:pt x="1644" y="3766"/>
                  </a:moveTo>
                  <a:cubicBezTo>
                    <a:pt x="1906" y="3766"/>
                    <a:pt x="2239" y="3909"/>
                    <a:pt x="2406" y="4075"/>
                  </a:cubicBezTo>
                  <a:lnTo>
                    <a:pt x="834" y="4075"/>
                  </a:lnTo>
                  <a:cubicBezTo>
                    <a:pt x="1072" y="3909"/>
                    <a:pt x="1358" y="3766"/>
                    <a:pt x="1644" y="3766"/>
                  </a:cubicBezTo>
                  <a:close/>
                  <a:moveTo>
                    <a:pt x="2596" y="4409"/>
                  </a:moveTo>
                  <a:cubicBezTo>
                    <a:pt x="2620" y="4409"/>
                    <a:pt x="2620" y="4409"/>
                    <a:pt x="2620" y="4433"/>
                  </a:cubicBezTo>
                  <a:cubicBezTo>
                    <a:pt x="2501" y="4504"/>
                    <a:pt x="2406" y="4599"/>
                    <a:pt x="2358" y="4718"/>
                  </a:cubicBezTo>
                  <a:lnTo>
                    <a:pt x="929" y="4718"/>
                  </a:lnTo>
                  <a:cubicBezTo>
                    <a:pt x="882" y="4599"/>
                    <a:pt x="763" y="4504"/>
                    <a:pt x="643" y="4433"/>
                  </a:cubicBezTo>
                  <a:lnTo>
                    <a:pt x="643" y="4409"/>
                  </a:lnTo>
                  <a:close/>
                  <a:moveTo>
                    <a:pt x="501" y="4718"/>
                  </a:moveTo>
                  <a:cubicBezTo>
                    <a:pt x="596" y="4718"/>
                    <a:pt x="643" y="4766"/>
                    <a:pt x="643" y="4861"/>
                  </a:cubicBezTo>
                  <a:cubicBezTo>
                    <a:pt x="643" y="4909"/>
                    <a:pt x="596" y="5004"/>
                    <a:pt x="501" y="5004"/>
                  </a:cubicBezTo>
                  <a:cubicBezTo>
                    <a:pt x="405" y="5004"/>
                    <a:pt x="358" y="4957"/>
                    <a:pt x="358" y="4861"/>
                  </a:cubicBezTo>
                  <a:cubicBezTo>
                    <a:pt x="358" y="4766"/>
                    <a:pt x="405" y="4718"/>
                    <a:pt x="501" y="4718"/>
                  </a:cubicBezTo>
                  <a:close/>
                  <a:moveTo>
                    <a:pt x="2787" y="4718"/>
                  </a:moveTo>
                  <a:cubicBezTo>
                    <a:pt x="2882" y="4718"/>
                    <a:pt x="2930" y="4766"/>
                    <a:pt x="2930" y="4861"/>
                  </a:cubicBezTo>
                  <a:cubicBezTo>
                    <a:pt x="2930" y="4909"/>
                    <a:pt x="2882" y="5004"/>
                    <a:pt x="2787" y="5004"/>
                  </a:cubicBezTo>
                  <a:cubicBezTo>
                    <a:pt x="2715" y="5004"/>
                    <a:pt x="2644" y="4957"/>
                    <a:pt x="2644" y="4861"/>
                  </a:cubicBezTo>
                  <a:cubicBezTo>
                    <a:pt x="2644" y="4766"/>
                    <a:pt x="2715" y="4718"/>
                    <a:pt x="2787" y="4718"/>
                  </a:cubicBezTo>
                  <a:close/>
                  <a:moveTo>
                    <a:pt x="495" y="1"/>
                  </a:moveTo>
                  <a:cubicBezTo>
                    <a:pt x="481" y="1"/>
                    <a:pt x="467" y="1"/>
                    <a:pt x="453" y="3"/>
                  </a:cubicBezTo>
                  <a:cubicBezTo>
                    <a:pt x="239" y="27"/>
                    <a:pt x="48" y="194"/>
                    <a:pt x="24" y="432"/>
                  </a:cubicBezTo>
                  <a:cubicBezTo>
                    <a:pt x="0" y="622"/>
                    <a:pt x="143" y="837"/>
                    <a:pt x="334" y="908"/>
                  </a:cubicBezTo>
                  <a:cubicBezTo>
                    <a:pt x="381" y="1265"/>
                    <a:pt x="643" y="1551"/>
                    <a:pt x="1001" y="1694"/>
                  </a:cubicBezTo>
                  <a:cubicBezTo>
                    <a:pt x="763" y="1813"/>
                    <a:pt x="596" y="2004"/>
                    <a:pt x="453" y="2218"/>
                  </a:cubicBezTo>
                  <a:cubicBezTo>
                    <a:pt x="215" y="2218"/>
                    <a:pt x="0" y="2408"/>
                    <a:pt x="0" y="2647"/>
                  </a:cubicBezTo>
                  <a:cubicBezTo>
                    <a:pt x="0" y="2885"/>
                    <a:pt x="167" y="3099"/>
                    <a:pt x="453" y="3099"/>
                  </a:cubicBezTo>
                  <a:cubicBezTo>
                    <a:pt x="572" y="3313"/>
                    <a:pt x="763" y="3480"/>
                    <a:pt x="1001" y="3599"/>
                  </a:cubicBezTo>
                  <a:cubicBezTo>
                    <a:pt x="691" y="3790"/>
                    <a:pt x="405" y="4075"/>
                    <a:pt x="358" y="4409"/>
                  </a:cubicBezTo>
                  <a:cubicBezTo>
                    <a:pt x="143" y="4480"/>
                    <a:pt x="24" y="4671"/>
                    <a:pt x="48" y="4885"/>
                  </a:cubicBezTo>
                  <a:cubicBezTo>
                    <a:pt x="96" y="5099"/>
                    <a:pt x="262" y="5266"/>
                    <a:pt x="477" y="5314"/>
                  </a:cubicBezTo>
                  <a:cubicBezTo>
                    <a:pt x="492" y="5315"/>
                    <a:pt x="508" y="5316"/>
                    <a:pt x="523" y="5316"/>
                  </a:cubicBezTo>
                  <a:cubicBezTo>
                    <a:pt x="715" y="5316"/>
                    <a:pt x="865" y="5181"/>
                    <a:pt x="953" y="5004"/>
                  </a:cubicBezTo>
                  <a:lnTo>
                    <a:pt x="2382" y="5004"/>
                  </a:lnTo>
                  <a:cubicBezTo>
                    <a:pt x="2426" y="5181"/>
                    <a:pt x="2613" y="5316"/>
                    <a:pt x="2811" y="5316"/>
                  </a:cubicBezTo>
                  <a:cubicBezTo>
                    <a:pt x="2827" y="5316"/>
                    <a:pt x="2842" y="5315"/>
                    <a:pt x="2858" y="5314"/>
                  </a:cubicBezTo>
                  <a:cubicBezTo>
                    <a:pt x="3073" y="5266"/>
                    <a:pt x="3239" y="5123"/>
                    <a:pt x="3263" y="4885"/>
                  </a:cubicBezTo>
                  <a:cubicBezTo>
                    <a:pt x="3311" y="4671"/>
                    <a:pt x="3144" y="4480"/>
                    <a:pt x="2977" y="4409"/>
                  </a:cubicBezTo>
                  <a:cubicBezTo>
                    <a:pt x="2906" y="4052"/>
                    <a:pt x="2644" y="3766"/>
                    <a:pt x="2287" y="3599"/>
                  </a:cubicBezTo>
                  <a:cubicBezTo>
                    <a:pt x="2525" y="3480"/>
                    <a:pt x="2739" y="3313"/>
                    <a:pt x="2858" y="3099"/>
                  </a:cubicBezTo>
                  <a:cubicBezTo>
                    <a:pt x="3096" y="3099"/>
                    <a:pt x="3311" y="2885"/>
                    <a:pt x="3311" y="2647"/>
                  </a:cubicBezTo>
                  <a:cubicBezTo>
                    <a:pt x="3311" y="2408"/>
                    <a:pt x="3120" y="2218"/>
                    <a:pt x="2858" y="2218"/>
                  </a:cubicBezTo>
                  <a:cubicBezTo>
                    <a:pt x="2739" y="2004"/>
                    <a:pt x="2525" y="1813"/>
                    <a:pt x="2287" y="1694"/>
                  </a:cubicBezTo>
                  <a:cubicBezTo>
                    <a:pt x="2620" y="1527"/>
                    <a:pt x="2906" y="1218"/>
                    <a:pt x="2977" y="908"/>
                  </a:cubicBezTo>
                  <a:cubicBezTo>
                    <a:pt x="3144" y="837"/>
                    <a:pt x="3311" y="622"/>
                    <a:pt x="3263" y="432"/>
                  </a:cubicBezTo>
                  <a:cubicBezTo>
                    <a:pt x="3239" y="217"/>
                    <a:pt x="3049" y="27"/>
                    <a:pt x="2858" y="3"/>
                  </a:cubicBezTo>
                  <a:cubicBezTo>
                    <a:pt x="2842" y="1"/>
                    <a:pt x="2827" y="1"/>
                    <a:pt x="2812" y="1"/>
                  </a:cubicBezTo>
                  <a:cubicBezTo>
                    <a:pt x="2620" y="1"/>
                    <a:pt x="2470" y="136"/>
                    <a:pt x="2382" y="313"/>
                  </a:cubicBezTo>
                  <a:lnTo>
                    <a:pt x="929" y="313"/>
                  </a:lnTo>
                  <a:cubicBezTo>
                    <a:pt x="863" y="136"/>
                    <a:pt x="674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44691" y="4173048"/>
              <a:ext cx="73084" cy="73084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192" y="286"/>
                  </a:moveTo>
                  <a:lnTo>
                    <a:pt x="1192" y="644"/>
                  </a:lnTo>
                  <a:cubicBezTo>
                    <a:pt x="1192" y="810"/>
                    <a:pt x="1311" y="882"/>
                    <a:pt x="1430" y="882"/>
                  </a:cubicBezTo>
                  <a:lnTo>
                    <a:pt x="1787" y="882"/>
                  </a:lnTo>
                  <a:lnTo>
                    <a:pt x="1787" y="1191"/>
                  </a:lnTo>
                  <a:lnTo>
                    <a:pt x="1430" y="1191"/>
                  </a:lnTo>
                  <a:cubicBezTo>
                    <a:pt x="1263" y="1191"/>
                    <a:pt x="1192" y="1310"/>
                    <a:pt x="1192" y="1429"/>
                  </a:cubicBezTo>
                  <a:lnTo>
                    <a:pt x="1192" y="1787"/>
                  </a:lnTo>
                  <a:lnTo>
                    <a:pt x="882" y="1787"/>
                  </a:lnTo>
                  <a:lnTo>
                    <a:pt x="882" y="1429"/>
                  </a:lnTo>
                  <a:cubicBezTo>
                    <a:pt x="882" y="1287"/>
                    <a:pt x="763" y="1191"/>
                    <a:pt x="644" y="1191"/>
                  </a:cubicBezTo>
                  <a:lnTo>
                    <a:pt x="287" y="1191"/>
                  </a:lnTo>
                  <a:lnTo>
                    <a:pt x="287" y="882"/>
                  </a:lnTo>
                  <a:lnTo>
                    <a:pt x="644" y="882"/>
                  </a:lnTo>
                  <a:cubicBezTo>
                    <a:pt x="811" y="882"/>
                    <a:pt x="882" y="763"/>
                    <a:pt x="882" y="644"/>
                  </a:cubicBezTo>
                  <a:lnTo>
                    <a:pt x="882" y="286"/>
                  </a:lnTo>
                  <a:close/>
                  <a:moveTo>
                    <a:pt x="835" y="1"/>
                  </a:moveTo>
                  <a:cubicBezTo>
                    <a:pt x="668" y="1"/>
                    <a:pt x="596" y="120"/>
                    <a:pt x="596" y="239"/>
                  </a:cubicBezTo>
                  <a:lnTo>
                    <a:pt x="596" y="596"/>
                  </a:lnTo>
                  <a:lnTo>
                    <a:pt x="239" y="596"/>
                  </a:lnTo>
                  <a:cubicBezTo>
                    <a:pt x="120" y="596"/>
                    <a:pt x="1" y="715"/>
                    <a:pt x="1" y="834"/>
                  </a:cubicBezTo>
                  <a:lnTo>
                    <a:pt x="1" y="1239"/>
                  </a:lnTo>
                  <a:cubicBezTo>
                    <a:pt x="1" y="1406"/>
                    <a:pt x="120" y="1477"/>
                    <a:pt x="239" y="1477"/>
                  </a:cubicBezTo>
                  <a:lnTo>
                    <a:pt x="596" y="1477"/>
                  </a:lnTo>
                  <a:lnTo>
                    <a:pt x="596" y="1834"/>
                  </a:lnTo>
                  <a:cubicBezTo>
                    <a:pt x="596" y="2001"/>
                    <a:pt x="715" y="2072"/>
                    <a:pt x="835" y="2072"/>
                  </a:cubicBezTo>
                  <a:lnTo>
                    <a:pt x="1239" y="2072"/>
                  </a:lnTo>
                  <a:cubicBezTo>
                    <a:pt x="1382" y="2072"/>
                    <a:pt x="1477" y="1953"/>
                    <a:pt x="1477" y="1834"/>
                  </a:cubicBezTo>
                  <a:lnTo>
                    <a:pt x="1477" y="1477"/>
                  </a:lnTo>
                  <a:lnTo>
                    <a:pt x="1835" y="1477"/>
                  </a:lnTo>
                  <a:cubicBezTo>
                    <a:pt x="1978" y="1477"/>
                    <a:pt x="2073" y="1358"/>
                    <a:pt x="2073" y="1239"/>
                  </a:cubicBezTo>
                  <a:lnTo>
                    <a:pt x="2073" y="834"/>
                  </a:lnTo>
                  <a:cubicBezTo>
                    <a:pt x="2073" y="691"/>
                    <a:pt x="1954" y="596"/>
                    <a:pt x="1835" y="596"/>
                  </a:cubicBezTo>
                  <a:lnTo>
                    <a:pt x="1477" y="596"/>
                  </a:lnTo>
                  <a:lnTo>
                    <a:pt x="1477" y="239"/>
                  </a:lnTo>
                  <a:cubicBezTo>
                    <a:pt x="1477" y="96"/>
                    <a:pt x="1358" y="1"/>
                    <a:pt x="1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984264" y="4236013"/>
              <a:ext cx="69699" cy="10118"/>
            </a:xfrm>
            <a:custGeom>
              <a:avLst/>
              <a:gdLst/>
              <a:ahLst/>
              <a:cxnLst/>
              <a:rect l="l" t="t" r="r" b="b"/>
              <a:pathLst>
                <a:path w="1977" h="287" extrusionOk="0">
                  <a:moveTo>
                    <a:pt x="167" y="1"/>
                  </a:moveTo>
                  <a:cubicBezTo>
                    <a:pt x="72" y="1"/>
                    <a:pt x="0" y="48"/>
                    <a:pt x="0" y="120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1834" y="286"/>
                  </a:lnTo>
                  <a:cubicBezTo>
                    <a:pt x="1906" y="286"/>
                    <a:pt x="1977" y="239"/>
                    <a:pt x="1977" y="167"/>
                  </a:cubicBezTo>
                  <a:cubicBezTo>
                    <a:pt x="1977" y="96"/>
                    <a:pt x="1906" y="1"/>
                    <a:pt x="1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984264" y="4173048"/>
              <a:ext cx="69699" cy="10118"/>
            </a:xfrm>
            <a:custGeom>
              <a:avLst/>
              <a:gdLst/>
              <a:ahLst/>
              <a:cxnLst/>
              <a:rect l="l" t="t" r="r" b="b"/>
              <a:pathLst>
                <a:path w="1977" h="287" extrusionOk="0">
                  <a:moveTo>
                    <a:pt x="167" y="1"/>
                  </a:moveTo>
                  <a:cubicBezTo>
                    <a:pt x="72" y="1"/>
                    <a:pt x="0" y="48"/>
                    <a:pt x="0" y="120"/>
                  </a:cubicBezTo>
                  <a:cubicBezTo>
                    <a:pt x="0" y="215"/>
                    <a:pt x="72" y="286"/>
                    <a:pt x="167" y="286"/>
                  </a:cubicBezTo>
                  <a:lnTo>
                    <a:pt x="1834" y="286"/>
                  </a:lnTo>
                  <a:cubicBezTo>
                    <a:pt x="1906" y="286"/>
                    <a:pt x="1977" y="239"/>
                    <a:pt x="1977" y="167"/>
                  </a:cubicBezTo>
                  <a:cubicBezTo>
                    <a:pt x="1977" y="96"/>
                    <a:pt x="1906" y="1"/>
                    <a:pt x="1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984264" y="4215036"/>
              <a:ext cx="48722" cy="10118"/>
            </a:xfrm>
            <a:custGeom>
              <a:avLst/>
              <a:gdLst/>
              <a:ahLst/>
              <a:cxnLst/>
              <a:rect l="l" t="t" r="r" b="b"/>
              <a:pathLst>
                <a:path w="1382" h="287" extrusionOk="0">
                  <a:moveTo>
                    <a:pt x="167" y="0"/>
                  </a:moveTo>
                  <a:cubicBezTo>
                    <a:pt x="72" y="0"/>
                    <a:pt x="0" y="48"/>
                    <a:pt x="0" y="119"/>
                  </a:cubicBezTo>
                  <a:cubicBezTo>
                    <a:pt x="0" y="238"/>
                    <a:pt x="72" y="286"/>
                    <a:pt x="167" y="286"/>
                  </a:cubicBezTo>
                  <a:lnTo>
                    <a:pt x="1239" y="286"/>
                  </a:lnTo>
                  <a:cubicBezTo>
                    <a:pt x="1310" y="286"/>
                    <a:pt x="1382" y="238"/>
                    <a:pt x="1382" y="167"/>
                  </a:cubicBezTo>
                  <a:cubicBezTo>
                    <a:pt x="1382" y="96"/>
                    <a:pt x="1310" y="0"/>
                    <a:pt x="1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984264" y="4194024"/>
              <a:ext cx="48722" cy="10118"/>
            </a:xfrm>
            <a:custGeom>
              <a:avLst/>
              <a:gdLst/>
              <a:ahLst/>
              <a:cxnLst/>
              <a:rect l="l" t="t" r="r" b="b"/>
              <a:pathLst>
                <a:path w="1382" h="287" extrusionOk="0">
                  <a:moveTo>
                    <a:pt x="167" y="1"/>
                  </a:moveTo>
                  <a:cubicBezTo>
                    <a:pt x="72" y="1"/>
                    <a:pt x="0" y="49"/>
                    <a:pt x="0" y="120"/>
                  </a:cubicBezTo>
                  <a:cubicBezTo>
                    <a:pt x="0" y="215"/>
                    <a:pt x="72" y="287"/>
                    <a:pt x="167" y="287"/>
                  </a:cubicBezTo>
                  <a:lnTo>
                    <a:pt x="1239" y="287"/>
                  </a:lnTo>
                  <a:cubicBezTo>
                    <a:pt x="1310" y="287"/>
                    <a:pt x="1382" y="239"/>
                    <a:pt x="1382" y="168"/>
                  </a:cubicBezTo>
                  <a:cubicBezTo>
                    <a:pt x="1382" y="96"/>
                    <a:pt x="1310" y="1"/>
                    <a:pt x="1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985920" y="4257836"/>
              <a:ext cx="131854" cy="90711"/>
            </a:xfrm>
            <a:custGeom>
              <a:avLst/>
              <a:gdLst/>
              <a:ahLst/>
              <a:cxnLst/>
              <a:rect l="l" t="t" r="r" b="b"/>
              <a:pathLst>
                <a:path w="3740" h="2573" extrusionOk="0">
                  <a:moveTo>
                    <a:pt x="3478" y="310"/>
                  </a:moveTo>
                  <a:lnTo>
                    <a:pt x="3478" y="2263"/>
                  </a:lnTo>
                  <a:lnTo>
                    <a:pt x="287" y="2263"/>
                  </a:lnTo>
                  <a:lnTo>
                    <a:pt x="287" y="310"/>
                  </a:lnTo>
                  <a:close/>
                  <a:moveTo>
                    <a:pt x="239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2335"/>
                  </a:lnTo>
                  <a:cubicBezTo>
                    <a:pt x="1" y="2454"/>
                    <a:pt x="120" y="2573"/>
                    <a:pt x="239" y="2573"/>
                  </a:cubicBezTo>
                  <a:lnTo>
                    <a:pt x="3502" y="2573"/>
                  </a:lnTo>
                  <a:cubicBezTo>
                    <a:pt x="3668" y="2573"/>
                    <a:pt x="3740" y="2454"/>
                    <a:pt x="3740" y="2335"/>
                  </a:cubicBezTo>
                  <a:lnTo>
                    <a:pt x="3740" y="239"/>
                  </a:lnTo>
                  <a:cubicBezTo>
                    <a:pt x="3740" y="96"/>
                    <a:pt x="3621" y="1"/>
                    <a:pt x="3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27909" y="4278848"/>
              <a:ext cx="47912" cy="48722"/>
            </a:xfrm>
            <a:custGeom>
              <a:avLst/>
              <a:gdLst/>
              <a:ahLst/>
              <a:cxnLst/>
              <a:rect l="l" t="t" r="r" b="b"/>
              <a:pathLst>
                <a:path w="1359" h="1382" extrusionOk="0">
                  <a:moveTo>
                    <a:pt x="691" y="310"/>
                  </a:moveTo>
                  <a:cubicBezTo>
                    <a:pt x="882" y="310"/>
                    <a:pt x="1072" y="476"/>
                    <a:pt x="1072" y="691"/>
                  </a:cubicBezTo>
                  <a:cubicBezTo>
                    <a:pt x="1072" y="905"/>
                    <a:pt x="882" y="1072"/>
                    <a:pt x="691" y="1072"/>
                  </a:cubicBezTo>
                  <a:cubicBezTo>
                    <a:pt x="477" y="1072"/>
                    <a:pt x="286" y="905"/>
                    <a:pt x="286" y="691"/>
                  </a:cubicBezTo>
                  <a:cubicBezTo>
                    <a:pt x="286" y="476"/>
                    <a:pt x="477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1"/>
                    <a:pt x="691" y="1381"/>
                  </a:cubicBezTo>
                  <a:cubicBezTo>
                    <a:pt x="1072" y="1381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97870" y="4119319"/>
              <a:ext cx="364431" cy="346768"/>
            </a:xfrm>
            <a:custGeom>
              <a:avLst/>
              <a:gdLst/>
              <a:ahLst/>
              <a:cxnLst/>
              <a:rect l="l" t="t" r="r" b="b"/>
              <a:pathLst>
                <a:path w="10337" h="9836" extrusionOk="0">
                  <a:moveTo>
                    <a:pt x="9645" y="310"/>
                  </a:moveTo>
                  <a:cubicBezTo>
                    <a:pt x="9860" y="310"/>
                    <a:pt x="10003" y="453"/>
                    <a:pt x="10003" y="667"/>
                  </a:cubicBezTo>
                  <a:lnTo>
                    <a:pt x="10003" y="7049"/>
                  </a:lnTo>
                  <a:cubicBezTo>
                    <a:pt x="10003" y="7240"/>
                    <a:pt x="9860" y="7383"/>
                    <a:pt x="9645" y="7383"/>
                  </a:cubicBezTo>
                  <a:lnTo>
                    <a:pt x="667" y="7383"/>
                  </a:lnTo>
                  <a:cubicBezTo>
                    <a:pt x="453" y="7383"/>
                    <a:pt x="310" y="7240"/>
                    <a:pt x="310" y="7026"/>
                  </a:cubicBezTo>
                  <a:lnTo>
                    <a:pt x="310" y="667"/>
                  </a:lnTo>
                  <a:cubicBezTo>
                    <a:pt x="310" y="453"/>
                    <a:pt x="453" y="310"/>
                    <a:pt x="667" y="310"/>
                  </a:cubicBezTo>
                  <a:close/>
                  <a:moveTo>
                    <a:pt x="6311" y="7692"/>
                  </a:moveTo>
                  <a:lnTo>
                    <a:pt x="6645" y="8907"/>
                  </a:lnTo>
                  <a:lnTo>
                    <a:pt x="3620" y="8907"/>
                  </a:lnTo>
                  <a:lnTo>
                    <a:pt x="3954" y="7692"/>
                  </a:lnTo>
                  <a:close/>
                  <a:moveTo>
                    <a:pt x="667" y="0"/>
                  </a:moveTo>
                  <a:cubicBezTo>
                    <a:pt x="310" y="0"/>
                    <a:pt x="1" y="310"/>
                    <a:pt x="1" y="667"/>
                  </a:cubicBezTo>
                  <a:lnTo>
                    <a:pt x="1" y="7049"/>
                  </a:lnTo>
                  <a:cubicBezTo>
                    <a:pt x="1" y="7407"/>
                    <a:pt x="310" y="7716"/>
                    <a:pt x="667" y="7716"/>
                  </a:cubicBezTo>
                  <a:lnTo>
                    <a:pt x="3668" y="7716"/>
                  </a:lnTo>
                  <a:lnTo>
                    <a:pt x="3335" y="8931"/>
                  </a:lnTo>
                  <a:lnTo>
                    <a:pt x="3287" y="8931"/>
                  </a:lnTo>
                  <a:cubicBezTo>
                    <a:pt x="3073" y="8931"/>
                    <a:pt x="2930" y="9050"/>
                    <a:pt x="2858" y="9240"/>
                  </a:cubicBezTo>
                  <a:lnTo>
                    <a:pt x="2739" y="9550"/>
                  </a:lnTo>
                  <a:cubicBezTo>
                    <a:pt x="2692" y="9669"/>
                    <a:pt x="2811" y="9836"/>
                    <a:pt x="2954" y="9836"/>
                  </a:cubicBezTo>
                  <a:lnTo>
                    <a:pt x="6097" y="9836"/>
                  </a:lnTo>
                  <a:cubicBezTo>
                    <a:pt x="6192" y="9836"/>
                    <a:pt x="6264" y="9764"/>
                    <a:pt x="6264" y="9717"/>
                  </a:cubicBezTo>
                  <a:cubicBezTo>
                    <a:pt x="6264" y="9621"/>
                    <a:pt x="6192" y="9526"/>
                    <a:pt x="6097" y="9526"/>
                  </a:cubicBezTo>
                  <a:lnTo>
                    <a:pt x="3073" y="9526"/>
                  </a:lnTo>
                  <a:lnTo>
                    <a:pt x="3120" y="9312"/>
                  </a:lnTo>
                  <a:cubicBezTo>
                    <a:pt x="3168" y="9264"/>
                    <a:pt x="3215" y="9240"/>
                    <a:pt x="3287" y="9240"/>
                  </a:cubicBezTo>
                  <a:lnTo>
                    <a:pt x="7050" y="9240"/>
                  </a:lnTo>
                  <a:cubicBezTo>
                    <a:pt x="7121" y="9240"/>
                    <a:pt x="7169" y="9264"/>
                    <a:pt x="7216" y="9312"/>
                  </a:cubicBezTo>
                  <a:lnTo>
                    <a:pt x="7264" y="9526"/>
                  </a:lnTo>
                  <a:lnTo>
                    <a:pt x="6811" y="9526"/>
                  </a:lnTo>
                  <a:cubicBezTo>
                    <a:pt x="6740" y="9526"/>
                    <a:pt x="6669" y="9598"/>
                    <a:pt x="6669" y="9645"/>
                  </a:cubicBezTo>
                  <a:cubicBezTo>
                    <a:pt x="6669" y="9740"/>
                    <a:pt x="6740" y="9836"/>
                    <a:pt x="6811" y="9836"/>
                  </a:cubicBezTo>
                  <a:lnTo>
                    <a:pt x="7383" y="9836"/>
                  </a:lnTo>
                  <a:cubicBezTo>
                    <a:pt x="7526" y="9836"/>
                    <a:pt x="7621" y="9669"/>
                    <a:pt x="7597" y="9550"/>
                  </a:cubicBezTo>
                  <a:lnTo>
                    <a:pt x="7478" y="9240"/>
                  </a:lnTo>
                  <a:cubicBezTo>
                    <a:pt x="7407" y="9050"/>
                    <a:pt x="7240" y="8931"/>
                    <a:pt x="7050" y="8931"/>
                  </a:cubicBezTo>
                  <a:lnTo>
                    <a:pt x="7002" y="8931"/>
                  </a:lnTo>
                  <a:lnTo>
                    <a:pt x="6669" y="7716"/>
                  </a:lnTo>
                  <a:lnTo>
                    <a:pt x="9669" y="7716"/>
                  </a:lnTo>
                  <a:cubicBezTo>
                    <a:pt x="10026" y="7716"/>
                    <a:pt x="10336" y="7407"/>
                    <a:pt x="10336" y="7049"/>
                  </a:cubicBezTo>
                  <a:lnTo>
                    <a:pt x="10336" y="667"/>
                  </a:lnTo>
                  <a:cubicBezTo>
                    <a:pt x="10312" y="310"/>
                    <a:pt x="10003" y="0"/>
                    <a:pt x="96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180343" y="3537342"/>
            <a:ext cx="353751" cy="466262"/>
            <a:chOff x="7288072" y="1688733"/>
            <a:chExt cx="274566" cy="361893"/>
          </a:xfrm>
        </p:grpSpPr>
        <p:sp>
          <p:nvSpPr>
            <p:cNvPr id="114" name="Google Shape;114;p2"/>
            <p:cNvSpPr/>
            <p:nvPr/>
          </p:nvSpPr>
          <p:spPr>
            <a:xfrm>
              <a:off x="7295617" y="1771019"/>
              <a:ext cx="260323" cy="274566"/>
            </a:xfrm>
            <a:custGeom>
              <a:avLst/>
              <a:gdLst/>
              <a:ahLst/>
              <a:cxnLst/>
              <a:rect l="l" t="t" r="r" b="b"/>
              <a:pathLst>
                <a:path w="7384" h="7788" extrusionOk="0">
                  <a:moveTo>
                    <a:pt x="1" y="1"/>
                  </a:moveTo>
                  <a:lnTo>
                    <a:pt x="1" y="7193"/>
                  </a:lnTo>
                  <a:cubicBezTo>
                    <a:pt x="1" y="7526"/>
                    <a:pt x="263" y="7788"/>
                    <a:pt x="596" y="7788"/>
                  </a:cubicBezTo>
                  <a:lnTo>
                    <a:pt x="6788" y="7788"/>
                  </a:lnTo>
                  <a:cubicBezTo>
                    <a:pt x="7121" y="7788"/>
                    <a:pt x="7383" y="7526"/>
                    <a:pt x="7383" y="7193"/>
                  </a:cubicBezTo>
                  <a:lnTo>
                    <a:pt x="73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439" y="1771019"/>
              <a:ext cx="218334" cy="253589"/>
            </a:xfrm>
            <a:custGeom>
              <a:avLst/>
              <a:gdLst/>
              <a:ahLst/>
              <a:cxnLst/>
              <a:rect l="l" t="t" r="r" b="b"/>
              <a:pathLst>
                <a:path w="6193" h="7193" extrusionOk="0">
                  <a:moveTo>
                    <a:pt x="1" y="1"/>
                  </a:moveTo>
                  <a:lnTo>
                    <a:pt x="1" y="7097"/>
                  </a:lnTo>
                  <a:cubicBezTo>
                    <a:pt x="1" y="7145"/>
                    <a:pt x="48" y="7193"/>
                    <a:pt x="96" y="7193"/>
                  </a:cubicBezTo>
                  <a:lnTo>
                    <a:pt x="6073" y="7193"/>
                  </a:lnTo>
                  <a:cubicBezTo>
                    <a:pt x="6121" y="7193"/>
                    <a:pt x="6169" y="7169"/>
                    <a:pt x="6193" y="7074"/>
                  </a:cubicBezTo>
                  <a:lnTo>
                    <a:pt x="6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317439" y="2003596"/>
              <a:ext cx="218334" cy="21012"/>
            </a:xfrm>
            <a:custGeom>
              <a:avLst/>
              <a:gdLst/>
              <a:ahLst/>
              <a:cxnLst/>
              <a:rect l="l" t="t" r="r" b="b"/>
              <a:pathLst>
                <a:path w="6193" h="596" extrusionOk="0">
                  <a:moveTo>
                    <a:pt x="1" y="0"/>
                  </a:moveTo>
                  <a:lnTo>
                    <a:pt x="1" y="500"/>
                  </a:lnTo>
                  <a:cubicBezTo>
                    <a:pt x="1" y="548"/>
                    <a:pt x="48" y="596"/>
                    <a:pt x="96" y="596"/>
                  </a:cubicBezTo>
                  <a:lnTo>
                    <a:pt x="6073" y="596"/>
                  </a:lnTo>
                  <a:cubicBezTo>
                    <a:pt x="6121" y="596"/>
                    <a:pt x="6169" y="572"/>
                    <a:pt x="6193" y="500"/>
                  </a:cubicBezTo>
                  <a:lnTo>
                    <a:pt x="6193" y="0"/>
                  </a:ln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380405" y="1797037"/>
              <a:ext cx="86516" cy="180365"/>
            </a:xfrm>
            <a:custGeom>
              <a:avLst/>
              <a:gdLst/>
              <a:ahLst/>
              <a:cxnLst/>
              <a:rect l="l" t="t" r="r" b="b"/>
              <a:pathLst>
                <a:path w="2454" h="5116" extrusionOk="0">
                  <a:moveTo>
                    <a:pt x="715" y="1"/>
                  </a:moveTo>
                  <a:lnTo>
                    <a:pt x="715" y="1"/>
                  </a:lnTo>
                  <a:cubicBezTo>
                    <a:pt x="572" y="49"/>
                    <a:pt x="453" y="144"/>
                    <a:pt x="334" y="263"/>
                  </a:cubicBezTo>
                  <a:cubicBezTo>
                    <a:pt x="120" y="477"/>
                    <a:pt x="1" y="811"/>
                    <a:pt x="1" y="1120"/>
                  </a:cubicBezTo>
                  <a:lnTo>
                    <a:pt x="1" y="1168"/>
                  </a:lnTo>
                  <a:cubicBezTo>
                    <a:pt x="49" y="2406"/>
                    <a:pt x="1644" y="4549"/>
                    <a:pt x="2073" y="5097"/>
                  </a:cubicBezTo>
                  <a:cubicBezTo>
                    <a:pt x="2085" y="5109"/>
                    <a:pt x="2103" y="5115"/>
                    <a:pt x="2117" y="5115"/>
                  </a:cubicBezTo>
                  <a:cubicBezTo>
                    <a:pt x="2132" y="5115"/>
                    <a:pt x="2144" y="5109"/>
                    <a:pt x="2144" y="5097"/>
                  </a:cubicBezTo>
                  <a:lnTo>
                    <a:pt x="2454" y="4383"/>
                  </a:lnTo>
                  <a:lnTo>
                    <a:pt x="2454" y="4311"/>
                  </a:lnTo>
                  <a:lnTo>
                    <a:pt x="1239" y="2430"/>
                  </a:lnTo>
                  <a:lnTo>
                    <a:pt x="787" y="1739"/>
                  </a:lnTo>
                  <a:cubicBezTo>
                    <a:pt x="787" y="1739"/>
                    <a:pt x="191" y="811"/>
                    <a:pt x="715" y="1"/>
                  </a:cubicBezTo>
                  <a:close/>
                </a:path>
              </a:pathLst>
            </a:custGeom>
            <a:solidFill>
              <a:srgbClr val="9AE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382097" y="1797883"/>
              <a:ext cx="85670" cy="179518"/>
            </a:xfrm>
            <a:custGeom>
              <a:avLst/>
              <a:gdLst/>
              <a:ahLst/>
              <a:cxnLst/>
              <a:rect l="l" t="t" r="r" b="b"/>
              <a:pathLst>
                <a:path w="2430" h="5092" extrusionOk="0">
                  <a:moveTo>
                    <a:pt x="1715" y="1"/>
                  </a:moveTo>
                  <a:lnTo>
                    <a:pt x="1715" y="1"/>
                  </a:lnTo>
                  <a:cubicBezTo>
                    <a:pt x="1858" y="239"/>
                    <a:pt x="1929" y="501"/>
                    <a:pt x="1929" y="739"/>
                  </a:cubicBezTo>
                  <a:cubicBezTo>
                    <a:pt x="1929" y="1287"/>
                    <a:pt x="1668" y="1715"/>
                    <a:pt x="1668" y="1715"/>
                  </a:cubicBezTo>
                  <a:lnTo>
                    <a:pt x="1215" y="2406"/>
                  </a:lnTo>
                  <a:lnTo>
                    <a:pt x="1" y="4287"/>
                  </a:lnTo>
                  <a:lnTo>
                    <a:pt x="1" y="4359"/>
                  </a:lnTo>
                  <a:lnTo>
                    <a:pt x="286" y="5073"/>
                  </a:lnTo>
                  <a:cubicBezTo>
                    <a:pt x="286" y="5085"/>
                    <a:pt x="304" y="5091"/>
                    <a:pt x="325" y="5091"/>
                  </a:cubicBezTo>
                  <a:cubicBezTo>
                    <a:pt x="346" y="5091"/>
                    <a:pt x="370" y="5085"/>
                    <a:pt x="382" y="5073"/>
                  </a:cubicBezTo>
                  <a:cubicBezTo>
                    <a:pt x="786" y="4525"/>
                    <a:pt x="2406" y="2382"/>
                    <a:pt x="2430" y="1144"/>
                  </a:cubicBezTo>
                  <a:lnTo>
                    <a:pt x="2430" y="1096"/>
                  </a:lnTo>
                  <a:cubicBezTo>
                    <a:pt x="2430" y="787"/>
                    <a:pt x="2287" y="453"/>
                    <a:pt x="2096" y="263"/>
                  </a:cubicBezTo>
                  <a:cubicBezTo>
                    <a:pt x="1977" y="144"/>
                    <a:pt x="1858" y="48"/>
                    <a:pt x="1715" y="1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398878" y="1794534"/>
              <a:ext cx="50415" cy="29403"/>
            </a:xfrm>
            <a:custGeom>
              <a:avLst/>
              <a:gdLst/>
              <a:ahLst/>
              <a:cxnLst/>
              <a:rect l="l" t="t" r="r" b="b"/>
              <a:pathLst>
                <a:path w="1430" h="834" extrusionOk="0">
                  <a:moveTo>
                    <a:pt x="715" y="0"/>
                  </a:moveTo>
                  <a:cubicBezTo>
                    <a:pt x="525" y="0"/>
                    <a:pt x="358" y="48"/>
                    <a:pt x="191" y="96"/>
                  </a:cubicBezTo>
                  <a:cubicBezTo>
                    <a:pt x="48" y="334"/>
                    <a:pt x="1" y="596"/>
                    <a:pt x="1" y="834"/>
                  </a:cubicBezTo>
                  <a:cubicBezTo>
                    <a:pt x="191" y="691"/>
                    <a:pt x="429" y="596"/>
                    <a:pt x="715" y="596"/>
                  </a:cubicBezTo>
                  <a:cubicBezTo>
                    <a:pt x="882" y="596"/>
                    <a:pt x="1072" y="643"/>
                    <a:pt x="1215" y="691"/>
                  </a:cubicBezTo>
                  <a:cubicBezTo>
                    <a:pt x="1263" y="715"/>
                    <a:pt x="1358" y="763"/>
                    <a:pt x="1430" y="810"/>
                  </a:cubicBezTo>
                  <a:cubicBezTo>
                    <a:pt x="1430" y="572"/>
                    <a:pt x="1382" y="310"/>
                    <a:pt x="1215" y="96"/>
                  </a:cubicBezTo>
                  <a:cubicBezTo>
                    <a:pt x="1072" y="24"/>
                    <a:pt x="882" y="0"/>
                    <a:pt x="715" y="0"/>
                  </a:cubicBezTo>
                  <a:close/>
                </a:path>
              </a:pathLst>
            </a:custGeom>
            <a:solidFill>
              <a:srgbClr val="80C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295617" y="1714787"/>
              <a:ext cx="260323" cy="56267"/>
            </a:xfrm>
            <a:custGeom>
              <a:avLst/>
              <a:gdLst/>
              <a:ahLst/>
              <a:cxnLst/>
              <a:rect l="l" t="t" r="r" b="b"/>
              <a:pathLst>
                <a:path w="7384" h="1596" extrusionOk="0">
                  <a:moveTo>
                    <a:pt x="596" y="0"/>
                  </a:moveTo>
                  <a:cubicBezTo>
                    <a:pt x="263" y="0"/>
                    <a:pt x="1" y="286"/>
                    <a:pt x="1" y="595"/>
                  </a:cubicBezTo>
                  <a:lnTo>
                    <a:pt x="1" y="1596"/>
                  </a:lnTo>
                  <a:lnTo>
                    <a:pt x="7383" y="1596"/>
                  </a:lnTo>
                  <a:lnTo>
                    <a:pt x="7383" y="595"/>
                  </a:lnTo>
                  <a:cubicBezTo>
                    <a:pt x="7383" y="286"/>
                    <a:pt x="7121" y="0"/>
                    <a:pt x="6788" y="0"/>
                  </a:cubicBezTo>
                  <a:close/>
                </a:path>
              </a:pathLst>
            </a:custGeom>
            <a:solidFill>
              <a:srgbClr val="9C8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459341" y="1693775"/>
              <a:ext cx="48722" cy="56302"/>
            </a:xfrm>
            <a:custGeom>
              <a:avLst/>
              <a:gdLst/>
              <a:ahLst/>
              <a:cxnLst/>
              <a:rect l="l" t="t" r="r" b="b"/>
              <a:pathLst>
                <a:path w="1382" h="1597" extrusionOk="0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lnTo>
                    <a:pt x="0" y="1287"/>
                  </a:lnTo>
                  <a:cubicBezTo>
                    <a:pt x="0" y="1430"/>
                    <a:pt x="120" y="1596"/>
                    <a:pt x="310" y="1596"/>
                  </a:cubicBezTo>
                  <a:lnTo>
                    <a:pt x="1072" y="1596"/>
                  </a:lnTo>
                  <a:cubicBezTo>
                    <a:pt x="1263" y="1596"/>
                    <a:pt x="1382" y="1477"/>
                    <a:pt x="1382" y="1287"/>
                  </a:cubicBezTo>
                  <a:lnTo>
                    <a:pt x="1382" y="310"/>
                  </a:lnTo>
                  <a:cubicBezTo>
                    <a:pt x="1382" y="167"/>
                    <a:pt x="1263" y="1"/>
                    <a:pt x="1072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476122" y="1693775"/>
              <a:ext cx="31941" cy="56302"/>
            </a:xfrm>
            <a:custGeom>
              <a:avLst/>
              <a:gdLst/>
              <a:ahLst/>
              <a:cxnLst/>
              <a:rect l="l" t="t" r="r" b="b"/>
              <a:pathLst>
                <a:path w="906" h="1597" extrusionOk="0">
                  <a:moveTo>
                    <a:pt x="1" y="1"/>
                  </a:moveTo>
                  <a:cubicBezTo>
                    <a:pt x="144" y="1"/>
                    <a:pt x="310" y="120"/>
                    <a:pt x="310" y="310"/>
                  </a:cubicBezTo>
                  <a:lnTo>
                    <a:pt x="310" y="1287"/>
                  </a:lnTo>
                  <a:cubicBezTo>
                    <a:pt x="310" y="1430"/>
                    <a:pt x="191" y="1596"/>
                    <a:pt x="1" y="1596"/>
                  </a:cubicBezTo>
                  <a:lnTo>
                    <a:pt x="596" y="1596"/>
                  </a:lnTo>
                  <a:cubicBezTo>
                    <a:pt x="739" y="1596"/>
                    <a:pt x="906" y="1477"/>
                    <a:pt x="906" y="1287"/>
                  </a:cubicBezTo>
                  <a:lnTo>
                    <a:pt x="906" y="310"/>
                  </a:lnTo>
                  <a:cubicBezTo>
                    <a:pt x="906" y="120"/>
                    <a:pt x="787" y="1"/>
                    <a:pt x="596" y="1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344304" y="1693775"/>
              <a:ext cx="47912" cy="56302"/>
            </a:xfrm>
            <a:custGeom>
              <a:avLst/>
              <a:gdLst/>
              <a:ahLst/>
              <a:cxnLst/>
              <a:rect l="l" t="t" r="r" b="b"/>
              <a:pathLst>
                <a:path w="1359" h="1597" extrusionOk="0">
                  <a:moveTo>
                    <a:pt x="287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1287"/>
                  </a:lnTo>
                  <a:cubicBezTo>
                    <a:pt x="1" y="1430"/>
                    <a:pt x="120" y="1596"/>
                    <a:pt x="287" y="1596"/>
                  </a:cubicBezTo>
                  <a:lnTo>
                    <a:pt x="1073" y="1596"/>
                  </a:lnTo>
                  <a:cubicBezTo>
                    <a:pt x="1215" y="1596"/>
                    <a:pt x="1358" y="1477"/>
                    <a:pt x="1358" y="1287"/>
                  </a:cubicBezTo>
                  <a:lnTo>
                    <a:pt x="1358" y="310"/>
                  </a:lnTo>
                  <a:cubicBezTo>
                    <a:pt x="1358" y="167"/>
                    <a:pt x="1239" y="1"/>
                    <a:pt x="1073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373706" y="1788646"/>
              <a:ext cx="99102" cy="194149"/>
            </a:xfrm>
            <a:custGeom>
              <a:avLst/>
              <a:gdLst/>
              <a:ahLst/>
              <a:cxnLst/>
              <a:rect l="l" t="t" r="r" b="b"/>
              <a:pathLst>
                <a:path w="2811" h="5507" extrusionOk="0">
                  <a:moveTo>
                    <a:pt x="1453" y="287"/>
                  </a:moveTo>
                  <a:cubicBezTo>
                    <a:pt x="1572" y="287"/>
                    <a:pt x="1691" y="334"/>
                    <a:pt x="1834" y="358"/>
                  </a:cubicBezTo>
                  <a:cubicBezTo>
                    <a:pt x="1906" y="477"/>
                    <a:pt x="1953" y="596"/>
                    <a:pt x="1977" y="715"/>
                  </a:cubicBezTo>
                  <a:cubicBezTo>
                    <a:pt x="1810" y="644"/>
                    <a:pt x="1620" y="596"/>
                    <a:pt x="1453" y="596"/>
                  </a:cubicBezTo>
                  <a:cubicBezTo>
                    <a:pt x="1263" y="596"/>
                    <a:pt x="1096" y="620"/>
                    <a:pt x="905" y="715"/>
                  </a:cubicBezTo>
                  <a:cubicBezTo>
                    <a:pt x="953" y="596"/>
                    <a:pt x="977" y="477"/>
                    <a:pt x="1072" y="358"/>
                  </a:cubicBezTo>
                  <a:cubicBezTo>
                    <a:pt x="1191" y="287"/>
                    <a:pt x="1334" y="287"/>
                    <a:pt x="1453" y="287"/>
                  </a:cubicBezTo>
                  <a:close/>
                  <a:moveTo>
                    <a:pt x="1453" y="930"/>
                  </a:moveTo>
                  <a:cubicBezTo>
                    <a:pt x="1596" y="930"/>
                    <a:pt x="1739" y="953"/>
                    <a:pt x="1906" y="1001"/>
                  </a:cubicBezTo>
                  <a:cubicBezTo>
                    <a:pt x="1929" y="1049"/>
                    <a:pt x="1977" y="1049"/>
                    <a:pt x="2025" y="1072"/>
                  </a:cubicBezTo>
                  <a:cubicBezTo>
                    <a:pt x="1977" y="1525"/>
                    <a:pt x="1786" y="1858"/>
                    <a:pt x="1786" y="1906"/>
                  </a:cubicBezTo>
                  <a:lnTo>
                    <a:pt x="1429" y="2382"/>
                  </a:lnTo>
                  <a:lnTo>
                    <a:pt x="1120" y="1906"/>
                  </a:lnTo>
                  <a:cubicBezTo>
                    <a:pt x="1120" y="1882"/>
                    <a:pt x="882" y="1525"/>
                    <a:pt x="882" y="1072"/>
                  </a:cubicBezTo>
                  <a:cubicBezTo>
                    <a:pt x="1072" y="977"/>
                    <a:pt x="1239" y="930"/>
                    <a:pt x="1453" y="930"/>
                  </a:cubicBezTo>
                  <a:close/>
                  <a:moveTo>
                    <a:pt x="620" y="644"/>
                  </a:moveTo>
                  <a:cubicBezTo>
                    <a:pt x="477" y="1358"/>
                    <a:pt x="858" y="2001"/>
                    <a:pt x="882" y="2049"/>
                  </a:cubicBezTo>
                  <a:lnTo>
                    <a:pt x="1263" y="2644"/>
                  </a:lnTo>
                  <a:lnTo>
                    <a:pt x="977" y="3120"/>
                  </a:lnTo>
                  <a:cubicBezTo>
                    <a:pt x="596" y="2406"/>
                    <a:pt x="381" y="1834"/>
                    <a:pt x="381" y="1382"/>
                  </a:cubicBezTo>
                  <a:cubicBezTo>
                    <a:pt x="377" y="1387"/>
                    <a:pt x="373" y="1389"/>
                    <a:pt x="370" y="1389"/>
                  </a:cubicBezTo>
                  <a:cubicBezTo>
                    <a:pt x="358" y="1389"/>
                    <a:pt x="358" y="1358"/>
                    <a:pt x="358" y="1358"/>
                  </a:cubicBezTo>
                  <a:cubicBezTo>
                    <a:pt x="358" y="1096"/>
                    <a:pt x="429" y="858"/>
                    <a:pt x="620" y="644"/>
                  </a:cubicBezTo>
                  <a:close/>
                  <a:moveTo>
                    <a:pt x="2287" y="644"/>
                  </a:moveTo>
                  <a:lnTo>
                    <a:pt x="2287" y="644"/>
                  </a:lnTo>
                  <a:cubicBezTo>
                    <a:pt x="2429" y="858"/>
                    <a:pt x="2525" y="1120"/>
                    <a:pt x="2525" y="1358"/>
                  </a:cubicBezTo>
                  <a:lnTo>
                    <a:pt x="2525" y="1406"/>
                  </a:lnTo>
                  <a:cubicBezTo>
                    <a:pt x="2501" y="2311"/>
                    <a:pt x="1548" y="3906"/>
                    <a:pt x="596" y="5121"/>
                  </a:cubicBezTo>
                  <a:lnTo>
                    <a:pt x="381" y="4573"/>
                  </a:lnTo>
                  <a:lnTo>
                    <a:pt x="2025" y="2049"/>
                  </a:lnTo>
                  <a:cubicBezTo>
                    <a:pt x="2025" y="2025"/>
                    <a:pt x="2310" y="1549"/>
                    <a:pt x="2310" y="977"/>
                  </a:cubicBezTo>
                  <a:cubicBezTo>
                    <a:pt x="2310" y="858"/>
                    <a:pt x="2310" y="763"/>
                    <a:pt x="2287" y="644"/>
                  </a:cubicBezTo>
                  <a:close/>
                  <a:moveTo>
                    <a:pt x="1953" y="3692"/>
                  </a:moveTo>
                  <a:lnTo>
                    <a:pt x="2501" y="4573"/>
                  </a:lnTo>
                  <a:lnTo>
                    <a:pt x="2287" y="5121"/>
                  </a:lnTo>
                  <a:cubicBezTo>
                    <a:pt x="2120" y="4907"/>
                    <a:pt x="1858" y="4573"/>
                    <a:pt x="1620" y="4192"/>
                  </a:cubicBezTo>
                  <a:cubicBezTo>
                    <a:pt x="1739" y="4049"/>
                    <a:pt x="1834" y="3859"/>
                    <a:pt x="1953" y="3692"/>
                  </a:cubicBezTo>
                  <a:close/>
                  <a:moveTo>
                    <a:pt x="1382" y="1"/>
                  </a:moveTo>
                  <a:cubicBezTo>
                    <a:pt x="1215" y="1"/>
                    <a:pt x="1001" y="25"/>
                    <a:pt x="834" y="120"/>
                  </a:cubicBezTo>
                  <a:cubicBezTo>
                    <a:pt x="667" y="167"/>
                    <a:pt x="524" y="287"/>
                    <a:pt x="405" y="406"/>
                  </a:cubicBezTo>
                  <a:cubicBezTo>
                    <a:pt x="143" y="691"/>
                    <a:pt x="0" y="1049"/>
                    <a:pt x="0" y="1406"/>
                  </a:cubicBezTo>
                  <a:cubicBezTo>
                    <a:pt x="12" y="1394"/>
                    <a:pt x="21" y="1389"/>
                    <a:pt x="28" y="1389"/>
                  </a:cubicBezTo>
                  <a:cubicBezTo>
                    <a:pt x="48" y="1389"/>
                    <a:pt x="48" y="1430"/>
                    <a:pt x="48" y="1430"/>
                  </a:cubicBezTo>
                  <a:cubicBezTo>
                    <a:pt x="48" y="1930"/>
                    <a:pt x="310" y="2597"/>
                    <a:pt x="762" y="3430"/>
                  </a:cubicBezTo>
                  <a:lnTo>
                    <a:pt x="72" y="4454"/>
                  </a:lnTo>
                  <a:cubicBezTo>
                    <a:pt x="48" y="4525"/>
                    <a:pt x="48" y="4573"/>
                    <a:pt x="48" y="4668"/>
                  </a:cubicBezTo>
                  <a:lnTo>
                    <a:pt x="358" y="5383"/>
                  </a:lnTo>
                  <a:cubicBezTo>
                    <a:pt x="385" y="5464"/>
                    <a:pt x="465" y="5507"/>
                    <a:pt x="548" y="5507"/>
                  </a:cubicBezTo>
                  <a:cubicBezTo>
                    <a:pt x="610" y="5507"/>
                    <a:pt x="674" y="5482"/>
                    <a:pt x="715" y="5430"/>
                  </a:cubicBezTo>
                  <a:cubicBezTo>
                    <a:pt x="858" y="5240"/>
                    <a:pt x="1120" y="4907"/>
                    <a:pt x="1429" y="4502"/>
                  </a:cubicBezTo>
                  <a:cubicBezTo>
                    <a:pt x="1715" y="4930"/>
                    <a:pt x="1977" y="5264"/>
                    <a:pt x="2144" y="5430"/>
                  </a:cubicBezTo>
                  <a:cubicBezTo>
                    <a:pt x="2175" y="5482"/>
                    <a:pt x="2232" y="5507"/>
                    <a:pt x="2293" y="5507"/>
                  </a:cubicBezTo>
                  <a:cubicBezTo>
                    <a:pt x="2374" y="5507"/>
                    <a:pt x="2460" y="5464"/>
                    <a:pt x="2501" y="5383"/>
                  </a:cubicBezTo>
                  <a:lnTo>
                    <a:pt x="2787" y="4668"/>
                  </a:lnTo>
                  <a:cubicBezTo>
                    <a:pt x="2810" y="4621"/>
                    <a:pt x="2810" y="4525"/>
                    <a:pt x="2763" y="4454"/>
                  </a:cubicBezTo>
                  <a:lnTo>
                    <a:pt x="2072" y="3430"/>
                  </a:lnTo>
                  <a:cubicBezTo>
                    <a:pt x="2453" y="2739"/>
                    <a:pt x="2787" y="1977"/>
                    <a:pt x="2787" y="1430"/>
                  </a:cubicBezTo>
                  <a:lnTo>
                    <a:pt x="2787" y="1406"/>
                  </a:lnTo>
                  <a:cubicBezTo>
                    <a:pt x="2787" y="1049"/>
                    <a:pt x="2644" y="691"/>
                    <a:pt x="2382" y="406"/>
                  </a:cubicBezTo>
                  <a:cubicBezTo>
                    <a:pt x="2263" y="287"/>
                    <a:pt x="2096" y="215"/>
                    <a:pt x="1953" y="120"/>
                  </a:cubicBezTo>
                  <a:cubicBezTo>
                    <a:pt x="1786" y="25"/>
                    <a:pt x="1596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288072" y="1688733"/>
              <a:ext cx="274566" cy="361893"/>
            </a:xfrm>
            <a:custGeom>
              <a:avLst/>
              <a:gdLst/>
              <a:ahLst/>
              <a:cxnLst/>
              <a:rect l="l" t="t" r="r" b="b"/>
              <a:pathLst>
                <a:path w="7788" h="10265" extrusionOk="0">
                  <a:moveTo>
                    <a:pt x="2668" y="310"/>
                  </a:moveTo>
                  <a:cubicBezTo>
                    <a:pt x="2739" y="310"/>
                    <a:pt x="2810" y="358"/>
                    <a:pt x="2810" y="453"/>
                  </a:cubicBezTo>
                  <a:lnTo>
                    <a:pt x="2810" y="1430"/>
                  </a:lnTo>
                  <a:cubicBezTo>
                    <a:pt x="2810" y="1525"/>
                    <a:pt x="2739" y="1573"/>
                    <a:pt x="2668" y="1573"/>
                  </a:cubicBezTo>
                  <a:lnTo>
                    <a:pt x="1882" y="1573"/>
                  </a:lnTo>
                  <a:cubicBezTo>
                    <a:pt x="1786" y="1573"/>
                    <a:pt x="1739" y="1525"/>
                    <a:pt x="1739" y="1430"/>
                  </a:cubicBezTo>
                  <a:lnTo>
                    <a:pt x="1739" y="453"/>
                  </a:lnTo>
                  <a:cubicBezTo>
                    <a:pt x="1739" y="382"/>
                    <a:pt x="1786" y="310"/>
                    <a:pt x="1882" y="310"/>
                  </a:cubicBezTo>
                  <a:close/>
                  <a:moveTo>
                    <a:pt x="5954" y="310"/>
                  </a:moveTo>
                  <a:cubicBezTo>
                    <a:pt x="6049" y="310"/>
                    <a:pt x="6121" y="358"/>
                    <a:pt x="6121" y="453"/>
                  </a:cubicBezTo>
                  <a:lnTo>
                    <a:pt x="6121" y="1430"/>
                  </a:lnTo>
                  <a:cubicBezTo>
                    <a:pt x="6121" y="1525"/>
                    <a:pt x="6049" y="1573"/>
                    <a:pt x="5954" y="1573"/>
                  </a:cubicBezTo>
                  <a:lnTo>
                    <a:pt x="5192" y="1573"/>
                  </a:lnTo>
                  <a:cubicBezTo>
                    <a:pt x="5097" y="1573"/>
                    <a:pt x="5049" y="1525"/>
                    <a:pt x="5049" y="1430"/>
                  </a:cubicBezTo>
                  <a:lnTo>
                    <a:pt x="5049" y="453"/>
                  </a:lnTo>
                  <a:cubicBezTo>
                    <a:pt x="5049" y="382"/>
                    <a:pt x="5097" y="310"/>
                    <a:pt x="5192" y="310"/>
                  </a:cubicBezTo>
                  <a:close/>
                  <a:moveTo>
                    <a:pt x="7026" y="930"/>
                  </a:moveTo>
                  <a:cubicBezTo>
                    <a:pt x="7264" y="930"/>
                    <a:pt x="7478" y="1144"/>
                    <a:pt x="7478" y="1382"/>
                  </a:cubicBezTo>
                  <a:lnTo>
                    <a:pt x="7478" y="2216"/>
                  </a:lnTo>
                  <a:lnTo>
                    <a:pt x="405" y="2216"/>
                  </a:lnTo>
                  <a:lnTo>
                    <a:pt x="405" y="1382"/>
                  </a:lnTo>
                  <a:lnTo>
                    <a:pt x="358" y="1382"/>
                  </a:lnTo>
                  <a:cubicBezTo>
                    <a:pt x="358" y="1144"/>
                    <a:pt x="572" y="930"/>
                    <a:pt x="810" y="930"/>
                  </a:cubicBezTo>
                  <a:lnTo>
                    <a:pt x="1429" y="930"/>
                  </a:lnTo>
                  <a:lnTo>
                    <a:pt x="1429" y="1454"/>
                  </a:lnTo>
                  <a:cubicBezTo>
                    <a:pt x="1429" y="1692"/>
                    <a:pt x="1643" y="1906"/>
                    <a:pt x="1882" y="1906"/>
                  </a:cubicBezTo>
                  <a:lnTo>
                    <a:pt x="2668" y="1906"/>
                  </a:lnTo>
                  <a:cubicBezTo>
                    <a:pt x="2906" y="1906"/>
                    <a:pt x="3096" y="1692"/>
                    <a:pt x="3096" y="1454"/>
                  </a:cubicBezTo>
                  <a:lnTo>
                    <a:pt x="3096" y="930"/>
                  </a:lnTo>
                  <a:lnTo>
                    <a:pt x="4739" y="930"/>
                  </a:lnTo>
                  <a:lnTo>
                    <a:pt x="4739" y="1454"/>
                  </a:lnTo>
                  <a:cubicBezTo>
                    <a:pt x="4739" y="1692"/>
                    <a:pt x="4954" y="1906"/>
                    <a:pt x="5192" y="1906"/>
                  </a:cubicBezTo>
                  <a:lnTo>
                    <a:pt x="5954" y="1906"/>
                  </a:lnTo>
                  <a:cubicBezTo>
                    <a:pt x="6192" y="1906"/>
                    <a:pt x="6406" y="1692"/>
                    <a:pt x="6406" y="1454"/>
                  </a:cubicBezTo>
                  <a:lnTo>
                    <a:pt x="6406" y="930"/>
                  </a:lnTo>
                  <a:close/>
                  <a:moveTo>
                    <a:pt x="6859" y="2501"/>
                  </a:moveTo>
                  <a:lnTo>
                    <a:pt x="6859" y="8788"/>
                  </a:lnTo>
                  <a:lnTo>
                    <a:pt x="6406" y="8788"/>
                  </a:lnTo>
                  <a:cubicBezTo>
                    <a:pt x="6311" y="8788"/>
                    <a:pt x="6264" y="8836"/>
                    <a:pt x="6264" y="8907"/>
                  </a:cubicBezTo>
                  <a:cubicBezTo>
                    <a:pt x="6264" y="9003"/>
                    <a:pt x="6311" y="9074"/>
                    <a:pt x="6406" y="9074"/>
                  </a:cubicBezTo>
                  <a:lnTo>
                    <a:pt x="6883" y="9074"/>
                  </a:lnTo>
                  <a:lnTo>
                    <a:pt x="6883" y="9384"/>
                  </a:lnTo>
                  <a:lnTo>
                    <a:pt x="1001" y="9384"/>
                  </a:lnTo>
                  <a:lnTo>
                    <a:pt x="1001" y="9074"/>
                  </a:lnTo>
                  <a:lnTo>
                    <a:pt x="5692" y="9074"/>
                  </a:lnTo>
                  <a:cubicBezTo>
                    <a:pt x="5787" y="9074"/>
                    <a:pt x="5835" y="9026"/>
                    <a:pt x="5835" y="8955"/>
                  </a:cubicBezTo>
                  <a:cubicBezTo>
                    <a:pt x="5835" y="8860"/>
                    <a:pt x="5787" y="8788"/>
                    <a:pt x="5692" y="8788"/>
                  </a:cubicBezTo>
                  <a:lnTo>
                    <a:pt x="953" y="8788"/>
                  </a:lnTo>
                  <a:lnTo>
                    <a:pt x="953" y="2501"/>
                  </a:lnTo>
                  <a:close/>
                  <a:moveTo>
                    <a:pt x="1858" y="1"/>
                  </a:moveTo>
                  <a:cubicBezTo>
                    <a:pt x="1620" y="1"/>
                    <a:pt x="1405" y="215"/>
                    <a:pt x="1405" y="453"/>
                  </a:cubicBezTo>
                  <a:lnTo>
                    <a:pt x="1405" y="596"/>
                  </a:lnTo>
                  <a:lnTo>
                    <a:pt x="215" y="596"/>
                  </a:lnTo>
                  <a:cubicBezTo>
                    <a:pt x="119" y="596"/>
                    <a:pt x="72" y="644"/>
                    <a:pt x="72" y="739"/>
                  </a:cubicBezTo>
                  <a:lnTo>
                    <a:pt x="72" y="3621"/>
                  </a:lnTo>
                  <a:lnTo>
                    <a:pt x="72" y="3668"/>
                  </a:lnTo>
                  <a:cubicBezTo>
                    <a:pt x="113" y="3718"/>
                    <a:pt x="161" y="3739"/>
                    <a:pt x="205" y="3739"/>
                  </a:cubicBezTo>
                  <a:cubicBezTo>
                    <a:pt x="287" y="3739"/>
                    <a:pt x="358" y="3666"/>
                    <a:pt x="358" y="3573"/>
                  </a:cubicBezTo>
                  <a:lnTo>
                    <a:pt x="358" y="2478"/>
                  </a:lnTo>
                  <a:lnTo>
                    <a:pt x="667" y="2478"/>
                  </a:lnTo>
                  <a:lnTo>
                    <a:pt x="667" y="9408"/>
                  </a:lnTo>
                  <a:cubicBezTo>
                    <a:pt x="667" y="9550"/>
                    <a:pt x="786" y="9646"/>
                    <a:pt x="905" y="9646"/>
                  </a:cubicBezTo>
                  <a:lnTo>
                    <a:pt x="6883" y="9646"/>
                  </a:lnTo>
                  <a:cubicBezTo>
                    <a:pt x="7026" y="9646"/>
                    <a:pt x="7121" y="9527"/>
                    <a:pt x="7121" y="9408"/>
                  </a:cubicBezTo>
                  <a:lnTo>
                    <a:pt x="7121" y="2478"/>
                  </a:lnTo>
                  <a:lnTo>
                    <a:pt x="7430" y="2478"/>
                  </a:lnTo>
                  <a:lnTo>
                    <a:pt x="7430" y="9527"/>
                  </a:lnTo>
                  <a:cubicBezTo>
                    <a:pt x="7430" y="9765"/>
                    <a:pt x="7216" y="9979"/>
                    <a:pt x="6978" y="9979"/>
                  </a:cubicBezTo>
                  <a:lnTo>
                    <a:pt x="477" y="9979"/>
                  </a:lnTo>
                  <a:cubicBezTo>
                    <a:pt x="405" y="9979"/>
                    <a:pt x="334" y="9908"/>
                    <a:pt x="334" y="9812"/>
                  </a:cubicBezTo>
                  <a:lnTo>
                    <a:pt x="334" y="4216"/>
                  </a:lnTo>
                  <a:cubicBezTo>
                    <a:pt x="334" y="4192"/>
                    <a:pt x="334" y="4192"/>
                    <a:pt x="310" y="4192"/>
                  </a:cubicBezTo>
                  <a:cubicBezTo>
                    <a:pt x="271" y="4154"/>
                    <a:pt x="225" y="4137"/>
                    <a:pt x="180" y="4137"/>
                  </a:cubicBezTo>
                  <a:cubicBezTo>
                    <a:pt x="87" y="4137"/>
                    <a:pt x="0" y="4207"/>
                    <a:pt x="0" y="4287"/>
                  </a:cubicBezTo>
                  <a:lnTo>
                    <a:pt x="0" y="9527"/>
                  </a:lnTo>
                  <a:cubicBezTo>
                    <a:pt x="0" y="9931"/>
                    <a:pt x="334" y="10265"/>
                    <a:pt x="762" y="10265"/>
                  </a:cubicBezTo>
                  <a:lnTo>
                    <a:pt x="6930" y="10265"/>
                  </a:lnTo>
                  <a:cubicBezTo>
                    <a:pt x="7359" y="10265"/>
                    <a:pt x="7692" y="9931"/>
                    <a:pt x="7692" y="9527"/>
                  </a:cubicBezTo>
                  <a:lnTo>
                    <a:pt x="7692" y="1334"/>
                  </a:lnTo>
                  <a:cubicBezTo>
                    <a:pt x="7788" y="953"/>
                    <a:pt x="7430" y="596"/>
                    <a:pt x="7002" y="596"/>
                  </a:cubicBezTo>
                  <a:lnTo>
                    <a:pt x="6383" y="596"/>
                  </a:lnTo>
                  <a:lnTo>
                    <a:pt x="6383" y="453"/>
                  </a:lnTo>
                  <a:cubicBezTo>
                    <a:pt x="6383" y="215"/>
                    <a:pt x="6168" y="1"/>
                    <a:pt x="5930" y="1"/>
                  </a:cubicBezTo>
                  <a:lnTo>
                    <a:pt x="5144" y="1"/>
                  </a:lnTo>
                  <a:cubicBezTo>
                    <a:pt x="4930" y="1"/>
                    <a:pt x="4716" y="215"/>
                    <a:pt x="4716" y="453"/>
                  </a:cubicBezTo>
                  <a:lnTo>
                    <a:pt x="4716" y="596"/>
                  </a:lnTo>
                  <a:lnTo>
                    <a:pt x="3072" y="596"/>
                  </a:lnTo>
                  <a:lnTo>
                    <a:pt x="3072" y="453"/>
                  </a:lnTo>
                  <a:cubicBezTo>
                    <a:pt x="3072" y="215"/>
                    <a:pt x="2858" y="1"/>
                    <a:pt x="2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>
            <a:off x="418725" y="1510500"/>
            <a:ext cx="165675" cy="165675"/>
          </a:xfrm>
          <a:custGeom>
            <a:avLst/>
            <a:gdLst/>
            <a:ahLst/>
            <a:cxnLst/>
            <a:rect l="l" t="t" r="r" b="b"/>
            <a:pathLst>
              <a:path w="6627" h="6627" fill="none" extrusionOk="0">
                <a:moveTo>
                  <a:pt x="3314" y="6626"/>
                </a:moveTo>
                <a:lnTo>
                  <a:pt x="3314" y="6626"/>
                </a:lnTo>
                <a:cubicBezTo>
                  <a:pt x="3314" y="4803"/>
                  <a:pt x="1824" y="3313"/>
                  <a:pt x="0" y="3313"/>
                </a:cubicBezTo>
                <a:lnTo>
                  <a:pt x="0" y="3313"/>
                </a:lnTo>
                <a:cubicBezTo>
                  <a:pt x="1824" y="3313"/>
                  <a:pt x="3314" y="1824"/>
                  <a:pt x="3314" y="0"/>
                </a:cubicBezTo>
                <a:lnTo>
                  <a:pt x="3314" y="0"/>
                </a:lnTo>
                <a:cubicBezTo>
                  <a:pt x="3314" y="1824"/>
                  <a:pt x="4803" y="3313"/>
                  <a:pt x="6627" y="3313"/>
                </a:cubicBezTo>
                <a:lnTo>
                  <a:pt x="6627" y="3313"/>
                </a:lnTo>
                <a:cubicBezTo>
                  <a:pt x="4742" y="3313"/>
                  <a:pt x="3314" y="4803"/>
                  <a:pt x="3314" y="6626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5791800" y="830800"/>
            <a:ext cx="114000" cy="114025"/>
          </a:xfrm>
          <a:custGeom>
            <a:avLst/>
            <a:gdLst/>
            <a:ahLst/>
            <a:cxnLst/>
            <a:rect l="l" t="t" r="r" b="b"/>
            <a:pathLst>
              <a:path w="4560" h="4561" fill="none" extrusionOk="0">
                <a:moveTo>
                  <a:pt x="2280" y="4560"/>
                </a:moveTo>
                <a:lnTo>
                  <a:pt x="2280" y="4560"/>
                </a:lnTo>
                <a:cubicBezTo>
                  <a:pt x="2280" y="3284"/>
                  <a:pt x="1246" y="2281"/>
                  <a:pt x="0" y="2281"/>
                </a:cubicBezTo>
                <a:lnTo>
                  <a:pt x="0" y="2281"/>
                </a:lnTo>
                <a:cubicBezTo>
                  <a:pt x="1246" y="2281"/>
                  <a:pt x="2280" y="1247"/>
                  <a:pt x="2280" y="1"/>
                </a:cubicBezTo>
                <a:lnTo>
                  <a:pt x="2280" y="1"/>
                </a:lnTo>
                <a:cubicBezTo>
                  <a:pt x="2280" y="1247"/>
                  <a:pt x="3313" y="2281"/>
                  <a:pt x="4560" y="2281"/>
                </a:cubicBezTo>
                <a:lnTo>
                  <a:pt x="4560" y="2281"/>
                </a:lnTo>
                <a:cubicBezTo>
                  <a:pt x="3313" y="2281"/>
                  <a:pt x="2280" y="3284"/>
                  <a:pt x="2280" y="456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601100" y="1790875"/>
            <a:ext cx="114000" cy="114025"/>
          </a:xfrm>
          <a:custGeom>
            <a:avLst/>
            <a:gdLst/>
            <a:ahLst/>
            <a:cxnLst/>
            <a:rect l="l" t="t" r="r" b="b"/>
            <a:pathLst>
              <a:path w="4560" h="4561" fill="none" extrusionOk="0">
                <a:moveTo>
                  <a:pt x="2280" y="4560"/>
                </a:moveTo>
                <a:lnTo>
                  <a:pt x="2280" y="4560"/>
                </a:lnTo>
                <a:cubicBezTo>
                  <a:pt x="2280" y="3314"/>
                  <a:pt x="1247" y="2281"/>
                  <a:pt x="0" y="2281"/>
                </a:cubicBezTo>
                <a:lnTo>
                  <a:pt x="0" y="2281"/>
                </a:lnTo>
                <a:cubicBezTo>
                  <a:pt x="1247" y="2281"/>
                  <a:pt x="2280" y="1247"/>
                  <a:pt x="2280" y="1"/>
                </a:cubicBezTo>
                <a:lnTo>
                  <a:pt x="2280" y="1"/>
                </a:lnTo>
                <a:cubicBezTo>
                  <a:pt x="2280" y="1247"/>
                  <a:pt x="3314" y="2281"/>
                  <a:pt x="4560" y="2281"/>
                </a:cubicBezTo>
                <a:lnTo>
                  <a:pt x="4560" y="2281"/>
                </a:lnTo>
                <a:cubicBezTo>
                  <a:pt x="3314" y="2281"/>
                  <a:pt x="2280" y="3314"/>
                  <a:pt x="2280" y="456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7688050" y="3336338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6" y="4013"/>
                </a:moveTo>
                <a:lnTo>
                  <a:pt x="2006" y="4013"/>
                </a:lnTo>
                <a:cubicBezTo>
                  <a:pt x="2006" y="2919"/>
                  <a:pt x="1094" y="2007"/>
                  <a:pt x="0" y="2007"/>
                </a:cubicBezTo>
                <a:lnTo>
                  <a:pt x="0" y="2007"/>
                </a:lnTo>
                <a:cubicBezTo>
                  <a:pt x="1094" y="2007"/>
                  <a:pt x="2006" y="1095"/>
                  <a:pt x="2006" y="1"/>
                </a:cubicBezTo>
                <a:lnTo>
                  <a:pt x="2006" y="1"/>
                </a:lnTo>
                <a:cubicBezTo>
                  <a:pt x="2006" y="1095"/>
                  <a:pt x="2918" y="2007"/>
                  <a:pt x="4012" y="2007"/>
                </a:cubicBezTo>
                <a:lnTo>
                  <a:pt x="4012" y="2007"/>
                </a:lnTo>
                <a:cubicBezTo>
                  <a:pt x="2918" y="2007"/>
                  <a:pt x="2006" y="2919"/>
                  <a:pt x="2006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2122750" y="379197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6" y="4013"/>
                </a:moveTo>
                <a:lnTo>
                  <a:pt x="2006" y="4013"/>
                </a:lnTo>
                <a:cubicBezTo>
                  <a:pt x="2006" y="2919"/>
                  <a:pt x="1094" y="2007"/>
                  <a:pt x="0" y="2007"/>
                </a:cubicBezTo>
                <a:lnTo>
                  <a:pt x="0" y="2007"/>
                </a:lnTo>
                <a:cubicBezTo>
                  <a:pt x="1094" y="2007"/>
                  <a:pt x="2006" y="1095"/>
                  <a:pt x="2006" y="1"/>
                </a:cubicBezTo>
                <a:lnTo>
                  <a:pt x="2006" y="1"/>
                </a:lnTo>
                <a:cubicBezTo>
                  <a:pt x="2006" y="1095"/>
                  <a:pt x="2918" y="2007"/>
                  <a:pt x="4012" y="2007"/>
                </a:cubicBezTo>
                <a:lnTo>
                  <a:pt x="4012" y="2007"/>
                </a:lnTo>
                <a:cubicBezTo>
                  <a:pt x="2918" y="2007"/>
                  <a:pt x="2006" y="2919"/>
                  <a:pt x="2006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2317675" y="249650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lnTo>
                  <a:pt x="2007" y="4013"/>
                </a:lnTo>
                <a:cubicBezTo>
                  <a:pt x="2007" y="2919"/>
                  <a:pt x="1095" y="2007"/>
                  <a:pt x="1" y="2007"/>
                </a:cubicBezTo>
                <a:lnTo>
                  <a:pt x="1" y="2007"/>
                </a:lnTo>
                <a:cubicBezTo>
                  <a:pt x="1095" y="2007"/>
                  <a:pt x="2007" y="1095"/>
                  <a:pt x="2007" y="1"/>
                </a:cubicBezTo>
                <a:lnTo>
                  <a:pt x="2007" y="1"/>
                </a:lnTo>
                <a:cubicBezTo>
                  <a:pt x="2007" y="1095"/>
                  <a:pt x="2919" y="2007"/>
                  <a:pt x="4013" y="2007"/>
                </a:cubicBezTo>
                <a:lnTo>
                  <a:pt x="4013" y="2007"/>
                </a:lnTo>
                <a:cubicBezTo>
                  <a:pt x="2919" y="2007"/>
                  <a:pt x="2007" y="2888"/>
                  <a:pt x="2007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7822850" y="1409400"/>
            <a:ext cx="100325" cy="101100"/>
          </a:xfrm>
          <a:custGeom>
            <a:avLst/>
            <a:gdLst/>
            <a:ahLst/>
            <a:cxnLst/>
            <a:rect l="l" t="t" r="r" b="b"/>
            <a:pathLst>
              <a:path w="4013" h="4044" fill="none" extrusionOk="0">
                <a:moveTo>
                  <a:pt x="2007" y="4044"/>
                </a:moveTo>
                <a:lnTo>
                  <a:pt x="2007" y="4044"/>
                </a:lnTo>
                <a:cubicBezTo>
                  <a:pt x="2007" y="2949"/>
                  <a:pt x="1095" y="2037"/>
                  <a:pt x="1" y="2037"/>
                </a:cubicBezTo>
                <a:lnTo>
                  <a:pt x="1" y="2037"/>
                </a:lnTo>
                <a:cubicBezTo>
                  <a:pt x="1095" y="2037"/>
                  <a:pt x="2007" y="1126"/>
                  <a:pt x="2007" y="1"/>
                </a:cubicBezTo>
                <a:lnTo>
                  <a:pt x="2007" y="1"/>
                </a:lnTo>
                <a:cubicBezTo>
                  <a:pt x="2007" y="1095"/>
                  <a:pt x="2919" y="2037"/>
                  <a:pt x="4013" y="2037"/>
                </a:cubicBezTo>
                <a:lnTo>
                  <a:pt x="4013" y="2037"/>
                </a:lnTo>
                <a:cubicBezTo>
                  <a:pt x="2919" y="2037"/>
                  <a:pt x="2007" y="2889"/>
                  <a:pt x="2007" y="4044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3"/>
          <p:cNvGrpSpPr/>
          <p:nvPr/>
        </p:nvGrpSpPr>
        <p:grpSpPr>
          <a:xfrm rot="10800000" flipH="1">
            <a:off x="544175" y="195108"/>
            <a:ext cx="8538138" cy="4830077"/>
            <a:chOff x="544175" y="-380405"/>
            <a:chExt cx="8538138" cy="4830077"/>
          </a:xfrm>
        </p:grpSpPr>
        <p:sp>
          <p:nvSpPr>
            <p:cNvPr id="135" name="Google Shape;135;p3"/>
            <p:cNvSpPr/>
            <p:nvPr/>
          </p:nvSpPr>
          <p:spPr>
            <a:xfrm>
              <a:off x="7699776" y="3451354"/>
              <a:ext cx="729133" cy="729133"/>
            </a:xfrm>
            <a:custGeom>
              <a:avLst/>
              <a:gdLst/>
              <a:ahLst/>
              <a:cxnLst/>
              <a:rect l="l" t="t" r="r" b="b"/>
              <a:pathLst>
                <a:path w="35412" h="35412" extrusionOk="0">
                  <a:moveTo>
                    <a:pt x="12402" y="0"/>
                  </a:moveTo>
                  <a:lnTo>
                    <a:pt x="12402" y="12402"/>
                  </a:lnTo>
                  <a:lnTo>
                    <a:pt x="0" y="12402"/>
                  </a:lnTo>
                  <a:lnTo>
                    <a:pt x="0" y="22979"/>
                  </a:lnTo>
                  <a:lnTo>
                    <a:pt x="12402" y="22979"/>
                  </a:lnTo>
                  <a:lnTo>
                    <a:pt x="12402" y="35411"/>
                  </a:lnTo>
                  <a:lnTo>
                    <a:pt x="22979" y="35411"/>
                  </a:lnTo>
                  <a:lnTo>
                    <a:pt x="22979" y="22979"/>
                  </a:lnTo>
                  <a:lnTo>
                    <a:pt x="35411" y="22979"/>
                  </a:lnTo>
                  <a:lnTo>
                    <a:pt x="35411" y="12402"/>
                  </a:lnTo>
                  <a:lnTo>
                    <a:pt x="22979" y="12402"/>
                  </a:lnTo>
                  <a:lnTo>
                    <a:pt x="22979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44175" y="1211617"/>
              <a:ext cx="1607378" cy="1607378"/>
            </a:xfrm>
            <a:custGeom>
              <a:avLst/>
              <a:gdLst/>
              <a:ahLst/>
              <a:cxnLst/>
              <a:rect l="l" t="t" r="r" b="b"/>
              <a:pathLst>
                <a:path w="54409" h="54409" extrusionOk="0">
                  <a:moveTo>
                    <a:pt x="19089" y="0"/>
                  </a:moveTo>
                  <a:lnTo>
                    <a:pt x="19089" y="19089"/>
                  </a:lnTo>
                  <a:lnTo>
                    <a:pt x="0" y="19089"/>
                  </a:lnTo>
                  <a:lnTo>
                    <a:pt x="0" y="35350"/>
                  </a:lnTo>
                  <a:lnTo>
                    <a:pt x="19089" y="35350"/>
                  </a:lnTo>
                  <a:lnTo>
                    <a:pt x="19089" y="54408"/>
                  </a:lnTo>
                  <a:lnTo>
                    <a:pt x="35351" y="54408"/>
                  </a:lnTo>
                  <a:lnTo>
                    <a:pt x="35351" y="35350"/>
                  </a:lnTo>
                  <a:lnTo>
                    <a:pt x="54409" y="35350"/>
                  </a:lnTo>
                  <a:lnTo>
                    <a:pt x="54409" y="19089"/>
                  </a:lnTo>
                  <a:lnTo>
                    <a:pt x="35351" y="19089"/>
                  </a:lnTo>
                  <a:lnTo>
                    <a:pt x="35351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434695" y="-380405"/>
              <a:ext cx="1352064" cy="1278781"/>
            </a:xfrm>
            <a:custGeom>
              <a:avLst/>
              <a:gdLst/>
              <a:ahLst/>
              <a:cxnLst/>
              <a:rect l="l" t="t" r="r" b="b"/>
              <a:pathLst>
                <a:path w="54409" h="51460" extrusionOk="0">
                  <a:moveTo>
                    <a:pt x="19089" y="0"/>
                  </a:moveTo>
                  <a:lnTo>
                    <a:pt x="19089" y="16110"/>
                  </a:lnTo>
                  <a:lnTo>
                    <a:pt x="0" y="16110"/>
                  </a:lnTo>
                  <a:lnTo>
                    <a:pt x="0" y="32371"/>
                  </a:lnTo>
                  <a:lnTo>
                    <a:pt x="19089" y="32371"/>
                  </a:lnTo>
                  <a:lnTo>
                    <a:pt x="19089" y="51460"/>
                  </a:lnTo>
                  <a:lnTo>
                    <a:pt x="35351" y="51460"/>
                  </a:lnTo>
                  <a:lnTo>
                    <a:pt x="35351" y="32371"/>
                  </a:lnTo>
                  <a:lnTo>
                    <a:pt x="54409" y="32371"/>
                  </a:lnTo>
                  <a:lnTo>
                    <a:pt x="54409" y="16110"/>
                  </a:lnTo>
                  <a:lnTo>
                    <a:pt x="35351" y="16110"/>
                  </a:lnTo>
                  <a:lnTo>
                    <a:pt x="35351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809777" y="3047852"/>
              <a:ext cx="678887" cy="678887"/>
            </a:xfrm>
            <a:custGeom>
              <a:avLst/>
              <a:gdLst/>
              <a:ahLst/>
              <a:cxnLst/>
              <a:rect l="l" t="t" r="r" b="b"/>
              <a:pathLst>
                <a:path w="22980" h="22980" extrusionOk="0">
                  <a:moveTo>
                    <a:pt x="8055" y="1"/>
                  </a:moveTo>
                  <a:lnTo>
                    <a:pt x="8055" y="8055"/>
                  </a:lnTo>
                  <a:lnTo>
                    <a:pt x="0" y="8055"/>
                  </a:lnTo>
                  <a:lnTo>
                    <a:pt x="0" y="14925"/>
                  </a:lnTo>
                  <a:lnTo>
                    <a:pt x="8055" y="14925"/>
                  </a:lnTo>
                  <a:lnTo>
                    <a:pt x="8055" y="22980"/>
                  </a:lnTo>
                  <a:lnTo>
                    <a:pt x="14925" y="22980"/>
                  </a:lnTo>
                  <a:lnTo>
                    <a:pt x="14925" y="14925"/>
                  </a:lnTo>
                  <a:lnTo>
                    <a:pt x="22980" y="14925"/>
                  </a:lnTo>
                  <a:lnTo>
                    <a:pt x="22980" y="8055"/>
                  </a:lnTo>
                  <a:lnTo>
                    <a:pt x="14925" y="8055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403426" y="1475797"/>
              <a:ext cx="678887" cy="680689"/>
            </a:xfrm>
            <a:custGeom>
              <a:avLst/>
              <a:gdLst/>
              <a:ahLst/>
              <a:cxnLst/>
              <a:rect l="l" t="t" r="r" b="b"/>
              <a:pathLst>
                <a:path w="22980" h="23041" extrusionOk="0">
                  <a:moveTo>
                    <a:pt x="8055" y="0"/>
                  </a:moveTo>
                  <a:lnTo>
                    <a:pt x="8055" y="8116"/>
                  </a:lnTo>
                  <a:lnTo>
                    <a:pt x="1" y="8116"/>
                  </a:lnTo>
                  <a:lnTo>
                    <a:pt x="1" y="14955"/>
                  </a:lnTo>
                  <a:lnTo>
                    <a:pt x="8055" y="14955"/>
                  </a:lnTo>
                  <a:lnTo>
                    <a:pt x="8055" y="23040"/>
                  </a:lnTo>
                  <a:lnTo>
                    <a:pt x="14925" y="23040"/>
                  </a:lnTo>
                  <a:lnTo>
                    <a:pt x="14925" y="14955"/>
                  </a:lnTo>
                  <a:lnTo>
                    <a:pt x="22980" y="14955"/>
                  </a:lnTo>
                  <a:lnTo>
                    <a:pt x="22980" y="8116"/>
                  </a:lnTo>
                  <a:lnTo>
                    <a:pt x="14925" y="8116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863267" y="3769899"/>
              <a:ext cx="678887" cy="679773"/>
            </a:xfrm>
            <a:custGeom>
              <a:avLst/>
              <a:gdLst/>
              <a:ahLst/>
              <a:cxnLst/>
              <a:rect l="l" t="t" r="r" b="b"/>
              <a:pathLst>
                <a:path w="22980" h="23010" extrusionOk="0">
                  <a:moveTo>
                    <a:pt x="8055" y="0"/>
                  </a:moveTo>
                  <a:lnTo>
                    <a:pt x="8055" y="8055"/>
                  </a:lnTo>
                  <a:lnTo>
                    <a:pt x="0" y="8055"/>
                  </a:lnTo>
                  <a:lnTo>
                    <a:pt x="0" y="14955"/>
                  </a:lnTo>
                  <a:lnTo>
                    <a:pt x="8055" y="14955"/>
                  </a:lnTo>
                  <a:lnTo>
                    <a:pt x="8055" y="23010"/>
                  </a:lnTo>
                  <a:lnTo>
                    <a:pt x="14924" y="23010"/>
                  </a:lnTo>
                  <a:lnTo>
                    <a:pt x="14924" y="14955"/>
                  </a:lnTo>
                  <a:lnTo>
                    <a:pt x="22979" y="14955"/>
                  </a:lnTo>
                  <a:lnTo>
                    <a:pt x="22979" y="8055"/>
                  </a:lnTo>
                  <a:lnTo>
                    <a:pt x="14924" y="8055"/>
                  </a:lnTo>
                  <a:lnTo>
                    <a:pt x="14924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863267" y="-166676"/>
              <a:ext cx="678887" cy="679773"/>
            </a:xfrm>
            <a:custGeom>
              <a:avLst/>
              <a:gdLst/>
              <a:ahLst/>
              <a:cxnLst/>
              <a:rect l="l" t="t" r="r" b="b"/>
              <a:pathLst>
                <a:path w="22980" h="23010" extrusionOk="0">
                  <a:moveTo>
                    <a:pt x="8055" y="0"/>
                  </a:moveTo>
                  <a:lnTo>
                    <a:pt x="8055" y="8055"/>
                  </a:lnTo>
                  <a:lnTo>
                    <a:pt x="0" y="8055"/>
                  </a:lnTo>
                  <a:lnTo>
                    <a:pt x="0" y="14955"/>
                  </a:lnTo>
                  <a:lnTo>
                    <a:pt x="8055" y="14955"/>
                  </a:lnTo>
                  <a:lnTo>
                    <a:pt x="8055" y="23010"/>
                  </a:lnTo>
                  <a:lnTo>
                    <a:pt x="14924" y="23010"/>
                  </a:lnTo>
                  <a:lnTo>
                    <a:pt x="14924" y="14955"/>
                  </a:lnTo>
                  <a:lnTo>
                    <a:pt x="22979" y="14955"/>
                  </a:lnTo>
                  <a:lnTo>
                    <a:pt x="22979" y="8055"/>
                  </a:lnTo>
                  <a:lnTo>
                    <a:pt x="14924" y="8055"/>
                  </a:lnTo>
                  <a:lnTo>
                    <a:pt x="14924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391863" y="232550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4021688" y="1262800"/>
            <a:ext cx="1100700" cy="95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2391938" y="31673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8142250" y="4131675"/>
            <a:ext cx="1014900" cy="101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-3975" y="3409276"/>
            <a:ext cx="722400" cy="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-3975" y="4131675"/>
            <a:ext cx="1014900" cy="1014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-3986" y="-26200"/>
            <a:ext cx="1014900" cy="1014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8146275" y="-7549"/>
            <a:ext cx="1011600" cy="1011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8425575" y="3409286"/>
            <a:ext cx="722400" cy="72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3"/>
          <p:cNvGrpSpPr/>
          <p:nvPr/>
        </p:nvGrpSpPr>
        <p:grpSpPr>
          <a:xfrm>
            <a:off x="8335122" y="4293688"/>
            <a:ext cx="629165" cy="679778"/>
            <a:chOff x="6444279" y="1689580"/>
            <a:chExt cx="334182" cy="361046"/>
          </a:xfrm>
        </p:grpSpPr>
        <p:sp>
          <p:nvSpPr>
            <p:cNvPr id="152" name="Google Shape;152;p3"/>
            <p:cNvSpPr/>
            <p:nvPr/>
          </p:nvSpPr>
          <p:spPr>
            <a:xfrm>
              <a:off x="6459403" y="1727373"/>
              <a:ext cx="224187" cy="23550"/>
            </a:xfrm>
            <a:custGeom>
              <a:avLst/>
              <a:gdLst/>
              <a:ahLst/>
              <a:cxnLst/>
              <a:rect l="l" t="t" r="r" b="b"/>
              <a:pathLst>
                <a:path w="6359" h="668" extrusionOk="0">
                  <a:moveTo>
                    <a:pt x="72" y="0"/>
                  </a:moveTo>
                  <a:cubicBezTo>
                    <a:pt x="24" y="0"/>
                    <a:pt x="0" y="72"/>
                    <a:pt x="0" y="96"/>
                  </a:cubicBezTo>
                  <a:lnTo>
                    <a:pt x="0" y="667"/>
                  </a:lnTo>
                  <a:lnTo>
                    <a:pt x="6335" y="667"/>
                  </a:lnTo>
                  <a:lnTo>
                    <a:pt x="6335" y="96"/>
                  </a:lnTo>
                  <a:cubicBezTo>
                    <a:pt x="6359" y="48"/>
                    <a:pt x="6311" y="0"/>
                    <a:pt x="6240" y="0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460249" y="1773557"/>
              <a:ext cx="223340" cy="272874"/>
            </a:xfrm>
            <a:custGeom>
              <a:avLst/>
              <a:gdLst/>
              <a:ahLst/>
              <a:cxnLst/>
              <a:rect l="l" t="t" r="r" b="b"/>
              <a:pathLst>
                <a:path w="6335" h="7740" extrusionOk="0">
                  <a:moveTo>
                    <a:pt x="0" y="0"/>
                  </a:moveTo>
                  <a:lnTo>
                    <a:pt x="0" y="7668"/>
                  </a:lnTo>
                  <a:cubicBezTo>
                    <a:pt x="0" y="7692"/>
                    <a:pt x="24" y="7740"/>
                    <a:pt x="95" y="7740"/>
                  </a:cubicBezTo>
                  <a:lnTo>
                    <a:pt x="6335" y="7740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rgbClr val="FF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60249" y="2023726"/>
              <a:ext cx="69699" cy="22704"/>
            </a:xfrm>
            <a:custGeom>
              <a:avLst/>
              <a:gdLst/>
              <a:ahLst/>
              <a:cxnLst/>
              <a:rect l="l" t="t" r="r" b="b"/>
              <a:pathLst>
                <a:path w="1977" h="644" extrusionOk="0">
                  <a:moveTo>
                    <a:pt x="0" y="1"/>
                  </a:moveTo>
                  <a:lnTo>
                    <a:pt x="0" y="548"/>
                  </a:lnTo>
                  <a:cubicBezTo>
                    <a:pt x="0" y="596"/>
                    <a:pt x="24" y="644"/>
                    <a:pt x="95" y="644"/>
                  </a:cubicBezTo>
                  <a:lnTo>
                    <a:pt x="197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613891" y="2023726"/>
              <a:ext cx="69699" cy="22704"/>
            </a:xfrm>
            <a:custGeom>
              <a:avLst/>
              <a:gdLst/>
              <a:ahLst/>
              <a:cxnLst/>
              <a:rect l="l" t="t" r="r" b="b"/>
              <a:pathLst>
                <a:path w="1977" h="644" extrusionOk="0">
                  <a:moveTo>
                    <a:pt x="0" y="1"/>
                  </a:moveTo>
                  <a:lnTo>
                    <a:pt x="0" y="644"/>
                  </a:lnTo>
                  <a:lnTo>
                    <a:pt x="197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29913" y="1991821"/>
              <a:ext cx="82320" cy="54610"/>
            </a:xfrm>
            <a:custGeom>
              <a:avLst/>
              <a:gdLst/>
              <a:ahLst/>
              <a:cxnLst/>
              <a:rect l="l" t="t" r="r" b="b"/>
              <a:pathLst>
                <a:path w="2335" h="1549" extrusionOk="0">
                  <a:moveTo>
                    <a:pt x="72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1549"/>
                  </a:lnTo>
                  <a:lnTo>
                    <a:pt x="2335" y="1549"/>
                  </a:lnTo>
                  <a:lnTo>
                    <a:pt x="2335" y="96"/>
                  </a:lnTo>
                  <a:cubicBezTo>
                    <a:pt x="2335" y="72"/>
                    <a:pt x="2311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71902" y="1991010"/>
              <a:ext cx="42024" cy="55421"/>
            </a:xfrm>
            <a:custGeom>
              <a:avLst/>
              <a:gdLst/>
              <a:ahLst/>
              <a:cxnLst/>
              <a:rect l="l" t="t" r="r" b="b"/>
              <a:pathLst>
                <a:path w="1192" h="1572" extrusionOk="0">
                  <a:moveTo>
                    <a:pt x="1" y="0"/>
                  </a:moveTo>
                  <a:lnTo>
                    <a:pt x="1" y="1572"/>
                  </a:lnTo>
                  <a:lnTo>
                    <a:pt x="1191" y="1572"/>
                  </a:lnTo>
                  <a:lnTo>
                    <a:pt x="1191" y="119"/>
                  </a:lnTo>
                  <a:cubicBezTo>
                    <a:pt x="1191" y="71"/>
                    <a:pt x="1120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492155" y="1814664"/>
              <a:ext cx="159529" cy="23550"/>
            </a:xfrm>
            <a:custGeom>
              <a:avLst/>
              <a:gdLst/>
              <a:ahLst/>
              <a:cxnLst/>
              <a:rect l="l" t="t" r="r" b="b"/>
              <a:pathLst>
                <a:path w="4525" h="668" extrusionOk="0">
                  <a:moveTo>
                    <a:pt x="72" y="1"/>
                  </a:moveTo>
                  <a:cubicBezTo>
                    <a:pt x="48" y="1"/>
                    <a:pt x="0" y="25"/>
                    <a:pt x="0" y="96"/>
                  </a:cubicBezTo>
                  <a:lnTo>
                    <a:pt x="0" y="573"/>
                  </a:lnTo>
                  <a:cubicBezTo>
                    <a:pt x="0" y="596"/>
                    <a:pt x="24" y="668"/>
                    <a:pt x="72" y="668"/>
                  </a:cubicBezTo>
                  <a:lnTo>
                    <a:pt x="4430" y="668"/>
                  </a:lnTo>
                  <a:cubicBezTo>
                    <a:pt x="4477" y="668"/>
                    <a:pt x="4525" y="596"/>
                    <a:pt x="4501" y="573"/>
                  </a:cubicBezTo>
                  <a:lnTo>
                    <a:pt x="4501" y="96"/>
                  </a:lnTo>
                  <a:cubicBezTo>
                    <a:pt x="4501" y="49"/>
                    <a:pt x="4477" y="1"/>
                    <a:pt x="4430" y="1"/>
                  </a:cubicBez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492155" y="1873434"/>
              <a:ext cx="159529" cy="23550"/>
            </a:xfrm>
            <a:custGeom>
              <a:avLst/>
              <a:gdLst/>
              <a:ahLst/>
              <a:cxnLst/>
              <a:rect l="l" t="t" r="r" b="b"/>
              <a:pathLst>
                <a:path w="4525" h="668" extrusionOk="0">
                  <a:moveTo>
                    <a:pt x="72" y="1"/>
                  </a:moveTo>
                  <a:cubicBezTo>
                    <a:pt x="48" y="1"/>
                    <a:pt x="0" y="25"/>
                    <a:pt x="0" y="96"/>
                  </a:cubicBezTo>
                  <a:lnTo>
                    <a:pt x="0" y="573"/>
                  </a:lnTo>
                  <a:cubicBezTo>
                    <a:pt x="0" y="596"/>
                    <a:pt x="24" y="668"/>
                    <a:pt x="72" y="668"/>
                  </a:cubicBezTo>
                  <a:lnTo>
                    <a:pt x="4430" y="668"/>
                  </a:lnTo>
                  <a:cubicBezTo>
                    <a:pt x="4477" y="668"/>
                    <a:pt x="4525" y="596"/>
                    <a:pt x="4501" y="573"/>
                  </a:cubicBezTo>
                  <a:lnTo>
                    <a:pt x="4501" y="96"/>
                  </a:lnTo>
                  <a:cubicBezTo>
                    <a:pt x="4501" y="49"/>
                    <a:pt x="4477" y="1"/>
                    <a:pt x="4430" y="1"/>
                  </a:cubicBez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492155" y="1933051"/>
              <a:ext cx="159529" cy="23550"/>
            </a:xfrm>
            <a:custGeom>
              <a:avLst/>
              <a:gdLst/>
              <a:ahLst/>
              <a:cxnLst/>
              <a:rect l="l" t="t" r="r" b="b"/>
              <a:pathLst>
                <a:path w="4525" h="668" extrusionOk="0">
                  <a:moveTo>
                    <a:pt x="72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72"/>
                  </a:lnTo>
                  <a:cubicBezTo>
                    <a:pt x="0" y="596"/>
                    <a:pt x="24" y="668"/>
                    <a:pt x="72" y="668"/>
                  </a:cubicBezTo>
                  <a:lnTo>
                    <a:pt x="4430" y="668"/>
                  </a:lnTo>
                  <a:cubicBezTo>
                    <a:pt x="4477" y="668"/>
                    <a:pt x="4525" y="596"/>
                    <a:pt x="4501" y="572"/>
                  </a:cubicBezTo>
                  <a:lnTo>
                    <a:pt x="4501" y="96"/>
                  </a:lnTo>
                  <a:cubicBezTo>
                    <a:pt x="4501" y="72"/>
                    <a:pt x="4477" y="1"/>
                    <a:pt x="4430" y="1"/>
                  </a:cubicBez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683555" y="1838179"/>
              <a:ext cx="79817" cy="208251"/>
            </a:xfrm>
            <a:custGeom>
              <a:avLst/>
              <a:gdLst/>
              <a:ahLst/>
              <a:cxnLst/>
              <a:rect l="l" t="t" r="r" b="b"/>
              <a:pathLst>
                <a:path w="2264" h="5907" extrusionOk="0">
                  <a:moveTo>
                    <a:pt x="1" y="1"/>
                  </a:moveTo>
                  <a:lnTo>
                    <a:pt x="1" y="5907"/>
                  </a:lnTo>
                  <a:lnTo>
                    <a:pt x="2144" y="5907"/>
                  </a:lnTo>
                  <a:cubicBezTo>
                    <a:pt x="2216" y="5907"/>
                    <a:pt x="2239" y="5883"/>
                    <a:pt x="2263" y="5835"/>
                  </a:cubicBezTo>
                  <a:lnTo>
                    <a:pt x="2263" y="1"/>
                  </a:ln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683555" y="1814664"/>
              <a:ext cx="89900" cy="22704"/>
            </a:xfrm>
            <a:custGeom>
              <a:avLst/>
              <a:gdLst/>
              <a:ahLst/>
              <a:cxnLst/>
              <a:rect l="l" t="t" r="r" b="b"/>
              <a:pathLst>
                <a:path w="2550" h="644" extrusionOk="0">
                  <a:moveTo>
                    <a:pt x="1" y="1"/>
                  </a:moveTo>
                  <a:lnTo>
                    <a:pt x="1" y="644"/>
                  </a:lnTo>
                  <a:lnTo>
                    <a:pt x="2454" y="644"/>
                  </a:lnTo>
                  <a:cubicBezTo>
                    <a:pt x="2501" y="644"/>
                    <a:pt x="2549" y="596"/>
                    <a:pt x="2549" y="573"/>
                  </a:cubicBezTo>
                  <a:lnTo>
                    <a:pt x="2549" y="96"/>
                  </a:lnTo>
                  <a:cubicBezTo>
                    <a:pt x="2549" y="25"/>
                    <a:pt x="2501" y="1"/>
                    <a:pt x="2454" y="1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448474" y="1750888"/>
              <a:ext cx="246045" cy="22704"/>
            </a:xfrm>
            <a:custGeom>
              <a:avLst/>
              <a:gdLst/>
              <a:ahLst/>
              <a:cxnLst/>
              <a:rect l="l" t="t" r="r" b="b"/>
              <a:pathLst>
                <a:path w="6979" h="644" extrusionOk="0">
                  <a:moveTo>
                    <a:pt x="96" y="0"/>
                  </a:moveTo>
                  <a:cubicBezTo>
                    <a:pt x="25" y="0"/>
                    <a:pt x="1" y="48"/>
                    <a:pt x="1" y="95"/>
                  </a:cubicBezTo>
                  <a:lnTo>
                    <a:pt x="1" y="572"/>
                  </a:lnTo>
                  <a:cubicBezTo>
                    <a:pt x="1" y="619"/>
                    <a:pt x="72" y="643"/>
                    <a:pt x="96" y="643"/>
                  </a:cubicBezTo>
                  <a:lnTo>
                    <a:pt x="6859" y="643"/>
                  </a:lnTo>
                  <a:cubicBezTo>
                    <a:pt x="6907" y="643"/>
                    <a:pt x="6931" y="595"/>
                    <a:pt x="6931" y="572"/>
                  </a:cubicBezTo>
                  <a:lnTo>
                    <a:pt x="6931" y="95"/>
                  </a:lnTo>
                  <a:cubicBezTo>
                    <a:pt x="6978" y="24"/>
                    <a:pt x="6907" y="0"/>
                    <a:pt x="6859" y="0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513978" y="1693775"/>
              <a:ext cx="115037" cy="99102"/>
            </a:xfrm>
            <a:custGeom>
              <a:avLst/>
              <a:gdLst/>
              <a:ahLst/>
              <a:cxnLst/>
              <a:rect l="l" t="t" r="r" b="b"/>
              <a:pathLst>
                <a:path w="3263" h="2811" extrusionOk="0">
                  <a:moveTo>
                    <a:pt x="929" y="1"/>
                  </a:moveTo>
                  <a:cubicBezTo>
                    <a:pt x="405" y="1"/>
                    <a:pt x="0" y="429"/>
                    <a:pt x="0" y="929"/>
                  </a:cubicBezTo>
                  <a:cubicBezTo>
                    <a:pt x="0" y="1977"/>
                    <a:pt x="1405" y="2811"/>
                    <a:pt x="1644" y="2811"/>
                  </a:cubicBezTo>
                  <a:cubicBezTo>
                    <a:pt x="1882" y="2811"/>
                    <a:pt x="3263" y="1977"/>
                    <a:pt x="3263" y="929"/>
                  </a:cubicBezTo>
                  <a:cubicBezTo>
                    <a:pt x="3263" y="429"/>
                    <a:pt x="2858" y="1"/>
                    <a:pt x="2382" y="1"/>
                  </a:cubicBezTo>
                  <a:cubicBezTo>
                    <a:pt x="2120" y="1"/>
                    <a:pt x="1906" y="120"/>
                    <a:pt x="1715" y="310"/>
                  </a:cubicBezTo>
                  <a:cubicBezTo>
                    <a:pt x="1703" y="322"/>
                    <a:pt x="1673" y="328"/>
                    <a:pt x="1644" y="328"/>
                  </a:cubicBezTo>
                  <a:cubicBezTo>
                    <a:pt x="1614" y="328"/>
                    <a:pt x="1584" y="322"/>
                    <a:pt x="1572" y="310"/>
                  </a:cubicBezTo>
                  <a:cubicBezTo>
                    <a:pt x="1429" y="120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704566" y="1956566"/>
              <a:ext cx="36982" cy="58805"/>
            </a:xfrm>
            <a:custGeom>
              <a:avLst/>
              <a:gdLst/>
              <a:ahLst/>
              <a:cxnLst/>
              <a:rect l="l" t="t" r="r" b="b"/>
              <a:pathLst>
                <a:path w="1049" h="1668" extrusionOk="0">
                  <a:moveTo>
                    <a:pt x="95" y="1"/>
                  </a:moveTo>
                  <a:cubicBezTo>
                    <a:pt x="72" y="1"/>
                    <a:pt x="0" y="24"/>
                    <a:pt x="0" y="96"/>
                  </a:cubicBezTo>
                  <a:lnTo>
                    <a:pt x="0" y="1572"/>
                  </a:lnTo>
                  <a:cubicBezTo>
                    <a:pt x="0" y="1596"/>
                    <a:pt x="48" y="1668"/>
                    <a:pt x="95" y="1668"/>
                  </a:cubicBezTo>
                  <a:lnTo>
                    <a:pt x="953" y="1668"/>
                  </a:lnTo>
                  <a:cubicBezTo>
                    <a:pt x="1000" y="1668"/>
                    <a:pt x="1048" y="1644"/>
                    <a:pt x="1024" y="1572"/>
                  </a:cubicBezTo>
                  <a:lnTo>
                    <a:pt x="1024" y="96"/>
                  </a:lnTo>
                  <a:cubicBezTo>
                    <a:pt x="1024" y="48"/>
                    <a:pt x="1000" y="1"/>
                    <a:pt x="929" y="1"/>
                  </a:cubicBezTo>
                  <a:close/>
                </a:path>
              </a:pathLst>
            </a:custGeom>
            <a:solidFill>
              <a:srgbClr val="E6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704566" y="1873434"/>
              <a:ext cx="36982" cy="58805"/>
            </a:xfrm>
            <a:custGeom>
              <a:avLst/>
              <a:gdLst/>
              <a:ahLst/>
              <a:cxnLst/>
              <a:rect l="l" t="t" r="r" b="b"/>
              <a:pathLst>
                <a:path w="1049" h="1668" extrusionOk="0">
                  <a:moveTo>
                    <a:pt x="95" y="1"/>
                  </a:moveTo>
                  <a:cubicBezTo>
                    <a:pt x="72" y="1"/>
                    <a:pt x="0" y="25"/>
                    <a:pt x="0" y="96"/>
                  </a:cubicBezTo>
                  <a:lnTo>
                    <a:pt x="0" y="1573"/>
                  </a:lnTo>
                  <a:cubicBezTo>
                    <a:pt x="0" y="1620"/>
                    <a:pt x="48" y="1668"/>
                    <a:pt x="95" y="1668"/>
                  </a:cubicBezTo>
                  <a:lnTo>
                    <a:pt x="953" y="1668"/>
                  </a:lnTo>
                  <a:cubicBezTo>
                    <a:pt x="1000" y="1668"/>
                    <a:pt x="1048" y="1644"/>
                    <a:pt x="1024" y="1573"/>
                  </a:cubicBezTo>
                  <a:lnTo>
                    <a:pt x="1024" y="96"/>
                  </a:lnTo>
                  <a:cubicBezTo>
                    <a:pt x="1024" y="49"/>
                    <a:pt x="1000" y="1"/>
                    <a:pt x="929" y="1"/>
                  </a:cubicBezTo>
                  <a:close/>
                </a:path>
              </a:pathLst>
            </a:custGeom>
            <a:solidFill>
              <a:srgbClr val="E6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485421" y="1808812"/>
              <a:ext cx="171304" cy="33598"/>
            </a:xfrm>
            <a:custGeom>
              <a:avLst/>
              <a:gdLst/>
              <a:ahLst/>
              <a:cxnLst/>
              <a:rect l="l" t="t" r="r" b="b"/>
              <a:pathLst>
                <a:path w="4859" h="953" extrusionOk="0">
                  <a:moveTo>
                    <a:pt x="4549" y="286"/>
                  </a:moveTo>
                  <a:lnTo>
                    <a:pt x="4549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239" y="0"/>
                  </a:moveTo>
                  <a:cubicBezTo>
                    <a:pt x="96" y="0"/>
                    <a:pt x="1" y="119"/>
                    <a:pt x="1" y="238"/>
                  </a:cubicBezTo>
                  <a:lnTo>
                    <a:pt x="1" y="715"/>
                  </a:lnTo>
                  <a:cubicBezTo>
                    <a:pt x="1" y="858"/>
                    <a:pt x="120" y="953"/>
                    <a:pt x="239" y="953"/>
                  </a:cubicBezTo>
                  <a:lnTo>
                    <a:pt x="4597" y="953"/>
                  </a:lnTo>
                  <a:cubicBezTo>
                    <a:pt x="4740" y="953"/>
                    <a:pt x="4835" y="834"/>
                    <a:pt x="4835" y="715"/>
                  </a:cubicBezTo>
                  <a:lnTo>
                    <a:pt x="4835" y="238"/>
                  </a:lnTo>
                  <a:cubicBezTo>
                    <a:pt x="4859" y="119"/>
                    <a:pt x="4740" y="0"/>
                    <a:pt x="4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485421" y="1867582"/>
              <a:ext cx="171304" cy="33598"/>
            </a:xfrm>
            <a:custGeom>
              <a:avLst/>
              <a:gdLst/>
              <a:ahLst/>
              <a:cxnLst/>
              <a:rect l="l" t="t" r="r" b="b"/>
              <a:pathLst>
                <a:path w="4859" h="953" extrusionOk="0">
                  <a:moveTo>
                    <a:pt x="4549" y="310"/>
                  </a:moveTo>
                  <a:lnTo>
                    <a:pt x="4549" y="667"/>
                  </a:lnTo>
                  <a:lnTo>
                    <a:pt x="334" y="667"/>
                  </a:lnTo>
                  <a:lnTo>
                    <a:pt x="334" y="310"/>
                  </a:lnTo>
                  <a:close/>
                  <a:moveTo>
                    <a:pt x="239" y="0"/>
                  </a:moveTo>
                  <a:cubicBezTo>
                    <a:pt x="96" y="0"/>
                    <a:pt x="1" y="119"/>
                    <a:pt x="1" y="238"/>
                  </a:cubicBezTo>
                  <a:lnTo>
                    <a:pt x="1" y="715"/>
                  </a:lnTo>
                  <a:cubicBezTo>
                    <a:pt x="1" y="858"/>
                    <a:pt x="120" y="953"/>
                    <a:pt x="239" y="953"/>
                  </a:cubicBezTo>
                  <a:lnTo>
                    <a:pt x="4597" y="953"/>
                  </a:lnTo>
                  <a:cubicBezTo>
                    <a:pt x="4740" y="953"/>
                    <a:pt x="4835" y="834"/>
                    <a:pt x="4835" y="715"/>
                  </a:cubicBezTo>
                  <a:lnTo>
                    <a:pt x="4835" y="238"/>
                  </a:lnTo>
                  <a:cubicBezTo>
                    <a:pt x="4859" y="119"/>
                    <a:pt x="4740" y="0"/>
                    <a:pt x="4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485421" y="1927198"/>
              <a:ext cx="171304" cy="33598"/>
            </a:xfrm>
            <a:custGeom>
              <a:avLst/>
              <a:gdLst/>
              <a:ahLst/>
              <a:cxnLst/>
              <a:rect l="l" t="t" r="r" b="b"/>
              <a:pathLst>
                <a:path w="4859" h="953" extrusionOk="0">
                  <a:moveTo>
                    <a:pt x="4549" y="286"/>
                  </a:moveTo>
                  <a:lnTo>
                    <a:pt x="4549" y="643"/>
                  </a:lnTo>
                  <a:lnTo>
                    <a:pt x="334" y="643"/>
                  </a:lnTo>
                  <a:lnTo>
                    <a:pt x="334" y="286"/>
                  </a:lnTo>
                  <a:close/>
                  <a:moveTo>
                    <a:pt x="239" y="0"/>
                  </a:moveTo>
                  <a:cubicBezTo>
                    <a:pt x="96" y="0"/>
                    <a:pt x="1" y="119"/>
                    <a:pt x="1" y="238"/>
                  </a:cubicBezTo>
                  <a:lnTo>
                    <a:pt x="1" y="715"/>
                  </a:lnTo>
                  <a:cubicBezTo>
                    <a:pt x="1" y="857"/>
                    <a:pt x="120" y="953"/>
                    <a:pt x="239" y="953"/>
                  </a:cubicBezTo>
                  <a:lnTo>
                    <a:pt x="4597" y="953"/>
                  </a:lnTo>
                  <a:cubicBezTo>
                    <a:pt x="4740" y="953"/>
                    <a:pt x="4835" y="834"/>
                    <a:pt x="4835" y="715"/>
                  </a:cubicBezTo>
                  <a:lnTo>
                    <a:pt x="4835" y="238"/>
                  </a:lnTo>
                  <a:cubicBezTo>
                    <a:pt x="4859" y="119"/>
                    <a:pt x="4740" y="0"/>
                    <a:pt x="4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444279" y="1689580"/>
              <a:ext cx="334182" cy="361046"/>
            </a:xfrm>
            <a:custGeom>
              <a:avLst/>
              <a:gdLst/>
              <a:ahLst/>
              <a:cxnLst/>
              <a:rect l="l" t="t" r="r" b="b"/>
              <a:pathLst>
                <a:path w="9479" h="10241" extrusionOk="0">
                  <a:moveTo>
                    <a:pt x="1834" y="1191"/>
                  </a:moveTo>
                  <a:lnTo>
                    <a:pt x="1906" y="1549"/>
                  </a:lnTo>
                  <a:lnTo>
                    <a:pt x="572" y="1549"/>
                  </a:lnTo>
                  <a:lnTo>
                    <a:pt x="572" y="1191"/>
                  </a:lnTo>
                  <a:close/>
                  <a:moveTo>
                    <a:pt x="6621" y="1191"/>
                  </a:moveTo>
                  <a:lnTo>
                    <a:pt x="6621" y="1549"/>
                  </a:lnTo>
                  <a:lnTo>
                    <a:pt x="5288" y="1549"/>
                  </a:lnTo>
                  <a:cubicBezTo>
                    <a:pt x="5335" y="1430"/>
                    <a:pt x="5359" y="1310"/>
                    <a:pt x="5359" y="1191"/>
                  </a:cubicBezTo>
                  <a:close/>
                  <a:moveTo>
                    <a:pt x="6907" y="1882"/>
                  </a:moveTo>
                  <a:lnTo>
                    <a:pt x="6907" y="2239"/>
                  </a:lnTo>
                  <a:lnTo>
                    <a:pt x="4859" y="2239"/>
                  </a:lnTo>
                  <a:lnTo>
                    <a:pt x="5121" y="1882"/>
                  </a:lnTo>
                  <a:close/>
                  <a:moveTo>
                    <a:pt x="4359" y="286"/>
                  </a:moveTo>
                  <a:cubicBezTo>
                    <a:pt x="4764" y="286"/>
                    <a:pt x="5121" y="596"/>
                    <a:pt x="5121" y="1048"/>
                  </a:cubicBezTo>
                  <a:cubicBezTo>
                    <a:pt x="5121" y="2001"/>
                    <a:pt x="3811" y="2787"/>
                    <a:pt x="3644" y="2787"/>
                  </a:cubicBezTo>
                  <a:cubicBezTo>
                    <a:pt x="3454" y="2739"/>
                    <a:pt x="2144" y="2001"/>
                    <a:pt x="2144" y="1048"/>
                  </a:cubicBezTo>
                  <a:cubicBezTo>
                    <a:pt x="2096" y="644"/>
                    <a:pt x="2454" y="286"/>
                    <a:pt x="2858" y="286"/>
                  </a:cubicBezTo>
                  <a:cubicBezTo>
                    <a:pt x="3073" y="286"/>
                    <a:pt x="3287" y="358"/>
                    <a:pt x="3430" y="525"/>
                  </a:cubicBezTo>
                  <a:cubicBezTo>
                    <a:pt x="3501" y="572"/>
                    <a:pt x="3549" y="596"/>
                    <a:pt x="3621" y="596"/>
                  </a:cubicBezTo>
                  <a:cubicBezTo>
                    <a:pt x="3668" y="596"/>
                    <a:pt x="3763" y="572"/>
                    <a:pt x="3787" y="525"/>
                  </a:cubicBezTo>
                  <a:cubicBezTo>
                    <a:pt x="3930" y="358"/>
                    <a:pt x="4121" y="286"/>
                    <a:pt x="4359" y="286"/>
                  </a:cubicBezTo>
                  <a:close/>
                  <a:moveTo>
                    <a:pt x="9169" y="3668"/>
                  </a:moveTo>
                  <a:lnTo>
                    <a:pt x="9169" y="4025"/>
                  </a:lnTo>
                  <a:lnTo>
                    <a:pt x="6907" y="4025"/>
                  </a:lnTo>
                  <a:lnTo>
                    <a:pt x="6907" y="3668"/>
                  </a:lnTo>
                  <a:close/>
                  <a:moveTo>
                    <a:pt x="2263" y="9622"/>
                  </a:moveTo>
                  <a:lnTo>
                    <a:pt x="2263" y="9979"/>
                  </a:lnTo>
                  <a:lnTo>
                    <a:pt x="572" y="9979"/>
                  </a:lnTo>
                  <a:lnTo>
                    <a:pt x="572" y="9622"/>
                  </a:lnTo>
                  <a:close/>
                  <a:moveTo>
                    <a:pt x="3430" y="8693"/>
                  </a:moveTo>
                  <a:lnTo>
                    <a:pt x="3430" y="9979"/>
                  </a:lnTo>
                  <a:lnTo>
                    <a:pt x="2549" y="9979"/>
                  </a:lnTo>
                  <a:lnTo>
                    <a:pt x="2549" y="8693"/>
                  </a:lnTo>
                  <a:close/>
                  <a:moveTo>
                    <a:pt x="4621" y="8693"/>
                  </a:moveTo>
                  <a:lnTo>
                    <a:pt x="4621" y="9979"/>
                  </a:lnTo>
                  <a:lnTo>
                    <a:pt x="3740" y="9979"/>
                  </a:lnTo>
                  <a:lnTo>
                    <a:pt x="3740" y="8693"/>
                  </a:lnTo>
                  <a:close/>
                  <a:moveTo>
                    <a:pt x="6621" y="9622"/>
                  </a:moveTo>
                  <a:lnTo>
                    <a:pt x="6621" y="9979"/>
                  </a:lnTo>
                  <a:lnTo>
                    <a:pt x="4930" y="9979"/>
                  </a:lnTo>
                  <a:lnTo>
                    <a:pt x="4930" y="9622"/>
                  </a:lnTo>
                  <a:close/>
                  <a:moveTo>
                    <a:pt x="2096" y="1858"/>
                  </a:moveTo>
                  <a:lnTo>
                    <a:pt x="2358" y="2215"/>
                  </a:lnTo>
                  <a:lnTo>
                    <a:pt x="2073" y="2215"/>
                  </a:lnTo>
                  <a:cubicBezTo>
                    <a:pt x="1977" y="2215"/>
                    <a:pt x="1906" y="2263"/>
                    <a:pt x="1906" y="2334"/>
                  </a:cubicBezTo>
                  <a:cubicBezTo>
                    <a:pt x="1906" y="2430"/>
                    <a:pt x="1977" y="2501"/>
                    <a:pt x="2073" y="2501"/>
                  </a:cubicBezTo>
                  <a:lnTo>
                    <a:pt x="2668" y="2501"/>
                  </a:lnTo>
                  <a:cubicBezTo>
                    <a:pt x="3025" y="2811"/>
                    <a:pt x="3430" y="3049"/>
                    <a:pt x="3621" y="3049"/>
                  </a:cubicBezTo>
                  <a:cubicBezTo>
                    <a:pt x="3787" y="3049"/>
                    <a:pt x="4216" y="2811"/>
                    <a:pt x="4573" y="2501"/>
                  </a:cubicBezTo>
                  <a:lnTo>
                    <a:pt x="6621" y="2501"/>
                  </a:lnTo>
                  <a:lnTo>
                    <a:pt x="6621" y="8741"/>
                  </a:lnTo>
                  <a:cubicBezTo>
                    <a:pt x="6621" y="8812"/>
                    <a:pt x="6669" y="8883"/>
                    <a:pt x="6740" y="8883"/>
                  </a:cubicBezTo>
                  <a:cubicBezTo>
                    <a:pt x="6835" y="8883"/>
                    <a:pt x="6907" y="8812"/>
                    <a:pt x="6907" y="8741"/>
                  </a:cubicBezTo>
                  <a:lnTo>
                    <a:pt x="6907" y="4335"/>
                  </a:lnTo>
                  <a:lnTo>
                    <a:pt x="8860" y="4335"/>
                  </a:lnTo>
                  <a:lnTo>
                    <a:pt x="8860" y="9979"/>
                  </a:lnTo>
                  <a:lnTo>
                    <a:pt x="6955" y="9979"/>
                  </a:lnTo>
                  <a:lnTo>
                    <a:pt x="6955" y="9455"/>
                  </a:lnTo>
                  <a:cubicBezTo>
                    <a:pt x="6955" y="9360"/>
                    <a:pt x="6883" y="9288"/>
                    <a:pt x="6788" y="9288"/>
                  </a:cubicBezTo>
                  <a:lnTo>
                    <a:pt x="4954" y="9288"/>
                  </a:lnTo>
                  <a:lnTo>
                    <a:pt x="4954" y="8645"/>
                  </a:lnTo>
                  <a:cubicBezTo>
                    <a:pt x="4954" y="8502"/>
                    <a:pt x="4835" y="8407"/>
                    <a:pt x="4716" y="8407"/>
                  </a:cubicBezTo>
                  <a:lnTo>
                    <a:pt x="2549" y="8407"/>
                  </a:lnTo>
                  <a:cubicBezTo>
                    <a:pt x="2382" y="8407"/>
                    <a:pt x="2311" y="8526"/>
                    <a:pt x="2311" y="8645"/>
                  </a:cubicBezTo>
                  <a:lnTo>
                    <a:pt x="2311" y="9288"/>
                  </a:lnTo>
                  <a:lnTo>
                    <a:pt x="596" y="9288"/>
                  </a:lnTo>
                  <a:lnTo>
                    <a:pt x="596" y="2501"/>
                  </a:lnTo>
                  <a:lnTo>
                    <a:pt x="1358" y="2501"/>
                  </a:lnTo>
                  <a:cubicBezTo>
                    <a:pt x="1430" y="2501"/>
                    <a:pt x="1501" y="2454"/>
                    <a:pt x="1501" y="2382"/>
                  </a:cubicBezTo>
                  <a:cubicBezTo>
                    <a:pt x="1501" y="2287"/>
                    <a:pt x="1430" y="2215"/>
                    <a:pt x="1358" y="2215"/>
                  </a:cubicBezTo>
                  <a:lnTo>
                    <a:pt x="310" y="2215"/>
                  </a:lnTo>
                  <a:lnTo>
                    <a:pt x="310" y="1858"/>
                  </a:lnTo>
                  <a:close/>
                  <a:moveTo>
                    <a:pt x="2858" y="1"/>
                  </a:moveTo>
                  <a:cubicBezTo>
                    <a:pt x="2335" y="1"/>
                    <a:pt x="1882" y="429"/>
                    <a:pt x="1834" y="929"/>
                  </a:cubicBezTo>
                  <a:lnTo>
                    <a:pt x="548" y="929"/>
                  </a:lnTo>
                  <a:cubicBezTo>
                    <a:pt x="406" y="929"/>
                    <a:pt x="310" y="1048"/>
                    <a:pt x="310" y="1168"/>
                  </a:cubicBezTo>
                  <a:lnTo>
                    <a:pt x="310" y="1572"/>
                  </a:lnTo>
                  <a:lnTo>
                    <a:pt x="239" y="1572"/>
                  </a:lnTo>
                  <a:cubicBezTo>
                    <a:pt x="96" y="1572"/>
                    <a:pt x="1" y="1691"/>
                    <a:pt x="1" y="1811"/>
                  </a:cubicBezTo>
                  <a:lnTo>
                    <a:pt x="1" y="2287"/>
                  </a:lnTo>
                  <a:cubicBezTo>
                    <a:pt x="1" y="2454"/>
                    <a:pt x="120" y="2549"/>
                    <a:pt x="239" y="2549"/>
                  </a:cubicBezTo>
                  <a:lnTo>
                    <a:pt x="310" y="2549"/>
                  </a:lnTo>
                  <a:lnTo>
                    <a:pt x="310" y="10003"/>
                  </a:lnTo>
                  <a:cubicBezTo>
                    <a:pt x="310" y="10146"/>
                    <a:pt x="429" y="10241"/>
                    <a:pt x="548" y="10241"/>
                  </a:cubicBezTo>
                  <a:lnTo>
                    <a:pt x="8931" y="10241"/>
                  </a:lnTo>
                  <a:cubicBezTo>
                    <a:pt x="9098" y="10241"/>
                    <a:pt x="9169" y="10122"/>
                    <a:pt x="9169" y="10003"/>
                  </a:cubicBezTo>
                  <a:lnTo>
                    <a:pt x="9169" y="4335"/>
                  </a:lnTo>
                  <a:lnTo>
                    <a:pt x="9241" y="4335"/>
                  </a:lnTo>
                  <a:cubicBezTo>
                    <a:pt x="9384" y="4335"/>
                    <a:pt x="9479" y="4192"/>
                    <a:pt x="9479" y="4073"/>
                  </a:cubicBezTo>
                  <a:lnTo>
                    <a:pt x="9479" y="3597"/>
                  </a:lnTo>
                  <a:cubicBezTo>
                    <a:pt x="9479" y="3501"/>
                    <a:pt x="9360" y="3382"/>
                    <a:pt x="9241" y="3382"/>
                  </a:cubicBezTo>
                  <a:lnTo>
                    <a:pt x="6955" y="3382"/>
                  </a:lnTo>
                  <a:lnTo>
                    <a:pt x="6955" y="2549"/>
                  </a:lnTo>
                  <a:lnTo>
                    <a:pt x="7002" y="2549"/>
                  </a:lnTo>
                  <a:cubicBezTo>
                    <a:pt x="7145" y="2549"/>
                    <a:pt x="7240" y="2406"/>
                    <a:pt x="7240" y="2287"/>
                  </a:cubicBezTo>
                  <a:lnTo>
                    <a:pt x="7240" y="1811"/>
                  </a:lnTo>
                  <a:cubicBezTo>
                    <a:pt x="7240" y="1668"/>
                    <a:pt x="7121" y="1572"/>
                    <a:pt x="7002" y="1572"/>
                  </a:cubicBezTo>
                  <a:lnTo>
                    <a:pt x="6955" y="1572"/>
                  </a:lnTo>
                  <a:lnTo>
                    <a:pt x="6955" y="1168"/>
                  </a:lnTo>
                  <a:cubicBezTo>
                    <a:pt x="6955" y="1025"/>
                    <a:pt x="6835" y="929"/>
                    <a:pt x="6716" y="929"/>
                  </a:cubicBezTo>
                  <a:lnTo>
                    <a:pt x="5407" y="929"/>
                  </a:lnTo>
                  <a:cubicBezTo>
                    <a:pt x="5335" y="429"/>
                    <a:pt x="4883" y="1"/>
                    <a:pt x="4359" y="1"/>
                  </a:cubicBezTo>
                  <a:cubicBezTo>
                    <a:pt x="4097" y="1"/>
                    <a:pt x="3811" y="96"/>
                    <a:pt x="3621" y="310"/>
                  </a:cubicBezTo>
                  <a:cubicBezTo>
                    <a:pt x="3406" y="120"/>
                    <a:pt x="3168" y="1"/>
                    <a:pt x="28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698679" y="1951524"/>
              <a:ext cx="47065" cy="68888"/>
            </a:xfrm>
            <a:custGeom>
              <a:avLst/>
              <a:gdLst/>
              <a:ahLst/>
              <a:cxnLst/>
              <a:rect l="l" t="t" r="r" b="b"/>
              <a:pathLst>
                <a:path w="1335" h="1954" extrusionOk="0">
                  <a:moveTo>
                    <a:pt x="1072" y="263"/>
                  </a:moveTo>
                  <a:lnTo>
                    <a:pt x="1072" y="1668"/>
                  </a:lnTo>
                  <a:lnTo>
                    <a:pt x="334" y="1668"/>
                  </a:lnTo>
                  <a:lnTo>
                    <a:pt x="334" y="263"/>
                  </a:lnTo>
                  <a:close/>
                  <a:moveTo>
                    <a:pt x="262" y="1"/>
                  </a:moveTo>
                  <a:cubicBezTo>
                    <a:pt x="120" y="1"/>
                    <a:pt x="24" y="120"/>
                    <a:pt x="24" y="239"/>
                  </a:cubicBezTo>
                  <a:lnTo>
                    <a:pt x="24" y="1715"/>
                  </a:lnTo>
                  <a:cubicBezTo>
                    <a:pt x="1" y="1834"/>
                    <a:pt x="120" y="1954"/>
                    <a:pt x="262" y="1954"/>
                  </a:cubicBezTo>
                  <a:lnTo>
                    <a:pt x="1096" y="1954"/>
                  </a:lnTo>
                  <a:cubicBezTo>
                    <a:pt x="1239" y="1954"/>
                    <a:pt x="1334" y="1834"/>
                    <a:pt x="1334" y="1715"/>
                  </a:cubicBezTo>
                  <a:lnTo>
                    <a:pt x="1334" y="239"/>
                  </a:lnTo>
                  <a:cubicBezTo>
                    <a:pt x="1334" y="72"/>
                    <a:pt x="1215" y="1"/>
                    <a:pt x="10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698679" y="1868428"/>
              <a:ext cx="47065" cy="68853"/>
            </a:xfrm>
            <a:custGeom>
              <a:avLst/>
              <a:gdLst/>
              <a:ahLst/>
              <a:cxnLst/>
              <a:rect l="l" t="t" r="r" b="b"/>
              <a:pathLst>
                <a:path w="1335" h="1953" extrusionOk="0">
                  <a:moveTo>
                    <a:pt x="1072" y="262"/>
                  </a:moveTo>
                  <a:lnTo>
                    <a:pt x="1072" y="1667"/>
                  </a:lnTo>
                  <a:lnTo>
                    <a:pt x="334" y="1667"/>
                  </a:lnTo>
                  <a:lnTo>
                    <a:pt x="334" y="262"/>
                  </a:lnTo>
                  <a:close/>
                  <a:moveTo>
                    <a:pt x="262" y="0"/>
                  </a:moveTo>
                  <a:cubicBezTo>
                    <a:pt x="120" y="0"/>
                    <a:pt x="24" y="119"/>
                    <a:pt x="24" y="238"/>
                  </a:cubicBezTo>
                  <a:lnTo>
                    <a:pt x="24" y="1715"/>
                  </a:lnTo>
                  <a:cubicBezTo>
                    <a:pt x="1" y="1834"/>
                    <a:pt x="120" y="1953"/>
                    <a:pt x="262" y="1953"/>
                  </a:cubicBezTo>
                  <a:lnTo>
                    <a:pt x="1096" y="1953"/>
                  </a:lnTo>
                  <a:cubicBezTo>
                    <a:pt x="1239" y="1953"/>
                    <a:pt x="1334" y="1834"/>
                    <a:pt x="1334" y="1715"/>
                  </a:cubicBezTo>
                  <a:lnTo>
                    <a:pt x="1334" y="238"/>
                  </a:lnTo>
                  <a:cubicBezTo>
                    <a:pt x="1334" y="95"/>
                    <a:pt x="1215" y="0"/>
                    <a:pt x="10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8634867" y="3523678"/>
            <a:ext cx="353738" cy="493572"/>
            <a:chOff x="8110007" y="2275623"/>
            <a:chExt cx="262826" cy="366723"/>
          </a:xfrm>
        </p:grpSpPr>
        <p:sp>
          <p:nvSpPr>
            <p:cNvPr id="174" name="Google Shape;174;p3"/>
            <p:cNvSpPr/>
            <p:nvPr/>
          </p:nvSpPr>
          <p:spPr>
            <a:xfrm>
              <a:off x="8116741" y="2314228"/>
              <a:ext cx="139398" cy="32787"/>
            </a:xfrm>
            <a:custGeom>
              <a:avLst/>
              <a:gdLst/>
              <a:ahLst/>
              <a:cxnLst/>
              <a:rect l="l" t="t" r="r" b="b"/>
              <a:pathLst>
                <a:path w="3954" h="930" extrusionOk="0">
                  <a:moveTo>
                    <a:pt x="191" y="1"/>
                  </a:moveTo>
                  <a:cubicBezTo>
                    <a:pt x="72" y="1"/>
                    <a:pt x="0" y="96"/>
                    <a:pt x="0" y="215"/>
                  </a:cubicBezTo>
                  <a:lnTo>
                    <a:pt x="0" y="715"/>
                  </a:lnTo>
                  <a:cubicBezTo>
                    <a:pt x="0" y="834"/>
                    <a:pt x="72" y="929"/>
                    <a:pt x="191" y="929"/>
                  </a:cubicBezTo>
                  <a:lnTo>
                    <a:pt x="3739" y="929"/>
                  </a:lnTo>
                  <a:cubicBezTo>
                    <a:pt x="3834" y="929"/>
                    <a:pt x="3930" y="834"/>
                    <a:pt x="3953" y="715"/>
                  </a:cubicBezTo>
                  <a:lnTo>
                    <a:pt x="3953" y="215"/>
                  </a:lnTo>
                  <a:cubicBezTo>
                    <a:pt x="3953" y="96"/>
                    <a:pt x="3858" y="1"/>
                    <a:pt x="3739" y="1"/>
                  </a:cubicBezTo>
                  <a:close/>
                </a:path>
              </a:pathLst>
            </a:custGeom>
            <a:solidFill>
              <a:srgbClr val="7D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226701" y="2314228"/>
              <a:ext cx="28592" cy="32787"/>
            </a:xfrm>
            <a:custGeom>
              <a:avLst/>
              <a:gdLst/>
              <a:ahLst/>
              <a:cxnLst/>
              <a:rect l="l" t="t" r="r" b="b"/>
              <a:pathLst>
                <a:path w="811" h="930" extrusionOk="0">
                  <a:moveTo>
                    <a:pt x="1" y="1"/>
                  </a:moveTo>
                  <a:cubicBezTo>
                    <a:pt x="120" y="1"/>
                    <a:pt x="215" y="96"/>
                    <a:pt x="215" y="215"/>
                  </a:cubicBezTo>
                  <a:lnTo>
                    <a:pt x="215" y="715"/>
                  </a:lnTo>
                  <a:cubicBezTo>
                    <a:pt x="215" y="834"/>
                    <a:pt x="120" y="929"/>
                    <a:pt x="1" y="929"/>
                  </a:cubicBezTo>
                  <a:lnTo>
                    <a:pt x="596" y="929"/>
                  </a:lnTo>
                  <a:cubicBezTo>
                    <a:pt x="715" y="929"/>
                    <a:pt x="811" y="834"/>
                    <a:pt x="811" y="715"/>
                  </a:cubicBezTo>
                  <a:lnTo>
                    <a:pt x="811" y="215"/>
                  </a:lnTo>
                  <a:cubicBezTo>
                    <a:pt x="811" y="120"/>
                    <a:pt x="715" y="1"/>
                    <a:pt x="596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30173" y="2346980"/>
              <a:ext cx="109996" cy="288069"/>
            </a:xfrm>
            <a:custGeom>
              <a:avLst/>
              <a:gdLst/>
              <a:ahLst/>
              <a:cxnLst/>
              <a:rect l="l" t="t" r="r" b="b"/>
              <a:pathLst>
                <a:path w="3120" h="8171" extrusionOk="0">
                  <a:moveTo>
                    <a:pt x="0" y="0"/>
                  </a:moveTo>
                  <a:lnTo>
                    <a:pt x="0" y="6573"/>
                  </a:lnTo>
                  <a:cubicBezTo>
                    <a:pt x="0" y="7430"/>
                    <a:pt x="691" y="8145"/>
                    <a:pt x="1524" y="8169"/>
                  </a:cubicBezTo>
                  <a:cubicBezTo>
                    <a:pt x="1551" y="8170"/>
                    <a:pt x="1578" y="8171"/>
                    <a:pt x="1605" y="8171"/>
                  </a:cubicBezTo>
                  <a:cubicBezTo>
                    <a:pt x="2428" y="8171"/>
                    <a:pt x="3120" y="7473"/>
                    <a:pt x="3120" y="6597"/>
                  </a:cubicBezTo>
                  <a:lnTo>
                    <a:pt x="3120" y="0"/>
                  </a:ln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130173" y="2283168"/>
              <a:ext cx="110842" cy="31941"/>
            </a:xfrm>
            <a:custGeom>
              <a:avLst/>
              <a:gdLst/>
              <a:ahLst/>
              <a:cxnLst/>
              <a:rect l="l" t="t" r="r" b="b"/>
              <a:pathLst>
                <a:path w="3144" h="906" extrusionOk="0">
                  <a:moveTo>
                    <a:pt x="405" y="0"/>
                  </a:moveTo>
                  <a:cubicBezTo>
                    <a:pt x="215" y="0"/>
                    <a:pt x="0" y="167"/>
                    <a:pt x="0" y="405"/>
                  </a:cubicBezTo>
                  <a:lnTo>
                    <a:pt x="0" y="905"/>
                  </a:lnTo>
                  <a:lnTo>
                    <a:pt x="3120" y="905"/>
                  </a:lnTo>
                  <a:lnTo>
                    <a:pt x="3120" y="405"/>
                  </a:lnTo>
                  <a:cubicBezTo>
                    <a:pt x="3144" y="167"/>
                    <a:pt x="2977" y="0"/>
                    <a:pt x="2739" y="0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151996" y="2399016"/>
              <a:ext cx="68042" cy="213328"/>
            </a:xfrm>
            <a:custGeom>
              <a:avLst/>
              <a:gdLst/>
              <a:ahLst/>
              <a:cxnLst/>
              <a:rect l="l" t="t" r="r" b="b"/>
              <a:pathLst>
                <a:path w="1930" h="6051" extrusionOk="0">
                  <a:moveTo>
                    <a:pt x="0" y="1"/>
                  </a:moveTo>
                  <a:lnTo>
                    <a:pt x="0" y="5097"/>
                  </a:lnTo>
                  <a:cubicBezTo>
                    <a:pt x="0" y="5645"/>
                    <a:pt x="381" y="6050"/>
                    <a:pt x="929" y="6050"/>
                  </a:cubicBezTo>
                  <a:cubicBezTo>
                    <a:pt x="944" y="6050"/>
                    <a:pt x="959" y="6051"/>
                    <a:pt x="974" y="6051"/>
                  </a:cubicBezTo>
                  <a:cubicBezTo>
                    <a:pt x="1523" y="6051"/>
                    <a:pt x="1929" y="5630"/>
                    <a:pt x="1929" y="5097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51150" y="2378039"/>
              <a:ext cx="68042" cy="21012"/>
            </a:xfrm>
            <a:custGeom>
              <a:avLst/>
              <a:gdLst/>
              <a:ahLst/>
              <a:cxnLst/>
              <a:rect l="l" t="t" r="r" b="b"/>
              <a:pathLst>
                <a:path w="1930" h="596" extrusionOk="0">
                  <a:moveTo>
                    <a:pt x="120" y="0"/>
                  </a:moveTo>
                  <a:cubicBezTo>
                    <a:pt x="48" y="0"/>
                    <a:pt x="24" y="72"/>
                    <a:pt x="1" y="96"/>
                  </a:cubicBezTo>
                  <a:lnTo>
                    <a:pt x="1" y="596"/>
                  </a:lnTo>
                  <a:lnTo>
                    <a:pt x="1930" y="596"/>
                  </a:lnTo>
                  <a:lnTo>
                    <a:pt x="1930" y="96"/>
                  </a:lnTo>
                  <a:cubicBezTo>
                    <a:pt x="1930" y="72"/>
                    <a:pt x="1906" y="0"/>
                    <a:pt x="1834" y="0"/>
                  </a:cubicBezTo>
                  <a:close/>
                </a:path>
              </a:pathLst>
            </a:custGeom>
            <a:solidFill>
              <a:srgbClr val="FFC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278773" y="2314228"/>
              <a:ext cx="88173" cy="113380"/>
            </a:xfrm>
            <a:custGeom>
              <a:avLst/>
              <a:gdLst/>
              <a:ahLst/>
              <a:cxnLst/>
              <a:rect l="l" t="t" r="r" b="b"/>
              <a:pathLst>
                <a:path w="2501" h="3216" extrusionOk="0">
                  <a:moveTo>
                    <a:pt x="1263" y="1"/>
                  </a:moveTo>
                  <a:cubicBezTo>
                    <a:pt x="953" y="1"/>
                    <a:pt x="0" y="1287"/>
                    <a:pt x="0" y="1977"/>
                  </a:cubicBezTo>
                  <a:cubicBezTo>
                    <a:pt x="0" y="2644"/>
                    <a:pt x="572" y="3215"/>
                    <a:pt x="1263" y="3215"/>
                  </a:cubicBezTo>
                  <a:cubicBezTo>
                    <a:pt x="1953" y="3215"/>
                    <a:pt x="2501" y="2644"/>
                    <a:pt x="2501" y="1977"/>
                  </a:cubicBezTo>
                  <a:cubicBezTo>
                    <a:pt x="2501" y="1287"/>
                    <a:pt x="1548" y="1"/>
                    <a:pt x="1263" y="1"/>
                  </a:cubicBez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175511" y="2425880"/>
              <a:ext cx="130161" cy="130197"/>
            </a:xfrm>
            <a:custGeom>
              <a:avLst/>
              <a:gdLst/>
              <a:ahLst/>
              <a:cxnLst/>
              <a:rect l="l" t="t" r="r" b="b"/>
              <a:pathLst>
                <a:path w="3692" h="3693" extrusionOk="0">
                  <a:moveTo>
                    <a:pt x="1834" y="1"/>
                  </a:moveTo>
                  <a:cubicBezTo>
                    <a:pt x="810" y="1"/>
                    <a:pt x="0" y="834"/>
                    <a:pt x="0" y="1835"/>
                  </a:cubicBezTo>
                  <a:cubicBezTo>
                    <a:pt x="0" y="2859"/>
                    <a:pt x="834" y="3692"/>
                    <a:pt x="1834" y="3692"/>
                  </a:cubicBezTo>
                  <a:cubicBezTo>
                    <a:pt x="2882" y="3692"/>
                    <a:pt x="3691" y="2859"/>
                    <a:pt x="3691" y="1835"/>
                  </a:cubicBezTo>
                  <a:cubicBezTo>
                    <a:pt x="3691" y="834"/>
                    <a:pt x="2858" y="1"/>
                    <a:pt x="1834" y="1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217464" y="2467869"/>
              <a:ext cx="46219" cy="46219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44" y="1"/>
                  </a:moveTo>
                  <a:cubicBezTo>
                    <a:pt x="168" y="1"/>
                    <a:pt x="1" y="286"/>
                    <a:pt x="1" y="644"/>
                  </a:cubicBezTo>
                  <a:cubicBezTo>
                    <a:pt x="1" y="1001"/>
                    <a:pt x="168" y="1310"/>
                    <a:pt x="644" y="1310"/>
                  </a:cubicBezTo>
                  <a:cubicBezTo>
                    <a:pt x="1144" y="1310"/>
                    <a:pt x="1311" y="1001"/>
                    <a:pt x="1311" y="644"/>
                  </a:cubicBezTo>
                  <a:cubicBezTo>
                    <a:pt x="1311" y="286"/>
                    <a:pt x="1120" y="1"/>
                    <a:pt x="644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198180" y="2448549"/>
              <a:ext cx="84824" cy="84013"/>
            </a:xfrm>
            <a:custGeom>
              <a:avLst/>
              <a:gdLst/>
              <a:ahLst/>
              <a:cxnLst/>
              <a:rect l="l" t="t" r="r" b="b"/>
              <a:pathLst>
                <a:path w="2406" h="2383" extrusionOk="0">
                  <a:moveTo>
                    <a:pt x="1191" y="691"/>
                  </a:moveTo>
                  <a:cubicBezTo>
                    <a:pt x="1524" y="691"/>
                    <a:pt x="1691" y="858"/>
                    <a:pt x="1691" y="1192"/>
                  </a:cubicBezTo>
                  <a:cubicBezTo>
                    <a:pt x="1691" y="1525"/>
                    <a:pt x="1548" y="1692"/>
                    <a:pt x="1191" y="1692"/>
                  </a:cubicBezTo>
                  <a:cubicBezTo>
                    <a:pt x="858" y="1692"/>
                    <a:pt x="691" y="1525"/>
                    <a:pt x="691" y="1192"/>
                  </a:cubicBezTo>
                  <a:cubicBezTo>
                    <a:pt x="691" y="858"/>
                    <a:pt x="858" y="691"/>
                    <a:pt x="1191" y="691"/>
                  </a:cubicBezTo>
                  <a:close/>
                  <a:moveTo>
                    <a:pt x="1215" y="1"/>
                  </a:moveTo>
                  <a:cubicBezTo>
                    <a:pt x="1143" y="1"/>
                    <a:pt x="1048" y="72"/>
                    <a:pt x="1048" y="144"/>
                  </a:cubicBezTo>
                  <a:lnTo>
                    <a:pt x="1048" y="382"/>
                  </a:lnTo>
                  <a:cubicBezTo>
                    <a:pt x="929" y="429"/>
                    <a:pt x="810" y="453"/>
                    <a:pt x="715" y="501"/>
                  </a:cubicBezTo>
                  <a:lnTo>
                    <a:pt x="429" y="215"/>
                  </a:lnTo>
                  <a:cubicBezTo>
                    <a:pt x="393" y="179"/>
                    <a:pt x="351" y="162"/>
                    <a:pt x="313" y="162"/>
                  </a:cubicBezTo>
                  <a:cubicBezTo>
                    <a:pt x="274" y="162"/>
                    <a:pt x="238" y="179"/>
                    <a:pt x="215" y="215"/>
                  </a:cubicBezTo>
                  <a:cubicBezTo>
                    <a:pt x="143" y="263"/>
                    <a:pt x="143" y="358"/>
                    <a:pt x="215" y="429"/>
                  </a:cubicBezTo>
                  <a:lnTo>
                    <a:pt x="500" y="715"/>
                  </a:lnTo>
                  <a:cubicBezTo>
                    <a:pt x="453" y="811"/>
                    <a:pt x="429" y="930"/>
                    <a:pt x="381" y="1049"/>
                  </a:cubicBezTo>
                  <a:lnTo>
                    <a:pt x="143" y="1049"/>
                  </a:lnTo>
                  <a:cubicBezTo>
                    <a:pt x="72" y="1049"/>
                    <a:pt x="0" y="1096"/>
                    <a:pt x="0" y="1168"/>
                  </a:cubicBezTo>
                  <a:cubicBezTo>
                    <a:pt x="0" y="1263"/>
                    <a:pt x="72" y="1334"/>
                    <a:pt x="143" y="1334"/>
                  </a:cubicBezTo>
                  <a:lnTo>
                    <a:pt x="381" y="1334"/>
                  </a:lnTo>
                  <a:cubicBezTo>
                    <a:pt x="429" y="1454"/>
                    <a:pt x="453" y="1573"/>
                    <a:pt x="500" y="1668"/>
                  </a:cubicBezTo>
                  <a:lnTo>
                    <a:pt x="215" y="1977"/>
                  </a:lnTo>
                  <a:cubicBezTo>
                    <a:pt x="143" y="2025"/>
                    <a:pt x="143" y="2120"/>
                    <a:pt x="191" y="2168"/>
                  </a:cubicBezTo>
                  <a:cubicBezTo>
                    <a:pt x="216" y="2206"/>
                    <a:pt x="255" y="2231"/>
                    <a:pt x="301" y="2231"/>
                  </a:cubicBezTo>
                  <a:cubicBezTo>
                    <a:pt x="340" y="2231"/>
                    <a:pt x="385" y="2212"/>
                    <a:pt x="429" y="2168"/>
                  </a:cubicBezTo>
                  <a:lnTo>
                    <a:pt x="715" y="1882"/>
                  </a:lnTo>
                  <a:cubicBezTo>
                    <a:pt x="810" y="1930"/>
                    <a:pt x="929" y="1977"/>
                    <a:pt x="1048" y="2001"/>
                  </a:cubicBezTo>
                  <a:lnTo>
                    <a:pt x="1048" y="2239"/>
                  </a:lnTo>
                  <a:cubicBezTo>
                    <a:pt x="1048" y="2335"/>
                    <a:pt x="1096" y="2382"/>
                    <a:pt x="1167" y="2382"/>
                  </a:cubicBezTo>
                  <a:cubicBezTo>
                    <a:pt x="1262" y="2382"/>
                    <a:pt x="1334" y="2335"/>
                    <a:pt x="1334" y="2239"/>
                  </a:cubicBezTo>
                  <a:lnTo>
                    <a:pt x="1334" y="2001"/>
                  </a:lnTo>
                  <a:cubicBezTo>
                    <a:pt x="1453" y="1977"/>
                    <a:pt x="1572" y="1930"/>
                    <a:pt x="1667" y="1882"/>
                  </a:cubicBezTo>
                  <a:lnTo>
                    <a:pt x="1977" y="2168"/>
                  </a:lnTo>
                  <a:cubicBezTo>
                    <a:pt x="2007" y="2213"/>
                    <a:pt x="2056" y="2230"/>
                    <a:pt x="2101" y="2230"/>
                  </a:cubicBezTo>
                  <a:cubicBezTo>
                    <a:pt x="2126" y="2230"/>
                    <a:pt x="2150" y="2224"/>
                    <a:pt x="2167" y="2216"/>
                  </a:cubicBezTo>
                  <a:cubicBezTo>
                    <a:pt x="2239" y="2144"/>
                    <a:pt x="2263" y="2049"/>
                    <a:pt x="2167" y="1977"/>
                  </a:cubicBezTo>
                  <a:lnTo>
                    <a:pt x="1882" y="1668"/>
                  </a:lnTo>
                  <a:cubicBezTo>
                    <a:pt x="1929" y="1573"/>
                    <a:pt x="1977" y="1454"/>
                    <a:pt x="2001" y="1334"/>
                  </a:cubicBezTo>
                  <a:lnTo>
                    <a:pt x="2239" y="1334"/>
                  </a:lnTo>
                  <a:cubicBezTo>
                    <a:pt x="2286" y="1334"/>
                    <a:pt x="2382" y="1287"/>
                    <a:pt x="2382" y="1215"/>
                  </a:cubicBezTo>
                  <a:cubicBezTo>
                    <a:pt x="2405" y="1120"/>
                    <a:pt x="2334" y="1049"/>
                    <a:pt x="2239" y="1049"/>
                  </a:cubicBezTo>
                  <a:lnTo>
                    <a:pt x="2001" y="1049"/>
                  </a:lnTo>
                  <a:cubicBezTo>
                    <a:pt x="1977" y="930"/>
                    <a:pt x="1929" y="811"/>
                    <a:pt x="1882" y="715"/>
                  </a:cubicBezTo>
                  <a:lnTo>
                    <a:pt x="2167" y="429"/>
                  </a:lnTo>
                  <a:cubicBezTo>
                    <a:pt x="2239" y="358"/>
                    <a:pt x="2239" y="263"/>
                    <a:pt x="2215" y="215"/>
                  </a:cubicBezTo>
                  <a:cubicBezTo>
                    <a:pt x="2177" y="177"/>
                    <a:pt x="2132" y="152"/>
                    <a:pt x="2087" y="152"/>
                  </a:cubicBezTo>
                  <a:cubicBezTo>
                    <a:pt x="2048" y="152"/>
                    <a:pt x="2010" y="171"/>
                    <a:pt x="1977" y="215"/>
                  </a:cubicBezTo>
                  <a:lnTo>
                    <a:pt x="1667" y="501"/>
                  </a:lnTo>
                  <a:cubicBezTo>
                    <a:pt x="1572" y="453"/>
                    <a:pt x="1453" y="429"/>
                    <a:pt x="1334" y="382"/>
                  </a:cubicBezTo>
                  <a:lnTo>
                    <a:pt x="1334" y="144"/>
                  </a:lnTo>
                  <a:cubicBezTo>
                    <a:pt x="1334" y="72"/>
                    <a:pt x="1286" y="1"/>
                    <a:pt x="1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110007" y="2275623"/>
              <a:ext cx="200707" cy="366723"/>
            </a:xfrm>
            <a:custGeom>
              <a:avLst/>
              <a:gdLst/>
              <a:ahLst/>
              <a:cxnLst/>
              <a:rect l="l" t="t" r="r" b="b"/>
              <a:pathLst>
                <a:path w="5693" h="10402" extrusionOk="0">
                  <a:moveTo>
                    <a:pt x="3263" y="357"/>
                  </a:moveTo>
                  <a:cubicBezTo>
                    <a:pt x="3430" y="357"/>
                    <a:pt x="3501" y="476"/>
                    <a:pt x="3501" y="595"/>
                  </a:cubicBezTo>
                  <a:lnTo>
                    <a:pt x="3501" y="1096"/>
                  </a:lnTo>
                  <a:cubicBezTo>
                    <a:pt x="3501" y="1191"/>
                    <a:pt x="3573" y="1238"/>
                    <a:pt x="3668" y="1238"/>
                  </a:cubicBezTo>
                  <a:lnTo>
                    <a:pt x="3859" y="1238"/>
                  </a:lnTo>
                  <a:cubicBezTo>
                    <a:pt x="3906" y="1238"/>
                    <a:pt x="3930" y="1286"/>
                    <a:pt x="3930" y="1310"/>
                  </a:cubicBezTo>
                  <a:lnTo>
                    <a:pt x="3930" y="1810"/>
                  </a:lnTo>
                  <a:cubicBezTo>
                    <a:pt x="3930" y="1834"/>
                    <a:pt x="3906" y="1858"/>
                    <a:pt x="3859" y="1858"/>
                  </a:cubicBezTo>
                  <a:lnTo>
                    <a:pt x="334" y="1858"/>
                  </a:lnTo>
                  <a:lnTo>
                    <a:pt x="334" y="1810"/>
                  </a:lnTo>
                  <a:lnTo>
                    <a:pt x="334" y="1310"/>
                  </a:lnTo>
                  <a:cubicBezTo>
                    <a:pt x="334" y="1262"/>
                    <a:pt x="358" y="1238"/>
                    <a:pt x="382" y="1238"/>
                  </a:cubicBezTo>
                  <a:lnTo>
                    <a:pt x="3001" y="1238"/>
                  </a:lnTo>
                  <a:cubicBezTo>
                    <a:pt x="3097" y="1238"/>
                    <a:pt x="3168" y="1191"/>
                    <a:pt x="3168" y="1119"/>
                  </a:cubicBezTo>
                  <a:cubicBezTo>
                    <a:pt x="3168" y="1048"/>
                    <a:pt x="3097" y="953"/>
                    <a:pt x="3001" y="953"/>
                  </a:cubicBezTo>
                  <a:lnTo>
                    <a:pt x="715" y="953"/>
                  </a:lnTo>
                  <a:lnTo>
                    <a:pt x="715" y="595"/>
                  </a:lnTo>
                  <a:cubicBezTo>
                    <a:pt x="715" y="453"/>
                    <a:pt x="834" y="357"/>
                    <a:pt x="953" y="357"/>
                  </a:cubicBezTo>
                  <a:close/>
                  <a:moveTo>
                    <a:pt x="2954" y="3048"/>
                  </a:moveTo>
                  <a:lnTo>
                    <a:pt x="2954" y="3358"/>
                  </a:lnTo>
                  <a:lnTo>
                    <a:pt x="1310" y="3358"/>
                  </a:lnTo>
                  <a:lnTo>
                    <a:pt x="1310" y="3048"/>
                  </a:lnTo>
                  <a:close/>
                  <a:moveTo>
                    <a:pt x="3692" y="4406"/>
                  </a:moveTo>
                  <a:cubicBezTo>
                    <a:pt x="4621" y="4406"/>
                    <a:pt x="5383" y="5144"/>
                    <a:pt x="5383" y="6097"/>
                  </a:cubicBezTo>
                  <a:cubicBezTo>
                    <a:pt x="5383" y="7025"/>
                    <a:pt x="4645" y="7787"/>
                    <a:pt x="3692" y="7787"/>
                  </a:cubicBezTo>
                  <a:cubicBezTo>
                    <a:pt x="2763" y="7787"/>
                    <a:pt x="2001" y="7049"/>
                    <a:pt x="2001" y="6097"/>
                  </a:cubicBezTo>
                  <a:cubicBezTo>
                    <a:pt x="2001" y="5168"/>
                    <a:pt x="2739" y="4406"/>
                    <a:pt x="3692" y="4406"/>
                  </a:cubicBezTo>
                  <a:close/>
                  <a:moveTo>
                    <a:pt x="2954" y="3644"/>
                  </a:moveTo>
                  <a:lnTo>
                    <a:pt x="2954" y="4239"/>
                  </a:lnTo>
                  <a:cubicBezTo>
                    <a:pt x="2239" y="4549"/>
                    <a:pt x="1692" y="5263"/>
                    <a:pt x="1692" y="6097"/>
                  </a:cubicBezTo>
                  <a:cubicBezTo>
                    <a:pt x="1692" y="6930"/>
                    <a:pt x="2215" y="7644"/>
                    <a:pt x="2954" y="7930"/>
                  </a:cubicBezTo>
                  <a:lnTo>
                    <a:pt x="2954" y="8621"/>
                  </a:lnTo>
                  <a:cubicBezTo>
                    <a:pt x="2954" y="9082"/>
                    <a:pt x="2596" y="9432"/>
                    <a:pt x="2141" y="9432"/>
                  </a:cubicBezTo>
                  <a:cubicBezTo>
                    <a:pt x="2126" y="9432"/>
                    <a:pt x="2111" y="9431"/>
                    <a:pt x="2096" y="9431"/>
                  </a:cubicBezTo>
                  <a:cubicBezTo>
                    <a:pt x="1668" y="9407"/>
                    <a:pt x="1310" y="9050"/>
                    <a:pt x="1310" y="8597"/>
                  </a:cubicBezTo>
                  <a:lnTo>
                    <a:pt x="1310" y="3644"/>
                  </a:lnTo>
                  <a:close/>
                  <a:moveTo>
                    <a:pt x="977" y="0"/>
                  </a:moveTo>
                  <a:cubicBezTo>
                    <a:pt x="691" y="0"/>
                    <a:pt x="429" y="238"/>
                    <a:pt x="429" y="572"/>
                  </a:cubicBezTo>
                  <a:lnTo>
                    <a:pt x="429" y="929"/>
                  </a:lnTo>
                  <a:lnTo>
                    <a:pt x="358" y="929"/>
                  </a:lnTo>
                  <a:cubicBezTo>
                    <a:pt x="144" y="929"/>
                    <a:pt x="1" y="1072"/>
                    <a:pt x="1" y="1262"/>
                  </a:cubicBezTo>
                  <a:lnTo>
                    <a:pt x="1" y="1786"/>
                  </a:lnTo>
                  <a:cubicBezTo>
                    <a:pt x="1" y="1977"/>
                    <a:pt x="144" y="2143"/>
                    <a:pt x="358" y="2143"/>
                  </a:cubicBezTo>
                  <a:lnTo>
                    <a:pt x="429" y="2143"/>
                  </a:lnTo>
                  <a:lnTo>
                    <a:pt x="429" y="7883"/>
                  </a:lnTo>
                  <a:cubicBezTo>
                    <a:pt x="429" y="7978"/>
                    <a:pt x="477" y="8026"/>
                    <a:pt x="548" y="8026"/>
                  </a:cubicBezTo>
                  <a:cubicBezTo>
                    <a:pt x="620" y="8026"/>
                    <a:pt x="715" y="7978"/>
                    <a:pt x="715" y="7883"/>
                  </a:cubicBezTo>
                  <a:lnTo>
                    <a:pt x="715" y="2143"/>
                  </a:lnTo>
                  <a:lnTo>
                    <a:pt x="3549" y="2143"/>
                  </a:lnTo>
                  <a:lnTo>
                    <a:pt x="3549" y="4096"/>
                  </a:lnTo>
                  <a:cubicBezTo>
                    <a:pt x="3454" y="4096"/>
                    <a:pt x="3335" y="4144"/>
                    <a:pt x="3239" y="4168"/>
                  </a:cubicBezTo>
                  <a:lnTo>
                    <a:pt x="3239" y="3501"/>
                  </a:lnTo>
                  <a:lnTo>
                    <a:pt x="3239" y="2905"/>
                  </a:lnTo>
                  <a:cubicBezTo>
                    <a:pt x="3239" y="2810"/>
                    <a:pt x="3168" y="2739"/>
                    <a:pt x="3073" y="2739"/>
                  </a:cubicBezTo>
                  <a:lnTo>
                    <a:pt x="1168" y="2739"/>
                  </a:lnTo>
                  <a:cubicBezTo>
                    <a:pt x="1072" y="2739"/>
                    <a:pt x="977" y="2810"/>
                    <a:pt x="977" y="2905"/>
                  </a:cubicBezTo>
                  <a:lnTo>
                    <a:pt x="977" y="3501"/>
                  </a:lnTo>
                  <a:lnTo>
                    <a:pt x="977" y="8835"/>
                  </a:lnTo>
                  <a:cubicBezTo>
                    <a:pt x="977" y="9073"/>
                    <a:pt x="1072" y="9288"/>
                    <a:pt x="1263" y="9431"/>
                  </a:cubicBezTo>
                  <a:cubicBezTo>
                    <a:pt x="1538" y="9648"/>
                    <a:pt x="1827" y="9742"/>
                    <a:pt x="2095" y="9742"/>
                  </a:cubicBezTo>
                  <a:cubicBezTo>
                    <a:pt x="2708" y="9742"/>
                    <a:pt x="3216" y="9251"/>
                    <a:pt x="3216" y="8621"/>
                  </a:cubicBezTo>
                  <a:lnTo>
                    <a:pt x="3216" y="8026"/>
                  </a:lnTo>
                  <a:cubicBezTo>
                    <a:pt x="3311" y="8073"/>
                    <a:pt x="3430" y="8073"/>
                    <a:pt x="3525" y="8097"/>
                  </a:cubicBezTo>
                  <a:lnTo>
                    <a:pt x="3525" y="9240"/>
                  </a:lnTo>
                  <a:cubicBezTo>
                    <a:pt x="3525" y="9288"/>
                    <a:pt x="3525" y="9335"/>
                    <a:pt x="3478" y="9359"/>
                  </a:cubicBezTo>
                  <a:cubicBezTo>
                    <a:pt x="3037" y="9859"/>
                    <a:pt x="2548" y="10064"/>
                    <a:pt x="2104" y="10064"/>
                  </a:cubicBezTo>
                  <a:cubicBezTo>
                    <a:pt x="1301" y="10064"/>
                    <a:pt x="645" y="9395"/>
                    <a:pt x="691" y="8597"/>
                  </a:cubicBezTo>
                  <a:cubicBezTo>
                    <a:pt x="647" y="8544"/>
                    <a:pt x="593" y="8520"/>
                    <a:pt x="542" y="8520"/>
                  </a:cubicBezTo>
                  <a:cubicBezTo>
                    <a:pt x="457" y="8520"/>
                    <a:pt x="382" y="8588"/>
                    <a:pt x="382" y="8692"/>
                  </a:cubicBezTo>
                  <a:cubicBezTo>
                    <a:pt x="382" y="9634"/>
                    <a:pt x="1147" y="10401"/>
                    <a:pt x="2096" y="10401"/>
                  </a:cubicBezTo>
                  <a:cubicBezTo>
                    <a:pt x="2636" y="10401"/>
                    <a:pt x="3235" y="10154"/>
                    <a:pt x="3787" y="9550"/>
                  </a:cubicBezTo>
                  <a:cubicBezTo>
                    <a:pt x="3811" y="9526"/>
                    <a:pt x="3835" y="9454"/>
                    <a:pt x="3835" y="9431"/>
                  </a:cubicBezTo>
                  <a:lnTo>
                    <a:pt x="3835" y="8145"/>
                  </a:lnTo>
                  <a:cubicBezTo>
                    <a:pt x="4859" y="8049"/>
                    <a:pt x="5692" y="7216"/>
                    <a:pt x="5692" y="6144"/>
                  </a:cubicBezTo>
                  <a:cubicBezTo>
                    <a:pt x="5692" y="5073"/>
                    <a:pt x="4883" y="4191"/>
                    <a:pt x="3882" y="4096"/>
                  </a:cubicBezTo>
                  <a:lnTo>
                    <a:pt x="3882" y="2143"/>
                  </a:lnTo>
                  <a:lnTo>
                    <a:pt x="3930" y="2143"/>
                  </a:lnTo>
                  <a:cubicBezTo>
                    <a:pt x="4144" y="2143"/>
                    <a:pt x="4287" y="1977"/>
                    <a:pt x="4287" y="1786"/>
                  </a:cubicBezTo>
                  <a:lnTo>
                    <a:pt x="4287" y="1262"/>
                  </a:lnTo>
                  <a:cubicBezTo>
                    <a:pt x="4287" y="1072"/>
                    <a:pt x="4144" y="929"/>
                    <a:pt x="3930" y="929"/>
                  </a:cubicBezTo>
                  <a:lnTo>
                    <a:pt x="3882" y="929"/>
                  </a:lnTo>
                  <a:lnTo>
                    <a:pt x="3882" y="572"/>
                  </a:lnTo>
                  <a:cubicBezTo>
                    <a:pt x="3882" y="262"/>
                    <a:pt x="3644" y="0"/>
                    <a:pt x="3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232589" y="2482993"/>
              <a:ext cx="15160" cy="15124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215" y="0"/>
                  </a:moveTo>
                  <a:cubicBezTo>
                    <a:pt x="96" y="0"/>
                    <a:pt x="1" y="95"/>
                    <a:pt x="1" y="215"/>
                  </a:cubicBezTo>
                  <a:cubicBezTo>
                    <a:pt x="1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5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273731" y="2310032"/>
              <a:ext cx="99102" cy="122617"/>
            </a:xfrm>
            <a:custGeom>
              <a:avLst/>
              <a:gdLst/>
              <a:ahLst/>
              <a:cxnLst/>
              <a:rect l="l" t="t" r="r" b="b"/>
              <a:pathLst>
                <a:path w="2811" h="3478" extrusionOk="0">
                  <a:moveTo>
                    <a:pt x="1406" y="262"/>
                  </a:moveTo>
                  <a:cubicBezTo>
                    <a:pt x="1501" y="310"/>
                    <a:pt x="1739" y="501"/>
                    <a:pt x="2025" y="953"/>
                  </a:cubicBezTo>
                  <a:cubicBezTo>
                    <a:pt x="2334" y="1406"/>
                    <a:pt x="2501" y="1810"/>
                    <a:pt x="2501" y="2096"/>
                  </a:cubicBezTo>
                  <a:cubicBezTo>
                    <a:pt x="2501" y="2668"/>
                    <a:pt x="2025" y="3192"/>
                    <a:pt x="1406" y="3192"/>
                  </a:cubicBezTo>
                  <a:cubicBezTo>
                    <a:pt x="810" y="3192"/>
                    <a:pt x="310" y="2715"/>
                    <a:pt x="310" y="2096"/>
                  </a:cubicBezTo>
                  <a:cubicBezTo>
                    <a:pt x="310" y="1810"/>
                    <a:pt x="477" y="1406"/>
                    <a:pt x="786" y="953"/>
                  </a:cubicBezTo>
                  <a:cubicBezTo>
                    <a:pt x="1072" y="501"/>
                    <a:pt x="1310" y="310"/>
                    <a:pt x="1406" y="262"/>
                  </a:cubicBezTo>
                  <a:close/>
                  <a:moveTo>
                    <a:pt x="1406" y="0"/>
                  </a:moveTo>
                  <a:cubicBezTo>
                    <a:pt x="1096" y="0"/>
                    <a:pt x="691" y="596"/>
                    <a:pt x="548" y="786"/>
                  </a:cubicBezTo>
                  <a:cubicBezTo>
                    <a:pt x="382" y="1024"/>
                    <a:pt x="1" y="1620"/>
                    <a:pt x="1" y="2072"/>
                  </a:cubicBezTo>
                  <a:cubicBezTo>
                    <a:pt x="1" y="2858"/>
                    <a:pt x="620" y="3477"/>
                    <a:pt x="1406" y="3477"/>
                  </a:cubicBezTo>
                  <a:cubicBezTo>
                    <a:pt x="2168" y="3477"/>
                    <a:pt x="2811" y="2858"/>
                    <a:pt x="2811" y="2072"/>
                  </a:cubicBezTo>
                  <a:cubicBezTo>
                    <a:pt x="2811" y="1620"/>
                    <a:pt x="2453" y="1024"/>
                    <a:pt x="2263" y="786"/>
                  </a:cubicBezTo>
                  <a:cubicBezTo>
                    <a:pt x="2144" y="596"/>
                    <a:pt x="1691" y="0"/>
                    <a:pt x="14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89706" y="165752"/>
            <a:ext cx="627622" cy="622491"/>
            <a:chOff x="1536959" y="3504754"/>
            <a:chExt cx="362703" cy="361893"/>
          </a:xfrm>
        </p:grpSpPr>
        <p:sp>
          <p:nvSpPr>
            <p:cNvPr id="188" name="Google Shape;188;p3"/>
            <p:cNvSpPr/>
            <p:nvPr/>
          </p:nvSpPr>
          <p:spPr>
            <a:xfrm>
              <a:off x="1787129" y="3771564"/>
              <a:ext cx="49569" cy="28239"/>
            </a:xfrm>
            <a:custGeom>
              <a:avLst/>
              <a:gdLst/>
              <a:ahLst/>
              <a:cxnLst/>
              <a:rect l="l" t="t" r="r" b="b"/>
              <a:pathLst>
                <a:path w="1406" h="801" extrusionOk="0">
                  <a:moveTo>
                    <a:pt x="654" y="1"/>
                  </a:moveTo>
                  <a:cubicBezTo>
                    <a:pt x="627" y="1"/>
                    <a:pt x="600" y="2"/>
                    <a:pt x="572" y="5"/>
                  </a:cubicBezTo>
                  <a:cubicBezTo>
                    <a:pt x="239" y="77"/>
                    <a:pt x="1" y="410"/>
                    <a:pt x="1" y="696"/>
                  </a:cubicBezTo>
                  <a:lnTo>
                    <a:pt x="1" y="720"/>
                  </a:lnTo>
                  <a:cubicBezTo>
                    <a:pt x="1" y="773"/>
                    <a:pt x="28" y="800"/>
                    <a:pt x="61" y="800"/>
                  </a:cubicBezTo>
                  <a:cubicBezTo>
                    <a:pt x="72" y="800"/>
                    <a:pt x="84" y="797"/>
                    <a:pt x="96" y="791"/>
                  </a:cubicBezTo>
                  <a:cubicBezTo>
                    <a:pt x="298" y="720"/>
                    <a:pt x="495" y="684"/>
                    <a:pt x="694" y="684"/>
                  </a:cubicBezTo>
                  <a:cubicBezTo>
                    <a:pt x="894" y="684"/>
                    <a:pt x="1096" y="720"/>
                    <a:pt x="1311" y="791"/>
                  </a:cubicBezTo>
                  <a:cubicBezTo>
                    <a:pt x="1319" y="796"/>
                    <a:pt x="1328" y="797"/>
                    <a:pt x="1337" y="797"/>
                  </a:cubicBezTo>
                  <a:cubicBezTo>
                    <a:pt x="1374" y="797"/>
                    <a:pt x="1406" y="759"/>
                    <a:pt x="1406" y="720"/>
                  </a:cubicBezTo>
                  <a:lnTo>
                    <a:pt x="1406" y="696"/>
                  </a:lnTo>
                  <a:cubicBezTo>
                    <a:pt x="1406" y="317"/>
                    <a:pt x="1051" y="1"/>
                    <a:pt x="654" y="1"/>
                  </a:cubicBezTo>
                  <a:close/>
                </a:path>
              </a:pathLst>
            </a:custGeom>
            <a:solidFill>
              <a:srgbClr val="7D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801407" y="3771740"/>
              <a:ext cx="35290" cy="27957"/>
            </a:xfrm>
            <a:custGeom>
              <a:avLst/>
              <a:gdLst/>
              <a:ahLst/>
              <a:cxnLst/>
              <a:rect l="l" t="t" r="r" b="b"/>
              <a:pathLst>
                <a:path w="1001" h="793" extrusionOk="0">
                  <a:moveTo>
                    <a:pt x="310" y="0"/>
                  </a:moveTo>
                  <a:cubicBezTo>
                    <a:pt x="215" y="0"/>
                    <a:pt x="96" y="24"/>
                    <a:pt x="1" y="72"/>
                  </a:cubicBezTo>
                  <a:cubicBezTo>
                    <a:pt x="215" y="191"/>
                    <a:pt x="405" y="429"/>
                    <a:pt x="405" y="691"/>
                  </a:cubicBezTo>
                  <a:cubicBezTo>
                    <a:pt x="572" y="691"/>
                    <a:pt x="715" y="715"/>
                    <a:pt x="906" y="786"/>
                  </a:cubicBezTo>
                  <a:cubicBezTo>
                    <a:pt x="910" y="790"/>
                    <a:pt x="916" y="792"/>
                    <a:pt x="922" y="792"/>
                  </a:cubicBezTo>
                  <a:cubicBezTo>
                    <a:pt x="952" y="792"/>
                    <a:pt x="1001" y="750"/>
                    <a:pt x="1001" y="691"/>
                  </a:cubicBezTo>
                  <a:cubicBezTo>
                    <a:pt x="1001" y="334"/>
                    <a:pt x="667" y="0"/>
                    <a:pt x="310" y="0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728358" y="3566027"/>
              <a:ext cx="165452" cy="207405"/>
            </a:xfrm>
            <a:custGeom>
              <a:avLst/>
              <a:gdLst/>
              <a:ahLst/>
              <a:cxnLst/>
              <a:rect l="l" t="t" r="r" b="b"/>
              <a:pathLst>
                <a:path w="4693" h="5883" extrusionOk="0">
                  <a:moveTo>
                    <a:pt x="2358" y="1"/>
                  </a:moveTo>
                  <a:cubicBezTo>
                    <a:pt x="1049" y="1"/>
                    <a:pt x="1" y="1049"/>
                    <a:pt x="1" y="2358"/>
                  </a:cubicBezTo>
                  <a:cubicBezTo>
                    <a:pt x="1" y="3668"/>
                    <a:pt x="1049" y="5883"/>
                    <a:pt x="2358" y="5883"/>
                  </a:cubicBezTo>
                  <a:cubicBezTo>
                    <a:pt x="3668" y="5883"/>
                    <a:pt x="4692" y="3668"/>
                    <a:pt x="4692" y="2358"/>
                  </a:cubicBezTo>
                  <a:cubicBezTo>
                    <a:pt x="4692" y="1049"/>
                    <a:pt x="3668" y="1"/>
                    <a:pt x="2358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770347" y="3624762"/>
              <a:ext cx="81474" cy="70616"/>
            </a:xfrm>
            <a:custGeom>
              <a:avLst/>
              <a:gdLst/>
              <a:ahLst/>
              <a:cxnLst/>
              <a:rect l="l" t="t" r="r" b="b"/>
              <a:pathLst>
                <a:path w="2311" h="2003" extrusionOk="0">
                  <a:moveTo>
                    <a:pt x="655" y="1"/>
                  </a:moveTo>
                  <a:cubicBezTo>
                    <a:pt x="312" y="1"/>
                    <a:pt x="1" y="323"/>
                    <a:pt x="1" y="669"/>
                  </a:cubicBezTo>
                  <a:cubicBezTo>
                    <a:pt x="1" y="1288"/>
                    <a:pt x="1048" y="2002"/>
                    <a:pt x="1167" y="2002"/>
                  </a:cubicBezTo>
                  <a:cubicBezTo>
                    <a:pt x="1286" y="2002"/>
                    <a:pt x="2311" y="1312"/>
                    <a:pt x="2311" y="669"/>
                  </a:cubicBezTo>
                  <a:cubicBezTo>
                    <a:pt x="2311" y="311"/>
                    <a:pt x="2025" y="2"/>
                    <a:pt x="1668" y="2"/>
                  </a:cubicBezTo>
                  <a:cubicBezTo>
                    <a:pt x="1477" y="2"/>
                    <a:pt x="1334" y="73"/>
                    <a:pt x="1215" y="192"/>
                  </a:cubicBezTo>
                  <a:cubicBezTo>
                    <a:pt x="1203" y="204"/>
                    <a:pt x="1179" y="210"/>
                    <a:pt x="1156" y="210"/>
                  </a:cubicBezTo>
                  <a:cubicBezTo>
                    <a:pt x="1132" y="210"/>
                    <a:pt x="1108" y="204"/>
                    <a:pt x="1096" y="192"/>
                  </a:cubicBezTo>
                  <a:cubicBezTo>
                    <a:pt x="977" y="73"/>
                    <a:pt x="834" y="2"/>
                    <a:pt x="691" y="2"/>
                  </a:cubicBezTo>
                  <a:cubicBezTo>
                    <a:pt x="679" y="1"/>
                    <a:pt x="667" y="1"/>
                    <a:pt x="655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673784" y="3754923"/>
              <a:ext cx="55456" cy="32188"/>
            </a:xfrm>
            <a:custGeom>
              <a:avLst/>
              <a:gdLst/>
              <a:ahLst/>
              <a:cxnLst/>
              <a:rect l="l" t="t" r="r" b="b"/>
              <a:pathLst>
                <a:path w="1573" h="913" extrusionOk="0">
                  <a:moveTo>
                    <a:pt x="763" y="1"/>
                  </a:moveTo>
                  <a:cubicBezTo>
                    <a:pt x="358" y="1"/>
                    <a:pt x="1" y="358"/>
                    <a:pt x="1" y="787"/>
                  </a:cubicBezTo>
                  <a:lnTo>
                    <a:pt x="1" y="811"/>
                  </a:lnTo>
                  <a:cubicBezTo>
                    <a:pt x="1" y="882"/>
                    <a:pt x="48" y="906"/>
                    <a:pt x="120" y="906"/>
                  </a:cubicBezTo>
                  <a:cubicBezTo>
                    <a:pt x="346" y="834"/>
                    <a:pt x="566" y="799"/>
                    <a:pt x="787" y="799"/>
                  </a:cubicBezTo>
                  <a:cubicBezTo>
                    <a:pt x="1007" y="799"/>
                    <a:pt x="1227" y="834"/>
                    <a:pt x="1454" y="906"/>
                  </a:cubicBezTo>
                  <a:cubicBezTo>
                    <a:pt x="1466" y="910"/>
                    <a:pt x="1478" y="912"/>
                    <a:pt x="1489" y="912"/>
                  </a:cubicBezTo>
                  <a:cubicBezTo>
                    <a:pt x="1540" y="912"/>
                    <a:pt x="1573" y="869"/>
                    <a:pt x="1573" y="811"/>
                  </a:cubicBezTo>
                  <a:lnTo>
                    <a:pt x="1573" y="787"/>
                  </a:lnTo>
                  <a:cubicBezTo>
                    <a:pt x="1549" y="358"/>
                    <a:pt x="1215" y="1"/>
                    <a:pt x="763" y="1"/>
                  </a:cubicBezTo>
                  <a:close/>
                </a:path>
              </a:pathLst>
            </a:custGeom>
            <a:solidFill>
              <a:srgbClr val="DFB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609972" y="3526577"/>
              <a:ext cx="184771" cy="230074"/>
            </a:xfrm>
            <a:custGeom>
              <a:avLst/>
              <a:gdLst/>
              <a:ahLst/>
              <a:cxnLst/>
              <a:rect l="l" t="t" r="r" b="b"/>
              <a:pathLst>
                <a:path w="5241" h="6526" extrusionOk="0">
                  <a:moveTo>
                    <a:pt x="2621" y="0"/>
                  </a:moveTo>
                  <a:cubicBezTo>
                    <a:pt x="1144" y="0"/>
                    <a:pt x="1" y="1144"/>
                    <a:pt x="1" y="2620"/>
                  </a:cubicBezTo>
                  <a:cubicBezTo>
                    <a:pt x="1" y="4073"/>
                    <a:pt x="1192" y="6526"/>
                    <a:pt x="2621" y="6526"/>
                  </a:cubicBezTo>
                  <a:cubicBezTo>
                    <a:pt x="4049" y="6526"/>
                    <a:pt x="5240" y="4073"/>
                    <a:pt x="5240" y="2620"/>
                  </a:cubicBezTo>
                  <a:cubicBezTo>
                    <a:pt x="5240" y="1144"/>
                    <a:pt x="4049" y="0"/>
                    <a:pt x="2621" y="0"/>
                  </a:cubicBezTo>
                  <a:close/>
                </a:path>
              </a:pathLst>
            </a:custGeom>
            <a:solidFill>
              <a:srgbClr val="9C8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650304" y="3577379"/>
              <a:ext cx="103297" cy="96070"/>
            </a:xfrm>
            <a:custGeom>
              <a:avLst/>
              <a:gdLst/>
              <a:ahLst/>
              <a:cxnLst/>
              <a:rect l="l" t="t" r="r" b="b"/>
              <a:pathLst>
                <a:path w="2930" h="2725" extrusionOk="0">
                  <a:moveTo>
                    <a:pt x="1456" y="0"/>
                  </a:moveTo>
                  <a:cubicBezTo>
                    <a:pt x="1387" y="0"/>
                    <a:pt x="1322" y="36"/>
                    <a:pt x="1286" y="107"/>
                  </a:cubicBezTo>
                  <a:lnTo>
                    <a:pt x="1024" y="679"/>
                  </a:lnTo>
                  <a:cubicBezTo>
                    <a:pt x="1000" y="727"/>
                    <a:pt x="929" y="774"/>
                    <a:pt x="881" y="774"/>
                  </a:cubicBezTo>
                  <a:lnTo>
                    <a:pt x="238" y="869"/>
                  </a:lnTo>
                  <a:cubicBezTo>
                    <a:pt x="71" y="893"/>
                    <a:pt x="0" y="1108"/>
                    <a:pt x="119" y="1227"/>
                  </a:cubicBezTo>
                  <a:lnTo>
                    <a:pt x="572" y="1679"/>
                  </a:lnTo>
                  <a:cubicBezTo>
                    <a:pt x="643" y="1751"/>
                    <a:pt x="643" y="1798"/>
                    <a:pt x="643" y="1870"/>
                  </a:cubicBezTo>
                  <a:lnTo>
                    <a:pt x="524" y="2489"/>
                  </a:lnTo>
                  <a:cubicBezTo>
                    <a:pt x="485" y="2606"/>
                    <a:pt x="605" y="2722"/>
                    <a:pt x="728" y="2722"/>
                  </a:cubicBezTo>
                  <a:cubicBezTo>
                    <a:pt x="756" y="2722"/>
                    <a:pt x="784" y="2716"/>
                    <a:pt x="810" y="2703"/>
                  </a:cubicBezTo>
                  <a:lnTo>
                    <a:pt x="1381" y="2394"/>
                  </a:lnTo>
                  <a:cubicBezTo>
                    <a:pt x="1405" y="2382"/>
                    <a:pt x="1435" y="2376"/>
                    <a:pt x="1465" y="2376"/>
                  </a:cubicBezTo>
                  <a:cubicBezTo>
                    <a:pt x="1494" y="2376"/>
                    <a:pt x="1524" y="2382"/>
                    <a:pt x="1548" y="2394"/>
                  </a:cubicBezTo>
                  <a:lnTo>
                    <a:pt x="2120" y="2703"/>
                  </a:lnTo>
                  <a:cubicBezTo>
                    <a:pt x="2149" y="2718"/>
                    <a:pt x="2179" y="2724"/>
                    <a:pt x="2210" y="2724"/>
                  </a:cubicBezTo>
                  <a:cubicBezTo>
                    <a:pt x="2331" y="2724"/>
                    <a:pt x="2448" y="2622"/>
                    <a:pt x="2429" y="2489"/>
                  </a:cubicBezTo>
                  <a:lnTo>
                    <a:pt x="2310" y="1870"/>
                  </a:lnTo>
                  <a:cubicBezTo>
                    <a:pt x="2310" y="1798"/>
                    <a:pt x="2310" y="1727"/>
                    <a:pt x="2358" y="1679"/>
                  </a:cubicBezTo>
                  <a:lnTo>
                    <a:pt x="2810" y="1227"/>
                  </a:lnTo>
                  <a:cubicBezTo>
                    <a:pt x="2929" y="1108"/>
                    <a:pt x="2858" y="917"/>
                    <a:pt x="2691" y="869"/>
                  </a:cubicBezTo>
                  <a:lnTo>
                    <a:pt x="2072" y="774"/>
                  </a:lnTo>
                  <a:cubicBezTo>
                    <a:pt x="2000" y="750"/>
                    <a:pt x="1953" y="727"/>
                    <a:pt x="1905" y="679"/>
                  </a:cubicBezTo>
                  <a:lnTo>
                    <a:pt x="1643" y="107"/>
                  </a:lnTo>
                  <a:cubicBezTo>
                    <a:pt x="1596" y="36"/>
                    <a:pt x="1524" y="0"/>
                    <a:pt x="1456" y="0"/>
                  </a:cubicBezTo>
                  <a:close/>
                </a:path>
              </a:pathLst>
            </a:custGeom>
            <a:solidFill>
              <a:srgbClr val="F2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557936" y="3508949"/>
              <a:ext cx="69734" cy="34444"/>
            </a:xfrm>
            <a:custGeom>
              <a:avLst/>
              <a:gdLst/>
              <a:ahLst/>
              <a:cxnLst/>
              <a:rect l="l" t="t" r="r" b="b"/>
              <a:pathLst>
                <a:path w="1978" h="977" extrusionOk="0">
                  <a:moveTo>
                    <a:pt x="1001" y="0"/>
                  </a:moveTo>
                  <a:cubicBezTo>
                    <a:pt x="786" y="0"/>
                    <a:pt x="596" y="24"/>
                    <a:pt x="429" y="119"/>
                  </a:cubicBezTo>
                  <a:cubicBezTo>
                    <a:pt x="310" y="286"/>
                    <a:pt x="72" y="500"/>
                    <a:pt x="24" y="667"/>
                  </a:cubicBezTo>
                  <a:cubicBezTo>
                    <a:pt x="0" y="786"/>
                    <a:pt x="167" y="858"/>
                    <a:pt x="167" y="977"/>
                  </a:cubicBezTo>
                  <a:cubicBezTo>
                    <a:pt x="405" y="786"/>
                    <a:pt x="691" y="715"/>
                    <a:pt x="1001" y="715"/>
                  </a:cubicBezTo>
                  <a:cubicBezTo>
                    <a:pt x="1191" y="715"/>
                    <a:pt x="1382" y="739"/>
                    <a:pt x="1548" y="834"/>
                  </a:cubicBezTo>
                  <a:cubicBezTo>
                    <a:pt x="1644" y="882"/>
                    <a:pt x="1715" y="905"/>
                    <a:pt x="1787" y="977"/>
                  </a:cubicBezTo>
                  <a:cubicBezTo>
                    <a:pt x="1787" y="858"/>
                    <a:pt x="1977" y="762"/>
                    <a:pt x="1953" y="620"/>
                  </a:cubicBezTo>
                  <a:cubicBezTo>
                    <a:pt x="1906" y="477"/>
                    <a:pt x="1644" y="262"/>
                    <a:pt x="1548" y="119"/>
                  </a:cubicBezTo>
                  <a:cubicBezTo>
                    <a:pt x="1382" y="24"/>
                    <a:pt x="1191" y="0"/>
                    <a:pt x="1001" y="0"/>
                  </a:cubicBezTo>
                  <a:close/>
                </a:path>
              </a:pathLst>
            </a:custGeom>
            <a:solidFill>
              <a:srgbClr val="FF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42811" y="3513144"/>
              <a:ext cx="99102" cy="207194"/>
            </a:xfrm>
            <a:custGeom>
              <a:avLst/>
              <a:gdLst/>
              <a:ahLst/>
              <a:cxnLst/>
              <a:rect l="l" t="t" r="r" b="b"/>
              <a:pathLst>
                <a:path w="2811" h="5877" extrusionOk="0">
                  <a:moveTo>
                    <a:pt x="858" y="0"/>
                  </a:moveTo>
                  <a:lnTo>
                    <a:pt x="858" y="0"/>
                  </a:lnTo>
                  <a:cubicBezTo>
                    <a:pt x="668" y="48"/>
                    <a:pt x="525" y="167"/>
                    <a:pt x="406" y="286"/>
                  </a:cubicBezTo>
                  <a:cubicBezTo>
                    <a:pt x="144" y="548"/>
                    <a:pt x="1" y="905"/>
                    <a:pt x="1" y="1310"/>
                  </a:cubicBezTo>
                  <a:lnTo>
                    <a:pt x="1" y="1334"/>
                  </a:lnTo>
                  <a:cubicBezTo>
                    <a:pt x="25" y="2787"/>
                    <a:pt x="1906" y="5263"/>
                    <a:pt x="2382" y="5859"/>
                  </a:cubicBezTo>
                  <a:cubicBezTo>
                    <a:pt x="2394" y="5871"/>
                    <a:pt x="2412" y="5877"/>
                    <a:pt x="2427" y="5877"/>
                  </a:cubicBezTo>
                  <a:cubicBezTo>
                    <a:pt x="2442" y="5877"/>
                    <a:pt x="2454" y="5871"/>
                    <a:pt x="2454" y="5859"/>
                  </a:cubicBezTo>
                  <a:lnTo>
                    <a:pt x="2811" y="5001"/>
                  </a:lnTo>
                  <a:lnTo>
                    <a:pt x="2811" y="4930"/>
                  </a:lnTo>
                  <a:lnTo>
                    <a:pt x="1430" y="2763"/>
                  </a:lnTo>
                  <a:lnTo>
                    <a:pt x="906" y="1977"/>
                  </a:lnTo>
                  <a:cubicBezTo>
                    <a:pt x="906" y="1977"/>
                    <a:pt x="239" y="882"/>
                    <a:pt x="858" y="0"/>
                  </a:cubicBez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543658" y="3513144"/>
              <a:ext cx="99948" cy="207194"/>
            </a:xfrm>
            <a:custGeom>
              <a:avLst/>
              <a:gdLst/>
              <a:ahLst/>
              <a:cxnLst/>
              <a:rect l="l" t="t" r="r" b="b"/>
              <a:pathLst>
                <a:path w="2835" h="5877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2168" y="286"/>
                    <a:pt x="2215" y="596"/>
                    <a:pt x="2215" y="858"/>
                  </a:cubicBezTo>
                  <a:cubicBezTo>
                    <a:pt x="2215" y="1453"/>
                    <a:pt x="1906" y="1977"/>
                    <a:pt x="1906" y="1977"/>
                  </a:cubicBezTo>
                  <a:lnTo>
                    <a:pt x="1406" y="2763"/>
                  </a:lnTo>
                  <a:lnTo>
                    <a:pt x="1" y="4930"/>
                  </a:lnTo>
                  <a:lnTo>
                    <a:pt x="1" y="5001"/>
                  </a:lnTo>
                  <a:lnTo>
                    <a:pt x="358" y="5859"/>
                  </a:lnTo>
                  <a:cubicBezTo>
                    <a:pt x="358" y="5871"/>
                    <a:pt x="370" y="5877"/>
                    <a:pt x="388" y="5877"/>
                  </a:cubicBezTo>
                  <a:cubicBezTo>
                    <a:pt x="405" y="5877"/>
                    <a:pt x="429" y="5871"/>
                    <a:pt x="453" y="5859"/>
                  </a:cubicBezTo>
                  <a:cubicBezTo>
                    <a:pt x="929" y="5263"/>
                    <a:pt x="2787" y="2787"/>
                    <a:pt x="2835" y="1334"/>
                  </a:cubicBezTo>
                  <a:lnTo>
                    <a:pt x="2835" y="1310"/>
                  </a:lnTo>
                  <a:cubicBezTo>
                    <a:pt x="2835" y="905"/>
                    <a:pt x="2644" y="548"/>
                    <a:pt x="2430" y="286"/>
                  </a:cubicBezTo>
                  <a:cubicBezTo>
                    <a:pt x="2311" y="167"/>
                    <a:pt x="2168" y="48"/>
                    <a:pt x="1977" y="0"/>
                  </a:cubicBezTo>
                  <a:close/>
                </a:path>
              </a:pathLst>
            </a:custGeom>
            <a:solidFill>
              <a:srgbClr val="FFC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645262" y="3570222"/>
              <a:ext cx="109996" cy="106787"/>
            </a:xfrm>
            <a:custGeom>
              <a:avLst/>
              <a:gdLst/>
              <a:ahLst/>
              <a:cxnLst/>
              <a:rect l="l" t="t" r="r" b="b"/>
              <a:pathLst>
                <a:path w="3120" h="3029" extrusionOk="0">
                  <a:moveTo>
                    <a:pt x="1643" y="334"/>
                  </a:moveTo>
                  <a:cubicBezTo>
                    <a:pt x="1667" y="334"/>
                    <a:pt x="1667" y="334"/>
                    <a:pt x="1691" y="358"/>
                  </a:cubicBezTo>
                  <a:lnTo>
                    <a:pt x="1977" y="930"/>
                  </a:lnTo>
                  <a:cubicBezTo>
                    <a:pt x="2024" y="1025"/>
                    <a:pt x="2120" y="1120"/>
                    <a:pt x="2239" y="1120"/>
                  </a:cubicBezTo>
                  <a:lnTo>
                    <a:pt x="2858" y="1192"/>
                  </a:lnTo>
                  <a:cubicBezTo>
                    <a:pt x="2882" y="1192"/>
                    <a:pt x="2882" y="1239"/>
                    <a:pt x="2882" y="1239"/>
                  </a:cubicBezTo>
                  <a:cubicBezTo>
                    <a:pt x="2858" y="1263"/>
                    <a:pt x="2858" y="1287"/>
                    <a:pt x="2834" y="1287"/>
                  </a:cubicBezTo>
                  <a:lnTo>
                    <a:pt x="2382" y="1739"/>
                  </a:lnTo>
                  <a:cubicBezTo>
                    <a:pt x="2286" y="1835"/>
                    <a:pt x="2263" y="1954"/>
                    <a:pt x="2286" y="2025"/>
                  </a:cubicBezTo>
                  <a:lnTo>
                    <a:pt x="2405" y="2668"/>
                  </a:lnTo>
                  <a:cubicBezTo>
                    <a:pt x="2405" y="2692"/>
                    <a:pt x="2405" y="2692"/>
                    <a:pt x="2382" y="2716"/>
                  </a:cubicBezTo>
                  <a:cubicBezTo>
                    <a:pt x="2382" y="2716"/>
                    <a:pt x="2371" y="2726"/>
                    <a:pt x="2357" y="2726"/>
                  </a:cubicBezTo>
                  <a:cubicBezTo>
                    <a:pt x="2350" y="2726"/>
                    <a:pt x="2342" y="2724"/>
                    <a:pt x="2334" y="2716"/>
                  </a:cubicBezTo>
                  <a:lnTo>
                    <a:pt x="1762" y="2430"/>
                  </a:lnTo>
                  <a:cubicBezTo>
                    <a:pt x="1691" y="2382"/>
                    <a:pt x="1643" y="2382"/>
                    <a:pt x="1620" y="2382"/>
                  </a:cubicBezTo>
                  <a:cubicBezTo>
                    <a:pt x="1548" y="2382"/>
                    <a:pt x="1500" y="2382"/>
                    <a:pt x="1453" y="2430"/>
                  </a:cubicBezTo>
                  <a:lnTo>
                    <a:pt x="905" y="2716"/>
                  </a:lnTo>
                  <a:lnTo>
                    <a:pt x="834" y="2716"/>
                  </a:lnTo>
                  <a:cubicBezTo>
                    <a:pt x="810" y="2716"/>
                    <a:pt x="810" y="2692"/>
                    <a:pt x="810" y="2668"/>
                  </a:cubicBezTo>
                  <a:lnTo>
                    <a:pt x="929" y="2025"/>
                  </a:lnTo>
                  <a:cubicBezTo>
                    <a:pt x="953" y="1906"/>
                    <a:pt x="905" y="1787"/>
                    <a:pt x="834" y="1739"/>
                  </a:cubicBezTo>
                  <a:lnTo>
                    <a:pt x="381" y="1287"/>
                  </a:lnTo>
                  <a:cubicBezTo>
                    <a:pt x="357" y="1263"/>
                    <a:pt x="357" y="1263"/>
                    <a:pt x="381" y="1239"/>
                  </a:cubicBezTo>
                  <a:cubicBezTo>
                    <a:pt x="381" y="1239"/>
                    <a:pt x="381" y="1192"/>
                    <a:pt x="429" y="1192"/>
                  </a:cubicBezTo>
                  <a:lnTo>
                    <a:pt x="1048" y="1120"/>
                  </a:lnTo>
                  <a:cubicBezTo>
                    <a:pt x="1167" y="1072"/>
                    <a:pt x="1262" y="1025"/>
                    <a:pt x="1310" y="930"/>
                  </a:cubicBezTo>
                  <a:lnTo>
                    <a:pt x="1572" y="358"/>
                  </a:lnTo>
                  <a:cubicBezTo>
                    <a:pt x="1572" y="334"/>
                    <a:pt x="1620" y="334"/>
                    <a:pt x="1643" y="334"/>
                  </a:cubicBezTo>
                  <a:close/>
                  <a:moveTo>
                    <a:pt x="1572" y="1"/>
                  </a:moveTo>
                  <a:cubicBezTo>
                    <a:pt x="1429" y="1"/>
                    <a:pt x="1310" y="96"/>
                    <a:pt x="1262" y="215"/>
                  </a:cubicBezTo>
                  <a:lnTo>
                    <a:pt x="977" y="787"/>
                  </a:lnTo>
                  <a:lnTo>
                    <a:pt x="953" y="811"/>
                  </a:lnTo>
                  <a:lnTo>
                    <a:pt x="334" y="906"/>
                  </a:lnTo>
                  <a:cubicBezTo>
                    <a:pt x="214" y="930"/>
                    <a:pt x="95" y="1025"/>
                    <a:pt x="24" y="1144"/>
                  </a:cubicBezTo>
                  <a:cubicBezTo>
                    <a:pt x="0" y="1263"/>
                    <a:pt x="24" y="1406"/>
                    <a:pt x="119" y="1501"/>
                  </a:cubicBezTo>
                  <a:lnTo>
                    <a:pt x="572" y="1954"/>
                  </a:lnTo>
                  <a:cubicBezTo>
                    <a:pt x="572" y="1954"/>
                    <a:pt x="596" y="1977"/>
                    <a:pt x="572" y="1977"/>
                  </a:cubicBezTo>
                  <a:lnTo>
                    <a:pt x="453" y="2597"/>
                  </a:lnTo>
                  <a:cubicBezTo>
                    <a:pt x="429" y="2716"/>
                    <a:pt x="476" y="2859"/>
                    <a:pt x="596" y="2954"/>
                  </a:cubicBezTo>
                  <a:cubicBezTo>
                    <a:pt x="659" y="3005"/>
                    <a:pt x="723" y="3029"/>
                    <a:pt x="787" y="3029"/>
                  </a:cubicBezTo>
                  <a:cubicBezTo>
                    <a:pt x="842" y="3029"/>
                    <a:pt x="897" y="3011"/>
                    <a:pt x="953" y="2978"/>
                  </a:cubicBezTo>
                  <a:lnTo>
                    <a:pt x="1524" y="2692"/>
                  </a:lnTo>
                  <a:lnTo>
                    <a:pt x="1572" y="2692"/>
                  </a:lnTo>
                  <a:lnTo>
                    <a:pt x="2143" y="2978"/>
                  </a:lnTo>
                  <a:cubicBezTo>
                    <a:pt x="2215" y="3025"/>
                    <a:pt x="2263" y="3025"/>
                    <a:pt x="2334" y="3025"/>
                  </a:cubicBezTo>
                  <a:cubicBezTo>
                    <a:pt x="2382" y="3025"/>
                    <a:pt x="2477" y="2978"/>
                    <a:pt x="2524" y="2954"/>
                  </a:cubicBezTo>
                  <a:cubicBezTo>
                    <a:pt x="2644" y="2859"/>
                    <a:pt x="2691" y="2739"/>
                    <a:pt x="2691" y="2597"/>
                  </a:cubicBezTo>
                  <a:lnTo>
                    <a:pt x="2572" y="1977"/>
                  </a:lnTo>
                  <a:lnTo>
                    <a:pt x="2572" y="1954"/>
                  </a:lnTo>
                  <a:lnTo>
                    <a:pt x="3001" y="1501"/>
                  </a:lnTo>
                  <a:cubicBezTo>
                    <a:pt x="3096" y="1406"/>
                    <a:pt x="3120" y="1263"/>
                    <a:pt x="3096" y="1144"/>
                  </a:cubicBezTo>
                  <a:cubicBezTo>
                    <a:pt x="3072" y="1025"/>
                    <a:pt x="2977" y="930"/>
                    <a:pt x="2834" y="906"/>
                  </a:cubicBezTo>
                  <a:lnTo>
                    <a:pt x="2215" y="811"/>
                  </a:lnTo>
                  <a:cubicBezTo>
                    <a:pt x="2167" y="811"/>
                    <a:pt x="2167" y="811"/>
                    <a:pt x="2167" y="787"/>
                  </a:cubicBezTo>
                  <a:lnTo>
                    <a:pt x="1905" y="215"/>
                  </a:lnTo>
                  <a:cubicBezTo>
                    <a:pt x="1858" y="96"/>
                    <a:pt x="1739" y="1"/>
                    <a:pt x="1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536959" y="3504754"/>
              <a:ext cx="362703" cy="361893"/>
            </a:xfrm>
            <a:custGeom>
              <a:avLst/>
              <a:gdLst/>
              <a:ahLst/>
              <a:cxnLst/>
              <a:rect l="l" t="t" r="r" b="b"/>
              <a:pathLst>
                <a:path w="10288" h="10265" extrusionOk="0">
                  <a:moveTo>
                    <a:pt x="1703" y="277"/>
                  </a:moveTo>
                  <a:cubicBezTo>
                    <a:pt x="1810" y="277"/>
                    <a:pt x="1917" y="304"/>
                    <a:pt x="2024" y="358"/>
                  </a:cubicBezTo>
                  <a:cubicBezTo>
                    <a:pt x="2120" y="500"/>
                    <a:pt x="2191" y="643"/>
                    <a:pt x="2215" y="834"/>
                  </a:cubicBezTo>
                  <a:cubicBezTo>
                    <a:pt x="2000" y="739"/>
                    <a:pt x="1786" y="715"/>
                    <a:pt x="1596" y="715"/>
                  </a:cubicBezTo>
                  <a:cubicBezTo>
                    <a:pt x="1357" y="715"/>
                    <a:pt x="1143" y="762"/>
                    <a:pt x="929" y="858"/>
                  </a:cubicBezTo>
                  <a:cubicBezTo>
                    <a:pt x="953" y="715"/>
                    <a:pt x="1024" y="524"/>
                    <a:pt x="1119" y="381"/>
                  </a:cubicBezTo>
                  <a:cubicBezTo>
                    <a:pt x="1262" y="310"/>
                    <a:pt x="1405" y="286"/>
                    <a:pt x="1596" y="286"/>
                  </a:cubicBezTo>
                  <a:cubicBezTo>
                    <a:pt x="1631" y="280"/>
                    <a:pt x="1667" y="277"/>
                    <a:pt x="1703" y="277"/>
                  </a:cubicBezTo>
                  <a:close/>
                  <a:moveTo>
                    <a:pt x="1596" y="1001"/>
                  </a:moveTo>
                  <a:cubicBezTo>
                    <a:pt x="1762" y="1001"/>
                    <a:pt x="1953" y="1024"/>
                    <a:pt x="2096" y="1120"/>
                  </a:cubicBezTo>
                  <a:cubicBezTo>
                    <a:pt x="2143" y="1143"/>
                    <a:pt x="2215" y="1167"/>
                    <a:pt x="2239" y="1215"/>
                  </a:cubicBezTo>
                  <a:cubicBezTo>
                    <a:pt x="2215" y="1715"/>
                    <a:pt x="1977" y="2144"/>
                    <a:pt x="1953" y="2167"/>
                  </a:cubicBezTo>
                  <a:lnTo>
                    <a:pt x="1596" y="2739"/>
                  </a:lnTo>
                  <a:lnTo>
                    <a:pt x="1238" y="2167"/>
                  </a:lnTo>
                  <a:cubicBezTo>
                    <a:pt x="1191" y="2144"/>
                    <a:pt x="953" y="1691"/>
                    <a:pt x="929" y="1191"/>
                  </a:cubicBezTo>
                  <a:cubicBezTo>
                    <a:pt x="1143" y="1072"/>
                    <a:pt x="1357" y="1001"/>
                    <a:pt x="1596" y="1001"/>
                  </a:cubicBezTo>
                  <a:close/>
                  <a:moveTo>
                    <a:pt x="667" y="667"/>
                  </a:moveTo>
                  <a:cubicBezTo>
                    <a:pt x="453" y="1501"/>
                    <a:pt x="929" y="2286"/>
                    <a:pt x="953" y="2334"/>
                  </a:cubicBezTo>
                  <a:lnTo>
                    <a:pt x="1405" y="3025"/>
                  </a:lnTo>
                  <a:lnTo>
                    <a:pt x="1024" y="3620"/>
                  </a:lnTo>
                  <a:cubicBezTo>
                    <a:pt x="572" y="2763"/>
                    <a:pt x="333" y="2072"/>
                    <a:pt x="310" y="1596"/>
                  </a:cubicBezTo>
                  <a:lnTo>
                    <a:pt x="310" y="1572"/>
                  </a:lnTo>
                  <a:cubicBezTo>
                    <a:pt x="310" y="1239"/>
                    <a:pt x="429" y="905"/>
                    <a:pt x="667" y="667"/>
                  </a:cubicBezTo>
                  <a:close/>
                  <a:moveTo>
                    <a:pt x="8299" y="3590"/>
                  </a:moveTo>
                  <a:cubicBezTo>
                    <a:pt x="8326" y="3590"/>
                    <a:pt x="8354" y="3592"/>
                    <a:pt x="8383" y="3596"/>
                  </a:cubicBezTo>
                  <a:cubicBezTo>
                    <a:pt x="8621" y="3620"/>
                    <a:pt x="8788" y="3834"/>
                    <a:pt x="8788" y="4096"/>
                  </a:cubicBezTo>
                  <a:cubicBezTo>
                    <a:pt x="8788" y="4311"/>
                    <a:pt x="8645" y="4573"/>
                    <a:pt x="8335" y="4882"/>
                  </a:cubicBezTo>
                  <a:cubicBezTo>
                    <a:pt x="8097" y="5120"/>
                    <a:pt x="7859" y="5263"/>
                    <a:pt x="7787" y="5287"/>
                  </a:cubicBezTo>
                  <a:cubicBezTo>
                    <a:pt x="7692" y="5239"/>
                    <a:pt x="7383" y="5049"/>
                    <a:pt x="7121" y="4787"/>
                  </a:cubicBezTo>
                  <a:cubicBezTo>
                    <a:pt x="7263" y="4406"/>
                    <a:pt x="7359" y="3977"/>
                    <a:pt x="7383" y="3620"/>
                  </a:cubicBezTo>
                  <a:cubicBezTo>
                    <a:pt x="7478" y="3620"/>
                    <a:pt x="7573" y="3644"/>
                    <a:pt x="7621" y="3715"/>
                  </a:cubicBezTo>
                  <a:cubicBezTo>
                    <a:pt x="7668" y="3763"/>
                    <a:pt x="7728" y="3787"/>
                    <a:pt x="7787" y="3787"/>
                  </a:cubicBezTo>
                  <a:cubicBezTo>
                    <a:pt x="7847" y="3787"/>
                    <a:pt x="7906" y="3763"/>
                    <a:pt x="7954" y="3715"/>
                  </a:cubicBezTo>
                  <a:cubicBezTo>
                    <a:pt x="8053" y="3636"/>
                    <a:pt x="8168" y="3590"/>
                    <a:pt x="8299" y="3590"/>
                  </a:cubicBezTo>
                  <a:close/>
                  <a:moveTo>
                    <a:pt x="2143" y="4192"/>
                  </a:moveTo>
                  <a:lnTo>
                    <a:pt x="2834" y="5239"/>
                  </a:lnTo>
                  <a:lnTo>
                    <a:pt x="2572" y="5906"/>
                  </a:lnTo>
                  <a:cubicBezTo>
                    <a:pt x="2382" y="5668"/>
                    <a:pt x="2096" y="5287"/>
                    <a:pt x="1762" y="4811"/>
                  </a:cubicBezTo>
                  <a:cubicBezTo>
                    <a:pt x="1881" y="4596"/>
                    <a:pt x="2024" y="4406"/>
                    <a:pt x="2143" y="4192"/>
                  </a:cubicBezTo>
                  <a:close/>
                  <a:moveTo>
                    <a:pt x="4644" y="786"/>
                  </a:moveTo>
                  <a:cubicBezTo>
                    <a:pt x="6025" y="786"/>
                    <a:pt x="7121" y="1882"/>
                    <a:pt x="7121" y="3263"/>
                  </a:cubicBezTo>
                  <a:cubicBezTo>
                    <a:pt x="7121" y="4644"/>
                    <a:pt x="6001" y="6978"/>
                    <a:pt x="4692" y="6978"/>
                  </a:cubicBezTo>
                  <a:cubicBezTo>
                    <a:pt x="4120" y="6978"/>
                    <a:pt x="3501" y="6502"/>
                    <a:pt x="2977" y="5716"/>
                  </a:cubicBezTo>
                  <a:lnTo>
                    <a:pt x="3144" y="5311"/>
                  </a:lnTo>
                  <a:cubicBezTo>
                    <a:pt x="3167" y="5263"/>
                    <a:pt x="3167" y="5168"/>
                    <a:pt x="3096" y="5144"/>
                  </a:cubicBezTo>
                  <a:lnTo>
                    <a:pt x="2310" y="3906"/>
                  </a:lnTo>
                  <a:cubicBezTo>
                    <a:pt x="2739" y="3120"/>
                    <a:pt x="3096" y="2286"/>
                    <a:pt x="3144" y="1620"/>
                  </a:cubicBezTo>
                  <a:lnTo>
                    <a:pt x="3144" y="1572"/>
                  </a:lnTo>
                  <a:cubicBezTo>
                    <a:pt x="3144" y="1477"/>
                    <a:pt x="3144" y="1405"/>
                    <a:pt x="3096" y="1334"/>
                  </a:cubicBezTo>
                  <a:cubicBezTo>
                    <a:pt x="3548" y="977"/>
                    <a:pt x="4096" y="786"/>
                    <a:pt x="4644" y="786"/>
                  </a:cubicBezTo>
                  <a:close/>
                  <a:moveTo>
                    <a:pt x="4834" y="7287"/>
                  </a:moveTo>
                  <a:cubicBezTo>
                    <a:pt x="5073" y="7335"/>
                    <a:pt x="5239" y="7549"/>
                    <a:pt x="5311" y="7811"/>
                  </a:cubicBezTo>
                  <a:cubicBezTo>
                    <a:pt x="5096" y="7752"/>
                    <a:pt x="4888" y="7722"/>
                    <a:pt x="4680" y="7722"/>
                  </a:cubicBezTo>
                  <a:cubicBezTo>
                    <a:pt x="4471" y="7722"/>
                    <a:pt x="4263" y="7752"/>
                    <a:pt x="4049" y="7811"/>
                  </a:cubicBezTo>
                  <a:cubicBezTo>
                    <a:pt x="4096" y="7549"/>
                    <a:pt x="4263" y="7335"/>
                    <a:pt x="4525" y="7287"/>
                  </a:cubicBezTo>
                  <a:close/>
                  <a:moveTo>
                    <a:pt x="7906" y="7764"/>
                  </a:moveTo>
                  <a:cubicBezTo>
                    <a:pt x="8145" y="7788"/>
                    <a:pt x="8288" y="7978"/>
                    <a:pt x="8311" y="8216"/>
                  </a:cubicBezTo>
                  <a:cubicBezTo>
                    <a:pt x="8133" y="8169"/>
                    <a:pt x="7954" y="8145"/>
                    <a:pt x="7776" y="8145"/>
                  </a:cubicBezTo>
                  <a:cubicBezTo>
                    <a:pt x="7597" y="8145"/>
                    <a:pt x="7418" y="8169"/>
                    <a:pt x="7240" y="8216"/>
                  </a:cubicBezTo>
                  <a:cubicBezTo>
                    <a:pt x="7263" y="8002"/>
                    <a:pt x="7454" y="7811"/>
                    <a:pt x="7668" y="7764"/>
                  </a:cubicBezTo>
                  <a:close/>
                  <a:moveTo>
                    <a:pt x="1596" y="0"/>
                  </a:moveTo>
                  <a:cubicBezTo>
                    <a:pt x="1381" y="0"/>
                    <a:pt x="1167" y="24"/>
                    <a:pt x="953" y="119"/>
                  </a:cubicBezTo>
                  <a:cubicBezTo>
                    <a:pt x="786" y="191"/>
                    <a:pt x="595" y="286"/>
                    <a:pt x="476" y="429"/>
                  </a:cubicBezTo>
                  <a:cubicBezTo>
                    <a:pt x="191" y="739"/>
                    <a:pt x="0" y="1120"/>
                    <a:pt x="0" y="1572"/>
                  </a:cubicBezTo>
                  <a:lnTo>
                    <a:pt x="0" y="1596"/>
                  </a:lnTo>
                  <a:cubicBezTo>
                    <a:pt x="0" y="2167"/>
                    <a:pt x="310" y="2977"/>
                    <a:pt x="834" y="3930"/>
                  </a:cubicBezTo>
                  <a:lnTo>
                    <a:pt x="667" y="4192"/>
                  </a:lnTo>
                  <a:cubicBezTo>
                    <a:pt x="643" y="4239"/>
                    <a:pt x="643" y="4335"/>
                    <a:pt x="691" y="4358"/>
                  </a:cubicBezTo>
                  <a:cubicBezTo>
                    <a:pt x="724" y="4391"/>
                    <a:pt x="767" y="4409"/>
                    <a:pt x="809" y="4409"/>
                  </a:cubicBezTo>
                  <a:cubicBezTo>
                    <a:pt x="857" y="4409"/>
                    <a:pt x="903" y="4386"/>
                    <a:pt x="929" y="4335"/>
                  </a:cubicBezTo>
                  <a:lnTo>
                    <a:pt x="2215" y="2334"/>
                  </a:lnTo>
                  <a:cubicBezTo>
                    <a:pt x="2215" y="2310"/>
                    <a:pt x="2572" y="1786"/>
                    <a:pt x="2572" y="1120"/>
                  </a:cubicBezTo>
                  <a:cubicBezTo>
                    <a:pt x="2572" y="977"/>
                    <a:pt x="2548" y="834"/>
                    <a:pt x="2501" y="667"/>
                  </a:cubicBezTo>
                  <a:lnTo>
                    <a:pt x="2501" y="667"/>
                  </a:lnTo>
                  <a:cubicBezTo>
                    <a:pt x="2739" y="905"/>
                    <a:pt x="2858" y="1239"/>
                    <a:pt x="2858" y="1572"/>
                  </a:cubicBezTo>
                  <a:lnTo>
                    <a:pt x="2858" y="1596"/>
                  </a:lnTo>
                  <a:cubicBezTo>
                    <a:pt x="2834" y="2929"/>
                    <a:pt x="1143" y="5239"/>
                    <a:pt x="595" y="5906"/>
                  </a:cubicBezTo>
                  <a:lnTo>
                    <a:pt x="333" y="5263"/>
                  </a:lnTo>
                  <a:lnTo>
                    <a:pt x="548" y="4930"/>
                  </a:lnTo>
                  <a:cubicBezTo>
                    <a:pt x="595" y="4882"/>
                    <a:pt x="572" y="4787"/>
                    <a:pt x="476" y="4716"/>
                  </a:cubicBezTo>
                  <a:cubicBezTo>
                    <a:pt x="460" y="4700"/>
                    <a:pt x="439" y="4692"/>
                    <a:pt x="416" y="4692"/>
                  </a:cubicBezTo>
                  <a:cubicBezTo>
                    <a:pt x="371" y="4692"/>
                    <a:pt x="318" y="4723"/>
                    <a:pt x="286" y="4787"/>
                  </a:cubicBezTo>
                  <a:lnTo>
                    <a:pt x="48" y="5144"/>
                  </a:lnTo>
                  <a:cubicBezTo>
                    <a:pt x="0" y="5192"/>
                    <a:pt x="0" y="5263"/>
                    <a:pt x="0" y="5311"/>
                  </a:cubicBezTo>
                  <a:lnTo>
                    <a:pt x="357" y="6192"/>
                  </a:lnTo>
                  <a:cubicBezTo>
                    <a:pt x="398" y="6273"/>
                    <a:pt x="484" y="6316"/>
                    <a:pt x="565" y="6316"/>
                  </a:cubicBezTo>
                  <a:cubicBezTo>
                    <a:pt x="626" y="6316"/>
                    <a:pt x="684" y="6291"/>
                    <a:pt x="715" y="6240"/>
                  </a:cubicBezTo>
                  <a:cubicBezTo>
                    <a:pt x="905" y="6002"/>
                    <a:pt x="1238" y="5597"/>
                    <a:pt x="1548" y="5073"/>
                  </a:cubicBezTo>
                  <a:cubicBezTo>
                    <a:pt x="1905" y="5597"/>
                    <a:pt x="2239" y="6002"/>
                    <a:pt x="2382" y="6240"/>
                  </a:cubicBezTo>
                  <a:cubicBezTo>
                    <a:pt x="2423" y="6291"/>
                    <a:pt x="2486" y="6316"/>
                    <a:pt x="2549" y="6316"/>
                  </a:cubicBezTo>
                  <a:cubicBezTo>
                    <a:pt x="2631" y="6316"/>
                    <a:pt x="2712" y="6273"/>
                    <a:pt x="2739" y="6192"/>
                  </a:cubicBezTo>
                  <a:lnTo>
                    <a:pt x="2810" y="6025"/>
                  </a:lnTo>
                  <a:cubicBezTo>
                    <a:pt x="3191" y="6597"/>
                    <a:pt x="3620" y="6978"/>
                    <a:pt x="4049" y="7168"/>
                  </a:cubicBezTo>
                  <a:cubicBezTo>
                    <a:pt x="3858" y="7335"/>
                    <a:pt x="3691" y="7621"/>
                    <a:pt x="3691" y="7883"/>
                  </a:cubicBezTo>
                  <a:cubicBezTo>
                    <a:pt x="3671" y="8007"/>
                    <a:pt x="3811" y="8130"/>
                    <a:pt x="3942" y="8130"/>
                  </a:cubicBezTo>
                  <a:cubicBezTo>
                    <a:pt x="3962" y="8130"/>
                    <a:pt x="3982" y="8127"/>
                    <a:pt x="4001" y="8121"/>
                  </a:cubicBezTo>
                  <a:cubicBezTo>
                    <a:pt x="4144" y="8050"/>
                    <a:pt x="4287" y="8026"/>
                    <a:pt x="4453" y="8026"/>
                  </a:cubicBezTo>
                  <a:lnTo>
                    <a:pt x="4453" y="8264"/>
                  </a:lnTo>
                  <a:cubicBezTo>
                    <a:pt x="4453" y="8407"/>
                    <a:pt x="4477" y="8573"/>
                    <a:pt x="4525" y="8716"/>
                  </a:cubicBezTo>
                  <a:cubicBezTo>
                    <a:pt x="4620" y="8931"/>
                    <a:pt x="4620" y="9121"/>
                    <a:pt x="4525" y="9336"/>
                  </a:cubicBezTo>
                  <a:cubicBezTo>
                    <a:pt x="4477" y="9478"/>
                    <a:pt x="4453" y="9645"/>
                    <a:pt x="4453" y="9788"/>
                  </a:cubicBezTo>
                  <a:lnTo>
                    <a:pt x="4453" y="10121"/>
                  </a:lnTo>
                  <a:cubicBezTo>
                    <a:pt x="4453" y="10193"/>
                    <a:pt x="4501" y="10264"/>
                    <a:pt x="4572" y="10264"/>
                  </a:cubicBezTo>
                  <a:cubicBezTo>
                    <a:pt x="4644" y="10264"/>
                    <a:pt x="4739" y="10193"/>
                    <a:pt x="4739" y="10121"/>
                  </a:cubicBezTo>
                  <a:lnTo>
                    <a:pt x="4739" y="9788"/>
                  </a:lnTo>
                  <a:cubicBezTo>
                    <a:pt x="4739" y="9669"/>
                    <a:pt x="4763" y="9574"/>
                    <a:pt x="4811" y="9455"/>
                  </a:cubicBezTo>
                  <a:cubicBezTo>
                    <a:pt x="4930" y="9193"/>
                    <a:pt x="4930" y="8859"/>
                    <a:pt x="4811" y="8597"/>
                  </a:cubicBezTo>
                  <a:cubicBezTo>
                    <a:pt x="4763" y="8502"/>
                    <a:pt x="4739" y="8383"/>
                    <a:pt x="4739" y="8264"/>
                  </a:cubicBezTo>
                  <a:lnTo>
                    <a:pt x="4739" y="8026"/>
                  </a:lnTo>
                  <a:cubicBezTo>
                    <a:pt x="4930" y="8026"/>
                    <a:pt x="5073" y="8050"/>
                    <a:pt x="5215" y="8121"/>
                  </a:cubicBezTo>
                  <a:cubicBezTo>
                    <a:pt x="5236" y="8128"/>
                    <a:pt x="5257" y="8131"/>
                    <a:pt x="5278" y="8131"/>
                  </a:cubicBezTo>
                  <a:cubicBezTo>
                    <a:pt x="5329" y="8131"/>
                    <a:pt x="5379" y="8114"/>
                    <a:pt x="5430" y="8097"/>
                  </a:cubicBezTo>
                  <a:cubicBezTo>
                    <a:pt x="5477" y="8026"/>
                    <a:pt x="5525" y="7978"/>
                    <a:pt x="5525" y="7883"/>
                  </a:cubicBezTo>
                  <a:cubicBezTo>
                    <a:pt x="5525" y="7573"/>
                    <a:pt x="5406" y="7335"/>
                    <a:pt x="5168" y="7168"/>
                  </a:cubicBezTo>
                  <a:cubicBezTo>
                    <a:pt x="5454" y="7049"/>
                    <a:pt x="5716" y="6835"/>
                    <a:pt x="6001" y="6573"/>
                  </a:cubicBezTo>
                  <a:cubicBezTo>
                    <a:pt x="6359" y="7097"/>
                    <a:pt x="6740" y="7454"/>
                    <a:pt x="7144" y="7645"/>
                  </a:cubicBezTo>
                  <a:cubicBezTo>
                    <a:pt x="6978" y="7788"/>
                    <a:pt x="6859" y="8026"/>
                    <a:pt x="6859" y="8288"/>
                  </a:cubicBezTo>
                  <a:cubicBezTo>
                    <a:pt x="6839" y="8424"/>
                    <a:pt x="6947" y="8545"/>
                    <a:pt x="7066" y="8545"/>
                  </a:cubicBezTo>
                  <a:cubicBezTo>
                    <a:pt x="7092" y="8545"/>
                    <a:pt x="7119" y="8539"/>
                    <a:pt x="7144" y="8526"/>
                  </a:cubicBezTo>
                  <a:cubicBezTo>
                    <a:pt x="7263" y="8502"/>
                    <a:pt x="7430" y="8478"/>
                    <a:pt x="7549" y="8454"/>
                  </a:cubicBezTo>
                  <a:lnTo>
                    <a:pt x="7549" y="8812"/>
                  </a:lnTo>
                  <a:cubicBezTo>
                    <a:pt x="7549" y="8835"/>
                    <a:pt x="7549" y="8859"/>
                    <a:pt x="7573" y="8883"/>
                  </a:cubicBezTo>
                  <a:lnTo>
                    <a:pt x="7740" y="9288"/>
                  </a:lnTo>
                  <a:cubicBezTo>
                    <a:pt x="7787" y="9336"/>
                    <a:pt x="7787" y="9407"/>
                    <a:pt x="7740" y="9431"/>
                  </a:cubicBezTo>
                  <a:cubicBezTo>
                    <a:pt x="7621" y="9597"/>
                    <a:pt x="7549" y="9836"/>
                    <a:pt x="7573" y="10050"/>
                  </a:cubicBezTo>
                  <a:lnTo>
                    <a:pt x="7573" y="10074"/>
                  </a:lnTo>
                  <a:cubicBezTo>
                    <a:pt x="7621" y="10129"/>
                    <a:pt x="7674" y="10153"/>
                    <a:pt x="7720" y="10153"/>
                  </a:cubicBezTo>
                  <a:cubicBezTo>
                    <a:pt x="7814" y="10153"/>
                    <a:pt x="7883" y="10058"/>
                    <a:pt x="7835" y="9931"/>
                  </a:cubicBezTo>
                  <a:lnTo>
                    <a:pt x="7835" y="9812"/>
                  </a:lnTo>
                  <a:cubicBezTo>
                    <a:pt x="8026" y="9550"/>
                    <a:pt x="8026" y="9193"/>
                    <a:pt x="7906" y="8883"/>
                  </a:cubicBezTo>
                  <a:lnTo>
                    <a:pt x="7835" y="8764"/>
                  </a:lnTo>
                  <a:lnTo>
                    <a:pt x="7835" y="8716"/>
                  </a:lnTo>
                  <a:lnTo>
                    <a:pt x="7835" y="8383"/>
                  </a:lnTo>
                  <a:cubicBezTo>
                    <a:pt x="7978" y="8383"/>
                    <a:pt x="8097" y="8407"/>
                    <a:pt x="8264" y="8478"/>
                  </a:cubicBezTo>
                  <a:cubicBezTo>
                    <a:pt x="8283" y="8485"/>
                    <a:pt x="8302" y="8488"/>
                    <a:pt x="8321" y="8488"/>
                  </a:cubicBezTo>
                  <a:cubicBezTo>
                    <a:pt x="8442" y="8488"/>
                    <a:pt x="8549" y="8364"/>
                    <a:pt x="8549" y="8240"/>
                  </a:cubicBezTo>
                  <a:cubicBezTo>
                    <a:pt x="8549" y="8002"/>
                    <a:pt x="8430" y="7764"/>
                    <a:pt x="8264" y="7621"/>
                  </a:cubicBezTo>
                  <a:cubicBezTo>
                    <a:pt x="8454" y="7526"/>
                    <a:pt x="8669" y="7383"/>
                    <a:pt x="8883" y="7192"/>
                  </a:cubicBezTo>
                  <a:cubicBezTo>
                    <a:pt x="8931" y="7145"/>
                    <a:pt x="8931" y="7049"/>
                    <a:pt x="8883" y="6978"/>
                  </a:cubicBezTo>
                  <a:cubicBezTo>
                    <a:pt x="8847" y="6954"/>
                    <a:pt x="8811" y="6942"/>
                    <a:pt x="8776" y="6942"/>
                  </a:cubicBezTo>
                  <a:cubicBezTo>
                    <a:pt x="8740" y="6942"/>
                    <a:pt x="8704" y="6954"/>
                    <a:pt x="8669" y="6978"/>
                  </a:cubicBezTo>
                  <a:cubicBezTo>
                    <a:pt x="8335" y="7287"/>
                    <a:pt x="8026" y="7430"/>
                    <a:pt x="7716" y="7430"/>
                  </a:cubicBezTo>
                  <a:cubicBezTo>
                    <a:pt x="7216" y="7430"/>
                    <a:pt x="6668" y="7026"/>
                    <a:pt x="6239" y="6311"/>
                  </a:cubicBezTo>
                  <a:cubicBezTo>
                    <a:pt x="6359" y="6144"/>
                    <a:pt x="6478" y="5978"/>
                    <a:pt x="6597" y="5787"/>
                  </a:cubicBezTo>
                  <a:cubicBezTo>
                    <a:pt x="6740" y="5549"/>
                    <a:pt x="6859" y="5311"/>
                    <a:pt x="6954" y="5073"/>
                  </a:cubicBezTo>
                  <a:cubicBezTo>
                    <a:pt x="7097" y="5239"/>
                    <a:pt x="7216" y="5311"/>
                    <a:pt x="7311" y="5382"/>
                  </a:cubicBezTo>
                  <a:cubicBezTo>
                    <a:pt x="7597" y="5597"/>
                    <a:pt x="7692" y="5597"/>
                    <a:pt x="7716" y="5597"/>
                  </a:cubicBezTo>
                  <a:cubicBezTo>
                    <a:pt x="7859" y="5597"/>
                    <a:pt x="8216" y="5311"/>
                    <a:pt x="8430" y="5120"/>
                  </a:cubicBezTo>
                  <a:cubicBezTo>
                    <a:pt x="8692" y="4882"/>
                    <a:pt x="9002" y="4477"/>
                    <a:pt x="9002" y="4096"/>
                  </a:cubicBezTo>
                  <a:cubicBezTo>
                    <a:pt x="9002" y="3692"/>
                    <a:pt x="8692" y="3358"/>
                    <a:pt x="8288" y="3287"/>
                  </a:cubicBezTo>
                  <a:cubicBezTo>
                    <a:pt x="8257" y="3284"/>
                    <a:pt x="8227" y="3282"/>
                    <a:pt x="8198" y="3282"/>
                  </a:cubicBezTo>
                  <a:cubicBezTo>
                    <a:pt x="7996" y="3282"/>
                    <a:pt x="7817" y="3352"/>
                    <a:pt x="7692" y="3477"/>
                  </a:cubicBezTo>
                  <a:cubicBezTo>
                    <a:pt x="7597" y="3382"/>
                    <a:pt x="7478" y="3334"/>
                    <a:pt x="7335" y="3287"/>
                  </a:cubicBezTo>
                  <a:lnTo>
                    <a:pt x="7335" y="3239"/>
                  </a:lnTo>
                  <a:cubicBezTo>
                    <a:pt x="7335" y="2787"/>
                    <a:pt x="7216" y="2382"/>
                    <a:pt x="7025" y="1977"/>
                  </a:cubicBezTo>
                  <a:cubicBezTo>
                    <a:pt x="7240" y="1929"/>
                    <a:pt x="7454" y="1905"/>
                    <a:pt x="7692" y="1905"/>
                  </a:cubicBezTo>
                  <a:cubicBezTo>
                    <a:pt x="8907" y="1905"/>
                    <a:pt x="9883" y="2882"/>
                    <a:pt x="9883" y="4096"/>
                  </a:cubicBezTo>
                  <a:cubicBezTo>
                    <a:pt x="9883" y="4811"/>
                    <a:pt x="9573" y="5763"/>
                    <a:pt x="9097" y="6478"/>
                  </a:cubicBezTo>
                  <a:cubicBezTo>
                    <a:pt x="9026" y="6549"/>
                    <a:pt x="9050" y="6621"/>
                    <a:pt x="9121" y="6692"/>
                  </a:cubicBezTo>
                  <a:cubicBezTo>
                    <a:pt x="9139" y="6710"/>
                    <a:pt x="9164" y="6718"/>
                    <a:pt x="9192" y="6718"/>
                  </a:cubicBezTo>
                  <a:cubicBezTo>
                    <a:pt x="9238" y="6718"/>
                    <a:pt x="9291" y="6698"/>
                    <a:pt x="9335" y="6668"/>
                  </a:cubicBezTo>
                  <a:cubicBezTo>
                    <a:pt x="9835" y="5906"/>
                    <a:pt x="10193" y="4882"/>
                    <a:pt x="10193" y="4120"/>
                  </a:cubicBezTo>
                  <a:cubicBezTo>
                    <a:pt x="10288" y="2739"/>
                    <a:pt x="9169" y="1596"/>
                    <a:pt x="7787" y="1596"/>
                  </a:cubicBezTo>
                  <a:cubicBezTo>
                    <a:pt x="7502" y="1596"/>
                    <a:pt x="7240" y="1620"/>
                    <a:pt x="6978" y="1715"/>
                  </a:cubicBezTo>
                  <a:cubicBezTo>
                    <a:pt x="6478" y="977"/>
                    <a:pt x="5644" y="477"/>
                    <a:pt x="4644" y="477"/>
                  </a:cubicBezTo>
                  <a:cubicBezTo>
                    <a:pt x="4049" y="477"/>
                    <a:pt x="3501" y="643"/>
                    <a:pt x="3048" y="1001"/>
                  </a:cubicBezTo>
                  <a:cubicBezTo>
                    <a:pt x="2953" y="786"/>
                    <a:pt x="2834" y="596"/>
                    <a:pt x="2691" y="429"/>
                  </a:cubicBezTo>
                  <a:cubicBezTo>
                    <a:pt x="2548" y="286"/>
                    <a:pt x="2382" y="167"/>
                    <a:pt x="2215" y="119"/>
                  </a:cubicBezTo>
                  <a:cubicBezTo>
                    <a:pt x="2000" y="24"/>
                    <a:pt x="1786" y="0"/>
                    <a:pt x="1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3"/>
          <p:cNvGrpSpPr/>
          <p:nvPr/>
        </p:nvGrpSpPr>
        <p:grpSpPr>
          <a:xfrm>
            <a:off x="162116" y="4325711"/>
            <a:ext cx="678874" cy="637937"/>
            <a:chOff x="3983480" y="4122668"/>
            <a:chExt cx="361893" cy="340070"/>
          </a:xfrm>
        </p:grpSpPr>
        <p:sp>
          <p:nvSpPr>
            <p:cNvPr id="201" name="Google Shape;201;p3"/>
            <p:cNvSpPr/>
            <p:nvPr/>
          </p:nvSpPr>
          <p:spPr>
            <a:xfrm>
              <a:off x="4197583" y="4189829"/>
              <a:ext cx="142747" cy="183925"/>
            </a:xfrm>
            <a:custGeom>
              <a:avLst/>
              <a:gdLst/>
              <a:ahLst/>
              <a:cxnLst/>
              <a:rect l="l" t="t" r="r" b="b"/>
              <a:pathLst>
                <a:path w="4049" h="5217" extrusionOk="0">
                  <a:moveTo>
                    <a:pt x="1310" y="1"/>
                  </a:moveTo>
                  <a:cubicBezTo>
                    <a:pt x="1215" y="1"/>
                    <a:pt x="1167" y="25"/>
                    <a:pt x="1096" y="96"/>
                  </a:cubicBezTo>
                  <a:lnTo>
                    <a:pt x="119" y="1001"/>
                  </a:lnTo>
                  <a:cubicBezTo>
                    <a:pt x="72" y="1096"/>
                    <a:pt x="0" y="1192"/>
                    <a:pt x="0" y="1311"/>
                  </a:cubicBezTo>
                  <a:lnTo>
                    <a:pt x="0" y="5002"/>
                  </a:lnTo>
                  <a:cubicBezTo>
                    <a:pt x="0" y="5121"/>
                    <a:pt x="95" y="5216"/>
                    <a:pt x="215" y="5216"/>
                  </a:cubicBezTo>
                  <a:lnTo>
                    <a:pt x="3882" y="5216"/>
                  </a:lnTo>
                  <a:cubicBezTo>
                    <a:pt x="3953" y="5216"/>
                    <a:pt x="4049" y="5121"/>
                    <a:pt x="4025" y="5002"/>
                  </a:cubicBezTo>
                  <a:lnTo>
                    <a:pt x="4025" y="1311"/>
                  </a:lnTo>
                  <a:cubicBezTo>
                    <a:pt x="4025" y="1192"/>
                    <a:pt x="4001" y="1096"/>
                    <a:pt x="3906" y="1001"/>
                  </a:cubicBezTo>
                  <a:lnTo>
                    <a:pt x="2929" y="96"/>
                  </a:lnTo>
                  <a:cubicBezTo>
                    <a:pt x="2858" y="25"/>
                    <a:pt x="2810" y="1"/>
                    <a:pt x="2715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97583" y="4262031"/>
              <a:ext cx="142747" cy="79817"/>
            </a:xfrm>
            <a:custGeom>
              <a:avLst/>
              <a:gdLst/>
              <a:ahLst/>
              <a:cxnLst/>
              <a:rect l="l" t="t" r="r" b="b"/>
              <a:pathLst>
                <a:path w="4049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4049" y="2263"/>
                  </a:lnTo>
                  <a:lnTo>
                    <a:pt x="4049" y="1"/>
                  </a:ln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251312" y="4283043"/>
              <a:ext cx="36982" cy="36982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286" y="0"/>
                  </a:moveTo>
                  <a:cubicBezTo>
                    <a:pt x="143" y="0"/>
                    <a:pt x="0" y="119"/>
                    <a:pt x="0" y="310"/>
                  </a:cubicBezTo>
                  <a:lnTo>
                    <a:pt x="0" y="738"/>
                  </a:lnTo>
                  <a:cubicBezTo>
                    <a:pt x="0" y="905"/>
                    <a:pt x="119" y="1048"/>
                    <a:pt x="286" y="1048"/>
                  </a:cubicBezTo>
                  <a:lnTo>
                    <a:pt x="739" y="1048"/>
                  </a:lnTo>
                  <a:cubicBezTo>
                    <a:pt x="881" y="1048"/>
                    <a:pt x="1048" y="929"/>
                    <a:pt x="1048" y="738"/>
                  </a:cubicBezTo>
                  <a:lnTo>
                    <a:pt x="1048" y="310"/>
                  </a:lnTo>
                  <a:cubicBezTo>
                    <a:pt x="1048" y="143"/>
                    <a:pt x="929" y="0"/>
                    <a:pt x="739" y="0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988521" y="4190675"/>
              <a:ext cx="144440" cy="40332"/>
            </a:xfrm>
            <a:custGeom>
              <a:avLst/>
              <a:gdLst/>
              <a:ahLst/>
              <a:cxnLst/>
              <a:rect l="l" t="t" r="r" b="b"/>
              <a:pathLst>
                <a:path w="4097" h="1144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929"/>
                  </a:lnTo>
                  <a:cubicBezTo>
                    <a:pt x="0" y="1048"/>
                    <a:pt x="96" y="1144"/>
                    <a:pt x="215" y="1144"/>
                  </a:cubicBezTo>
                  <a:lnTo>
                    <a:pt x="3882" y="1144"/>
                  </a:lnTo>
                  <a:cubicBezTo>
                    <a:pt x="3977" y="1144"/>
                    <a:pt x="4049" y="1048"/>
                    <a:pt x="4096" y="929"/>
                  </a:cubicBezTo>
                  <a:lnTo>
                    <a:pt x="4096" y="215"/>
                  </a:lnTo>
                  <a:cubicBezTo>
                    <a:pt x="4096" y="96"/>
                    <a:pt x="4001" y="1"/>
                    <a:pt x="3882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103523" y="4190675"/>
              <a:ext cx="27746" cy="40332"/>
            </a:xfrm>
            <a:custGeom>
              <a:avLst/>
              <a:gdLst/>
              <a:ahLst/>
              <a:cxnLst/>
              <a:rect l="l" t="t" r="r" b="b"/>
              <a:pathLst>
                <a:path w="787" h="1144" extrusionOk="0">
                  <a:moveTo>
                    <a:pt x="1" y="1"/>
                  </a:moveTo>
                  <a:cubicBezTo>
                    <a:pt x="120" y="1"/>
                    <a:pt x="191" y="96"/>
                    <a:pt x="191" y="215"/>
                  </a:cubicBezTo>
                  <a:lnTo>
                    <a:pt x="191" y="929"/>
                  </a:lnTo>
                  <a:cubicBezTo>
                    <a:pt x="191" y="1048"/>
                    <a:pt x="120" y="1144"/>
                    <a:pt x="1" y="1144"/>
                  </a:cubicBezTo>
                  <a:lnTo>
                    <a:pt x="596" y="1144"/>
                  </a:lnTo>
                  <a:cubicBezTo>
                    <a:pt x="715" y="1144"/>
                    <a:pt x="787" y="1048"/>
                    <a:pt x="787" y="929"/>
                  </a:cubicBezTo>
                  <a:lnTo>
                    <a:pt x="787" y="215"/>
                  </a:lnTo>
                  <a:cubicBezTo>
                    <a:pt x="787" y="96"/>
                    <a:pt x="715" y="1"/>
                    <a:pt x="596" y="1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998604" y="4229314"/>
              <a:ext cx="122617" cy="144440"/>
            </a:xfrm>
            <a:custGeom>
              <a:avLst/>
              <a:gdLst/>
              <a:ahLst/>
              <a:cxnLst/>
              <a:rect l="l" t="t" r="r" b="b"/>
              <a:pathLst>
                <a:path w="3478" h="4097" extrusionOk="0">
                  <a:moveTo>
                    <a:pt x="0" y="0"/>
                  </a:moveTo>
                  <a:lnTo>
                    <a:pt x="0" y="3882"/>
                  </a:lnTo>
                  <a:cubicBezTo>
                    <a:pt x="0" y="4001"/>
                    <a:pt x="72" y="4096"/>
                    <a:pt x="191" y="4096"/>
                  </a:cubicBezTo>
                  <a:lnTo>
                    <a:pt x="3263" y="4096"/>
                  </a:lnTo>
                  <a:cubicBezTo>
                    <a:pt x="3382" y="4096"/>
                    <a:pt x="3477" y="4001"/>
                    <a:pt x="3453" y="388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FFE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999415" y="4262031"/>
              <a:ext cx="121806" cy="79817"/>
            </a:xfrm>
            <a:custGeom>
              <a:avLst/>
              <a:gdLst/>
              <a:ahLst/>
              <a:cxnLst/>
              <a:rect l="l" t="t" r="r" b="b"/>
              <a:pathLst>
                <a:path w="3455" h="2264" extrusionOk="0">
                  <a:moveTo>
                    <a:pt x="1" y="1"/>
                  </a:moveTo>
                  <a:lnTo>
                    <a:pt x="1" y="2263"/>
                  </a:lnTo>
                  <a:lnTo>
                    <a:pt x="3454" y="2263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rgbClr val="FFC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042250" y="4283043"/>
              <a:ext cx="36982" cy="36982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310" y="0"/>
                  </a:moveTo>
                  <a:cubicBezTo>
                    <a:pt x="143" y="0"/>
                    <a:pt x="1" y="119"/>
                    <a:pt x="1" y="310"/>
                  </a:cubicBezTo>
                  <a:lnTo>
                    <a:pt x="1" y="738"/>
                  </a:lnTo>
                  <a:cubicBezTo>
                    <a:pt x="1" y="905"/>
                    <a:pt x="120" y="1048"/>
                    <a:pt x="310" y="1048"/>
                  </a:cubicBezTo>
                  <a:lnTo>
                    <a:pt x="739" y="1048"/>
                  </a:lnTo>
                  <a:cubicBezTo>
                    <a:pt x="905" y="1048"/>
                    <a:pt x="1048" y="929"/>
                    <a:pt x="1048" y="738"/>
                  </a:cubicBezTo>
                  <a:lnTo>
                    <a:pt x="1048" y="310"/>
                  </a:lnTo>
                  <a:cubicBezTo>
                    <a:pt x="1048" y="143"/>
                    <a:pt x="929" y="0"/>
                    <a:pt x="739" y="0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229489" y="4373719"/>
              <a:ext cx="79782" cy="21012"/>
            </a:xfrm>
            <a:custGeom>
              <a:avLst/>
              <a:gdLst/>
              <a:ahLst/>
              <a:cxnLst/>
              <a:rect l="l" t="t" r="r" b="b"/>
              <a:pathLst>
                <a:path w="2263" h="596" extrusionOk="0">
                  <a:moveTo>
                    <a:pt x="0" y="0"/>
                  </a:moveTo>
                  <a:lnTo>
                    <a:pt x="0" y="596"/>
                  </a:lnTo>
                  <a:lnTo>
                    <a:pt x="2263" y="596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7D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288259" y="4373719"/>
              <a:ext cx="21012" cy="21012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0" y="0"/>
                  </a:moveTo>
                  <a:lnTo>
                    <a:pt x="0" y="596"/>
                  </a:lnTo>
                  <a:lnTo>
                    <a:pt x="596" y="596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218560" y="4394696"/>
              <a:ext cx="100794" cy="21012"/>
            </a:xfrm>
            <a:custGeom>
              <a:avLst/>
              <a:gdLst/>
              <a:ahLst/>
              <a:cxnLst/>
              <a:rect l="l" t="t" r="r" b="b"/>
              <a:pathLst>
                <a:path w="2859" h="596" extrusionOk="0">
                  <a:moveTo>
                    <a:pt x="96" y="1"/>
                  </a:moveTo>
                  <a:cubicBezTo>
                    <a:pt x="72" y="1"/>
                    <a:pt x="1" y="24"/>
                    <a:pt x="1" y="72"/>
                  </a:cubicBezTo>
                  <a:lnTo>
                    <a:pt x="1" y="501"/>
                  </a:lnTo>
                  <a:cubicBezTo>
                    <a:pt x="1" y="524"/>
                    <a:pt x="24" y="596"/>
                    <a:pt x="96" y="596"/>
                  </a:cubicBezTo>
                  <a:lnTo>
                    <a:pt x="2763" y="596"/>
                  </a:lnTo>
                  <a:cubicBezTo>
                    <a:pt x="2834" y="596"/>
                    <a:pt x="2858" y="548"/>
                    <a:pt x="2858" y="501"/>
                  </a:cubicBezTo>
                  <a:lnTo>
                    <a:pt x="2858" y="72"/>
                  </a:lnTo>
                  <a:cubicBezTo>
                    <a:pt x="2858" y="48"/>
                    <a:pt x="2834" y="1"/>
                    <a:pt x="2763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294958" y="4395330"/>
              <a:ext cx="24396" cy="21224"/>
            </a:xfrm>
            <a:custGeom>
              <a:avLst/>
              <a:gdLst/>
              <a:ahLst/>
              <a:cxnLst/>
              <a:rect l="l" t="t" r="r" b="b"/>
              <a:pathLst>
                <a:path w="692" h="602" extrusionOk="0">
                  <a:moveTo>
                    <a:pt x="630" y="0"/>
                  </a:moveTo>
                  <a:cubicBezTo>
                    <a:pt x="620" y="0"/>
                    <a:pt x="609" y="2"/>
                    <a:pt x="596" y="6"/>
                  </a:cubicBezTo>
                  <a:lnTo>
                    <a:pt x="1" y="6"/>
                  </a:lnTo>
                  <a:cubicBezTo>
                    <a:pt x="48" y="6"/>
                    <a:pt x="96" y="30"/>
                    <a:pt x="96" y="102"/>
                  </a:cubicBezTo>
                  <a:lnTo>
                    <a:pt x="96" y="506"/>
                  </a:lnTo>
                  <a:cubicBezTo>
                    <a:pt x="96" y="530"/>
                    <a:pt x="72" y="602"/>
                    <a:pt x="1" y="602"/>
                  </a:cubicBezTo>
                  <a:lnTo>
                    <a:pt x="596" y="602"/>
                  </a:lnTo>
                  <a:cubicBezTo>
                    <a:pt x="644" y="602"/>
                    <a:pt x="691" y="554"/>
                    <a:pt x="691" y="506"/>
                  </a:cubicBezTo>
                  <a:lnTo>
                    <a:pt x="691" y="102"/>
                  </a:lnTo>
                  <a:cubicBezTo>
                    <a:pt x="691" y="43"/>
                    <a:pt x="675" y="0"/>
                    <a:pt x="630" y="0"/>
                  </a:cubicBezTo>
                  <a:close/>
                </a:path>
              </a:pathLst>
            </a:custGeom>
            <a:solidFill>
              <a:srgbClr val="8E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024622" y="4136946"/>
              <a:ext cx="281300" cy="21012"/>
            </a:xfrm>
            <a:custGeom>
              <a:avLst/>
              <a:gdLst/>
              <a:ahLst/>
              <a:cxnLst/>
              <a:rect l="l" t="t" r="r" b="b"/>
              <a:pathLst>
                <a:path w="7979" h="596" extrusionOk="0">
                  <a:moveTo>
                    <a:pt x="96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524"/>
                  </a:lnTo>
                  <a:cubicBezTo>
                    <a:pt x="0" y="548"/>
                    <a:pt x="24" y="596"/>
                    <a:pt x="96" y="596"/>
                  </a:cubicBezTo>
                  <a:lnTo>
                    <a:pt x="7859" y="596"/>
                  </a:lnTo>
                  <a:cubicBezTo>
                    <a:pt x="7907" y="596"/>
                    <a:pt x="7978" y="572"/>
                    <a:pt x="7954" y="524"/>
                  </a:cubicBezTo>
                  <a:lnTo>
                    <a:pt x="7954" y="96"/>
                  </a:lnTo>
                  <a:cubicBezTo>
                    <a:pt x="7954" y="72"/>
                    <a:pt x="7907" y="1"/>
                    <a:pt x="7859" y="1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152246" y="4159615"/>
              <a:ext cx="24361" cy="298081"/>
            </a:xfrm>
            <a:custGeom>
              <a:avLst/>
              <a:gdLst/>
              <a:ahLst/>
              <a:cxnLst/>
              <a:rect l="l" t="t" r="r" b="b"/>
              <a:pathLst>
                <a:path w="691" h="8455" extrusionOk="0">
                  <a:moveTo>
                    <a:pt x="0" y="1"/>
                  </a:moveTo>
                  <a:lnTo>
                    <a:pt x="0" y="8359"/>
                  </a:lnTo>
                  <a:cubicBezTo>
                    <a:pt x="0" y="8383"/>
                    <a:pt x="48" y="8455"/>
                    <a:pt x="95" y="8455"/>
                  </a:cubicBezTo>
                  <a:lnTo>
                    <a:pt x="572" y="8455"/>
                  </a:lnTo>
                  <a:cubicBezTo>
                    <a:pt x="643" y="8455"/>
                    <a:pt x="691" y="8383"/>
                    <a:pt x="667" y="8359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142163" y="4126863"/>
              <a:ext cx="45373" cy="42870"/>
            </a:xfrm>
            <a:custGeom>
              <a:avLst/>
              <a:gdLst/>
              <a:ahLst/>
              <a:cxnLst/>
              <a:rect l="l" t="t" r="r" b="b"/>
              <a:pathLst>
                <a:path w="1287" h="1216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001"/>
                  </a:lnTo>
                  <a:cubicBezTo>
                    <a:pt x="0" y="1120"/>
                    <a:pt x="96" y="1215"/>
                    <a:pt x="215" y="1215"/>
                  </a:cubicBezTo>
                  <a:lnTo>
                    <a:pt x="1072" y="1215"/>
                  </a:lnTo>
                  <a:cubicBezTo>
                    <a:pt x="1191" y="1215"/>
                    <a:pt x="1286" y="1096"/>
                    <a:pt x="1286" y="1001"/>
                  </a:cubicBezTo>
                  <a:lnTo>
                    <a:pt x="1286" y="215"/>
                  </a:lnTo>
                  <a:cubicBezTo>
                    <a:pt x="1286" y="96"/>
                    <a:pt x="1191" y="1"/>
                    <a:pt x="1072" y="1"/>
                  </a:cubicBezTo>
                  <a:close/>
                </a:path>
              </a:pathLst>
            </a:custGeom>
            <a:solidFill>
              <a:srgbClr val="615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244578" y="4278777"/>
              <a:ext cx="47912" cy="47101"/>
            </a:xfrm>
            <a:custGeom>
              <a:avLst/>
              <a:gdLst/>
              <a:ahLst/>
              <a:cxnLst/>
              <a:rect l="l" t="t" r="r" b="b"/>
              <a:pathLst>
                <a:path w="1359" h="1336" extrusionOk="0">
                  <a:moveTo>
                    <a:pt x="906" y="312"/>
                  </a:moveTo>
                  <a:cubicBezTo>
                    <a:pt x="1001" y="312"/>
                    <a:pt x="1049" y="359"/>
                    <a:pt x="1049" y="455"/>
                  </a:cubicBezTo>
                  <a:lnTo>
                    <a:pt x="1049" y="907"/>
                  </a:lnTo>
                  <a:cubicBezTo>
                    <a:pt x="1049" y="979"/>
                    <a:pt x="1001" y="1050"/>
                    <a:pt x="906" y="1050"/>
                  </a:cubicBezTo>
                  <a:lnTo>
                    <a:pt x="453" y="1050"/>
                  </a:lnTo>
                  <a:cubicBezTo>
                    <a:pt x="358" y="1050"/>
                    <a:pt x="310" y="979"/>
                    <a:pt x="310" y="907"/>
                  </a:cubicBezTo>
                  <a:lnTo>
                    <a:pt x="310" y="455"/>
                  </a:lnTo>
                  <a:cubicBezTo>
                    <a:pt x="310" y="359"/>
                    <a:pt x="358" y="312"/>
                    <a:pt x="453" y="312"/>
                  </a:cubicBezTo>
                  <a:close/>
                  <a:moveTo>
                    <a:pt x="417" y="0"/>
                  </a:moveTo>
                  <a:cubicBezTo>
                    <a:pt x="194" y="0"/>
                    <a:pt x="1" y="206"/>
                    <a:pt x="1" y="455"/>
                  </a:cubicBezTo>
                  <a:lnTo>
                    <a:pt x="1" y="907"/>
                  </a:lnTo>
                  <a:cubicBezTo>
                    <a:pt x="1" y="1145"/>
                    <a:pt x="215" y="1336"/>
                    <a:pt x="453" y="1336"/>
                  </a:cubicBezTo>
                  <a:lnTo>
                    <a:pt x="906" y="1336"/>
                  </a:lnTo>
                  <a:cubicBezTo>
                    <a:pt x="1144" y="1336"/>
                    <a:pt x="1358" y="1145"/>
                    <a:pt x="1358" y="907"/>
                  </a:cubicBezTo>
                  <a:lnTo>
                    <a:pt x="1358" y="455"/>
                  </a:lnTo>
                  <a:cubicBezTo>
                    <a:pt x="1358" y="216"/>
                    <a:pt x="1144" y="2"/>
                    <a:pt x="906" y="2"/>
                  </a:cubicBezTo>
                  <a:lnTo>
                    <a:pt x="453" y="2"/>
                  </a:lnTo>
                  <a:cubicBezTo>
                    <a:pt x="441" y="1"/>
                    <a:pt x="429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036362" y="4278848"/>
              <a:ext cx="47065" cy="47030"/>
            </a:xfrm>
            <a:custGeom>
              <a:avLst/>
              <a:gdLst/>
              <a:ahLst/>
              <a:cxnLst/>
              <a:rect l="l" t="t" r="r" b="b"/>
              <a:pathLst>
                <a:path w="1335" h="1334" extrusionOk="0">
                  <a:moveTo>
                    <a:pt x="882" y="310"/>
                  </a:moveTo>
                  <a:cubicBezTo>
                    <a:pt x="977" y="310"/>
                    <a:pt x="1025" y="357"/>
                    <a:pt x="1025" y="453"/>
                  </a:cubicBezTo>
                  <a:lnTo>
                    <a:pt x="1025" y="905"/>
                  </a:lnTo>
                  <a:cubicBezTo>
                    <a:pt x="1025" y="977"/>
                    <a:pt x="977" y="1048"/>
                    <a:pt x="882" y="1048"/>
                  </a:cubicBezTo>
                  <a:lnTo>
                    <a:pt x="429" y="1048"/>
                  </a:lnTo>
                  <a:cubicBezTo>
                    <a:pt x="358" y="1048"/>
                    <a:pt x="287" y="977"/>
                    <a:pt x="287" y="905"/>
                  </a:cubicBezTo>
                  <a:lnTo>
                    <a:pt x="287" y="453"/>
                  </a:lnTo>
                  <a:cubicBezTo>
                    <a:pt x="287" y="357"/>
                    <a:pt x="382" y="310"/>
                    <a:pt x="429" y="310"/>
                  </a:cubicBezTo>
                  <a:close/>
                  <a:moveTo>
                    <a:pt x="429" y="0"/>
                  </a:moveTo>
                  <a:cubicBezTo>
                    <a:pt x="191" y="0"/>
                    <a:pt x="1" y="214"/>
                    <a:pt x="1" y="453"/>
                  </a:cubicBezTo>
                  <a:lnTo>
                    <a:pt x="1" y="905"/>
                  </a:lnTo>
                  <a:cubicBezTo>
                    <a:pt x="1" y="1143"/>
                    <a:pt x="191" y="1334"/>
                    <a:pt x="429" y="1334"/>
                  </a:cubicBezTo>
                  <a:lnTo>
                    <a:pt x="882" y="1334"/>
                  </a:lnTo>
                  <a:cubicBezTo>
                    <a:pt x="1120" y="1334"/>
                    <a:pt x="1334" y="1143"/>
                    <a:pt x="1334" y="905"/>
                  </a:cubicBezTo>
                  <a:lnTo>
                    <a:pt x="1334" y="453"/>
                  </a:lnTo>
                  <a:cubicBezTo>
                    <a:pt x="1334" y="214"/>
                    <a:pt x="1120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983480" y="4122668"/>
              <a:ext cx="361893" cy="340070"/>
            </a:xfrm>
            <a:custGeom>
              <a:avLst/>
              <a:gdLst/>
              <a:ahLst/>
              <a:cxnLst/>
              <a:rect l="l" t="t" r="r" b="b"/>
              <a:pathLst>
                <a:path w="10265" h="9646" extrusionOk="0">
                  <a:moveTo>
                    <a:pt x="4359" y="596"/>
                  </a:moveTo>
                  <a:lnTo>
                    <a:pt x="4359" y="882"/>
                  </a:lnTo>
                  <a:lnTo>
                    <a:pt x="1286" y="882"/>
                  </a:lnTo>
                  <a:lnTo>
                    <a:pt x="1286" y="596"/>
                  </a:lnTo>
                  <a:close/>
                  <a:moveTo>
                    <a:pt x="8955" y="596"/>
                  </a:moveTo>
                  <a:lnTo>
                    <a:pt x="8955" y="882"/>
                  </a:lnTo>
                  <a:lnTo>
                    <a:pt x="5906" y="882"/>
                  </a:lnTo>
                  <a:lnTo>
                    <a:pt x="5906" y="596"/>
                  </a:lnTo>
                  <a:close/>
                  <a:moveTo>
                    <a:pt x="5573" y="263"/>
                  </a:moveTo>
                  <a:cubicBezTo>
                    <a:pt x="5597" y="263"/>
                    <a:pt x="5621" y="286"/>
                    <a:pt x="5621" y="334"/>
                  </a:cubicBezTo>
                  <a:lnTo>
                    <a:pt x="5621" y="1120"/>
                  </a:lnTo>
                  <a:cubicBezTo>
                    <a:pt x="5621" y="1168"/>
                    <a:pt x="5597" y="1191"/>
                    <a:pt x="5573" y="1191"/>
                  </a:cubicBezTo>
                  <a:lnTo>
                    <a:pt x="4716" y="1191"/>
                  </a:lnTo>
                  <a:cubicBezTo>
                    <a:pt x="4668" y="1191"/>
                    <a:pt x="4644" y="1168"/>
                    <a:pt x="4644" y="1120"/>
                  </a:cubicBezTo>
                  <a:lnTo>
                    <a:pt x="4644" y="334"/>
                  </a:lnTo>
                  <a:cubicBezTo>
                    <a:pt x="4644" y="286"/>
                    <a:pt x="4668" y="263"/>
                    <a:pt x="4716" y="263"/>
                  </a:cubicBezTo>
                  <a:close/>
                  <a:moveTo>
                    <a:pt x="4025" y="2073"/>
                  </a:moveTo>
                  <a:cubicBezTo>
                    <a:pt x="4025" y="2073"/>
                    <a:pt x="4049" y="2120"/>
                    <a:pt x="4049" y="2144"/>
                  </a:cubicBezTo>
                  <a:lnTo>
                    <a:pt x="4049" y="2858"/>
                  </a:lnTo>
                  <a:cubicBezTo>
                    <a:pt x="4049" y="2882"/>
                    <a:pt x="4025" y="2906"/>
                    <a:pt x="4001" y="2906"/>
                  </a:cubicBezTo>
                  <a:lnTo>
                    <a:pt x="1668" y="2906"/>
                  </a:lnTo>
                  <a:cubicBezTo>
                    <a:pt x="1572" y="2906"/>
                    <a:pt x="1525" y="2977"/>
                    <a:pt x="1525" y="3025"/>
                  </a:cubicBezTo>
                  <a:cubicBezTo>
                    <a:pt x="1525" y="3120"/>
                    <a:pt x="1572" y="3216"/>
                    <a:pt x="1668" y="3216"/>
                  </a:cubicBezTo>
                  <a:lnTo>
                    <a:pt x="3763" y="3216"/>
                  </a:lnTo>
                  <a:lnTo>
                    <a:pt x="3763" y="3811"/>
                  </a:lnTo>
                  <a:lnTo>
                    <a:pt x="596" y="3811"/>
                  </a:lnTo>
                  <a:lnTo>
                    <a:pt x="596" y="3216"/>
                  </a:lnTo>
                  <a:lnTo>
                    <a:pt x="953" y="3216"/>
                  </a:lnTo>
                  <a:cubicBezTo>
                    <a:pt x="1048" y="3216"/>
                    <a:pt x="1096" y="3144"/>
                    <a:pt x="1096" y="3097"/>
                  </a:cubicBezTo>
                  <a:cubicBezTo>
                    <a:pt x="1096" y="3001"/>
                    <a:pt x="1048" y="2906"/>
                    <a:pt x="953" y="2906"/>
                  </a:cubicBezTo>
                  <a:lnTo>
                    <a:pt x="358" y="2906"/>
                  </a:lnTo>
                  <a:cubicBezTo>
                    <a:pt x="334" y="2906"/>
                    <a:pt x="310" y="2882"/>
                    <a:pt x="310" y="2858"/>
                  </a:cubicBezTo>
                  <a:lnTo>
                    <a:pt x="310" y="2144"/>
                  </a:lnTo>
                  <a:cubicBezTo>
                    <a:pt x="310" y="2120"/>
                    <a:pt x="334" y="2073"/>
                    <a:pt x="358" y="2073"/>
                  </a:cubicBezTo>
                  <a:close/>
                  <a:moveTo>
                    <a:pt x="8788" y="2096"/>
                  </a:moveTo>
                  <a:cubicBezTo>
                    <a:pt x="8812" y="2096"/>
                    <a:pt x="8883" y="2096"/>
                    <a:pt x="8883" y="2144"/>
                  </a:cubicBezTo>
                  <a:lnTo>
                    <a:pt x="9860" y="3073"/>
                  </a:lnTo>
                  <a:cubicBezTo>
                    <a:pt x="9907" y="3120"/>
                    <a:pt x="9955" y="3168"/>
                    <a:pt x="9955" y="3239"/>
                  </a:cubicBezTo>
                  <a:lnTo>
                    <a:pt x="9955" y="3811"/>
                  </a:lnTo>
                  <a:lnTo>
                    <a:pt x="6216" y="3811"/>
                  </a:lnTo>
                  <a:lnTo>
                    <a:pt x="6216" y="3239"/>
                  </a:lnTo>
                  <a:cubicBezTo>
                    <a:pt x="6216" y="3192"/>
                    <a:pt x="6264" y="3097"/>
                    <a:pt x="6311" y="3073"/>
                  </a:cubicBezTo>
                  <a:lnTo>
                    <a:pt x="7288" y="2144"/>
                  </a:lnTo>
                  <a:cubicBezTo>
                    <a:pt x="7335" y="2096"/>
                    <a:pt x="7359" y="2096"/>
                    <a:pt x="7383" y="2096"/>
                  </a:cubicBezTo>
                  <a:close/>
                  <a:moveTo>
                    <a:pt x="3763" y="4144"/>
                  </a:moveTo>
                  <a:lnTo>
                    <a:pt x="3763" y="6073"/>
                  </a:lnTo>
                  <a:lnTo>
                    <a:pt x="596" y="6073"/>
                  </a:lnTo>
                  <a:lnTo>
                    <a:pt x="596" y="4144"/>
                  </a:lnTo>
                  <a:close/>
                  <a:moveTo>
                    <a:pt x="3763" y="6335"/>
                  </a:moveTo>
                  <a:lnTo>
                    <a:pt x="3763" y="6907"/>
                  </a:lnTo>
                  <a:cubicBezTo>
                    <a:pt x="3763" y="6931"/>
                    <a:pt x="3716" y="6954"/>
                    <a:pt x="3692" y="6954"/>
                  </a:cubicBezTo>
                  <a:lnTo>
                    <a:pt x="620" y="6954"/>
                  </a:lnTo>
                  <a:cubicBezTo>
                    <a:pt x="596" y="6954"/>
                    <a:pt x="572" y="6931"/>
                    <a:pt x="572" y="6907"/>
                  </a:cubicBezTo>
                  <a:lnTo>
                    <a:pt x="572" y="6335"/>
                  </a:lnTo>
                  <a:close/>
                  <a:moveTo>
                    <a:pt x="9979" y="6359"/>
                  </a:moveTo>
                  <a:lnTo>
                    <a:pt x="9979" y="6931"/>
                  </a:lnTo>
                  <a:cubicBezTo>
                    <a:pt x="9979" y="6954"/>
                    <a:pt x="9931" y="7002"/>
                    <a:pt x="9907" y="7002"/>
                  </a:cubicBezTo>
                  <a:lnTo>
                    <a:pt x="6264" y="7002"/>
                  </a:lnTo>
                  <a:cubicBezTo>
                    <a:pt x="6216" y="7002"/>
                    <a:pt x="6192" y="6954"/>
                    <a:pt x="6192" y="6931"/>
                  </a:cubicBezTo>
                  <a:lnTo>
                    <a:pt x="6192" y="6359"/>
                  </a:lnTo>
                  <a:close/>
                  <a:moveTo>
                    <a:pt x="9074" y="7264"/>
                  </a:moveTo>
                  <a:lnTo>
                    <a:pt x="9074" y="7550"/>
                  </a:lnTo>
                  <a:lnTo>
                    <a:pt x="7121" y="7550"/>
                  </a:lnTo>
                  <a:lnTo>
                    <a:pt x="7121" y="7264"/>
                  </a:lnTo>
                  <a:close/>
                  <a:moveTo>
                    <a:pt x="9383" y="7883"/>
                  </a:moveTo>
                  <a:lnTo>
                    <a:pt x="9383" y="8193"/>
                  </a:lnTo>
                  <a:lnTo>
                    <a:pt x="6811" y="8193"/>
                  </a:lnTo>
                  <a:lnTo>
                    <a:pt x="6811" y="7883"/>
                  </a:lnTo>
                  <a:close/>
                  <a:moveTo>
                    <a:pt x="5311" y="1477"/>
                  </a:moveTo>
                  <a:lnTo>
                    <a:pt x="5311" y="9336"/>
                  </a:lnTo>
                  <a:lnTo>
                    <a:pt x="4954" y="9336"/>
                  </a:lnTo>
                  <a:lnTo>
                    <a:pt x="4954" y="1477"/>
                  </a:lnTo>
                  <a:close/>
                  <a:moveTo>
                    <a:pt x="4716" y="1"/>
                  </a:moveTo>
                  <a:cubicBezTo>
                    <a:pt x="4525" y="1"/>
                    <a:pt x="4382" y="120"/>
                    <a:pt x="4359" y="286"/>
                  </a:cubicBezTo>
                  <a:lnTo>
                    <a:pt x="1263" y="286"/>
                  </a:lnTo>
                  <a:cubicBezTo>
                    <a:pt x="1096" y="286"/>
                    <a:pt x="1025" y="406"/>
                    <a:pt x="1025" y="525"/>
                  </a:cubicBezTo>
                  <a:lnTo>
                    <a:pt x="1025" y="953"/>
                  </a:lnTo>
                  <a:cubicBezTo>
                    <a:pt x="1025" y="1096"/>
                    <a:pt x="1144" y="1191"/>
                    <a:pt x="1263" y="1191"/>
                  </a:cubicBezTo>
                  <a:lnTo>
                    <a:pt x="2025" y="1191"/>
                  </a:lnTo>
                  <a:lnTo>
                    <a:pt x="2025" y="1787"/>
                  </a:lnTo>
                  <a:lnTo>
                    <a:pt x="358" y="1787"/>
                  </a:lnTo>
                  <a:cubicBezTo>
                    <a:pt x="143" y="1787"/>
                    <a:pt x="0" y="1930"/>
                    <a:pt x="0" y="2144"/>
                  </a:cubicBezTo>
                  <a:lnTo>
                    <a:pt x="0" y="2858"/>
                  </a:lnTo>
                  <a:cubicBezTo>
                    <a:pt x="0" y="3025"/>
                    <a:pt x="120" y="3192"/>
                    <a:pt x="310" y="3216"/>
                  </a:cubicBezTo>
                  <a:lnTo>
                    <a:pt x="310" y="6931"/>
                  </a:lnTo>
                  <a:cubicBezTo>
                    <a:pt x="310" y="7145"/>
                    <a:pt x="453" y="7288"/>
                    <a:pt x="667" y="7288"/>
                  </a:cubicBezTo>
                  <a:lnTo>
                    <a:pt x="2025" y="7288"/>
                  </a:lnTo>
                  <a:lnTo>
                    <a:pt x="2025" y="7740"/>
                  </a:lnTo>
                  <a:cubicBezTo>
                    <a:pt x="2025" y="7836"/>
                    <a:pt x="2096" y="7883"/>
                    <a:pt x="2144" y="7883"/>
                  </a:cubicBezTo>
                  <a:cubicBezTo>
                    <a:pt x="2239" y="7883"/>
                    <a:pt x="2334" y="7836"/>
                    <a:pt x="2334" y="7740"/>
                  </a:cubicBezTo>
                  <a:lnTo>
                    <a:pt x="2334" y="7288"/>
                  </a:lnTo>
                  <a:lnTo>
                    <a:pt x="3692" y="7288"/>
                  </a:lnTo>
                  <a:cubicBezTo>
                    <a:pt x="3906" y="7288"/>
                    <a:pt x="4049" y="7145"/>
                    <a:pt x="4049" y="6931"/>
                  </a:cubicBezTo>
                  <a:lnTo>
                    <a:pt x="4049" y="3216"/>
                  </a:lnTo>
                  <a:cubicBezTo>
                    <a:pt x="4239" y="3168"/>
                    <a:pt x="4359" y="3025"/>
                    <a:pt x="4359" y="2858"/>
                  </a:cubicBezTo>
                  <a:lnTo>
                    <a:pt x="4359" y="2144"/>
                  </a:lnTo>
                  <a:cubicBezTo>
                    <a:pt x="4359" y="1930"/>
                    <a:pt x="4192" y="1787"/>
                    <a:pt x="4001" y="1787"/>
                  </a:cubicBezTo>
                  <a:lnTo>
                    <a:pt x="2334" y="1787"/>
                  </a:lnTo>
                  <a:lnTo>
                    <a:pt x="2334" y="1191"/>
                  </a:lnTo>
                  <a:lnTo>
                    <a:pt x="4359" y="1191"/>
                  </a:lnTo>
                  <a:cubicBezTo>
                    <a:pt x="4382" y="1334"/>
                    <a:pt x="4501" y="1453"/>
                    <a:pt x="4644" y="1477"/>
                  </a:cubicBezTo>
                  <a:lnTo>
                    <a:pt x="4644" y="9407"/>
                  </a:lnTo>
                  <a:cubicBezTo>
                    <a:pt x="4644" y="9550"/>
                    <a:pt x="4763" y="9645"/>
                    <a:pt x="4882" y="9645"/>
                  </a:cubicBezTo>
                  <a:lnTo>
                    <a:pt x="5359" y="9645"/>
                  </a:lnTo>
                  <a:cubicBezTo>
                    <a:pt x="5502" y="9645"/>
                    <a:pt x="5597" y="9526"/>
                    <a:pt x="5597" y="9407"/>
                  </a:cubicBezTo>
                  <a:lnTo>
                    <a:pt x="5597" y="1477"/>
                  </a:lnTo>
                  <a:cubicBezTo>
                    <a:pt x="5740" y="1453"/>
                    <a:pt x="5859" y="1334"/>
                    <a:pt x="5906" y="1191"/>
                  </a:cubicBezTo>
                  <a:lnTo>
                    <a:pt x="7931" y="1191"/>
                  </a:lnTo>
                  <a:lnTo>
                    <a:pt x="7931" y="1787"/>
                  </a:lnTo>
                  <a:lnTo>
                    <a:pt x="7383" y="1787"/>
                  </a:lnTo>
                  <a:cubicBezTo>
                    <a:pt x="7264" y="1787"/>
                    <a:pt x="7145" y="1811"/>
                    <a:pt x="7097" y="1906"/>
                  </a:cubicBezTo>
                  <a:lnTo>
                    <a:pt x="6073" y="2835"/>
                  </a:lnTo>
                  <a:cubicBezTo>
                    <a:pt x="5954" y="2906"/>
                    <a:pt x="5906" y="3073"/>
                    <a:pt x="5906" y="3239"/>
                  </a:cubicBezTo>
                  <a:lnTo>
                    <a:pt x="5906" y="6931"/>
                  </a:lnTo>
                  <a:cubicBezTo>
                    <a:pt x="5906" y="7145"/>
                    <a:pt x="6049" y="7288"/>
                    <a:pt x="6264" y="7288"/>
                  </a:cubicBezTo>
                  <a:lnTo>
                    <a:pt x="6811" y="7288"/>
                  </a:lnTo>
                  <a:lnTo>
                    <a:pt x="6811" y="7597"/>
                  </a:lnTo>
                  <a:lnTo>
                    <a:pt x="6764" y="7597"/>
                  </a:lnTo>
                  <a:cubicBezTo>
                    <a:pt x="6621" y="7597"/>
                    <a:pt x="6526" y="7693"/>
                    <a:pt x="6526" y="7836"/>
                  </a:cubicBezTo>
                  <a:lnTo>
                    <a:pt x="6526" y="8240"/>
                  </a:lnTo>
                  <a:cubicBezTo>
                    <a:pt x="6526" y="8383"/>
                    <a:pt x="6645" y="8479"/>
                    <a:pt x="6764" y="8479"/>
                  </a:cubicBezTo>
                  <a:lnTo>
                    <a:pt x="7931" y="8479"/>
                  </a:lnTo>
                  <a:lnTo>
                    <a:pt x="7931" y="8931"/>
                  </a:lnTo>
                  <a:cubicBezTo>
                    <a:pt x="7931" y="9026"/>
                    <a:pt x="7978" y="9074"/>
                    <a:pt x="8050" y="9074"/>
                  </a:cubicBezTo>
                  <a:cubicBezTo>
                    <a:pt x="8121" y="9074"/>
                    <a:pt x="8216" y="9026"/>
                    <a:pt x="8216" y="8931"/>
                  </a:cubicBezTo>
                  <a:lnTo>
                    <a:pt x="8216" y="8479"/>
                  </a:lnTo>
                  <a:lnTo>
                    <a:pt x="9407" y="8479"/>
                  </a:lnTo>
                  <a:cubicBezTo>
                    <a:pt x="9550" y="8479"/>
                    <a:pt x="9645" y="8360"/>
                    <a:pt x="9645" y="8240"/>
                  </a:cubicBezTo>
                  <a:lnTo>
                    <a:pt x="9645" y="7836"/>
                  </a:lnTo>
                  <a:cubicBezTo>
                    <a:pt x="9645" y="7669"/>
                    <a:pt x="9526" y="7597"/>
                    <a:pt x="9407" y="7597"/>
                  </a:cubicBezTo>
                  <a:lnTo>
                    <a:pt x="9360" y="7597"/>
                  </a:lnTo>
                  <a:lnTo>
                    <a:pt x="9360" y="7288"/>
                  </a:lnTo>
                  <a:lnTo>
                    <a:pt x="9907" y="7288"/>
                  </a:lnTo>
                  <a:cubicBezTo>
                    <a:pt x="10122" y="7288"/>
                    <a:pt x="10265" y="7145"/>
                    <a:pt x="10265" y="6931"/>
                  </a:cubicBezTo>
                  <a:lnTo>
                    <a:pt x="10265" y="6216"/>
                  </a:lnTo>
                  <a:cubicBezTo>
                    <a:pt x="10265" y="6121"/>
                    <a:pt x="10217" y="6073"/>
                    <a:pt x="10122" y="6073"/>
                  </a:cubicBezTo>
                  <a:lnTo>
                    <a:pt x="6216" y="6073"/>
                  </a:lnTo>
                  <a:lnTo>
                    <a:pt x="6216" y="4144"/>
                  </a:lnTo>
                  <a:lnTo>
                    <a:pt x="9979" y="4144"/>
                  </a:lnTo>
                  <a:lnTo>
                    <a:pt x="9979" y="5526"/>
                  </a:lnTo>
                  <a:cubicBezTo>
                    <a:pt x="9979" y="5597"/>
                    <a:pt x="10026" y="5645"/>
                    <a:pt x="10098" y="5645"/>
                  </a:cubicBezTo>
                  <a:cubicBezTo>
                    <a:pt x="10193" y="5645"/>
                    <a:pt x="10265" y="5597"/>
                    <a:pt x="10265" y="5502"/>
                  </a:cubicBezTo>
                  <a:lnTo>
                    <a:pt x="10265" y="3239"/>
                  </a:lnTo>
                  <a:cubicBezTo>
                    <a:pt x="10265" y="3097"/>
                    <a:pt x="10217" y="2954"/>
                    <a:pt x="10098" y="2835"/>
                  </a:cubicBezTo>
                  <a:lnTo>
                    <a:pt x="9121" y="1906"/>
                  </a:lnTo>
                  <a:cubicBezTo>
                    <a:pt x="9026" y="1811"/>
                    <a:pt x="8907" y="1787"/>
                    <a:pt x="8812" y="1787"/>
                  </a:cubicBezTo>
                  <a:lnTo>
                    <a:pt x="8240" y="1787"/>
                  </a:lnTo>
                  <a:lnTo>
                    <a:pt x="8240" y="1191"/>
                  </a:lnTo>
                  <a:lnTo>
                    <a:pt x="9026" y="1191"/>
                  </a:lnTo>
                  <a:cubicBezTo>
                    <a:pt x="9169" y="1191"/>
                    <a:pt x="9264" y="1072"/>
                    <a:pt x="9264" y="953"/>
                  </a:cubicBezTo>
                  <a:lnTo>
                    <a:pt x="9264" y="525"/>
                  </a:lnTo>
                  <a:cubicBezTo>
                    <a:pt x="9264" y="382"/>
                    <a:pt x="9145" y="286"/>
                    <a:pt x="9026" y="286"/>
                  </a:cubicBezTo>
                  <a:lnTo>
                    <a:pt x="5930" y="286"/>
                  </a:lnTo>
                  <a:cubicBezTo>
                    <a:pt x="5906" y="120"/>
                    <a:pt x="5740" y="1"/>
                    <a:pt x="55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8312455" y="175318"/>
            <a:ext cx="678862" cy="645960"/>
            <a:chOff x="4797870" y="4119319"/>
            <a:chExt cx="364431" cy="346768"/>
          </a:xfrm>
        </p:grpSpPr>
        <p:sp>
          <p:nvSpPr>
            <p:cNvPr id="220" name="Google Shape;220;p3"/>
            <p:cNvSpPr/>
            <p:nvPr/>
          </p:nvSpPr>
          <p:spPr>
            <a:xfrm>
              <a:off x="4802912" y="4124360"/>
              <a:ext cx="352656" cy="260288"/>
            </a:xfrm>
            <a:custGeom>
              <a:avLst/>
              <a:gdLst/>
              <a:ahLst/>
              <a:cxnLst/>
              <a:rect l="l" t="t" r="r" b="b"/>
              <a:pathLst>
                <a:path w="10003" h="7383" extrusionOk="0">
                  <a:moveTo>
                    <a:pt x="524" y="0"/>
                  </a:moveTo>
                  <a:cubicBezTo>
                    <a:pt x="239" y="0"/>
                    <a:pt x="0" y="238"/>
                    <a:pt x="0" y="524"/>
                  </a:cubicBezTo>
                  <a:lnTo>
                    <a:pt x="0" y="6883"/>
                  </a:lnTo>
                  <a:cubicBezTo>
                    <a:pt x="0" y="7145"/>
                    <a:pt x="239" y="7383"/>
                    <a:pt x="524" y="7383"/>
                  </a:cubicBezTo>
                  <a:lnTo>
                    <a:pt x="9502" y="7383"/>
                  </a:lnTo>
                  <a:cubicBezTo>
                    <a:pt x="9764" y="7383"/>
                    <a:pt x="10003" y="7192"/>
                    <a:pt x="10003" y="6906"/>
                  </a:cubicBezTo>
                  <a:lnTo>
                    <a:pt x="10003" y="524"/>
                  </a:lnTo>
                  <a:cubicBezTo>
                    <a:pt x="10003" y="238"/>
                    <a:pt x="9764" y="0"/>
                    <a:pt x="9502" y="0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25581" y="4147029"/>
              <a:ext cx="309010" cy="216642"/>
            </a:xfrm>
            <a:custGeom>
              <a:avLst/>
              <a:gdLst/>
              <a:ahLst/>
              <a:cxnLst/>
              <a:rect l="l" t="t" r="r" b="b"/>
              <a:pathLst>
                <a:path w="8765" h="6145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lnTo>
                    <a:pt x="0" y="6073"/>
                  </a:lnTo>
                  <a:cubicBezTo>
                    <a:pt x="0" y="6097"/>
                    <a:pt x="24" y="6144"/>
                    <a:pt x="72" y="6144"/>
                  </a:cubicBezTo>
                  <a:lnTo>
                    <a:pt x="8645" y="6144"/>
                  </a:lnTo>
                  <a:cubicBezTo>
                    <a:pt x="8717" y="6144"/>
                    <a:pt x="8764" y="6097"/>
                    <a:pt x="8740" y="6073"/>
                  </a:cubicBezTo>
                  <a:lnTo>
                    <a:pt x="8740" y="72"/>
                  </a:lnTo>
                  <a:cubicBezTo>
                    <a:pt x="8740" y="48"/>
                    <a:pt x="8717" y="0"/>
                    <a:pt x="8645" y="0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919606" y="4384613"/>
              <a:ext cx="120114" cy="53764"/>
            </a:xfrm>
            <a:custGeom>
              <a:avLst/>
              <a:gdLst/>
              <a:ahLst/>
              <a:cxnLst/>
              <a:rect l="l" t="t" r="r" b="b"/>
              <a:pathLst>
                <a:path w="3407" h="1525" extrusionOk="0">
                  <a:moveTo>
                    <a:pt x="429" y="1"/>
                  </a:moveTo>
                  <a:lnTo>
                    <a:pt x="1" y="1525"/>
                  </a:lnTo>
                  <a:lnTo>
                    <a:pt x="3406" y="1525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615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898629" y="4438341"/>
              <a:ext cx="161221" cy="21047"/>
            </a:xfrm>
            <a:custGeom>
              <a:avLst/>
              <a:gdLst/>
              <a:ahLst/>
              <a:cxnLst/>
              <a:rect l="l" t="t" r="r" b="b"/>
              <a:pathLst>
                <a:path w="4573" h="597" extrusionOk="0">
                  <a:moveTo>
                    <a:pt x="262" y="1"/>
                  </a:moveTo>
                  <a:cubicBezTo>
                    <a:pt x="215" y="1"/>
                    <a:pt x="167" y="25"/>
                    <a:pt x="143" y="96"/>
                  </a:cubicBezTo>
                  <a:lnTo>
                    <a:pt x="0" y="572"/>
                  </a:lnTo>
                  <a:cubicBezTo>
                    <a:pt x="0" y="572"/>
                    <a:pt x="0" y="596"/>
                    <a:pt x="24" y="596"/>
                  </a:cubicBezTo>
                  <a:lnTo>
                    <a:pt x="4549" y="596"/>
                  </a:lnTo>
                  <a:cubicBezTo>
                    <a:pt x="4573" y="596"/>
                    <a:pt x="4573" y="596"/>
                    <a:pt x="4573" y="572"/>
                  </a:cubicBezTo>
                  <a:lnTo>
                    <a:pt x="4454" y="215"/>
                  </a:lnTo>
                  <a:cubicBezTo>
                    <a:pt x="4406" y="96"/>
                    <a:pt x="4287" y="1"/>
                    <a:pt x="4168" y="1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69139" y="4145337"/>
              <a:ext cx="165452" cy="218334"/>
            </a:xfrm>
            <a:custGeom>
              <a:avLst/>
              <a:gdLst/>
              <a:ahLst/>
              <a:cxnLst/>
              <a:rect l="l" t="t" r="r" b="b"/>
              <a:pathLst>
                <a:path w="4693" h="6193" extrusionOk="0">
                  <a:moveTo>
                    <a:pt x="1" y="1"/>
                  </a:moveTo>
                  <a:lnTo>
                    <a:pt x="1" y="6192"/>
                  </a:lnTo>
                  <a:lnTo>
                    <a:pt x="4573" y="6192"/>
                  </a:lnTo>
                  <a:cubicBezTo>
                    <a:pt x="4645" y="6192"/>
                    <a:pt x="4692" y="6145"/>
                    <a:pt x="4668" y="6073"/>
                  </a:cubicBezTo>
                  <a:lnTo>
                    <a:pt x="4668" y="96"/>
                  </a:lnTo>
                  <a:cubicBezTo>
                    <a:pt x="4668" y="72"/>
                    <a:pt x="4645" y="1"/>
                    <a:pt x="4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049732" y="4178089"/>
              <a:ext cx="63001" cy="63001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692" y="0"/>
                  </a:moveTo>
                  <a:cubicBezTo>
                    <a:pt x="620" y="0"/>
                    <a:pt x="596" y="72"/>
                    <a:pt x="596" y="96"/>
                  </a:cubicBezTo>
                  <a:lnTo>
                    <a:pt x="596" y="501"/>
                  </a:lnTo>
                  <a:cubicBezTo>
                    <a:pt x="596" y="572"/>
                    <a:pt x="549" y="596"/>
                    <a:pt x="501" y="596"/>
                  </a:cubicBezTo>
                  <a:lnTo>
                    <a:pt x="96" y="596"/>
                  </a:lnTo>
                  <a:cubicBezTo>
                    <a:pt x="25" y="596"/>
                    <a:pt x="1" y="667"/>
                    <a:pt x="1" y="691"/>
                  </a:cubicBezTo>
                  <a:lnTo>
                    <a:pt x="1" y="1096"/>
                  </a:lnTo>
                  <a:cubicBezTo>
                    <a:pt x="1" y="1167"/>
                    <a:pt x="72" y="1191"/>
                    <a:pt x="96" y="1191"/>
                  </a:cubicBezTo>
                  <a:lnTo>
                    <a:pt x="501" y="1191"/>
                  </a:lnTo>
                  <a:cubicBezTo>
                    <a:pt x="572" y="1191"/>
                    <a:pt x="596" y="1263"/>
                    <a:pt x="596" y="1286"/>
                  </a:cubicBezTo>
                  <a:lnTo>
                    <a:pt x="596" y="1691"/>
                  </a:lnTo>
                  <a:cubicBezTo>
                    <a:pt x="596" y="1763"/>
                    <a:pt x="668" y="1786"/>
                    <a:pt x="692" y="1786"/>
                  </a:cubicBezTo>
                  <a:lnTo>
                    <a:pt x="1096" y="1786"/>
                  </a:lnTo>
                  <a:cubicBezTo>
                    <a:pt x="1168" y="1786"/>
                    <a:pt x="1192" y="1739"/>
                    <a:pt x="1192" y="1691"/>
                  </a:cubicBezTo>
                  <a:lnTo>
                    <a:pt x="1192" y="1286"/>
                  </a:lnTo>
                  <a:cubicBezTo>
                    <a:pt x="1192" y="1215"/>
                    <a:pt x="1263" y="1191"/>
                    <a:pt x="1287" y="1191"/>
                  </a:cubicBezTo>
                  <a:lnTo>
                    <a:pt x="1692" y="1191"/>
                  </a:lnTo>
                  <a:cubicBezTo>
                    <a:pt x="1763" y="1191"/>
                    <a:pt x="1787" y="1144"/>
                    <a:pt x="1787" y="1096"/>
                  </a:cubicBezTo>
                  <a:lnTo>
                    <a:pt x="1787" y="691"/>
                  </a:lnTo>
                  <a:cubicBezTo>
                    <a:pt x="1787" y="620"/>
                    <a:pt x="1763" y="596"/>
                    <a:pt x="1692" y="596"/>
                  </a:cubicBezTo>
                  <a:lnTo>
                    <a:pt x="1287" y="596"/>
                  </a:lnTo>
                  <a:cubicBezTo>
                    <a:pt x="1215" y="596"/>
                    <a:pt x="1192" y="548"/>
                    <a:pt x="1192" y="501"/>
                  </a:cubicBezTo>
                  <a:lnTo>
                    <a:pt x="1192" y="96"/>
                  </a:lnTo>
                  <a:cubicBezTo>
                    <a:pt x="1192" y="24"/>
                    <a:pt x="1144" y="0"/>
                    <a:pt x="1096" y="0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990962" y="4262877"/>
              <a:ext cx="121771" cy="79817"/>
            </a:xfrm>
            <a:custGeom>
              <a:avLst/>
              <a:gdLst/>
              <a:ahLst/>
              <a:cxnLst/>
              <a:rect l="l" t="t" r="r" b="b"/>
              <a:pathLst>
                <a:path w="3454" h="2264" extrusionOk="0">
                  <a:moveTo>
                    <a:pt x="96" y="1"/>
                  </a:moveTo>
                  <a:cubicBezTo>
                    <a:pt x="72" y="1"/>
                    <a:pt x="1" y="48"/>
                    <a:pt x="1" y="96"/>
                  </a:cubicBezTo>
                  <a:lnTo>
                    <a:pt x="1" y="2192"/>
                  </a:lnTo>
                  <a:cubicBezTo>
                    <a:pt x="1" y="2215"/>
                    <a:pt x="25" y="2263"/>
                    <a:pt x="96" y="2263"/>
                  </a:cubicBezTo>
                  <a:lnTo>
                    <a:pt x="3359" y="2263"/>
                  </a:lnTo>
                  <a:cubicBezTo>
                    <a:pt x="3430" y="2263"/>
                    <a:pt x="3454" y="2215"/>
                    <a:pt x="3454" y="2192"/>
                  </a:cubicBezTo>
                  <a:lnTo>
                    <a:pt x="3454" y="96"/>
                  </a:lnTo>
                  <a:cubicBezTo>
                    <a:pt x="3454" y="72"/>
                    <a:pt x="3430" y="1"/>
                    <a:pt x="3359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032951" y="4283889"/>
              <a:ext cx="37829" cy="37793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48" y="0"/>
                  </a:moveTo>
                  <a:cubicBezTo>
                    <a:pt x="239" y="0"/>
                    <a:pt x="1" y="238"/>
                    <a:pt x="1" y="548"/>
                  </a:cubicBezTo>
                  <a:cubicBezTo>
                    <a:pt x="1" y="834"/>
                    <a:pt x="239" y="1072"/>
                    <a:pt x="548" y="1072"/>
                  </a:cubicBezTo>
                  <a:cubicBezTo>
                    <a:pt x="834" y="1072"/>
                    <a:pt x="1072" y="834"/>
                    <a:pt x="1072" y="548"/>
                  </a:cubicBezTo>
                  <a:cubicBezTo>
                    <a:pt x="1072" y="238"/>
                    <a:pt x="834" y="0"/>
                    <a:pt x="548" y="0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819693" y="4140296"/>
              <a:ext cx="320750" cy="229263"/>
            </a:xfrm>
            <a:custGeom>
              <a:avLst/>
              <a:gdLst/>
              <a:ahLst/>
              <a:cxnLst/>
              <a:rect l="l" t="t" r="r" b="b"/>
              <a:pathLst>
                <a:path w="9098" h="6503" extrusionOk="0">
                  <a:moveTo>
                    <a:pt x="8788" y="310"/>
                  </a:moveTo>
                  <a:lnTo>
                    <a:pt x="8788" y="6193"/>
                  </a:lnTo>
                  <a:lnTo>
                    <a:pt x="4406" y="6193"/>
                  </a:lnTo>
                  <a:lnTo>
                    <a:pt x="4406" y="310"/>
                  </a:ln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72"/>
                  </a:lnTo>
                  <a:cubicBezTo>
                    <a:pt x="1" y="1096"/>
                    <a:pt x="1" y="1144"/>
                    <a:pt x="48" y="1168"/>
                  </a:cubicBezTo>
                  <a:cubicBezTo>
                    <a:pt x="82" y="1195"/>
                    <a:pt x="118" y="1207"/>
                    <a:pt x="152" y="1207"/>
                  </a:cubicBezTo>
                  <a:cubicBezTo>
                    <a:pt x="237" y="1207"/>
                    <a:pt x="310" y="1134"/>
                    <a:pt x="310" y="1049"/>
                  </a:cubicBezTo>
                  <a:lnTo>
                    <a:pt x="310" y="310"/>
                  </a:lnTo>
                  <a:lnTo>
                    <a:pt x="4121" y="310"/>
                  </a:lnTo>
                  <a:lnTo>
                    <a:pt x="4121" y="6193"/>
                  </a:lnTo>
                  <a:lnTo>
                    <a:pt x="310" y="6193"/>
                  </a:lnTo>
                  <a:lnTo>
                    <a:pt x="310" y="1763"/>
                  </a:lnTo>
                  <a:cubicBezTo>
                    <a:pt x="310" y="1668"/>
                    <a:pt x="239" y="1620"/>
                    <a:pt x="191" y="1620"/>
                  </a:cubicBezTo>
                  <a:cubicBezTo>
                    <a:pt x="96" y="1620"/>
                    <a:pt x="1" y="1668"/>
                    <a:pt x="1" y="1763"/>
                  </a:cubicBezTo>
                  <a:lnTo>
                    <a:pt x="1" y="6264"/>
                  </a:lnTo>
                  <a:cubicBezTo>
                    <a:pt x="1" y="6407"/>
                    <a:pt x="120" y="6502"/>
                    <a:pt x="239" y="6502"/>
                  </a:cubicBezTo>
                  <a:lnTo>
                    <a:pt x="8812" y="6502"/>
                  </a:lnTo>
                  <a:cubicBezTo>
                    <a:pt x="8955" y="6502"/>
                    <a:pt x="9050" y="6383"/>
                    <a:pt x="9050" y="6264"/>
                  </a:cubicBezTo>
                  <a:lnTo>
                    <a:pt x="9050" y="263"/>
                  </a:lnTo>
                  <a:cubicBezTo>
                    <a:pt x="9098" y="120"/>
                    <a:pt x="8979" y="1"/>
                    <a:pt x="88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839013" y="4161202"/>
              <a:ext cx="116729" cy="187451"/>
            </a:xfrm>
            <a:custGeom>
              <a:avLst/>
              <a:gdLst/>
              <a:ahLst/>
              <a:cxnLst/>
              <a:rect l="l" t="t" r="r" b="b"/>
              <a:pathLst>
                <a:path w="3311" h="5317" extrusionOk="0">
                  <a:moveTo>
                    <a:pt x="501" y="313"/>
                  </a:moveTo>
                  <a:cubicBezTo>
                    <a:pt x="596" y="313"/>
                    <a:pt x="643" y="360"/>
                    <a:pt x="643" y="456"/>
                  </a:cubicBezTo>
                  <a:cubicBezTo>
                    <a:pt x="643" y="551"/>
                    <a:pt x="596" y="598"/>
                    <a:pt x="501" y="598"/>
                  </a:cubicBezTo>
                  <a:cubicBezTo>
                    <a:pt x="405" y="598"/>
                    <a:pt x="358" y="551"/>
                    <a:pt x="358" y="456"/>
                  </a:cubicBezTo>
                  <a:cubicBezTo>
                    <a:pt x="358" y="360"/>
                    <a:pt x="405" y="313"/>
                    <a:pt x="501" y="313"/>
                  </a:cubicBezTo>
                  <a:close/>
                  <a:moveTo>
                    <a:pt x="2787" y="313"/>
                  </a:moveTo>
                  <a:cubicBezTo>
                    <a:pt x="2882" y="313"/>
                    <a:pt x="2930" y="360"/>
                    <a:pt x="2930" y="456"/>
                  </a:cubicBezTo>
                  <a:cubicBezTo>
                    <a:pt x="2930" y="551"/>
                    <a:pt x="2882" y="598"/>
                    <a:pt x="2787" y="598"/>
                  </a:cubicBezTo>
                  <a:cubicBezTo>
                    <a:pt x="2715" y="598"/>
                    <a:pt x="2644" y="551"/>
                    <a:pt x="2644" y="456"/>
                  </a:cubicBezTo>
                  <a:cubicBezTo>
                    <a:pt x="2644" y="360"/>
                    <a:pt x="2715" y="313"/>
                    <a:pt x="2787" y="313"/>
                  </a:cubicBezTo>
                  <a:close/>
                  <a:moveTo>
                    <a:pt x="2382" y="622"/>
                  </a:moveTo>
                  <a:cubicBezTo>
                    <a:pt x="2406" y="741"/>
                    <a:pt x="2525" y="837"/>
                    <a:pt x="2644" y="908"/>
                  </a:cubicBezTo>
                  <a:lnTo>
                    <a:pt x="2644" y="932"/>
                  </a:lnTo>
                  <a:lnTo>
                    <a:pt x="715" y="932"/>
                  </a:lnTo>
                  <a:lnTo>
                    <a:pt x="691" y="908"/>
                  </a:lnTo>
                  <a:cubicBezTo>
                    <a:pt x="810" y="837"/>
                    <a:pt x="882" y="741"/>
                    <a:pt x="953" y="622"/>
                  </a:cubicBezTo>
                  <a:close/>
                  <a:moveTo>
                    <a:pt x="2430" y="1218"/>
                  </a:moveTo>
                  <a:cubicBezTo>
                    <a:pt x="2239" y="1432"/>
                    <a:pt x="1929" y="1551"/>
                    <a:pt x="1667" y="1551"/>
                  </a:cubicBezTo>
                  <a:cubicBezTo>
                    <a:pt x="1358" y="1551"/>
                    <a:pt x="1072" y="1432"/>
                    <a:pt x="858" y="1218"/>
                  </a:cubicBezTo>
                  <a:close/>
                  <a:moveTo>
                    <a:pt x="1644" y="1884"/>
                  </a:moveTo>
                  <a:cubicBezTo>
                    <a:pt x="1953" y="1884"/>
                    <a:pt x="2310" y="2051"/>
                    <a:pt x="2501" y="2337"/>
                  </a:cubicBezTo>
                  <a:cubicBezTo>
                    <a:pt x="2430" y="2385"/>
                    <a:pt x="2382" y="2456"/>
                    <a:pt x="2334" y="2527"/>
                  </a:cubicBezTo>
                  <a:lnTo>
                    <a:pt x="929" y="2527"/>
                  </a:lnTo>
                  <a:cubicBezTo>
                    <a:pt x="882" y="2456"/>
                    <a:pt x="834" y="2385"/>
                    <a:pt x="763" y="2337"/>
                  </a:cubicBezTo>
                  <a:cubicBezTo>
                    <a:pt x="953" y="2051"/>
                    <a:pt x="1334" y="1884"/>
                    <a:pt x="1644" y="1884"/>
                  </a:cubicBezTo>
                  <a:close/>
                  <a:moveTo>
                    <a:pt x="501" y="2504"/>
                  </a:moveTo>
                  <a:cubicBezTo>
                    <a:pt x="596" y="2504"/>
                    <a:pt x="643" y="2575"/>
                    <a:pt x="643" y="2647"/>
                  </a:cubicBezTo>
                  <a:cubicBezTo>
                    <a:pt x="643" y="2742"/>
                    <a:pt x="596" y="2813"/>
                    <a:pt x="501" y="2813"/>
                  </a:cubicBezTo>
                  <a:cubicBezTo>
                    <a:pt x="405" y="2813"/>
                    <a:pt x="358" y="2742"/>
                    <a:pt x="358" y="2647"/>
                  </a:cubicBezTo>
                  <a:cubicBezTo>
                    <a:pt x="358" y="2575"/>
                    <a:pt x="405" y="2504"/>
                    <a:pt x="501" y="2504"/>
                  </a:cubicBezTo>
                  <a:close/>
                  <a:moveTo>
                    <a:pt x="2787" y="2504"/>
                  </a:moveTo>
                  <a:cubicBezTo>
                    <a:pt x="2882" y="2504"/>
                    <a:pt x="2930" y="2575"/>
                    <a:pt x="2930" y="2647"/>
                  </a:cubicBezTo>
                  <a:cubicBezTo>
                    <a:pt x="2930" y="2742"/>
                    <a:pt x="2882" y="2813"/>
                    <a:pt x="2787" y="2813"/>
                  </a:cubicBezTo>
                  <a:cubicBezTo>
                    <a:pt x="2715" y="2813"/>
                    <a:pt x="2644" y="2742"/>
                    <a:pt x="2644" y="2647"/>
                  </a:cubicBezTo>
                  <a:cubicBezTo>
                    <a:pt x="2644" y="2575"/>
                    <a:pt x="2715" y="2504"/>
                    <a:pt x="2787" y="2504"/>
                  </a:cubicBezTo>
                  <a:close/>
                  <a:moveTo>
                    <a:pt x="2358" y="2813"/>
                  </a:moveTo>
                  <a:cubicBezTo>
                    <a:pt x="2382" y="2885"/>
                    <a:pt x="2430" y="2956"/>
                    <a:pt x="2501" y="3004"/>
                  </a:cubicBezTo>
                  <a:cubicBezTo>
                    <a:pt x="2310" y="3242"/>
                    <a:pt x="1953" y="3456"/>
                    <a:pt x="1644" y="3456"/>
                  </a:cubicBezTo>
                  <a:cubicBezTo>
                    <a:pt x="1310" y="3456"/>
                    <a:pt x="953" y="3290"/>
                    <a:pt x="763" y="3004"/>
                  </a:cubicBezTo>
                  <a:cubicBezTo>
                    <a:pt x="834" y="2956"/>
                    <a:pt x="882" y="2885"/>
                    <a:pt x="929" y="2813"/>
                  </a:cubicBezTo>
                  <a:close/>
                  <a:moveTo>
                    <a:pt x="1644" y="3766"/>
                  </a:moveTo>
                  <a:cubicBezTo>
                    <a:pt x="1906" y="3766"/>
                    <a:pt x="2239" y="3909"/>
                    <a:pt x="2406" y="4075"/>
                  </a:cubicBezTo>
                  <a:lnTo>
                    <a:pt x="834" y="4075"/>
                  </a:lnTo>
                  <a:cubicBezTo>
                    <a:pt x="1072" y="3909"/>
                    <a:pt x="1358" y="3766"/>
                    <a:pt x="1644" y="3766"/>
                  </a:cubicBezTo>
                  <a:close/>
                  <a:moveTo>
                    <a:pt x="2596" y="4409"/>
                  </a:moveTo>
                  <a:cubicBezTo>
                    <a:pt x="2620" y="4409"/>
                    <a:pt x="2620" y="4409"/>
                    <a:pt x="2620" y="4433"/>
                  </a:cubicBezTo>
                  <a:cubicBezTo>
                    <a:pt x="2501" y="4504"/>
                    <a:pt x="2406" y="4599"/>
                    <a:pt x="2358" y="4718"/>
                  </a:cubicBezTo>
                  <a:lnTo>
                    <a:pt x="929" y="4718"/>
                  </a:lnTo>
                  <a:cubicBezTo>
                    <a:pt x="882" y="4599"/>
                    <a:pt x="763" y="4504"/>
                    <a:pt x="643" y="4433"/>
                  </a:cubicBezTo>
                  <a:lnTo>
                    <a:pt x="643" y="4409"/>
                  </a:lnTo>
                  <a:close/>
                  <a:moveTo>
                    <a:pt x="501" y="4718"/>
                  </a:moveTo>
                  <a:cubicBezTo>
                    <a:pt x="596" y="4718"/>
                    <a:pt x="643" y="4766"/>
                    <a:pt x="643" y="4861"/>
                  </a:cubicBezTo>
                  <a:cubicBezTo>
                    <a:pt x="643" y="4909"/>
                    <a:pt x="596" y="5004"/>
                    <a:pt x="501" y="5004"/>
                  </a:cubicBezTo>
                  <a:cubicBezTo>
                    <a:pt x="405" y="5004"/>
                    <a:pt x="358" y="4957"/>
                    <a:pt x="358" y="4861"/>
                  </a:cubicBezTo>
                  <a:cubicBezTo>
                    <a:pt x="358" y="4766"/>
                    <a:pt x="405" y="4718"/>
                    <a:pt x="501" y="4718"/>
                  </a:cubicBezTo>
                  <a:close/>
                  <a:moveTo>
                    <a:pt x="2787" y="4718"/>
                  </a:moveTo>
                  <a:cubicBezTo>
                    <a:pt x="2882" y="4718"/>
                    <a:pt x="2930" y="4766"/>
                    <a:pt x="2930" y="4861"/>
                  </a:cubicBezTo>
                  <a:cubicBezTo>
                    <a:pt x="2930" y="4909"/>
                    <a:pt x="2882" y="5004"/>
                    <a:pt x="2787" y="5004"/>
                  </a:cubicBezTo>
                  <a:cubicBezTo>
                    <a:pt x="2715" y="5004"/>
                    <a:pt x="2644" y="4957"/>
                    <a:pt x="2644" y="4861"/>
                  </a:cubicBezTo>
                  <a:cubicBezTo>
                    <a:pt x="2644" y="4766"/>
                    <a:pt x="2715" y="4718"/>
                    <a:pt x="2787" y="4718"/>
                  </a:cubicBezTo>
                  <a:close/>
                  <a:moveTo>
                    <a:pt x="495" y="1"/>
                  </a:moveTo>
                  <a:cubicBezTo>
                    <a:pt x="481" y="1"/>
                    <a:pt x="467" y="1"/>
                    <a:pt x="453" y="3"/>
                  </a:cubicBezTo>
                  <a:cubicBezTo>
                    <a:pt x="239" y="27"/>
                    <a:pt x="48" y="194"/>
                    <a:pt x="24" y="432"/>
                  </a:cubicBezTo>
                  <a:cubicBezTo>
                    <a:pt x="0" y="622"/>
                    <a:pt x="143" y="837"/>
                    <a:pt x="334" y="908"/>
                  </a:cubicBezTo>
                  <a:cubicBezTo>
                    <a:pt x="381" y="1265"/>
                    <a:pt x="643" y="1551"/>
                    <a:pt x="1001" y="1694"/>
                  </a:cubicBezTo>
                  <a:cubicBezTo>
                    <a:pt x="763" y="1813"/>
                    <a:pt x="596" y="2004"/>
                    <a:pt x="453" y="2218"/>
                  </a:cubicBezTo>
                  <a:cubicBezTo>
                    <a:pt x="215" y="2218"/>
                    <a:pt x="0" y="2408"/>
                    <a:pt x="0" y="2647"/>
                  </a:cubicBezTo>
                  <a:cubicBezTo>
                    <a:pt x="0" y="2885"/>
                    <a:pt x="167" y="3099"/>
                    <a:pt x="453" y="3099"/>
                  </a:cubicBezTo>
                  <a:cubicBezTo>
                    <a:pt x="572" y="3313"/>
                    <a:pt x="763" y="3480"/>
                    <a:pt x="1001" y="3599"/>
                  </a:cubicBezTo>
                  <a:cubicBezTo>
                    <a:pt x="691" y="3790"/>
                    <a:pt x="405" y="4075"/>
                    <a:pt x="358" y="4409"/>
                  </a:cubicBezTo>
                  <a:cubicBezTo>
                    <a:pt x="143" y="4480"/>
                    <a:pt x="24" y="4671"/>
                    <a:pt x="48" y="4885"/>
                  </a:cubicBezTo>
                  <a:cubicBezTo>
                    <a:pt x="96" y="5099"/>
                    <a:pt x="262" y="5266"/>
                    <a:pt x="477" y="5314"/>
                  </a:cubicBezTo>
                  <a:cubicBezTo>
                    <a:pt x="492" y="5315"/>
                    <a:pt x="508" y="5316"/>
                    <a:pt x="523" y="5316"/>
                  </a:cubicBezTo>
                  <a:cubicBezTo>
                    <a:pt x="715" y="5316"/>
                    <a:pt x="865" y="5181"/>
                    <a:pt x="953" y="5004"/>
                  </a:cubicBezTo>
                  <a:lnTo>
                    <a:pt x="2382" y="5004"/>
                  </a:lnTo>
                  <a:cubicBezTo>
                    <a:pt x="2426" y="5181"/>
                    <a:pt x="2613" y="5316"/>
                    <a:pt x="2811" y="5316"/>
                  </a:cubicBezTo>
                  <a:cubicBezTo>
                    <a:pt x="2827" y="5316"/>
                    <a:pt x="2842" y="5315"/>
                    <a:pt x="2858" y="5314"/>
                  </a:cubicBezTo>
                  <a:cubicBezTo>
                    <a:pt x="3073" y="5266"/>
                    <a:pt x="3239" y="5123"/>
                    <a:pt x="3263" y="4885"/>
                  </a:cubicBezTo>
                  <a:cubicBezTo>
                    <a:pt x="3311" y="4671"/>
                    <a:pt x="3144" y="4480"/>
                    <a:pt x="2977" y="4409"/>
                  </a:cubicBezTo>
                  <a:cubicBezTo>
                    <a:pt x="2906" y="4052"/>
                    <a:pt x="2644" y="3766"/>
                    <a:pt x="2287" y="3599"/>
                  </a:cubicBezTo>
                  <a:cubicBezTo>
                    <a:pt x="2525" y="3480"/>
                    <a:pt x="2739" y="3313"/>
                    <a:pt x="2858" y="3099"/>
                  </a:cubicBezTo>
                  <a:cubicBezTo>
                    <a:pt x="3096" y="3099"/>
                    <a:pt x="3311" y="2885"/>
                    <a:pt x="3311" y="2647"/>
                  </a:cubicBezTo>
                  <a:cubicBezTo>
                    <a:pt x="3311" y="2408"/>
                    <a:pt x="3120" y="2218"/>
                    <a:pt x="2858" y="2218"/>
                  </a:cubicBezTo>
                  <a:cubicBezTo>
                    <a:pt x="2739" y="2004"/>
                    <a:pt x="2525" y="1813"/>
                    <a:pt x="2287" y="1694"/>
                  </a:cubicBezTo>
                  <a:cubicBezTo>
                    <a:pt x="2620" y="1527"/>
                    <a:pt x="2906" y="1218"/>
                    <a:pt x="2977" y="908"/>
                  </a:cubicBezTo>
                  <a:cubicBezTo>
                    <a:pt x="3144" y="837"/>
                    <a:pt x="3311" y="622"/>
                    <a:pt x="3263" y="432"/>
                  </a:cubicBezTo>
                  <a:cubicBezTo>
                    <a:pt x="3239" y="217"/>
                    <a:pt x="3049" y="27"/>
                    <a:pt x="2858" y="3"/>
                  </a:cubicBezTo>
                  <a:cubicBezTo>
                    <a:pt x="2842" y="1"/>
                    <a:pt x="2827" y="1"/>
                    <a:pt x="2812" y="1"/>
                  </a:cubicBezTo>
                  <a:cubicBezTo>
                    <a:pt x="2620" y="1"/>
                    <a:pt x="2470" y="136"/>
                    <a:pt x="2382" y="313"/>
                  </a:cubicBezTo>
                  <a:lnTo>
                    <a:pt x="929" y="313"/>
                  </a:lnTo>
                  <a:cubicBezTo>
                    <a:pt x="863" y="136"/>
                    <a:pt x="674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044691" y="4173048"/>
              <a:ext cx="73084" cy="73084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192" y="286"/>
                  </a:moveTo>
                  <a:lnTo>
                    <a:pt x="1192" y="644"/>
                  </a:lnTo>
                  <a:cubicBezTo>
                    <a:pt x="1192" y="810"/>
                    <a:pt x="1311" y="882"/>
                    <a:pt x="1430" y="882"/>
                  </a:cubicBezTo>
                  <a:lnTo>
                    <a:pt x="1787" y="882"/>
                  </a:lnTo>
                  <a:lnTo>
                    <a:pt x="1787" y="1191"/>
                  </a:lnTo>
                  <a:lnTo>
                    <a:pt x="1430" y="1191"/>
                  </a:lnTo>
                  <a:cubicBezTo>
                    <a:pt x="1263" y="1191"/>
                    <a:pt x="1192" y="1310"/>
                    <a:pt x="1192" y="1429"/>
                  </a:cubicBezTo>
                  <a:lnTo>
                    <a:pt x="1192" y="1787"/>
                  </a:lnTo>
                  <a:lnTo>
                    <a:pt x="882" y="1787"/>
                  </a:lnTo>
                  <a:lnTo>
                    <a:pt x="882" y="1429"/>
                  </a:lnTo>
                  <a:cubicBezTo>
                    <a:pt x="882" y="1287"/>
                    <a:pt x="763" y="1191"/>
                    <a:pt x="644" y="1191"/>
                  </a:cubicBezTo>
                  <a:lnTo>
                    <a:pt x="287" y="1191"/>
                  </a:lnTo>
                  <a:lnTo>
                    <a:pt x="287" y="882"/>
                  </a:lnTo>
                  <a:lnTo>
                    <a:pt x="644" y="882"/>
                  </a:lnTo>
                  <a:cubicBezTo>
                    <a:pt x="811" y="882"/>
                    <a:pt x="882" y="763"/>
                    <a:pt x="882" y="644"/>
                  </a:cubicBezTo>
                  <a:lnTo>
                    <a:pt x="882" y="286"/>
                  </a:lnTo>
                  <a:close/>
                  <a:moveTo>
                    <a:pt x="835" y="1"/>
                  </a:moveTo>
                  <a:cubicBezTo>
                    <a:pt x="668" y="1"/>
                    <a:pt x="596" y="120"/>
                    <a:pt x="596" y="239"/>
                  </a:cubicBezTo>
                  <a:lnTo>
                    <a:pt x="596" y="596"/>
                  </a:lnTo>
                  <a:lnTo>
                    <a:pt x="239" y="596"/>
                  </a:lnTo>
                  <a:cubicBezTo>
                    <a:pt x="120" y="596"/>
                    <a:pt x="1" y="715"/>
                    <a:pt x="1" y="834"/>
                  </a:cubicBezTo>
                  <a:lnTo>
                    <a:pt x="1" y="1239"/>
                  </a:lnTo>
                  <a:cubicBezTo>
                    <a:pt x="1" y="1406"/>
                    <a:pt x="120" y="1477"/>
                    <a:pt x="239" y="1477"/>
                  </a:cubicBezTo>
                  <a:lnTo>
                    <a:pt x="596" y="1477"/>
                  </a:lnTo>
                  <a:lnTo>
                    <a:pt x="596" y="1834"/>
                  </a:lnTo>
                  <a:cubicBezTo>
                    <a:pt x="596" y="2001"/>
                    <a:pt x="715" y="2072"/>
                    <a:pt x="835" y="2072"/>
                  </a:cubicBezTo>
                  <a:lnTo>
                    <a:pt x="1239" y="2072"/>
                  </a:lnTo>
                  <a:cubicBezTo>
                    <a:pt x="1382" y="2072"/>
                    <a:pt x="1477" y="1953"/>
                    <a:pt x="1477" y="1834"/>
                  </a:cubicBezTo>
                  <a:lnTo>
                    <a:pt x="1477" y="1477"/>
                  </a:lnTo>
                  <a:lnTo>
                    <a:pt x="1835" y="1477"/>
                  </a:lnTo>
                  <a:cubicBezTo>
                    <a:pt x="1978" y="1477"/>
                    <a:pt x="2073" y="1358"/>
                    <a:pt x="2073" y="1239"/>
                  </a:cubicBezTo>
                  <a:lnTo>
                    <a:pt x="2073" y="834"/>
                  </a:lnTo>
                  <a:cubicBezTo>
                    <a:pt x="2073" y="691"/>
                    <a:pt x="1954" y="596"/>
                    <a:pt x="1835" y="596"/>
                  </a:cubicBezTo>
                  <a:lnTo>
                    <a:pt x="1477" y="596"/>
                  </a:lnTo>
                  <a:lnTo>
                    <a:pt x="1477" y="239"/>
                  </a:lnTo>
                  <a:cubicBezTo>
                    <a:pt x="1477" y="96"/>
                    <a:pt x="1358" y="1"/>
                    <a:pt x="1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984264" y="4236013"/>
              <a:ext cx="69699" cy="10118"/>
            </a:xfrm>
            <a:custGeom>
              <a:avLst/>
              <a:gdLst/>
              <a:ahLst/>
              <a:cxnLst/>
              <a:rect l="l" t="t" r="r" b="b"/>
              <a:pathLst>
                <a:path w="1977" h="287" extrusionOk="0">
                  <a:moveTo>
                    <a:pt x="167" y="1"/>
                  </a:moveTo>
                  <a:cubicBezTo>
                    <a:pt x="72" y="1"/>
                    <a:pt x="0" y="48"/>
                    <a:pt x="0" y="120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1834" y="286"/>
                  </a:lnTo>
                  <a:cubicBezTo>
                    <a:pt x="1906" y="286"/>
                    <a:pt x="1977" y="239"/>
                    <a:pt x="1977" y="167"/>
                  </a:cubicBezTo>
                  <a:cubicBezTo>
                    <a:pt x="1977" y="96"/>
                    <a:pt x="1906" y="1"/>
                    <a:pt x="1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984264" y="4173048"/>
              <a:ext cx="69699" cy="10118"/>
            </a:xfrm>
            <a:custGeom>
              <a:avLst/>
              <a:gdLst/>
              <a:ahLst/>
              <a:cxnLst/>
              <a:rect l="l" t="t" r="r" b="b"/>
              <a:pathLst>
                <a:path w="1977" h="287" extrusionOk="0">
                  <a:moveTo>
                    <a:pt x="167" y="1"/>
                  </a:moveTo>
                  <a:cubicBezTo>
                    <a:pt x="72" y="1"/>
                    <a:pt x="0" y="48"/>
                    <a:pt x="0" y="120"/>
                  </a:cubicBezTo>
                  <a:cubicBezTo>
                    <a:pt x="0" y="215"/>
                    <a:pt x="72" y="286"/>
                    <a:pt x="167" y="286"/>
                  </a:cubicBezTo>
                  <a:lnTo>
                    <a:pt x="1834" y="286"/>
                  </a:lnTo>
                  <a:cubicBezTo>
                    <a:pt x="1906" y="286"/>
                    <a:pt x="1977" y="239"/>
                    <a:pt x="1977" y="167"/>
                  </a:cubicBezTo>
                  <a:cubicBezTo>
                    <a:pt x="1977" y="96"/>
                    <a:pt x="1906" y="1"/>
                    <a:pt x="1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984264" y="4215036"/>
              <a:ext cx="48722" cy="10118"/>
            </a:xfrm>
            <a:custGeom>
              <a:avLst/>
              <a:gdLst/>
              <a:ahLst/>
              <a:cxnLst/>
              <a:rect l="l" t="t" r="r" b="b"/>
              <a:pathLst>
                <a:path w="1382" h="287" extrusionOk="0">
                  <a:moveTo>
                    <a:pt x="167" y="0"/>
                  </a:moveTo>
                  <a:cubicBezTo>
                    <a:pt x="72" y="0"/>
                    <a:pt x="0" y="48"/>
                    <a:pt x="0" y="119"/>
                  </a:cubicBezTo>
                  <a:cubicBezTo>
                    <a:pt x="0" y="238"/>
                    <a:pt x="72" y="286"/>
                    <a:pt x="167" y="286"/>
                  </a:cubicBezTo>
                  <a:lnTo>
                    <a:pt x="1239" y="286"/>
                  </a:lnTo>
                  <a:cubicBezTo>
                    <a:pt x="1310" y="286"/>
                    <a:pt x="1382" y="238"/>
                    <a:pt x="1382" y="167"/>
                  </a:cubicBezTo>
                  <a:cubicBezTo>
                    <a:pt x="1382" y="96"/>
                    <a:pt x="1310" y="0"/>
                    <a:pt x="1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984264" y="4194024"/>
              <a:ext cx="48722" cy="10118"/>
            </a:xfrm>
            <a:custGeom>
              <a:avLst/>
              <a:gdLst/>
              <a:ahLst/>
              <a:cxnLst/>
              <a:rect l="l" t="t" r="r" b="b"/>
              <a:pathLst>
                <a:path w="1382" h="287" extrusionOk="0">
                  <a:moveTo>
                    <a:pt x="167" y="1"/>
                  </a:moveTo>
                  <a:cubicBezTo>
                    <a:pt x="72" y="1"/>
                    <a:pt x="0" y="49"/>
                    <a:pt x="0" y="120"/>
                  </a:cubicBezTo>
                  <a:cubicBezTo>
                    <a:pt x="0" y="215"/>
                    <a:pt x="72" y="287"/>
                    <a:pt x="167" y="287"/>
                  </a:cubicBezTo>
                  <a:lnTo>
                    <a:pt x="1239" y="287"/>
                  </a:lnTo>
                  <a:cubicBezTo>
                    <a:pt x="1310" y="287"/>
                    <a:pt x="1382" y="239"/>
                    <a:pt x="1382" y="168"/>
                  </a:cubicBezTo>
                  <a:cubicBezTo>
                    <a:pt x="1382" y="96"/>
                    <a:pt x="1310" y="1"/>
                    <a:pt x="1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985920" y="4257836"/>
              <a:ext cx="131854" cy="90711"/>
            </a:xfrm>
            <a:custGeom>
              <a:avLst/>
              <a:gdLst/>
              <a:ahLst/>
              <a:cxnLst/>
              <a:rect l="l" t="t" r="r" b="b"/>
              <a:pathLst>
                <a:path w="3740" h="2573" extrusionOk="0">
                  <a:moveTo>
                    <a:pt x="3478" y="310"/>
                  </a:moveTo>
                  <a:lnTo>
                    <a:pt x="3478" y="2263"/>
                  </a:lnTo>
                  <a:lnTo>
                    <a:pt x="287" y="2263"/>
                  </a:lnTo>
                  <a:lnTo>
                    <a:pt x="287" y="310"/>
                  </a:lnTo>
                  <a:close/>
                  <a:moveTo>
                    <a:pt x="239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2335"/>
                  </a:lnTo>
                  <a:cubicBezTo>
                    <a:pt x="1" y="2454"/>
                    <a:pt x="120" y="2573"/>
                    <a:pt x="239" y="2573"/>
                  </a:cubicBezTo>
                  <a:lnTo>
                    <a:pt x="3502" y="2573"/>
                  </a:lnTo>
                  <a:cubicBezTo>
                    <a:pt x="3668" y="2573"/>
                    <a:pt x="3740" y="2454"/>
                    <a:pt x="3740" y="2335"/>
                  </a:cubicBezTo>
                  <a:lnTo>
                    <a:pt x="3740" y="239"/>
                  </a:lnTo>
                  <a:cubicBezTo>
                    <a:pt x="3740" y="96"/>
                    <a:pt x="3621" y="1"/>
                    <a:pt x="3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027909" y="4278848"/>
              <a:ext cx="47912" cy="48722"/>
            </a:xfrm>
            <a:custGeom>
              <a:avLst/>
              <a:gdLst/>
              <a:ahLst/>
              <a:cxnLst/>
              <a:rect l="l" t="t" r="r" b="b"/>
              <a:pathLst>
                <a:path w="1359" h="1382" extrusionOk="0">
                  <a:moveTo>
                    <a:pt x="691" y="310"/>
                  </a:moveTo>
                  <a:cubicBezTo>
                    <a:pt x="882" y="310"/>
                    <a:pt x="1072" y="476"/>
                    <a:pt x="1072" y="691"/>
                  </a:cubicBezTo>
                  <a:cubicBezTo>
                    <a:pt x="1072" y="905"/>
                    <a:pt x="882" y="1072"/>
                    <a:pt x="691" y="1072"/>
                  </a:cubicBezTo>
                  <a:cubicBezTo>
                    <a:pt x="477" y="1072"/>
                    <a:pt x="286" y="905"/>
                    <a:pt x="286" y="691"/>
                  </a:cubicBezTo>
                  <a:cubicBezTo>
                    <a:pt x="286" y="476"/>
                    <a:pt x="477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1"/>
                    <a:pt x="691" y="1381"/>
                  </a:cubicBezTo>
                  <a:cubicBezTo>
                    <a:pt x="1072" y="1381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797870" y="4119319"/>
              <a:ext cx="364431" cy="346768"/>
            </a:xfrm>
            <a:custGeom>
              <a:avLst/>
              <a:gdLst/>
              <a:ahLst/>
              <a:cxnLst/>
              <a:rect l="l" t="t" r="r" b="b"/>
              <a:pathLst>
                <a:path w="10337" h="9836" extrusionOk="0">
                  <a:moveTo>
                    <a:pt x="9645" y="310"/>
                  </a:moveTo>
                  <a:cubicBezTo>
                    <a:pt x="9860" y="310"/>
                    <a:pt x="10003" y="453"/>
                    <a:pt x="10003" y="667"/>
                  </a:cubicBezTo>
                  <a:lnTo>
                    <a:pt x="10003" y="7049"/>
                  </a:lnTo>
                  <a:cubicBezTo>
                    <a:pt x="10003" y="7240"/>
                    <a:pt x="9860" y="7383"/>
                    <a:pt x="9645" y="7383"/>
                  </a:cubicBezTo>
                  <a:lnTo>
                    <a:pt x="667" y="7383"/>
                  </a:lnTo>
                  <a:cubicBezTo>
                    <a:pt x="453" y="7383"/>
                    <a:pt x="310" y="7240"/>
                    <a:pt x="310" y="7026"/>
                  </a:cubicBezTo>
                  <a:lnTo>
                    <a:pt x="310" y="667"/>
                  </a:lnTo>
                  <a:cubicBezTo>
                    <a:pt x="310" y="453"/>
                    <a:pt x="453" y="310"/>
                    <a:pt x="667" y="310"/>
                  </a:cubicBezTo>
                  <a:close/>
                  <a:moveTo>
                    <a:pt x="6311" y="7692"/>
                  </a:moveTo>
                  <a:lnTo>
                    <a:pt x="6645" y="8907"/>
                  </a:lnTo>
                  <a:lnTo>
                    <a:pt x="3620" y="8907"/>
                  </a:lnTo>
                  <a:lnTo>
                    <a:pt x="3954" y="7692"/>
                  </a:lnTo>
                  <a:close/>
                  <a:moveTo>
                    <a:pt x="667" y="0"/>
                  </a:moveTo>
                  <a:cubicBezTo>
                    <a:pt x="310" y="0"/>
                    <a:pt x="1" y="310"/>
                    <a:pt x="1" y="667"/>
                  </a:cubicBezTo>
                  <a:lnTo>
                    <a:pt x="1" y="7049"/>
                  </a:lnTo>
                  <a:cubicBezTo>
                    <a:pt x="1" y="7407"/>
                    <a:pt x="310" y="7716"/>
                    <a:pt x="667" y="7716"/>
                  </a:cubicBezTo>
                  <a:lnTo>
                    <a:pt x="3668" y="7716"/>
                  </a:lnTo>
                  <a:lnTo>
                    <a:pt x="3335" y="8931"/>
                  </a:lnTo>
                  <a:lnTo>
                    <a:pt x="3287" y="8931"/>
                  </a:lnTo>
                  <a:cubicBezTo>
                    <a:pt x="3073" y="8931"/>
                    <a:pt x="2930" y="9050"/>
                    <a:pt x="2858" y="9240"/>
                  </a:cubicBezTo>
                  <a:lnTo>
                    <a:pt x="2739" y="9550"/>
                  </a:lnTo>
                  <a:cubicBezTo>
                    <a:pt x="2692" y="9669"/>
                    <a:pt x="2811" y="9836"/>
                    <a:pt x="2954" y="9836"/>
                  </a:cubicBezTo>
                  <a:lnTo>
                    <a:pt x="6097" y="9836"/>
                  </a:lnTo>
                  <a:cubicBezTo>
                    <a:pt x="6192" y="9836"/>
                    <a:pt x="6264" y="9764"/>
                    <a:pt x="6264" y="9717"/>
                  </a:cubicBezTo>
                  <a:cubicBezTo>
                    <a:pt x="6264" y="9621"/>
                    <a:pt x="6192" y="9526"/>
                    <a:pt x="6097" y="9526"/>
                  </a:cubicBezTo>
                  <a:lnTo>
                    <a:pt x="3073" y="9526"/>
                  </a:lnTo>
                  <a:lnTo>
                    <a:pt x="3120" y="9312"/>
                  </a:lnTo>
                  <a:cubicBezTo>
                    <a:pt x="3168" y="9264"/>
                    <a:pt x="3215" y="9240"/>
                    <a:pt x="3287" y="9240"/>
                  </a:cubicBezTo>
                  <a:lnTo>
                    <a:pt x="7050" y="9240"/>
                  </a:lnTo>
                  <a:cubicBezTo>
                    <a:pt x="7121" y="9240"/>
                    <a:pt x="7169" y="9264"/>
                    <a:pt x="7216" y="9312"/>
                  </a:cubicBezTo>
                  <a:lnTo>
                    <a:pt x="7264" y="9526"/>
                  </a:lnTo>
                  <a:lnTo>
                    <a:pt x="6811" y="9526"/>
                  </a:lnTo>
                  <a:cubicBezTo>
                    <a:pt x="6740" y="9526"/>
                    <a:pt x="6669" y="9598"/>
                    <a:pt x="6669" y="9645"/>
                  </a:cubicBezTo>
                  <a:cubicBezTo>
                    <a:pt x="6669" y="9740"/>
                    <a:pt x="6740" y="9836"/>
                    <a:pt x="6811" y="9836"/>
                  </a:cubicBezTo>
                  <a:lnTo>
                    <a:pt x="7383" y="9836"/>
                  </a:lnTo>
                  <a:cubicBezTo>
                    <a:pt x="7526" y="9836"/>
                    <a:pt x="7621" y="9669"/>
                    <a:pt x="7597" y="9550"/>
                  </a:cubicBezTo>
                  <a:lnTo>
                    <a:pt x="7478" y="9240"/>
                  </a:lnTo>
                  <a:cubicBezTo>
                    <a:pt x="7407" y="9050"/>
                    <a:pt x="7240" y="8931"/>
                    <a:pt x="7050" y="8931"/>
                  </a:cubicBezTo>
                  <a:lnTo>
                    <a:pt x="7002" y="8931"/>
                  </a:lnTo>
                  <a:lnTo>
                    <a:pt x="6669" y="7716"/>
                  </a:lnTo>
                  <a:lnTo>
                    <a:pt x="9669" y="7716"/>
                  </a:lnTo>
                  <a:cubicBezTo>
                    <a:pt x="10026" y="7716"/>
                    <a:pt x="10336" y="7407"/>
                    <a:pt x="10336" y="7049"/>
                  </a:cubicBezTo>
                  <a:lnTo>
                    <a:pt x="10336" y="667"/>
                  </a:lnTo>
                  <a:cubicBezTo>
                    <a:pt x="10312" y="310"/>
                    <a:pt x="10003" y="0"/>
                    <a:pt x="96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3"/>
          <p:cNvGrpSpPr/>
          <p:nvPr/>
        </p:nvGrpSpPr>
        <p:grpSpPr>
          <a:xfrm>
            <a:off x="180343" y="3537342"/>
            <a:ext cx="353751" cy="466262"/>
            <a:chOff x="7288072" y="1688733"/>
            <a:chExt cx="274566" cy="361893"/>
          </a:xfrm>
        </p:grpSpPr>
        <p:sp>
          <p:nvSpPr>
            <p:cNvPr id="239" name="Google Shape;239;p3"/>
            <p:cNvSpPr/>
            <p:nvPr/>
          </p:nvSpPr>
          <p:spPr>
            <a:xfrm>
              <a:off x="7295617" y="1771019"/>
              <a:ext cx="260323" cy="274566"/>
            </a:xfrm>
            <a:custGeom>
              <a:avLst/>
              <a:gdLst/>
              <a:ahLst/>
              <a:cxnLst/>
              <a:rect l="l" t="t" r="r" b="b"/>
              <a:pathLst>
                <a:path w="7384" h="7788" extrusionOk="0">
                  <a:moveTo>
                    <a:pt x="1" y="1"/>
                  </a:moveTo>
                  <a:lnTo>
                    <a:pt x="1" y="7193"/>
                  </a:lnTo>
                  <a:cubicBezTo>
                    <a:pt x="1" y="7526"/>
                    <a:pt x="263" y="7788"/>
                    <a:pt x="596" y="7788"/>
                  </a:cubicBezTo>
                  <a:lnTo>
                    <a:pt x="6788" y="7788"/>
                  </a:lnTo>
                  <a:cubicBezTo>
                    <a:pt x="7121" y="7788"/>
                    <a:pt x="7383" y="7526"/>
                    <a:pt x="7383" y="7193"/>
                  </a:cubicBezTo>
                  <a:lnTo>
                    <a:pt x="73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317439" y="1771019"/>
              <a:ext cx="218334" cy="253589"/>
            </a:xfrm>
            <a:custGeom>
              <a:avLst/>
              <a:gdLst/>
              <a:ahLst/>
              <a:cxnLst/>
              <a:rect l="l" t="t" r="r" b="b"/>
              <a:pathLst>
                <a:path w="6193" h="7193" extrusionOk="0">
                  <a:moveTo>
                    <a:pt x="1" y="1"/>
                  </a:moveTo>
                  <a:lnTo>
                    <a:pt x="1" y="7097"/>
                  </a:lnTo>
                  <a:cubicBezTo>
                    <a:pt x="1" y="7145"/>
                    <a:pt x="48" y="7193"/>
                    <a:pt x="96" y="7193"/>
                  </a:cubicBezTo>
                  <a:lnTo>
                    <a:pt x="6073" y="7193"/>
                  </a:lnTo>
                  <a:cubicBezTo>
                    <a:pt x="6121" y="7193"/>
                    <a:pt x="6169" y="7169"/>
                    <a:pt x="6193" y="7074"/>
                  </a:cubicBezTo>
                  <a:lnTo>
                    <a:pt x="6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7317439" y="2003596"/>
              <a:ext cx="218334" cy="21012"/>
            </a:xfrm>
            <a:custGeom>
              <a:avLst/>
              <a:gdLst/>
              <a:ahLst/>
              <a:cxnLst/>
              <a:rect l="l" t="t" r="r" b="b"/>
              <a:pathLst>
                <a:path w="6193" h="596" extrusionOk="0">
                  <a:moveTo>
                    <a:pt x="1" y="0"/>
                  </a:moveTo>
                  <a:lnTo>
                    <a:pt x="1" y="500"/>
                  </a:lnTo>
                  <a:cubicBezTo>
                    <a:pt x="1" y="548"/>
                    <a:pt x="48" y="596"/>
                    <a:pt x="96" y="596"/>
                  </a:cubicBezTo>
                  <a:lnTo>
                    <a:pt x="6073" y="596"/>
                  </a:lnTo>
                  <a:cubicBezTo>
                    <a:pt x="6121" y="596"/>
                    <a:pt x="6169" y="572"/>
                    <a:pt x="6193" y="500"/>
                  </a:cubicBezTo>
                  <a:lnTo>
                    <a:pt x="6193" y="0"/>
                  </a:ln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380405" y="1797037"/>
              <a:ext cx="86516" cy="180365"/>
            </a:xfrm>
            <a:custGeom>
              <a:avLst/>
              <a:gdLst/>
              <a:ahLst/>
              <a:cxnLst/>
              <a:rect l="l" t="t" r="r" b="b"/>
              <a:pathLst>
                <a:path w="2454" h="5116" extrusionOk="0">
                  <a:moveTo>
                    <a:pt x="715" y="1"/>
                  </a:moveTo>
                  <a:lnTo>
                    <a:pt x="715" y="1"/>
                  </a:lnTo>
                  <a:cubicBezTo>
                    <a:pt x="572" y="49"/>
                    <a:pt x="453" y="144"/>
                    <a:pt x="334" y="263"/>
                  </a:cubicBezTo>
                  <a:cubicBezTo>
                    <a:pt x="120" y="477"/>
                    <a:pt x="1" y="811"/>
                    <a:pt x="1" y="1120"/>
                  </a:cubicBezTo>
                  <a:lnTo>
                    <a:pt x="1" y="1168"/>
                  </a:lnTo>
                  <a:cubicBezTo>
                    <a:pt x="49" y="2406"/>
                    <a:pt x="1644" y="4549"/>
                    <a:pt x="2073" y="5097"/>
                  </a:cubicBezTo>
                  <a:cubicBezTo>
                    <a:pt x="2085" y="5109"/>
                    <a:pt x="2103" y="5115"/>
                    <a:pt x="2117" y="5115"/>
                  </a:cubicBezTo>
                  <a:cubicBezTo>
                    <a:pt x="2132" y="5115"/>
                    <a:pt x="2144" y="5109"/>
                    <a:pt x="2144" y="5097"/>
                  </a:cubicBezTo>
                  <a:lnTo>
                    <a:pt x="2454" y="4383"/>
                  </a:lnTo>
                  <a:lnTo>
                    <a:pt x="2454" y="4311"/>
                  </a:lnTo>
                  <a:lnTo>
                    <a:pt x="1239" y="2430"/>
                  </a:lnTo>
                  <a:lnTo>
                    <a:pt x="787" y="1739"/>
                  </a:lnTo>
                  <a:cubicBezTo>
                    <a:pt x="787" y="1739"/>
                    <a:pt x="191" y="811"/>
                    <a:pt x="715" y="1"/>
                  </a:cubicBezTo>
                  <a:close/>
                </a:path>
              </a:pathLst>
            </a:custGeom>
            <a:solidFill>
              <a:srgbClr val="9AE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382097" y="1797883"/>
              <a:ext cx="85670" cy="179518"/>
            </a:xfrm>
            <a:custGeom>
              <a:avLst/>
              <a:gdLst/>
              <a:ahLst/>
              <a:cxnLst/>
              <a:rect l="l" t="t" r="r" b="b"/>
              <a:pathLst>
                <a:path w="2430" h="5092" extrusionOk="0">
                  <a:moveTo>
                    <a:pt x="1715" y="1"/>
                  </a:moveTo>
                  <a:lnTo>
                    <a:pt x="1715" y="1"/>
                  </a:lnTo>
                  <a:cubicBezTo>
                    <a:pt x="1858" y="239"/>
                    <a:pt x="1929" y="501"/>
                    <a:pt x="1929" y="739"/>
                  </a:cubicBezTo>
                  <a:cubicBezTo>
                    <a:pt x="1929" y="1287"/>
                    <a:pt x="1668" y="1715"/>
                    <a:pt x="1668" y="1715"/>
                  </a:cubicBezTo>
                  <a:lnTo>
                    <a:pt x="1215" y="2406"/>
                  </a:lnTo>
                  <a:lnTo>
                    <a:pt x="1" y="4287"/>
                  </a:lnTo>
                  <a:lnTo>
                    <a:pt x="1" y="4359"/>
                  </a:lnTo>
                  <a:lnTo>
                    <a:pt x="286" y="5073"/>
                  </a:lnTo>
                  <a:cubicBezTo>
                    <a:pt x="286" y="5085"/>
                    <a:pt x="304" y="5091"/>
                    <a:pt x="325" y="5091"/>
                  </a:cubicBezTo>
                  <a:cubicBezTo>
                    <a:pt x="346" y="5091"/>
                    <a:pt x="370" y="5085"/>
                    <a:pt x="382" y="5073"/>
                  </a:cubicBezTo>
                  <a:cubicBezTo>
                    <a:pt x="786" y="4525"/>
                    <a:pt x="2406" y="2382"/>
                    <a:pt x="2430" y="1144"/>
                  </a:cubicBezTo>
                  <a:lnTo>
                    <a:pt x="2430" y="1096"/>
                  </a:lnTo>
                  <a:cubicBezTo>
                    <a:pt x="2430" y="787"/>
                    <a:pt x="2287" y="453"/>
                    <a:pt x="2096" y="263"/>
                  </a:cubicBezTo>
                  <a:cubicBezTo>
                    <a:pt x="1977" y="144"/>
                    <a:pt x="1858" y="48"/>
                    <a:pt x="1715" y="1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398878" y="1794534"/>
              <a:ext cx="50415" cy="29403"/>
            </a:xfrm>
            <a:custGeom>
              <a:avLst/>
              <a:gdLst/>
              <a:ahLst/>
              <a:cxnLst/>
              <a:rect l="l" t="t" r="r" b="b"/>
              <a:pathLst>
                <a:path w="1430" h="834" extrusionOk="0">
                  <a:moveTo>
                    <a:pt x="715" y="0"/>
                  </a:moveTo>
                  <a:cubicBezTo>
                    <a:pt x="525" y="0"/>
                    <a:pt x="358" y="48"/>
                    <a:pt x="191" y="96"/>
                  </a:cubicBezTo>
                  <a:cubicBezTo>
                    <a:pt x="48" y="334"/>
                    <a:pt x="1" y="596"/>
                    <a:pt x="1" y="834"/>
                  </a:cubicBezTo>
                  <a:cubicBezTo>
                    <a:pt x="191" y="691"/>
                    <a:pt x="429" y="596"/>
                    <a:pt x="715" y="596"/>
                  </a:cubicBezTo>
                  <a:cubicBezTo>
                    <a:pt x="882" y="596"/>
                    <a:pt x="1072" y="643"/>
                    <a:pt x="1215" y="691"/>
                  </a:cubicBezTo>
                  <a:cubicBezTo>
                    <a:pt x="1263" y="715"/>
                    <a:pt x="1358" y="763"/>
                    <a:pt x="1430" y="810"/>
                  </a:cubicBezTo>
                  <a:cubicBezTo>
                    <a:pt x="1430" y="572"/>
                    <a:pt x="1382" y="310"/>
                    <a:pt x="1215" y="96"/>
                  </a:cubicBezTo>
                  <a:cubicBezTo>
                    <a:pt x="1072" y="24"/>
                    <a:pt x="882" y="0"/>
                    <a:pt x="715" y="0"/>
                  </a:cubicBezTo>
                  <a:close/>
                </a:path>
              </a:pathLst>
            </a:custGeom>
            <a:solidFill>
              <a:srgbClr val="80C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95617" y="1714787"/>
              <a:ext cx="260323" cy="56267"/>
            </a:xfrm>
            <a:custGeom>
              <a:avLst/>
              <a:gdLst/>
              <a:ahLst/>
              <a:cxnLst/>
              <a:rect l="l" t="t" r="r" b="b"/>
              <a:pathLst>
                <a:path w="7384" h="1596" extrusionOk="0">
                  <a:moveTo>
                    <a:pt x="596" y="0"/>
                  </a:moveTo>
                  <a:cubicBezTo>
                    <a:pt x="263" y="0"/>
                    <a:pt x="1" y="286"/>
                    <a:pt x="1" y="595"/>
                  </a:cubicBezTo>
                  <a:lnTo>
                    <a:pt x="1" y="1596"/>
                  </a:lnTo>
                  <a:lnTo>
                    <a:pt x="7383" y="1596"/>
                  </a:lnTo>
                  <a:lnTo>
                    <a:pt x="7383" y="595"/>
                  </a:lnTo>
                  <a:cubicBezTo>
                    <a:pt x="7383" y="286"/>
                    <a:pt x="7121" y="0"/>
                    <a:pt x="6788" y="0"/>
                  </a:cubicBezTo>
                  <a:close/>
                </a:path>
              </a:pathLst>
            </a:custGeom>
            <a:solidFill>
              <a:srgbClr val="9C8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459341" y="1693775"/>
              <a:ext cx="48722" cy="56302"/>
            </a:xfrm>
            <a:custGeom>
              <a:avLst/>
              <a:gdLst/>
              <a:ahLst/>
              <a:cxnLst/>
              <a:rect l="l" t="t" r="r" b="b"/>
              <a:pathLst>
                <a:path w="1382" h="1597" extrusionOk="0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lnTo>
                    <a:pt x="0" y="1287"/>
                  </a:lnTo>
                  <a:cubicBezTo>
                    <a:pt x="0" y="1430"/>
                    <a:pt x="120" y="1596"/>
                    <a:pt x="310" y="1596"/>
                  </a:cubicBezTo>
                  <a:lnTo>
                    <a:pt x="1072" y="1596"/>
                  </a:lnTo>
                  <a:cubicBezTo>
                    <a:pt x="1263" y="1596"/>
                    <a:pt x="1382" y="1477"/>
                    <a:pt x="1382" y="1287"/>
                  </a:cubicBezTo>
                  <a:lnTo>
                    <a:pt x="1382" y="310"/>
                  </a:lnTo>
                  <a:cubicBezTo>
                    <a:pt x="1382" y="167"/>
                    <a:pt x="1263" y="1"/>
                    <a:pt x="1072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7476122" y="1693775"/>
              <a:ext cx="31941" cy="56302"/>
            </a:xfrm>
            <a:custGeom>
              <a:avLst/>
              <a:gdLst/>
              <a:ahLst/>
              <a:cxnLst/>
              <a:rect l="l" t="t" r="r" b="b"/>
              <a:pathLst>
                <a:path w="906" h="1597" extrusionOk="0">
                  <a:moveTo>
                    <a:pt x="1" y="1"/>
                  </a:moveTo>
                  <a:cubicBezTo>
                    <a:pt x="144" y="1"/>
                    <a:pt x="310" y="120"/>
                    <a:pt x="310" y="310"/>
                  </a:cubicBezTo>
                  <a:lnTo>
                    <a:pt x="310" y="1287"/>
                  </a:lnTo>
                  <a:cubicBezTo>
                    <a:pt x="310" y="1430"/>
                    <a:pt x="191" y="1596"/>
                    <a:pt x="1" y="1596"/>
                  </a:cubicBezTo>
                  <a:lnTo>
                    <a:pt x="596" y="1596"/>
                  </a:lnTo>
                  <a:cubicBezTo>
                    <a:pt x="739" y="1596"/>
                    <a:pt x="906" y="1477"/>
                    <a:pt x="906" y="1287"/>
                  </a:cubicBezTo>
                  <a:lnTo>
                    <a:pt x="906" y="310"/>
                  </a:lnTo>
                  <a:cubicBezTo>
                    <a:pt x="906" y="120"/>
                    <a:pt x="787" y="1"/>
                    <a:pt x="596" y="1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7344304" y="1693775"/>
              <a:ext cx="47912" cy="56302"/>
            </a:xfrm>
            <a:custGeom>
              <a:avLst/>
              <a:gdLst/>
              <a:ahLst/>
              <a:cxnLst/>
              <a:rect l="l" t="t" r="r" b="b"/>
              <a:pathLst>
                <a:path w="1359" h="1597" extrusionOk="0">
                  <a:moveTo>
                    <a:pt x="287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1287"/>
                  </a:lnTo>
                  <a:cubicBezTo>
                    <a:pt x="1" y="1430"/>
                    <a:pt x="120" y="1596"/>
                    <a:pt x="287" y="1596"/>
                  </a:cubicBezTo>
                  <a:lnTo>
                    <a:pt x="1073" y="1596"/>
                  </a:lnTo>
                  <a:cubicBezTo>
                    <a:pt x="1215" y="1596"/>
                    <a:pt x="1358" y="1477"/>
                    <a:pt x="1358" y="1287"/>
                  </a:cubicBezTo>
                  <a:lnTo>
                    <a:pt x="1358" y="310"/>
                  </a:lnTo>
                  <a:cubicBezTo>
                    <a:pt x="1358" y="167"/>
                    <a:pt x="1239" y="1"/>
                    <a:pt x="1073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373706" y="1788646"/>
              <a:ext cx="99102" cy="194149"/>
            </a:xfrm>
            <a:custGeom>
              <a:avLst/>
              <a:gdLst/>
              <a:ahLst/>
              <a:cxnLst/>
              <a:rect l="l" t="t" r="r" b="b"/>
              <a:pathLst>
                <a:path w="2811" h="5507" extrusionOk="0">
                  <a:moveTo>
                    <a:pt x="1453" y="287"/>
                  </a:moveTo>
                  <a:cubicBezTo>
                    <a:pt x="1572" y="287"/>
                    <a:pt x="1691" y="334"/>
                    <a:pt x="1834" y="358"/>
                  </a:cubicBezTo>
                  <a:cubicBezTo>
                    <a:pt x="1906" y="477"/>
                    <a:pt x="1953" y="596"/>
                    <a:pt x="1977" y="715"/>
                  </a:cubicBezTo>
                  <a:cubicBezTo>
                    <a:pt x="1810" y="644"/>
                    <a:pt x="1620" y="596"/>
                    <a:pt x="1453" y="596"/>
                  </a:cubicBezTo>
                  <a:cubicBezTo>
                    <a:pt x="1263" y="596"/>
                    <a:pt x="1096" y="620"/>
                    <a:pt x="905" y="715"/>
                  </a:cubicBezTo>
                  <a:cubicBezTo>
                    <a:pt x="953" y="596"/>
                    <a:pt x="977" y="477"/>
                    <a:pt x="1072" y="358"/>
                  </a:cubicBezTo>
                  <a:cubicBezTo>
                    <a:pt x="1191" y="287"/>
                    <a:pt x="1334" y="287"/>
                    <a:pt x="1453" y="287"/>
                  </a:cubicBezTo>
                  <a:close/>
                  <a:moveTo>
                    <a:pt x="1453" y="930"/>
                  </a:moveTo>
                  <a:cubicBezTo>
                    <a:pt x="1596" y="930"/>
                    <a:pt x="1739" y="953"/>
                    <a:pt x="1906" y="1001"/>
                  </a:cubicBezTo>
                  <a:cubicBezTo>
                    <a:pt x="1929" y="1049"/>
                    <a:pt x="1977" y="1049"/>
                    <a:pt x="2025" y="1072"/>
                  </a:cubicBezTo>
                  <a:cubicBezTo>
                    <a:pt x="1977" y="1525"/>
                    <a:pt x="1786" y="1858"/>
                    <a:pt x="1786" y="1906"/>
                  </a:cubicBezTo>
                  <a:lnTo>
                    <a:pt x="1429" y="2382"/>
                  </a:lnTo>
                  <a:lnTo>
                    <a:pt x="1120" y="1906"/>
                  </a:lnTo>
                  <a:cubicBezTo>
                    <a:pt x="1120" y="1882"/>
                    <a:pt x="882" y="1525"/>
                    <a:pt x="882" y="1072"/>
                  </a:cubicBezTo>
                  <a:cubicBezTo>
                    <a:pt x="1072" y="977"/>
                    <a:pt x="1239" y="930"/>
                    <a:pt x="1453" y="930"/>
                  </a:cubicBezTo>
                  <a:close/>
                  <a:moveTo>
                    <a:pt x="620" y="644"/>
                  </a:moveTo>
                  <a:cubicBezTo>
                    <a:pt x="477" y="1358"/>
                    <a:pt x="858" y="2001"/>
                    <a:pt x="882" y="2049"/>
                  </a:cubicBezTo>
                  <a:lnTo>
                    <a:pt x="1263" y="2644"/>
                  </a:lnTo>
                  <a:lnTo>
                    <a:pt x="977" y="3120"/>
                  </a:lnTo>
                  <a:cubicBezTo>
                    <a:pt x="596" y="2406"/>
                    <a:pt x="381" y="1834"/>
                    <a:pt x="381" y="1382"/>
                  </a:cubicBezTo>
                  <a:cubicBezTo>
                    <a:pt x="377" y="1387"/>
                    <a:pt x="373" y="1389"/>
                    <a:pt x="370" y="1389"/>
                  </a:cubicBezTo>
                  <a:cubicBezTo>
                    <a:pt x="358" y="1389"/>
                    <a:pt x="358" y="1358"/>
                    <a:pt x="358" y="1358"/>
                  </a:cubicBezTo>
                  <a:cubicBezTo>
                    <a:pt x="358" y="1096"/>
                    <a:pt x="429" y="858"/>
                    <a:pt x="620" y="644"/>
                  </a:cubicBezTo>
                  <a:close/>
                  <a:moveTo>
                    <a:pt x="2287" y="644"/>
                  </a:moveTo>
                  <a:lnTo>
                    <a:pt x="2287" y="644"/>
                  </a:lnTo>
                  <a:cubicBezTo>
                    <a:pt x="2429" y="858"/>
                    <a:pt x="2525" y="1120"/>
                    <a:pt x="2525" y="1358"/>
                  </a:cubicBezTo>
                  <a:lnTo>
                    <a:pt x="2525" y="1406"/>
                  </a:lnTo>
                  <a:cubicBezTo>
                    <a:pt x="2501" y="2311"/>
                    <a:pt x="1548" y="3906"/>
                    <a:pt x="596" y="5121"/>
                  </a:cubicBezTo>
                  <a:lnTo>
                    <a:pt x="381" y="4573"/>
                  </a:lnTo>
                  <a:lnTo>
                    <a:pt x="2025" y="2049"/>
                  </a:lnTo>
                  <a:cubicBezTo>
                    <a:pt x="2025" y="2025"/>
                    <a:pt x="2310" y="1549"/>
                    <a:pt x="2310" y="977"/>
                  </a:cubicBezTo>
                  <a:cubicBezTo>
                    <a:pt x="2310" y="858"/>
                    <a:pt x="2310" y="763"/>
                    <a:pt x="2287" y="644"/>
                  </a:cubicBezTo>
                  <a:close/>
                  <a:moveTo>
                    <a:pt x="1953" y="3692"/>
                  </a:moveTo>
                  <a:lnTo>
                    <a:pt x="2501" y="4573"/>
                  </a:lnTo>
                  <a:lnTo>
                    <a:pt x="2287" y="5121"/>
                  </a:lnTo>
                  <a:cubicBezTo>
                    <a:pt x="2120" y="4907"/>
                    <a:pt x="1858" y="4573"/>
                    <a:pt x="1620" y="4192"/>
                  </a:cubicBezTo>
                  <a:cubicBezTo>
                    <a:pt x="1739" y="4049"/>
                    <a:pt x="1834" y="3859"/>
                    <a:pt x="1953" y="3692"/>
                  </a:cubicBezTo>
                  <a:close/>
                  <a:moveTo>
                    <a:pt x="1382" y="1"/>
                  </a:moveTo>
                  <a:cubicBezTo>
                    <a:pt x="1215" y="1"/>
                    <a:pt x="1001" y="25"/>
                    <a:pt x="834" y="120"/>
                  </a:cubicBezTo>
                  <a:cubicBezTo>
                    <a:pt x="667" y="167"/>
                    <a:pt x="524" y="287"/>
                    <a:pt x="405" y="406"/>
                  </a:cubicBezTo>
                  <a:cubicBezTo>
                    <a:pt x="143" y="691"/>
                    <a:pt x="0" y="1049"/>
                    <a:pt x="0" y="1406"/>
                  </a:cubicBezTo>
                  <a:cubicBezTo>
                    <a:pt x="12" y="1394"/>
                    <a:pt x="21" y="1389"/>
                    <a:pt x="28" y="1389"/>
                  </a:cubicBezTo>
                  <a:cubicBezTo>
                    <a:pt x="48" y="1389"/>
                    <a:pt x="48" y="1430"/>
                    <a:pt x="48" y="1430"/>
                  </a:cubicBezTo>
                  <a:cubicBezTo>
                    <a:pt x="48" y="1930"/>
                    <a:pt x="310" y="2597"/>
                    <a:pt x="762" y="3430"/>
                  </a:cubicBezTo>
                  <a:lnTo>
                    <a:pt x="72" y="4454"/>
                  </a:lnTo>
                  <a:cubicBezTo>
                    <a:pt x="48" y="4525"/>
                    <a:pt x="48" y="4573"/>
                    <a:pt x="48" y="4668"/>
                  </a:cubicBezTo>
                  <a:lnTo>
                    <a:pt x="358" y="5383"/>
                  </a:lnTo>
                  <a:cubicBezTo>
                    <a:pt x="385" y="5464"/>
                    <a:pt x="465" y="5507"/>
                    <a:pt x="548" y="5507"/>
                  </a:cubicBezTo>
                  <a:cubicBezTo>
                    <a:pt x="610" y="5507"/>
                    <a:pt x="674" y="5482"/>
                    <a:pt x="715" y="5430"/>
                  </a:cubicBezTo>
                  <a:cubicBezTo>
                    <a:pt x="858" y="5240"/>
                    <a:pt x="1120" y="4907"/>
                    <a:pt x="1429" y="4502"/>
                  </a:cubicBezTo>
                  <a:cubicBezTo>
                    <a:pt x="1715" y="4930"/>
                    <a:pt x="1977" y="5264"/>
                    <a:pt x="2144" y="5430"/>
                  </a:cubicBezTo>
                  <a:cubicBezTo>
                    <a:pt x="2175" y="5482"/>
                    <a:pt x="2232" y="5507"/>
                    <a:pt x="2293" y="5507"/>
                  </a:cubicBezTo>
                  <a:cubicBezTo>
                    <a:pt x="2374" y="5507"/>
                    <a:pt x="2460" y="5464"/>
                    <a:pt x="2501" y="5383"/>
                  </a:cubicBezTo>
                  <a:lnTo>
                    <a:pt x="2787" y="4668"/>
                  </a:lnTo>
                  <a:cubicBezTo>
                    <a:pt x="2810" y="4621"/>
                    <a:pt x="2810" y="4525"/>
                    <a:pt x="2763" y="4454"/>
                  </a:cubicBezTo>
                  <a:lnTo>
                    <a:pt x="2072" y="3430"/>
                  </a:lnTo>
                  <a:cubicBezTo>
                    <a:pt x="2453" y="2739"/>
                    <a:pt x="2787" y="1977"/>
                    <a:pt x="2787" y="1430"/>
                  </a:cubicBezTo>
                  <a:lnTo>
                    <a:pt x="2787" y="1406"/>
                  </a:lnTo>
                  <a:cubicBezTo>
                    <a:pt x="2787" y="1049"/>
                    <a:pt x="2644" y="691"/>
                    <a:pt x="2382" y="406"/>
                  </a:cubicBezTo>
                  <a:cubicBezTo>
                    <a:pt x="2263" y="287"/>
                    <a:pt x="2096" y="215"/>
                    <a:pt x="1953" y="120"/>
                  </a:cubicBezTo>
                  <a:cubicBezTo>
                    <a:pt x="1786" y="25"/>
                    <a:pt x="1596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7288072" y="1688733"/>
              <a:ext cx="274566" cy="361893"/>
            </a:xfrm>
            <a:custGeom>
              <a:avLst/>
              <a:gdLst/>
              <a:ahLst/>
              <a:cxnLst/>
              <a:rect l="l" t="t" r="r" b="b"/>
              <a:pathLst>
                <a:path w="7788" h="10265" extrusionOk="0">
                  <a:moveTo>
                    <a:pt x="2668" y="310"/>
                  </a:moveTo>
                  <a:cubicBezTo>
                    <a:pt x="2739" y="310"/>
                    <a:pt x="2810" y="358"/>
                    <a:pt x="2810" y="453"/>
                  </a:cubicBezTo>
                  <a:lnTo>
                    <a:pt x="2810" y="1430"/>
                  </a:lnTo>
                  <a:cubicBezTo>
                    <a:pt x="2810" y="1525"/>
                    <a:pt x="2739" y="1573"/>
                    <a:pt x="2668" y="1573"/>
                  </a:cubicBezTo>
                  <a:lnTo>
                    <a:pt x="1882" y="1573"/>
                  </a:lnTo>
                  <a:cubicBezTo>
                    <a:pt x="1786" y="1573"/>
                    <a:pt x="1739" y="1525"/>
                    <a:pt x="1739" y="1430"/>
                  </a:cubicBezTo>
                  <a:lnTo>
                    <a:pt x="1739" y="453"/>
                  </a:lnTo>
                  <a:cubicBezTo>
                    <a:pt x="1739" y="382"/>
                    <a:pt x="1786" y="310"/>
                    <a:pt x="1882" y="310"/>
                  </a:cubicBezTo>
                  <a:close/>
                  <a:moveTo>
                    <a:pt x="5954" y="310"/>
                  </a:moveTo>
                  <a:cubicBezTo>
                    <a:pt x="6049" y="310"/>
                    <a:pt x="6121" y="358"/>
                    <a:pt x="6121" y="453"/>
                  </a:cubicBezTo>
                  <a:lnTo>
                    <a:pt x="6121" y="1430"/>
                  </a:lnTo>
                  <a:cubicBezTo>
                    <a:pt x="6121" y="1525"/>
                    <a:pt x="6049" y="1573"/>
                    <a:pt x="5954" y="1573"/>
                  </a:cubicBezTo>
                  <a:lnTo>
                    <a:pt x="5192" y="1573"/>
                  </a:lnTo>
                  <a:cubicBezTo>
                    <a:pt x="5097" y="1573"/>
                    <a:pt x="5049" y="1525"/>
                    <a:pt x="5049" y="1430"/>
                  </a:cubicBezTo>
                  <a:lnTo>
                    <a:pt x="5049" y="453"/>
                  </a:lnTo>
                  <a:cubicBezTo>
                    <a:pt x="5049" y="382"/>
                    <a:pt x="5097" y="310"/>
                    <a:pt x="5192" y="310"/>
                  </a:cubicBezTo>
                  <a:close/>
                  <a:moveTo>
                    <a:pt x="7026" y="930"/>
                  </a:moveTo>
                  <a:cubicBezTo>
                    <a:pt x="7264" y="930"/>
                    <a:pt x="7478" y="1144"/>
                    <a:pt x="7478" y="1382"/>
                  </a:cubicBezTo>
                  <a:lnTo>
                    <a:pt x="7478" y="2216"/>
                  </a:lnTo>
                  <a:lnTo>
                    <a:pt x="405" y="2216"/>
                  </a:lnTo>
                  <a:lnTo>
                    <a:pt x="405" y="1382"/>
                  </a:lnTo>
                  <a:lnTo>
                    <a:pt x="358" y="1382"/>
                  </a:lnTo>
                  <a:cubicBezTo>
                    <a:pt x="358" y="1144"/>
                    <a:pt x="572" y="930"/>
                    <a:pt x="810" y="930"/>
                  </a:cubicBezTo>
                  <a:lnTo>
                    <a:pt x="1429" y="930"/>
                  </a:lnTo>
                  <a:lnTo>
                    <a:pt x="1429" y="1454"/>
                  </a:lnTo>
                  <a:cubicBezTo>
                    <a:pt x="1429" y="1692"/>
                    <a:pt x="1643" y="1906"/>
                    <a:pt x="1882" y="1906"/>
                  </a:cubicBezTo>
                  <a:lnTo>
                    <a:pt x="2668" y="1906"/>
                  </a:lnTo>
                  <a:cubicBezTo>
                    <a:pt x="2906" y="1906"/>
                    <a:pt x="3096" y="1692"/>
                    <a:pt x="3096" y="1454"/>
                  </a:cubicBezTo>
                  <a:lnTo>
                    <a:pt x="3096" y="930"/>
                  </a:lnTo>
                  <a:lnTo>
                    <a:pt x="4739" y="930"/>
                  </a:lnTo>
                  <a:lnTo>
                    <a:pt x="4739" y="1454"/>
                  </a:lnTo>
                  <a:cubicBezTo>
                    <a:pt x="4739" y="1692"/>
                    <a:pt x="4954" y="1906"/>
                    <a:pt x="5192" y="1906"/>
                  </a:cubicBezTo>
                  <a:lnTo>
                    <a:pt x="5954" y="1906"/>
                  </a:lnTo>
                  <a:cubicBezTo>
                    <a:pt x="6192" y="1906"/>
                    <a:pt x="6406" y="1692"/>
                    <a:pt x="6406" y="1454"/>
                  </a:cubicBezTo>
                  <a:lnTo>
                    <a:pt x="6406" y="930"/>
                  </a:lnTo>
                  <a:close/>
                  <a:moveTo>
                    <a:pt x="6859" y="2501"/>
                  </a:moveTo>
                  <a:lnTo>
                    <a:pt x="6859" y="8788"/>
                  </a:lnTo>
                  <a:lnTo>
                    <a:pt x="6406" y="8788"/>
                  </a:lnTo>
                  <a:cubicBezTo>
                    <a:pt x="6311" y="8788"/>
                    <a:pt x="6264" y="8836"/>
                    <a:pt x="6264" y="8907"/>
                  </a:cubicBezTo>
                  <a:cubicBezTo>
                    <a:pt x="6264" y="9003"/>
                    <a:pt x="6311" y="9074"/>
                    <a:pt x="6406" y="9074"/>
                  </a:cubicBezTo>
                  <a:lnTo>
                    <a:pt x="6883" y="9074"/>
                  </a:lnTo>
                  <a:lnTo>
                    <a:pt x="6883" y="9384"/>
                  </a:lnTo>
                  <a:lnTo>
                    <a:pt x="1001" y="9384"/>
                  </a:lnTo>
                  <a:lnTo>
                    <a:pt x="1001" y="9074"/>
                  </a:lnTo>
                  <a:lnTo>
                    <a:pt x="5692" y="9074"/>
                  </a:lnTo>
                  <a:cubicBezTo>
                    <a:pt x="5787" y="9074"/>
                    <a:pt x="5835" y="9026"/>
                    <a:pt x="5835" y="8955"/>
                  </a:cubicBezTo>
                  <a:cubicBezTo>
                    <a:pt x="5835" y="8860"/>
                    <a:pt x="5787" y="8788"/>
                    <a:pt x="5692" y="8788"/>
                  </a:cubicBezTo>
                  <a:lnTo>
                    <a:pt x="953" y="8788"/>
                  </a:lnTo>
                  <a:lnTo>
                    <a:pt x="953" y="2501"/>
                  </a:lnTo>
                  <a:close/>
                  <a:moveTo>
                    <a:pt x="1858" y="1"/>
                  </a:moveTo>
                  <a:cubicBezTo>
                    <a:pt x="1620" y="1"/>
                    <a:pt x="1405" y="215"/>
                    <a:pt x="1405" y="453"/>
                  </a:cubicBezTo>
                  <a:lnTo>
                    <a:pt x="1405" y="596"/>
                  </a:lnTo>
                  <a:lnTo>
                    <a:pt x="215" y="596"/>
                  </a:lnTo>
                  <a:cubicBezTo>
                    <a:pt x="119" y="596"/>
                    <a:pt x="72" y="644"/>
                    <a:pt x="72" y="739"/>
                  </a:cubicBezTo>
                  <a:lnTo>
                    <a:pt x="72" y="3621"/>
                  </a:lnTo>
                  <a:lnTo>
                    <a:pt x="72" y="3668"/>
                  </a:lnTo>
                  <a:cubicBezTo>
                    <a:pt x="113" y="3718"/>
                    <a:pt x="161" y="3739"/>
                    <a:pt x="205" y="3739"/>
                  </a:cubicBezTo>
                  <a:cubicBezTo>
                    <a:pt x="287" y="3739"/>
                    <a:pt x="358" y="3666"/>
                    <a:pt x="358" y="3573"/>
                  </a:cubicBezTo>
                  <a:lnTo>
                    <a:pt x="358" y="2478"/>
                  </a:lnTo>
                  <a:lnTo>
                    <a:pt x="667" y="2478"/>
                  </a:lnTo>
                  <a:lnTo>
                    <a:pt x="667" y="9408"/>
                  </a:lnTo>
                  <a:cubicBezTo>
                    <a:pt x="667" y="9550"/>
                    <a:pt x="786" y="9646"/>
                    <a:pt x="905" y="9646"/>
                  </a:cubicBezTo>
                  <a:lnTo>
                    <a:pt x="6883" y="9646"/>
                  </a:lnTo>
                  <a:cubicBezTo>
                    <a:pt x="7026" y="9646"/>
                    <a:pt x="7121" y="9527"/>
                    <a:pt x="7121" y="9408"/>
                  </a:cubicBezTo>
                  <a:lnTo>
                    <a:pt x="7121" y="2478"/>
                  </a:lnTo>
                  <a:lnTo>
                    <a:pt x="7430" y="2478"/>
                  </a:lnTo>
                  <a:lnTo>
                    <a:pt x="7430" y="9527"/>
                  </a:lnTo>
                  <a:cubicBezTo>
                    <a:pt x="7430" y="9765"/>
                    <a:pt x="7216" y="9979"/>
                    <a:pt x="6978" y="9979"/>
                  </a:cubicBezTo>
                  <a:lnTo>
                    <a:pt x="477" y="9979"/>
                  </a:lnTo>
                  <a:cubicBezTo>
                    <a:pt x="405" y="9979"/>
                    <a:pt x="334" y="9908"/>
                    <a:pt x="334" y="9812"/>
                  </a:cubicBezTo>
                  <a:lnTo>
                    <a:pt x="334" y="4216"/>
                  </a:lnTo>
                  <a:cubicBezTo>
                    <a:pt x="334" y="4192"/>
                    <a:pt x="334" y="4192"/>
                    <a:pt x="310" y="4192"/>
                  </a:cubicBezTo>
                  <a:cubicBezTo>
                    <a:pt x="271" y="4154"/>
                    <a:pt x="225" y="4137"/>
                    <a:pt x="180" y="4137"/>
                  </a:cubicBezTo>
                  <a:cubicBezTo>
                    <a:pt x="87" y="4137"/>
                    <a:pt x="0" y="4207"/>
                    <a:pt x="0" y="4287"/>
                  </a:cubicBezTo>
                  <a:lnTo>
                    <a:pt x="0" y="9527"/>
                  </a:lnTo>
                  <a:cubicBezTo>
                    <a:pt x="0" y="9931"/>
                    <a:pt x="334" y="10265"/>
                    <a:pt x="762" y="10265"/>
                  </a:cubicBezTo>
                  <a:lnTo>
                    <a:pt x="6930" y="10265"/>
                  </a:lnTo>
                  <a:cubicBezTo>
                    <a:pt x="7359" y="10265"/>
                    <a:pt x="7692" y="9931"/>
                    <a:pt x="7692" y="9527"/>
                  </a:cubicBezTo>
                  <a:lnTo>
                    <a:pt x="7692" y="1334"/>
                  </a:lnTo>
                  <a:cubicBezTo>
                    <a:pt x="7788" y="953"/>
                    <a:pt x="7430" y="596"/>
                    <a:pt x="7002" y="596"/>
                  </a:cubicBezTo>
                  <a:lnTo>
                    <a:pt x="6383" y="596"/>
                  </a:lnTo>
                  <a:lnTo>
                    <a:pt x="6383" y="453"/>
                  </a:lnTo>
                  <a:cubicBezTo>
                    <a:pt x="6383" y="215"/>
                    <a:pt x="6168" y="1"/>
                    <a:pt x="5930" y="1"/>
                  </a:cubicBezTo>
                  <a:lnTo>
                    <a:pt x="5144" y="1"/>
                  </a:lnTo>
                  <a:cubicBezTo>
                    <a:pt x="4930" y="1"/>
                    <a:pt x="4716" y="215"/>
                    <a:pt x="4716" y="453"/>
                  </a:cubicBezTo>
                  <a:lnTo>
                    <a:pt x="4716" y="596"/>
                  </a:lnTo>
                  <a:lnTo>
                    <a:pt x="3072" y="596"/>
                  </a:lnTo>
                  <a:lnTo>
                    <a:pt x="3072" y="453"/>
                  </a:lnTo>
                  <a:cubicBezTo>
                    <a:pt x="3072" y="215"/>
                    <a:pt x="2858" y="1"/>
                    <a:pt x="2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3"/>
          <p:cNvSpPr/>
          <p:nvPr/>
        </p:nvSpPr>
        <p:spPr>
          <a:xfrm>
            <a:off x="8132525" y="1977225"/>
            <a:ext cx="165675" cy="165675"/>
          </a:xfrm>
          <a:custGeom>
            <a:avLst/>
            <a:gdLst/>
            <a:ahLst/>
            <a:cxnLst/>
            <a:rect l="l" t="t" r="r" b="b"/>
            <a:pathLst>
              <a:path w="6627" h="6627" fill="none" extrusionOk="0">
                <a:moveTo>
                  <a:pt x="3314" y="6626"/>
                </a:moveTo>
                <a:lnTo>
                  <a:pt x="3314" y="6626"/>
                </a:lnTo>
                <a:cubicBezTo>
                  <a:pt x="3314" y="4803"/>
                  <a:pt x="1824" y="3313"/>
                  <a:pt x="0" y="3313"/>
                </a:cubicBezTo>
                <a:lnTo>
                  <a:pt x="0" y="3313"/>
                </a:lnTo>
                <a:cubicBezTo>
                  <a:pt x="1824" y="3313"/>
                  <a:pt x="3314" y="1824"/>
                  <a:pt x="3314" y="0"/>
                </a:cubicBezTo>
                <a:lnTo>
                  <a:pt x="3314" y="0"/>
                </a:lnTo>
                <a:cubicBezTo>
                  <a:pt x="3314" y="1824"/>
                  <a:pt x="4803" y="3313"/>
                  <a:pt x="6627" y="3313"/>
                </a:cubicBezTo>
                <a:lnTo>
                  <a:pt x="6627" y="3313"/>
                </a:lnTo>
                <a:cubicBezTo>
                  <a:pt x="4742" y="3313"/>
                  <a:pt x="3314" y="4803"/>
                  <a:pt x="3314" y="6626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"/>
          <p:cNvSpPr/>
          <p:nvPr/>
        </p:nvSpPr>
        <p:spPr>
          <a:xfrm>
            <a:off x="8314900" y="2257600"/>
            <a:ext cx="114000" cy="114025"/>
          </a:xfrm>
          <a:custGeom>
            <a:avLst/>
            <a:gdLst/>
            <a:ahLst/>
            <a:cxnLst/>
            <a:rect l="l" t="t" r="r" b="b"/>
            <a:pathLst>
              <a:path w="4560" h="4561" fill="none" extrusionOk="0">
                <a:moveTo>
                  <a:pt x="2280" y="4560"/>
                </a:moveTo>
                <a:lnTo>
                  <a:pt x="2280" y="4560"/>
                </a:lnTo>
                <a:cubicBezTo>
                  <a:pt x="2280" y="3314"/>
                  <a:pt x="1247" y="2281"/>
                  <a:pt x="0" y="2281"/>
                </a:cubicBezTo>
                <a:lnTo>
                  <a:pt x="0" y="2281"/>
                </a:lnTo>
                <a:cubicBezTo>
                  <a:pt x="1247" y="2281"/>
                  <a:pt x="2280" y="1247"/>
                  <a:pt x="2280" y="1"/>
                </a:cubicBezTo>
                <a:lnTo>
                  <a:pt x="2280" y="1"/>
                </a:lnTo>
                <a:cubicBezTo>
                  <a:pt x="2280" y="1247"/>
                  <a:pt x="3314" y="2281"/>
                  <a:pt x="4560" y="2281"/>
                </a:cubicBezTo>
                <a:lnTo>
                  <a:pt x="4560" y="2281"/>
                </a:lnTo>
                <a:cubicBezTo>
                  <a:pt x="3314" y="2281"/>
                  <a:pt x="2280" y="3314"/>
                  <a:pt x="2280" y="456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"/>
          <p:cNvSpPr/>
          <p:nvPr/>
        </p:nvSpPr>
        <p:spPr>
          <a:xfrm>
            <a:off x="7447275" y="477988"/>
            <a:ext cx="114000" cy="114025"/>
          </a:xfrm>
          <a:custGeom>
            <a:avLst/>
            <a:gdLst/>
            <a:ahLst/>
            <a:cxnLst/>
            <a:rect l="l" t="t" r="r" b="b"/>
            <a:pathLst>
              <a:path w="4560" h="4561" fill="none" extrusionOk="0">
                <a:moveTo>
                  <a:pt x="2280" y="4560"/>
                </a:moveTo>
                <a:lnTo>
                  <a:pt x="2280" y="4560"/>
                </a:lnTo>
                <a:cubicBezTo>
                  <a:pt x="2280" y="3284"/>
                  <a:pt x="1246" y="2281"/>
                  <a:pt x="0" y="2281"/>
                </a:cubicBezTo>
                <a:lnTo>
                  <a:pt x="0" y="2281"/>
                </a:lnTo>
                <a:cubicBezTo>
                  <a:pt x="1246" y="2281"/>
                  <a:pt x="2280" y="1247"/>
                  <a:pt x="2280" y="1"/>
                </a:cubicBezTo>
                <a:lnTo>
                  <a:pt x="2280" y="1"/>
                </a:lnTo>
                <a:cubicBezTo>
                  <a:pt x="2280" y="1247"/>
                  <a:pt x="3313" y="2281"/>
                  <a:pt x="4560" y="2281"/>
                </a:cubicBezTo>
                <a:lnTo>
                  <a:pt x="4560" y="2281"/>
                </a:lnTo>
                <a:cubicBezTo>
                  <a:pt x="3313" y="2281"/>
                  <a:pt x="2280" y="3284"/>
                  <a:pt x="2280" y="456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1720763" y="3613538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6" y="4013"/>
                </a:moveTo>
                <a:lnTo>
                  <a:pt x="2006" y="4013"/>
                </a:lnTo>
                <a:cubicBezTo>
                  <a:pt x="2006" y="2919"/>
                  <a:pt x="1094" y="2007"/>
                  <a:pt x="0" y="2007"/>
                </a:cubicBezTo>
                <a:lnTo>
                  <a:pt x="0" y="2007"/>
                </a:lnTo>
                <a:cubicBezTo>
                  <a:pt x="1094" y="2007"/>
                  <a:pt x="2006" y="1095"/>
                  <a:pt x="2006" y="1"/>
                </a:cubicBezTo>
                <a:lnTo>
                  <a:pt x="2006" y="1"/>
                </a:lnTo>
                <a:cubicBezTo>
                  <a:pt x="2006" y="1095"/>
                  <a:pt x="2918" y="2007"/>
                  <a:pt x="4012" y="2007"/>
                </a:cubicBezTo>
                <a:lnTo>
                  <a:pt x="4012" y="2007"/>
                </a:lnTo>
                <a:cubicBezTo>
                  <a:pt x="2918" y="2007"/>
                  <a:pt x="2006" y="2919"/>
                  <a:pt x="2006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6379938" y="166437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6" y="4013"/>
                </a:moveTo>
                <a:lnTo>
                  <a:pt x="2006" y="4013"/>
                </a:lnTo>
                <a:cubicBezTo>
                  <a:pt x="2006" y="2919"/>
                  <a:pt x="1094" y="2007"/>
                  <a:pt x="0" y="2007"/>
                </a:cubicBezTo>
                <a:lnTo>
                  <a:pt x="0" y="2007"/>
                </a:lnTo>
                <a:cubicBezTo>
                  <a:pt x="1094" y="2007"/>
                  <a:pt x="2006" y="1095"/>
                  <a:pt x="2006" y="1"/>
                </a:cubicBezTo>
                <a:lnTo>
                  <a:pt x="2006" y="1"/>
                </a:lnTo>
                <a:cubicBezTo>
                  <a:pt x="2006" y="1095"/>
                  <a:pt x="2918" y="2007"/>
                  <a:pt x="4012" y="2007"/>
                </a:cubicBezTo>
                <a:lnTo>
                  <a:pt x="4012" y="2007"/>
                </a:lnTo>
                <a:cubicBezTo>
                  <a:pt x="2918" y="2007"/>
                  <a:pt x="2006" y="2919"/>
                  <a:pt x="2006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"/>
          <p:cNvSpPr/>
          <p:nvPr/>
        </p:nvSpPr>
        <p:spPr>
          <a:xfrm>
            <a:off x="2822500" y="154400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lnTo>
                  <a:pt x="2007" y="4013"/>
                </a:lnTo>
                <a:cubicBezTo>
                  <a:pt x="2007" y="2919"/>
                  <a:pt x="1095" y="2007"/>
                  <a:pt x="1" y="2007"/>
                </a:cubicBezTo>
                <a:lnTo>
                  <a:pt x="1" y="2007"/>
                </a:lnTo>
                <a:cubicBezTo>
                  <a:pt x="1095" y="2007"/>
                  <a:pt x="2007" y="1095"/>
                  <a:pt x="2007" y="1"/>
                </a:cubicBezTo>
                <a:lnTo>
                  <a:pt x="2007" y="1"/>
                </a:lnTo>
                <a:cubicBezTo>
                  <a:pt x="2007" y="1095"/>
                  <a:pt x="2919" y="2007"/>
                  <a:pt x="4013" y="2007"/>
                </a:cubicBezTo>
                <a:lnTo>
                  <a:pt x="4013" y="2007"/>
                </a:lnTo>
                <a:cubicBezTo>
                  <a:pt x="2919" y="2007"/>
                  <a:pt x="2007" y="2888"/>
                  <a:pt x="2007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"/>
          <p:cNvSpPr/>
          <p:nvPr/>
        </p:nvSpPr>
        <p:spPr>
          <a:xfrm flipH="1">
            <a:off x="544175" y="1551125"/>
            <a:ext cx="100325" cy="101100"/>
          </a:xfrm>
          <a:custGeom>
            <a:avLst/>
            <a:gdLst/>
            <a:ahLst/>
            <a:cxnLst/>
            <a:rect l="l" t="t" r="r" b="b"/>
            <a:pathLst>
              <a:path w="4013" h="4044" fill="none" extrusionOk="0">
                <a:moveTo>
                  <a:pt x="2007" y="4044"/>
                </a:moveTo>
                <a:lnTo>
                  <a:pt x="2007" y="4044"/>
                </a:lnTo>
                <a:cubicBezTo>
                  <a:pt x="2007" y="2949"/>
                  <a:pt x="1095" y="2037"/>
                  <a:pt x="1" y="2037"/>
                </a:cubicBezTo>
                <a:lnTo>
                  <a:pt x="1" y="2037"/>
                </a:lnTo>
                <a:cubicBezTo>
                  <a:pt x="1095" y="2037"/>
                  <a:pt x="2007" y="1126"/>
                  <a:pt x="2007" y="1"/>
                </a:cubicBezTo>
                <a:lnTo>
                  <a:pt x="2007" y="1"/>
                </a:lnTo>
                <a:cubicBezTo>
                  <a:pt x="2007" y="1095"/>
                  <a:pt x="2919" y="2037"/>
                  <a:pt x="4013" y="2037"/>
                </a:cubicBezTo>
                <a:lnTo>
                  <a:pt x="4013" y="2037"/>
                </a:lnTo>
                <a:cubicBezTo>
                  <a:pt x="2919" y="2037"/>
                  <a:pt x="2007" y="2889"/>
                  <a:pt x="2007" y="4044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"/>
          <p:cNvSpPr/>
          <p:nvPr/>
        </p:nvSpPr>
        <p:spPr>
          <a:xfrm rot="10800000" flipH="1">
            <a:off x="3162451" y="1551128"/>
            <a:ext cx="428471" cy="428471"/>
          </a:xfrm>
          <a:custGeom>
            <a:avLst/>
            <a:gdLst/>
            <a:ahLst/>
            <a:cxnLst/>
            <a:rect l="l" t="t" r="r" b="b"/>
            <a:pathLst>
              <a:path w="54409" h="54409" extrusionOk="0">
                <a:moveTo>
                  <a:pt x="19089" y="0"/>
                </a:moveTo>
                <a:lnTo>
                  <a:pt x="19089" y="19089"/>
                </a:lnTo>
                <a:lnTo>
                  <a:pt x="0" y="19089"/>
                </a:lnTo>
                <a:lnTo>
                  <a:pt x="0" y="35350"/>
                </a:lnTo>
                <a:lnTo>
                  <a:pt x="19089" y="35350"/>
                </a:lnTo>
                <a:lnTo>
                  <a:pt x="19089" y="54408"/>
                </a:lnTo>
                <a:lnTo>
                  <a:pt x="35351" y="54408"/>
                </a:lnTo>
                <a:lnTo>
                  <a:pt x="35351" y="35350"/>
                </a:lnTo>
                <a:lnTo>
                  <a:pt x="54409" y="35350"/>
                </a:lnTo>
                <a:lnTo>
                  <a:pt x="54409" y="19089"/>
                </a:lnTo>
                <a:lnTo>
                  <a:pt x="35351" y="19089"/>
                </a:lnTo>
                <a:lnTo>
                  <a:pt x="35351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26"/>
          <p:cNvSpPr/>
          <p:nvPr/>
        </p:nvSpPr>
        <p:spPr>
          <a:xfrm flipH="1">
            <a:off x="7669977" y="1465000"/>
            <a:ext cx="1154423" cy="1154423"/>
          </a:xfrm>
          <a:custGeom>
            <a:avLst/>
            <a:gdLst/>
            <a:ahLst/>
            <a:cxnLst/>
            <a:rect l="l" t="t" r="r" b="b"/>
            <a:pathLst>
              <a:path w="54409" h="54409" extrusionOk="0">
                <a:moveTo>
                  <a:pt x="19089" y="0"/>
                </a:moveTo>
                <a:lnTo>
                  <a:pt x="19089" y="19089"/>
                </a:lnTo>
                <a:lnTo>
                  <a:pt x="0" y="19089"/>
                </a:lnTo>
                <a:lnTo>
                  <a:pt x="0" y="35350"/>
                </a:lnTo>
                <a:lnTo>
                  <a:pt x="19089" y="35350"/>
                </a:lnTo>
                <a:lnTo>
                  <a:pt x="19089" y="54408"/>
                </a:lnTo>
                <a:lnTo>
                  <a:pt x="35351" y="54408"/>
                </a:lnTo>
                <a:lnTo>
                  <a:pt x="35351" y="35350"/>
                </a:lnTo>
                <a:lnTo>
                  <a:pt x="54409" y="35350"/>
                </a:lnTo>
                <a:lnTo>
                  <a:pt x="54409" y="19089"/>
                </a:lnTo>
                <a:lnTo>
                  <a:pt x="35351" y="19089"/>
                </a:lnTo>
                <a:lnTo>
                  <a:pt x="35351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26"/>
          <p:cNvSpPr/>
          <p:nvPr/>
        </p:nvSpPr>
        <p:spPr>
          <a:xfrm flipH="1">
            <a:off x="-1575" y="4141426"/>
            <a:ext cx="1011600" cy="101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26"/>
          <p:cNvSpPr/>
          <p:nvPr/>
        </p:nvSpPr>
        <p:spPr>
          <a:xfrm rot="10800000">
            <a:off x="8424000" y="4427176"/>
            <a:ext cx="722400" cy="72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26"/>
          <p:cNvSpPr/>
          <p:nvPr/>
        </p:nvSpPr>
        <p:spPr>
          <a:xfrm flipH="1">
            <a:off x="599225" y="581400"/>
            <a:ext cx="885300" cy="885300"/>
          </a:xfrm>
          <a:custGeom>
            <a:avLst/>
            <a:gdLst/>
            <a:ahLst/>
            <a:cxnLst/>
            <a:rect l="l" t="t" r="r" b="b"/>
            <a:pathLst>
              <a:path w="35412" h="35412" extrusionOk="0">
                <a:moveTo>
                  <a:pt x="12402" y="0"/>
                </a:moveTo>
                <a:lnTo>
                  <a:pt x="12402" y="12402"/>
                </a:lnTo>
                <a:lnTo>
                  <a:pt x="0" y="12402"/>
                </a:lnTo>
                <a:lnTo>
                  <a:pt x="0" y="22979"/>
                </a:lnTo>
                <a:lnTo>
                  <a:pt x="12402" y="22979"/>
                </a:lnTo>
                <a:lnTo>
                  <a:pt x="12402" y="35411"/>
                </a:lnTo>
                <a:lnTo>
                  <a:pt x="22979" y="35411"/>
                </a:lnTo>
                <a:lnTo>
                  <a:pt x="22979" y="22979"/>
                </a:lnTo>
                <a:lnTo>
                  <a:pt x="35411" y="22979"/>
                </a:lnTo>
                <a:lnTo>
                  <a:pt x="35411" y="12402"/>
                </a:lnTo>
                <a:lnTo>
                  <a:pt x="22979" y="12402"/>
                </a:lnTo>
                <a:lnTo>
                  <a:pt x="22979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26"/>
          <p:cNvSpPr/>
          <p:nvPr/>
        </p:nvSpPr>
        <p:spPr>
          <a:xfrm flipH="1">
            <a:off x="3489475" y="247763"/>
            <a:ext cx="574500" cy="574500"/>
          </a:xfrm>
          <a:custGeom>
            <a:avLst/>
            <a:gdLst/>
            <a:ahLst/>
            <a:cxnLst/>
            <a:rect l="l" t="t" r="r" b="b"/>
            <a:pathLst>
              <a:path w="22980" h="22980" extrusionOk="0">
                <a:moveTo>
                  <a:pt x="8055" y="1"/>
                </a:moveTo>
                <a:lnTo>
                  <a:pt x="8055" y="8055"/>
                </a:lnTo>
                <a:lnTo>
                  <a:pt x="0" y="8055"/>
                </a:lnTo>
                <a:lnTo>
                  <a:pt x="0" y="14925"/>
                </a:lnTo>
                <a:lnTo>
                  <a:pt x="8055" y="14925"/>
                </a:lnTo>
                <a:lnTo>
                  <a:pt x="8055" y="22980"/>
                </a:lnTo>
                <a:lnTo>
                  <a:pt x="14925" y="22980"/>
                </a:lnTo>
                <a:lnTo>
                  <a:pt x="14925" y="14925"/>
                </a:lnTo>
                <a:lnTo>
                  <a:pt x="22980" y="14925"/>
                </a:lnTo>
                <a:lnTo>
                  <a:pt x="22980" y="8055"/>
                </a:lnTo>
                <a:lnTo>
                  <a:pt x="14925" y="8055"/>
                </a:lnTo>
                <a:lnTo>
                  <a:pt x="14925" y="1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26"/>
          <p:cNvSpPr/>
          <p:nvPr/>
        </p:nvSpPr>
        <p:spPr>
          <a:xfrm flipH="1">
            <a:off x="1625500" y="3316275"/>
            <a:ext cx="574500" cy="576025"/>
          </a:xfrm>
          <a:custGeom>
            <a:avLst/>
            <a:gdLst/>
            <a:ahLst/>
            <a:cxnLst/>
            <a:rect l="l" t="t" r="r" b="b"/>
            <a:pathLst>
              <a:path w="22980" h="23041" extrusionOk="0">
                <a:moveTo>
                  <a:pt x="8055" y="0"/>
                </a:moveTo>
                <a:lnTo>
                  <a:pt x="8055" y="8116"/>
                </a:lnTo>
                <a:lnTo>
                  <a:pt x="1" y="8116"/>
                </a:lnTo>
                <a:lnTo>
                  <a:pt x="1" y="14955"/>
                </a:lnTo>
                <a:lnTo>
                  <a:pt x="8055" y="14955"/>
                </a:lnTo>
                <a:lnTo>
                  <a:pt x="8055" y="23040"/>
                </a:lnTo>
                <a:lnTo>
                  <a:pt x="14925" y="23040"/>
                </a:lnTo>
                <a:lnTo>
                  <a:pt x="14925" y="14955"/>
                </a:lnTo>
                <a:lnTo>
                  <a:pt x="22980" y="14955"/>
                </a:lnTo>
                <a:lnTo>
                  <a:pt x="22980" y="8116"/>
                </a:lnTo>
                <a:lnTo>
                  <a:pt x="14925" y="8116"/>
                </a:lnTo>
                <a:lnTo>
                  <a:pt x="14925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26"/>
          <p:cNvSpPr/>
          <p:nvPr/>
        </p:nvSpPr>
        <p:spPr>
          <a:xfrm flipH="1">
            <a:off x="4957550" y="4444075"/>
            <a:ext cx="574500" cy="575250"/>
          </a:xfrm>
          <a:custGeom>
            <a:avLst/>
            <a:gdLst/>
            <a:ahLst/>
            <a:cxnLst/>
            <a:rect l="l" t="t" r="r" b="b"/>
            <a:pathLst>
              <a:path w="22980" h="23010" extrusionOk="0">
                <a:moveTo>
                  <a:pt x="8055" y="0"/>
                </a:moveTo>
                <a:lnTo>
                  <a:pt x="8055" y="8055"/>
                </a:lnTo>
                <a:lnTo>
                  <a:pt x="0" y="8055"/>
                </a:lnTo>
                <a:lnTo>
                  <a:pt x="0" y="14955"/>
                </a:lnTo>
                <a:lnTo>
                  <a:pt x="8055" y="14955"/>
                </a:lnTo>
                <a:lnTo>
                  <a:pt x="8055" y="23010"/>
                </a:lnTo>
                <a:lnTo>
                  <a:pt x="14924" y="23010"/>
                </a:lnTo>
                <a:lnTo>
                  <a:pt x="14924" y="14955"/>
                </a:lnTo>
                <a:lnTo>
                  <a:pt x="22979" y="14955"/>
                </a:lnTo>
                <a:lnTo>
                  <a:pt x="22979" y="8055"/>
                </a:lnTo>
                <a:lnTo>
                  <a:pt x="14924" y="8055"/>
                </a:lnTo>
                <a:lnTo>
                  <a:pt x="14924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26"/>
          <p:cNvSpPr/>
          <p:nvPr/>
        </p:nvSpPr>
        <p:spPr>
          <a:xfrm flipH="1">
            <a:off x="305663" y="1510500"/>
            <a:ext cx="165675" cy="165675"/>
          </a:xfrm>
          <a:custGeom>
            <a:avLst/>
            <a:gdLst/>
            <a:ahLst/>
            <a:cxnLst/>
            <a:rect l="l" t="t" r="r" b="b"/>
            <a:pathLst>
              <a:path w="6627" h="6627" fill="none" extrusionOk="0">
                <a:moveTo>
                  <a:pt x="3314" y="6626"/>
                </a:moveTo>
                <a:lnTo>
                  <a:pt x="3314" y="6626"/>
                </a:lnTo>
                <a:cubicBezTo>
                  <a:pt x="3314" y="4803"/>
                  <a:pt x="1824" y="3313"/>
                  <a:pt x="0" y="3313"/>
                </a:cubicBezTo>
                <a:lnTo>
                  <a:pt x="0" y="3313"/>
                </a:lnTo>
                <a:cubicBezTo>
                  <a:pt x="1824" y="3313"/>
                  <a:pt x="3314" y="1824"/>
                  <a:pt x="3314" y="0"/>
                </a:cubicBezTo>
                <a:lnTo>
                  <a:pt x="3314" y="0"/>
                </a:lnTo>
                <a:cubicBezTo>
                  <a:pt x="3314" y="1824"/>
                  <a:pt x="4803" y="3313"/>
                  <a:pt x="6627" y="3313"/>
                </a:cubicBezTo>
                <a:lnTo>
                  <a:pt x="6627" y="3313"/>
                </a:lnTo>
                <a:cubicBezTo>
                  <a:pt x="4742" y="3313"/>
                  <a:pt x="3314" y="4803"/>
                  <a:pt x="3314" y="6626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6"/>
          <p:cNvSpPr/>
          <p:nvPr/>
        </p:nvSpPr>
        <p:spPr>
          <a:xfrm>
            <a:off x="7279713" y="325588"/>
            <a:ext cx="114000" cy="114025"/>
          </a:xfrm>
          <a:custGeom>
            <a:avLst/>
            <a:gdLst/>
            <a:ahLst/>
            <a:cxnLst/>
            <a:rect l="l" t="t" r="r" b="b"/>
            <a:pathLst>
              <a:path w="4560" h="4561" fill="none" extrusionOk="0">
                <a:moveTo>
                  <a:pt x="2280" y="4560"/>
                </a:moveTo>
                <a:lnTo>
                  <a:pt x="2280" y="4560"/>
                </a:lnTo>
                <a:cubicBezTo>
                  <a:pt x="2280" y="3284"/>
                  <a:pt x="1246" y="2281"/>
                  <a:pt x="0" y="2281"/>
                </a:cubicBezTo>
                <a:lnTo>
                  <a:pt x="0" y="2281"/>
                </a:lnTo>
                <a:cubicBezTo>
                  <a:pt x="1246" y="2281"/>
                  <a:pt x="2280" y="1247"/>
                  <a:pt x="2280" y="1"/>
                </a:cubicBezTo>
                <a:lnTo>
                  <a:pt x="2280" y="1"/>
                </a:lnTo>
                <a:cubicBezTo>
                  <a:pt x="2280" y="1247"/>
                  <a:pt x="3313" y="2281"/>
                  <a:pt x="4560" y="2281"/>
                </a:cubicBezTo>
                <a:lnTo>
                  <a:pt x="4560" y="2281"/>
                </a:lnTo>
                <a:cubicBezTo>
                  <a:pt x="3313" y="2281"/>
                  <a:pt x="2280" y="3284"/>
                  <a:pt x="2280" y="456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26"/>
          <p:cNvSpPr/>
          <p:nvPr/>
        </p:nvSpPr>
        <p:spPr>
          <a:xfrm flipH="1">
            <a:off x="174963" y="1790875"/>
            <a:ext cx="114000" cy="114025"/>
          </a:xfrm>
          <a:custGeom>
            <a:avLst/>
            <a:gdLst/>
            <a:ahLst/>
            <a:cxnLst/>
            <a:rect l="l" t="t" r="r" b="b"/>
            <a:pathLst>
              <a:path w="4560" h="4561" fill="none" extrusionOk="0">
                <a:moveTo>
                  <a:pt x="2280" y="4560"/>
                </a:moveTo>
                <a:lnTo>
                  <a:pt x="2280" y="4560"/>
                </a:lnTo>
                <a:cubicBezTo>
                  <a:pt x="2280" y="3314"/>
                  <a:pt x="1247" y="2281"/>
                  <a:pt x="0" y="2281"/>
                </a:cubicBezTo>
                <a:lnTo>
                  <a:pt x="0" y="2281"/>
                </a:lnTo>
                <a:cubicBezTo>
                  <a:pt x="1247" y="2281"/>
                  <a:pt x="2280" y="1247"/>
                  <a:pt x="2280" y="1"/>
                </a:cubicBezTo>
                <a:lnTo>
                  <a:pt x="2280" y="1"/>
                </a:lnTo>
                <a:cubicBezTo>
                  <a:pt x="2280" y="1247"/>
                  <a:pt x="3314" y="2281"/>
                  <a:pt x="4560" y="2281"/>
                </a:cubicBezTo>
                <a:lnTo>
                  <a:pt x="4560" y="2281"/>
                </a:lnTo>
                <a:cubicBezTo>
                  <a:pt x="3314" y="2281"/>
                  <a:pt x="2280" y="3314"/>
                  <a:pt x="2280" y="456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26"/>
          <p:cNvSpPr/>
          <p:nvPr/>
        </p:nvSpPr>
        <p:spPr>
          <a:xfrm>
            <a:off x="8385788" y="3451113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6" y="4013"/>
                </a:moveTo>
                <a:lnTo>
                  <a:pt x="2006" y="4013"/>
                </a:lnTo>
                <a:cubicBezTo>
                  <a:pt x="2006" y="2919"/>
                  <a:pt x="1094" y="2007"/>
                  <a:pt x="0" y="2007"/>
                </a:cubicBezTo>
                <a:lnTo>
                  <a:pt x="0" y="2007"/>
                </a:lnTo>
                <a:cubicBezTo>
                  <a:pt x="1094" y="2007"/>
                  <a:pt x="2006" y="1095"/>
                  <a:pt x="2006" y="1"/>
                </a:cubicBezTo>
                <a:lnTo>
                  <a:pt x="2006" y="1"/>
                </a:lnTo>
                <a:cubicBezTo>
                  <a:pt x="2006" y="1095"/>
                  <a:pt x="2918" y="2007"/>
                  <a:pt x="4012" y="2007"/>
                </a:cubicBezTo>
                <a:lnTo>
                  <a:pt x="4012" y="2007"/>
                </a:lnTo>
                <a:cubicBezTo>
                  <a:pt x="2918" y="2007"/>
                  <a:pt x="2006" y="2919"/>
                  <a:pt x="2006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26"/>
          <p:cNvSpPr/>
          <p:nvPr/>
        </p:nvSpPr>
        <p:spPr>
          <a:xfrm>
            <a:off x="664938" y="35541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6" y="4013"/>
                </a:moveTo>
                <a:lnTo>
                  <a:pt x="2006" y="4013"/>
                </a:lnTo>
                <a:cubicBezTo>
                  <a:pt x="2006" y="2919"/>
                  <a:pt x="1094" y="2007"/>
                  <a:pt x="0" y="2007"/>
                </a:cubicBezTo>
                <a:lnTo>
                  <a:pt x="0" y="2007"/>
                </a:lnTo>
                <a:cubicBezTo>
                  <a:pt x="1094" y="2007"/>
                  <a:pt x="2006" y="1095"/>
                  <a:pt x="2006" y="1"/>
                </a:cubicBezTo>
                <a:lnTo>
                  <a:pt x="2006" y="1"/>
                </a:lnTo>
                <a:cubicBezTo>
                  <a:pt x="2006" y="1095"/>
                  <a:pt x="2918" y="2007"/>
                  <a:pt x="4012" y="2007"/>
                </a:cubicBezTo>
                <a:lnTo>
                  <a:pt x="4012" y="2007"/>
                </a:lnTo>
                <a:cubicBezTo>
                  <a:pt x="2918" y="2007"/>
                  <a:pt x="2006" y="2919"/>
                  <a:pt x="2006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26"/>
          <p:cNvSpPr/>
          <p:nvPr/>
        </p:nvSpPr>
        <p:spPr>
          <a:xfrm>
            <a:off x="2073913" y="249650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lnTo>
                  <a:pt x="2007" y="4013"/>
                </a:lnTo>
                <a:cubicBezTo>
                  <a:pt x="2007" y="2919"/>
                  <a:pt x="1095" y="2007"/>
                  <a:pt x="1" y="2007"/>
                </a:cubicBezTo>
                <a:lnTo>
                  <a:pt x="1" y="2007"/>
                </a:lnTo>
                <a:cubicBezTo>
                  <a:pt x="1095" y="2007"/>
                  <a:pt x="2007" y="1095"/>
                  <a:pt x="2007" y="1"/>
                </a:cubicBezTo>
                <a:lnTo>
                  <a:pt x="2007" y="1"/>
                </a:lnTo>
                <a:cubicBezTo>
                  <a:pt x="2007" y="1095"/>
                  <a:pt x="2919" y="2007"/>
                  <a:pt x="4013" y="2007"/>
                </a:cubicBezTo>
                <a:lnTo>
                  <a:pt x="4013" y="2007"/>
                </a:lnTo>
                <a:cubicBezTo>
                  <a:pt x="2919" y="2007"/>
                  <a:pt x="2007" y="2888"/>
                  <a:pt x="2007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26"/>
          <p:cNvSpPr/>
          <p:nvPr/>
        </p:nvSpPr>
        <p:spPr>
          <a:xfrm>
            <a:off x="8623375" y="1017725"/>
            <a:ext cx="100325" cy="101100"/>
          </a:xfrm>
          <a:custGeom>
            <a:avLst/>
            <a:gdLst/>
            <a:ahLst/>
            <a:cxnLst/>
            <a:rect l="l" t="t" r="r" b="b"/>
            <a:pathLst>
              <a:path w="4013" h="4044" fill="none" extrusionOk="0">
                <a:moveTo>
                  <a:pt x="2007" y="4044"/>
                </a:moveTo>
                <a:lnTo>
                  <a:pt x="2007" y="4044"/>
                </a:lnTo>
                <a:cubicBezTo>
                  <a:pt x="2007" y="2949"/>
                  <a:pt x="1095" y="2037"/>
                  <a:pt x="1" y="2037"/>
                </a:cubicBezTo>
                <a:lnTo>
                  <a:pt x="1" y="2037"/>
                </a:lnTo>
                <a:cubicBezTo>
                  <a:pt x="1095" y="2037"/>
                  <a:pt x="2007" y="1126"/>
                  <a:pt x="2007" y="1"/>
                </a:cubicBezTo>
                <a:lnTo>
                  <a:pt x="2007" y="1"/>
                </a:lnTo>
                <a:cubicBezTo>
                  <a:pt x="2007" y="1095"/>
                  <a:pt x="2919" y="2037"/>
                  <a:pt x="4013" y="2037"/>
                </a:cubicBezTo>
                <a:lnTo>
                  <a:pt x="4013" y="2037"/>
                </a:lnTo>
                <a:cubicBezTo>
                  <a:pt x="2919" y="2037"/>
                  <a:pt x="2007" y="2889"/>
                  <a:pt x="2007" y="4044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6"/>
          <p:cNvGrpSpPr/>
          <p:nvPr/>
        </p:nvGrpSpPr>
        <p:grpSpPr>
          <a:xfrm>
            <a:off x="8666521" y="4550117"/>
            <a:ext cx="237364" cy="476518"/>
            <a:chOff x="2500300" y="238125"/>
            <a:chExt cx="2599825" cy="5219250"/>
          </a:xfrm>
        </p:grpSpPr>
        <p:sp>
          <p:nvSpPr>
            <p:cNvPr id="1814" name="Google Shape;1814;p26"/>
            <p:cNvSpPr/>
            <p:nvPr/>
          </p:nvSpPr>
          <p:spPr>
            <a:xfrm>
              <a:off x="2613650" y="411825"/>
              <a:ext cx="2373125" cy="4968875"/>
            </a:xfrm>
            <a:custGeom>
              <a:avLst/>
              <a:gdLst/>
              <a:ahLst/>
              <a:cxnLst/>
              <a:rect l="l" t="t" r="r" b="b"/>
              <a:pathLst>
                <a:path w="94925" h="198755" extrusionOk="0">
                  <a:moveTo>
                    <a:pt x="66317" y="0"/>
                  </a:moveTo>
                  <a:lnTo>
                    <a:pt x="66317" y="0"/>
                  </a:lnTo>
                  <a:cubicBezTo>
                    <a:pt x="72547" y="9395"/>
                    <a:pt x="74668" y="19376"/>
                    <a:pt x="74668" y="28673"/>
                  </a:cubicBezTo>
                  <a:cubicBezTo>
                    <a:pt x="74668" y="49354"/>
                    <a:pt x="64066" y="66708"/>
                    <a:pt x="64066" y="66708"/>
                  </a:cubicBezTo>
                  <a:lnTo>
                    <a:pt x="47332" y="92673"/>
                  </a:lnTo>
                  <a:lnTo>
                    <a:pt x="131" y="165905"/>
                  </a:lnTo>
                  <a:cubicBezTo>
                    <a:pt x="33" y="166035"/>
                    <a:pt x="1" y="166198"/>
                    <a:pt x="1" y="166361"/>
                  </a:cubicBezTo>
                  <a:cubicBezTo>
                    <a:pt x="1" y="166622"/>
                    <a:pt x="131" y="166883"/>
                    <a:pt x="327" y="167046"/>
                  </a:cubicBezTo>
                  <a:cubicBezTo>
                    <a:pt x="7993" y="173081"/>
                    <a:pt x="12298" y="182410"/>
                    <a:pt x="11972" y="192131"/>
                  </a:cubicBezTo>
                  <a:lnTo>
                    <a:pt x="11809" y="197872"/>
                  </a:lnTo>
                  <a:cubicBezTo>
                    <a:pt x="11788" y="198403"/>
                    <a:pt x="12223" y="198755"/>
                    <a:pt x="12674" y="198755"/>
                  </a:cubicBezTo>
                  <a:cubicBezTo>
                    <a:pt x="12915" y="198755"/>
                    <a:pt x="13160" y="198654"/>
                    <a:pt x="13342" y="198427"/>
                  </a:cubicBezTo>
                  <a:cubicBezTo>
                    <a:pt x="24890" y="184041"/>
                    <a:pt x="93848" y="96131"/>
                    <a:pt x="94924" y="44918"/>
                  </a:cubicBezTo>
                  <a:lnTo>
                    <a:pt x="94924" y="43613"/>
                  </a:lnTo>
                  <a:cubicBezTo>
                    <a:pt x="94924" y="30467"/>
                    <a:pt x="89607" y="18593"/>
                    <a:pt x="80996" y="9982"/>
                  </a:cubicBezTo>
                  <a:cubicBezTo>
                    <a:pt x="76820" y="5806"/>
                    <a:pt x="71830" y="2414"/>
                    <a:pt x="66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2613650" y="411825"/>
              <a:ext cx="2373125" cy="4968875"/>
            </a:xfrm>
            <a:custGeom>
              <a:avLst/>
              <a:gdLst/>
              <a:ahLst/>
              <a:cxnLst/>
              <a:rect l="l" t="t" r="r" b="b"/>
              <a:pathLst>
                <a:path w="94925" h="198755" extrusionOk="0">
                  <a:moveTo>
                    <a:pt x="28608" y="0"/>
                  </a:moveTo>
                  <a:lnTo>
                    <a:pt x="28608" y="0"/>
                  </a:lnTo>
                  <a:cubicBezTo>
                    <a:pt x="23096" y="2414"/>
                    <a:pt x="18105" y="5806"/>
                    <a:pt x="13929" y="10014"/>
                  </a:cubicBezTo>
                  <a:cubicBezTo>
                    <a:pt x="5318" y="18593"/>
                    <a:pt x="1" y="30467"/>
                    <a:pt x="1" y="43613"/>
                  </a:cubicBezTo>
                  <a:lnTo>
                    <a:pt x="1" y="44918"/>
                  </a:lnTo>
                  <a:cubicBezTo>
                    <a:pt x="1077" y="96131"/>
                    <a:pt x="70036" y="184041"/>
                    <a:pt x="81583" y="198427"/>
                  </a:cubicBezTo>
                  <a:cubicBezTo>
                    <a:pt x="81765" y="198654"/>
                    <a:pt x="82010" y="198755"/>
                    <a:pt x="82251" y="198755"/>
                  </a:cubicBezTo>
                  <a:cubicBezTo>
                    <a:pt x="82702" y="198755"/>
                    <a:pt x="83137" y="198403"/>
                    <a:pt x="83116" y="197872"/>
                  </a:cubicBezTo>
                  <a:lnTo>
                    <a:pt x="82953" y="192131"/>
                  </a:lnTo>
                  <a:cubicBezTo>
                    <a:pt x="82627" y="182410"/>
                    <a:pt x="86933" y="173081"/>
                    <a:pt x="94598" y="167046"/>
                  </a:cubicBezTo>
                  <a:cubicBezTo>
                    <a:pt x="94794" y="166883"/>
                    <a:pt x="94924" y="166622"/>
                    <a:pt x="94924" y="166361"/>
                  </a:cubicBezTo>
                  <a:cubicBezTo>
                    <a:pt x="94924" y="166198"/>
                    <a:pt x="94892" y="166035"/>
                    <a:pt x="94794" y="165905"/>
                  </a:cubicBezTo>
                  <a:lnTo>
                    <a:pt x="47593" y="92673"/>
                  </a:lnTo>
                  <a:lnTo>
                    <a:pt x="30859" y="66708"/>
                  </a:lnTo>
                  <a:cubicBezTo>
                    <a:pt x="30859" y="66708"/>
                    <a:pt x="8547" y="30271"/>
                    <a:pt x="28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3118450" y="314775"/>
              <a:ext cx="1363525" cy="814700"/>
            </a:xfrm>
            <a:custGeom>
              <a:avLst/>
              <a:gdLst/>
              <a:ahLst/>
              <a:cxnLst/>
              <a:rect l="l" t="t" r="r" b="b"/>
              <a:pathLst>
                <a:path w="54541" h="32588" extrusionOk="0">
                  <a:moveTo>
                    <a:pt x="27271" y="0"/>
                  </a:moveTo>
                  <a:cubicBezTo>
                    <a:pt x="20551" y="0"/>
                    <a:pt x="14125" y="1403"/>
                    <a:pt x="8351" y="3915"/>
                  </a:cubicBezTo>
                  <a:cubicBezTo>
                    <a:pt x="2121" y="13309"/>
                    <a:pt x="0" y="23291"/>
                    <a:pt x="0" y="32588"/>
                  </a:cubicBezTo>
                  <a:cubicBezTo>
                    <a:pt x="7699" y="27140"/>
                    <a:pt x="17126" y="23976"/>
                    <a:pt x="27271" y="23976"/>
                  </a:cubicBezTo>
                  <a:cubicBezTo>
                    <a:pt x="33990" y="23976"/>
                    <a:pt x="40416" y="25379"/>
                    <a:pt x="46190" y="27890"/>
                  </a:cubicBezTo>
                  <a:cubicBezTo>
                    <a:pt x="49158" y="29162"/>
                    <a:pt x="51964" y="30761"/>
                    <a:pt x="54541" y="32588"/>
                  </a:cubicBezTo>
                  <a:cubicBezTo>
                    <a:pt x="54541" y="23291"/>
                    <a:pt x="52420" y="13309"/>
                    <a:pt x="46190" y="3915"/>
                  </a:cubicBezTo>
                  <a:cubicBezTo>
                    <a:pt x="40416" y="1403"/>
                    <a:pt x="33990" y="0"/>
                    <a:pt x="27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2576950" y="2457900"/>
              <a:ext cx="2446525" cy="2124400"/>
            </a:xfrm>
            <a:custGeom>
              <a:avLst/>
              <a:gdLst/>
              <a:ahLst/>
              <a:cxnLst/>
              <a:rect l="l" t="t" r="r" b="b"/>
              <a:pathLst>
                <a:path w="97861" h="84976" extrusionOk="0">
                  <a:moveTo>
                    <a:pt x="27304" y="0"/>
                  </a:moveTo>
                  <a:cubicBezTo>
                    <a:pt x="12233" y="0"/>
                    <a:pt x="1" y="12233"/>
                    <a:pt x="1" y="27336"/>
                  </a:cubicBezTo>
                  <a:lnTo>
                    <a:pt x="1" y="28184"/>
                  </a:lnTo>
                  <a:cubicBezTo>
                    <a:pt x="1" y="55193"/>
                    <a:pt x="43548" y="84975"/>
                    <a:pt x="48931" y="84975"/>
                  </a:cubicBezTo>
                  <a:cubicBezTo>
                    <a:pt x="54313" y="84975"/>
                    <a:pt x="97860" y="55193"/>
                    <a:pt x="97860" y="28184"/>
                  </a:cubicBezTo>
                  <a:lnTo>
                    <a:pt x="97860" y="27336"/>
                  </a:lnTo>
                  <a:cubicBezTo>
                    <a:pt x="97860" y="12233"/>
                    <a:pt x="85628" y="0"/>
                    <a:pt x="70558" y="0"/>
                  </a:cubicBezTo>
                  <a:cubicBezTo>
                    <a:pt x="63218" y="0"/>
                    <a:pt x="56564" y="2903"/>
                    <a:pt x="51671" y="7601"/>
                  </a:cubicBezTo>
                  <a:cubicBezTo>
                    <a:pt x="50904" y="8335"/>
                    <a:pt x="49917" y="8702"/>
                    <a:pt x="48931" y="8702"/>
                  </a:cubicBezTo>
                  <a:cubicBezTo>
                    <a:pt x="47944" y="8702"/>
                    <a:pt x="46957" y="8335"/>
                    <a:pt x="46191" y="7601"/>
                  </a:cubicBezTo>
                  <a:cubicBezTo>
                    <a:pt x="41298" y="2903"/>
                    <a:pt x="34643" y="0"/>
                    <a:pt x="27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2882775" y="2764225"/>
              <a:ext cx="1834875" cy="1482700"/>
            </a:xfrm>
            <a:custGeom>
              <a:avLst/>
              <a:gdLst/>
              <a:ahLst/>
              <a:cxnLst/>
              <a:rect l="l" t="t" r="r" b="b"/>
              <a:pathLst>
                <a:path w="73395" h="59308" extrusionOk="0">
                  <a:moveTo>
                    <a:pt x="15073" y="0"/>
                  </a:moveTo>
                  <a:cubicBezTo>
                    <a:pt x="14866" y="0"/>
                    <a:pt x="14659" y="4"/>
                    <a:pt x="14451" y="12"/>
                  </a:cubicBezTo>
                  <a:cubicBezTo>
                    <a:pt x="6328" y="339"/>
                    <a:pt x="0" y="7221"/>
                    <a:pt x="0" y="15376"/>
                  </a:cubicBezTo>
                  <a:lnTo>
                    <a:pt x="0" y="15931"/>
                  </a:lnTo>
                  <a:cubicBezTo>
                    <a:pt x="0" y="23140"/>
                    <a:pt x="6002" y="33219"/>
                    <a:pt x="16506" y="43560"/>
                  </a:cubicBezTo>
                  <a:cubicBezTo>
                    <a:pt x="24041" y="50965"/>
                    <a:pt x="31837" y="56510"/>
                    <a:pt x="36274" y="59185"/>
                  </a:cubicBezTo>
                  <a:cubicBezTo>
                    <a:pt x="36404" y="59266"/>
                    <a:pt x="36551" y="59307"/>
                    <a:pt x="36698" y="59307"/>
                  </a:cubicBezTo>
                  <a:cubicBezTo>
                    <a:pt x="36844" y="59307"/>
                    <a:pt x="36991" y="59266"/>
                    <a:pt x="37122" y="59185"/>
                  </a:cubicBezTo>
                  <a:cubicBezTo>
                    <a:pt x="41558" y="56510"/>
                    <a:pt x="49354" y="50965"/>
                    <a:pt x="56889" y="43560"/>
                  </a:cubicBezTo>
                  <a:cubicBezTo>
                    <a:pt x="67393" y="33219"/>
                    <a:pt x="73395" y="23140"/>
                    <a:pt x="73395" y="15931"/>
                  </a:cubicBezTo>
                  <a:lnTo>
                    <a:pt x="73395" y="15376"/>
                  </a:lnTo>
                  <a:cubicBezTo>
                    <a:pt x="73395" y="7221"/>
                    <a:pt x="67067" y="339"/>
                    <a:pt x="58944" y="12"/>
                  </a:cubicBezTo>
                  <a:cubicBezTo>
                    <a:pt x="58736" y="4"/>
                    <a:pt x="58529" y="0"/>
                    <a:pt x="58322" y="0"/>
                  </a:cubicBezTo>
                  <a:cubicBezTo>
                    <a:pt x="54408" y="0"/>
                    <a:pt x="50706" y="1461"/>
                    <a:pt x="47886" y="4188"/>
                  </a:cubicBezTo>
                  <a:cubicBezTo>
                    <a:pt x="44755" y="7189"/>
                    <a:pt x="40726" y="8689"/>
                    <a:pt x="36698" y="8689"/>
                  </a:cubicBezTo>
                  <a:cubicBezTo>
                    <a:pt x="32669" y="8689"/>
                    <a:pt x="28640" y="7189"/>
                    <a:pt x="25509" y="4188"/>
                  </a:cubicBezTo>
                  <a:cubicBezTo>
                    <a:pt x="22689" y="1461"/>
                    <a:pt x="18987" y="0"/>
                    <a:pt x="15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2806100" y="2687500"/>
              <a:ext cx="1988225" cy="1636475"/>
            </a:xfrm>
            <a:custGeom>
              <a:avLst/>
              <a:gdLst/>
              <a:ahLst/>
              <a:cxnLst/>
              <a:rect l="l" t="t" r="r" b="b"/>
              <a:pathLst>
                <a:path w="79529" h="65459" extrusionOk="0">
                  <a:moveTo>
                    <a:pt x="18125" y="1"/>
                  </a:moveTo>
                  <a:cubicBezTo>
                    <a:pt x="17880" y="1"/>
                    <a:pt x="17634" y="5"/>
                    <a:pt x="17387" y="15"/>
                  </a:cubicBezTo>
                  <a:cubicBezTo>
                    <a:pt x="7634" y="407"/>
                    <a:pt x="1" y="8496"/>
                    <a:pt x="1" y="18445"/>
                  </a:cubicBezTo>
                  <a:lnTo>
                    <a:pt x="1" y="19000"/>
                  </a:lnTo>
                  <a:cubicBezTo>
                    <a:pt x="1" y="27155"/>
                    <a:pt x="6199" y="37724"/>
                    <a:pt x="17420" y="48782"/>
                  </a:cubicBezTo>
                  <a:cubicBezTo>
                    <a:pt x="24792" y="56056"/>
                    <a:pt x="32751" y="61862"/>
                    <a:pt x="37775" y="64896"/>
                  </a:cubicBezTo>
                  <a:cubicBezTo>
                    <a:pt x="38395" y="65271"/>
                    <a:pt x="39080" y="65459"/>
                    <a:pt x="39765" y="65459"/>
                  </a:cubicBezTo>
                  <a:cubicBezTo>
                    <a:pt x="40450" y="65459"/>
                    <a:pt x="41135" y="65271"/>
                    <a:pt x="41754" y="64896"/>
                  </a:cubicBezTo>
                  <a:cubicBezTo>
                    <a:pt x="43255" y="63983"/>
                    <a:pt x="45669" y="62449"/>
                    <a:pt x="48800" y="60133"/>
                  </a:cubicBezTo>
                  <a:cubicBezTo>
                    <a:pt x="50138" y="59155"/>
                    <a:pt x="50431" y="57230"/>
                    <a:pt x="49420" y="55860"/>
                  </a:cubicBezTo>
                  <a:cubicBezTo>
                    <a:pt x="48836" y="55043"/>
                    <a:pt x="47915" y="54620"/>
                    <a:pt x="46977" y="54620"/>
                  </a:cubicBezTo>
                  <a:cubicBezTo>
                    <a:pt x="46342" y="54620"/>
                    <a:pt x="45699" y="54813"/>
                    <a:pt x="45147" y="55208"/>
                  </a:cubicBezTo>
                  <a:cubicBezTo>
                    <a:pt x="42929" y="56871"/>
                    <a:pt x="41102" y="58078"/>
                    <a:pt x="39765" y="58927"/>
                  </a:cubicBezTo>
                  <a:cubicBezTo>
                    <a:pt x="35035" y="55926"/>
                    <a:pt x="28152" y="50772"/>
                    <a:pt x="21726" y="44443"/>
                  </a:cubicBezTo>
                  <a:cubicBezTo>
                    <a:pt x="11940" y="34820"/>
                    <a:pt x="6133" y="25295"/>
                    <a:pt x="6133" y="19000"/>
                  </a:cubicBezTo>
                  <a:lnTo>
                    <a:pt x="6133" y="18445"/>
                  </a:lnTo>
                  <a:cubicBezTo>
                    <a:pt x="6133" y="11921"/>
                    <a:pt x="11287" y="6376"/>
                    <a:pt x="17648" y="6115"/>
                  </a:cubicBezTo>
                  <a:cubicBezTo>
                    <a:pt x="17810" y="6109"/>
                    <a:pt x="17971" y="6105"/>
                    <a:pt x="18132" y="6105"/>
                  </a:cubicBezTo>
                  <a:cubicBezTo>
                    <a:pt x="21248" y="6105"/>
                    <a:pt x="24191" y="7302"/>
                    <a:pt x="26456" y="9442"/>
                  </a:cubicBezTo>
                  <a:cubicBezTo>
                    <a:pt x="30191" y="13030"/>
                    <a:pt x="34978" y="14824"/>
                    <a:pt x="39765" y="14824"/>
                  </a:cubicBezTo>
                  <a:cubicBezTo>
                    <a:pt x="44552" y="14824"/>
                    <a:pt x="49338" y="13030"/>
                    <a:pt x="53073" y="9442"/>
                  </a:cubicBezTo>
                  <a:cubicBezTo>
                    <a:pt x="55338" y="7302"/>
                    <a:pt x="58281" y="6105"/>
                    <a:pt x="61397" y="6105"/>
                  </a:cubicBezTo>
                  <a:cubicBezTo>
                    <a:pt x="61558" y="6105"/>
                    <a:pt x="61719" y="6109"/>
                    <a:pt x="61881" y="6115"/>
                  </a:cubicBezTo>
                  <a:cubicBezTo>
                    <a:pt x="68242" y="6376"/>
                    <a:pt x="73396" y="11921"/>
                    <a:pt x="73396" y="18445"/>
                  </a:cubicBezTo>
                  <a:lnTo>
                    <a:pt x="73396" y="19000"/>
                  </a:lnTo>
                  <a:cubicBezTo>
                    <a:pt x="73396" y="25295"/>
                    <a:pt x="67589" y="34820"/>
                    <a:pt x="57803" y="44443"/>
                  </a:cubicBezTo>
                  <a:cubicBezTo>
                    <a:pt x="57184" y="45063"/>
                    <a:pt x="56531" y="45683"/>
                    <a:pt x="55846" y="46303"/>
                  </a:cubicBezTo>
                  <a:cubicBezTo>
                    <a:pt x="54607" y="47477"/>
                    <a:pt x="54574" y="49402"/>
                    <a:pt x="55716" y="50641"/>
                  </a:cubicBezTo>
                  <a:cubicBezTo>
                    <a:pt x="56310" y="51286"/>
                    <a:pt x="57124" y="51613"/>
                    <a:pt x="57939" y="51613"/>
                  </a:cubicBezTo>
                  <a:cubicBezTo>
                    <a:pt x="58691" y="51613"/>
                    <a:pt x="59442" y="51335"/>
                    <a:pt x="60022" y="50772"/>
                  </a:cubicBezTo>
                  <a:cubicBezTo>
                    <a:pt x="60739" y="50119"/>
                    <a:pt x="61424" y="49467"/>
                    <a:pt x="62109" y="48782"/>
                  </a:cubicBezTo>
                  <a:cubicBezTo>
                    <a:pt x="73330" y="37724"/>
                    <a:pt x="79528" y="27155"/>
                    <a:pt x="79528" y="19000"/>
                  </a:cubicBezTo>
                  <a:lnTo>
                    <a:pt x="79528" y="18445"/>
                  </a:lnTo>
                  <a:cubicBezTo>
                    <a:pt x="79528" y="8496"/>
                    <a:pt x="71895" y="407"/>
                    <a:pt x="62142" y="15"/>
                  </a:cubicBezTo>
                  <a:cubicBezTo>
                    <a:pt x="61895" y="5"/>
                    <a:pt x="61649" y="1"/>
                    <a:pt x="61404" y="1"/>
                  </a:cubicBezTo>
                  <a:cubicBezTo>
                    <a:pt x="56686" y="1"/>
                    <a:pt x="52244" y="1783"/>
                    <a:pt x="48833" y="5039"/>
                  </a:cubicBezTo>
                  <a:cubicBezTo>
                    <a:pt x="46289" y="7485"/>
                    <a:pt x="43027" y="8708"/>
                    <a:pt x="39765" y="8708"/>
                  </a:cubicBezTo>
                  <a:cubicBezTo>
                    <a:pt x="36503" y="8708"/>
                    <a:pt x="33241" y="7485"/>
                    <a:pt x="30696" y="5039"/>
                  </a:cubicBezTo>
                  <a:cubicBezTo>
                    <a:pt x="27285" y="1783"/>
                    <a:pt x="22843" y="1"/>
                    <a:pt x="181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2500300" y="238125"/>
              <a:ext cx="2599825" cy="5219250"/>
            </a:xfrm>
            <a:custGeom>
              <a:avLst/>
              <a:gdLst/>
              <a:ahLst/>
              <a:cxnLst/>
              <a:rect l="l" t="t" r="r" b="b"/>
              <a:pathLst>
                <a:path w="103993" h="208770" extrusionOk="0">
                  <a:moveTo>
                    <a:pt x="51997" y="6100"/>
                  </a:moveTo>
                  <a:cubicBezTo>
                    <a:pt x="57836" y="6100"/>
                    <a:pt x="63479" y="7209"/>
                    <a:pt x="68796" y="9395"/>
                  </a:cubicBezTo>
                  <a:cubicBezTo>
                    <a:pt x="72743" y="15625"/>
                    <a:pt x="75124" y="22508"/>
                    <a:pt x="75907" y="29978"/>
                  </a:cubicBezTo>
                  <a:cubicBezTo>
                    <a:pt x="74667" y="29325"/>
                    <a:pt x="73428" y="28705"/>
                    <a:pt x="72156" y="28151"/>
                  </a:cubicBezTo>
                  <a:cubicBezTo>
                    <a:pt x="65795" y="25378"/>
                    <a:pt x="59010" y="23976"/>
                    <a:pt x="51997" y="23976"/>
                  </a:cubicBezTo>
                  <a:cubicBezTo>
                    <a:pt x="43581" y="23976"/>
                    <a:pt x="35426" y="26031"/>
                    <a:pt x="28086" y="29978"/>
                  </a:cubicBezTo>
                  <a:cubicBezTo>
                    <a:pt x="28869" y="22508"/>
                    <a:pt x="31250" y="15625"/>
                    <a:pt x="35197" y="9395"/>
                  </a:cubicBezTo>
                  <a:cubicBezTo>
                    <a:pt x="40514" y="7209"/>
                    <a:pt x="46158" y="6100"/>
                    <a:pt x="51997" y="6100"/>
                  </a:cubicBezTo>
                  <a:close/>
                  <a:moveTo>
                    <a:pt x="78386" y="14809"/>
                  </a:moveTo>
                  <a:lnTo>
                    <a:pt x="78386" y="14809"/>
                  </a:lnTo>
                  <a:cubicBezTo>
                    <a:pt x="80148" y="16114"/>
                    <a:pt x="81811" y="17549"/>
                    <a:pt x="83377" y="19115"/>
                  </a:cubicBezTo>
                  <a:cubicBezTo>
                    <a:pt x="91760" y="27499"/>
                    <a:pt x="96392" y="38687"/>
                    <a:pt x="96392" y="50561"/>
                  </a:cubicBezTo>
                  <a:lnTo>
                    <a:pt x="96392" y="51702"/>
                  </a:lnTo>
                  <a:cubicBezTo>
                    <a:pt x="96392" y="51735"/>
                    <a:pt x="96392" y="51768"/>
                    <a:pt x="96392" y="51800"/>
                  </a:cubicBezTo>
                  <a:cubicBezTo>
                    <a:pt x="96164" y="61978"/>
                    <a:pt x="93098" y="74471"/>
                    <a:pt x="87259" y="88987"/>
                  </a:cubicBezTo>
                  <a:cubicBezTo>
                    <a:pt x="83149" y="86932"/>
                    <a:pt x="78517" y="85758"/>
                    <a:pt x="73624" y="85758"/>
                  </a:cubicBezTo>
                  <a:cubicBezTo>
                    <a:pt x="70035" y="85758"/>
                    <a:pt x="66545" y="86377"/>
                    <a:pt x="63283" y="87552"/>
                  </a:cubicBezTo>
                  <a:lnTo>
                    <a:pt x="71144" y="75319"/>
                  </a:lnTo>
                  <a:cubicBezTo>
                    <a:pt x="71177" y="75287"/>
                    <a:pt x="71177" y="75287"/>
                    <a:pt x="71210" y="75254"/>
                  </a:cubicBezTo>
                  <a:cubicBezTo>
                    <a:pt x="71438" y="74863"/>
                    <a:pt x="77049" y="65599"/>
                    <a:pt x="80213" y="52355"/>
                  </a:cubicBezTo>
                  <a:cubicBezTo>
                    <a:pt x="81550" y="46712"/>
                    <a:pt x="82235" y="41232"/>
                    <a:pt x="82235" y="35914"/>
                  </a:cubicBezTo>
                  <a:cubicBezTo>
                    <a:pt x="82268" y="35719"/>
                    <a:pt x="82268" y="35523"/>
                    <a:pt x="82235" y="35327"/>
                  </a:cubicBezTo>
                  <a:cubicBezTo>
                    <a:pt x="82203" y="28053"/>
                    <a:pt x="80930" y="21170"/>
                    <a:pt x="78386" y="14809"/>
                  </a:cubicBezTo>
                  <a:close/>
                  <a:moveTo>
                    <a:pt x="51997" y="30108"/>
                  </a:moveTo>
                  <a:cubicBezTo>
                    <a:pt x="58162" y="30108"/>
                    <a:pt x="64099" y="31348"/>
                    <a:pt x="69709" y="33762"/>
                  </a:cubicBezTo>
                  <a:cubicBezTo>
                    <a:pt x="71927" y="34740"/>
                    <a:pt x="74113" y="35882"/>
                    <a:pt x="76135" y="37219"/>
                  </a:cubicBezTo>
                  <a:cubicBezTo>
                    <a:pt x="76037" y="41558"/>
                    <a:pt x="75418" y="46092"/>
                    <a:pt x="74309" y="50789"/>
                  </a:cubicBezTo>
                  <a:cubicBezTo>
                    <a:pt x="71471" y="62793"/>
                    <a:pt x="66317" y="71535"/>
                    <a:pt x="65990" y="72057"/>
                  </a:cubicBezTo>
                  <a:lnTo>
                    <a:pt x="51997" y="93782"/>
                  </a:lnTo>
                  <a:lnTo>
                    <a:pt x="38003" y="72057"/>
                  </a:lnTo>
                  <a:cubicBezTo>
                    <a:pt x="37676" y="71503"/>
                    <a:pt x="32523" y="62761"/>
                    <a:pt x="29685" y="50789"/>
                  </a:cubicBezTo>
                  <a:cubicBezTo>
                    <a:pt x="28576" y="46092"/>
                    <a:pt x="27956" y="41558"/>
                    <a:pt x="27858" y="37219"/>
                  </a:cubicBezTo>
                  <a:cubicBezTo>
                    <a:pt x="35034" y="32555"/>
                    <a:pt x="43352" y="30108"/>
                    <a:pt x="51997" y="30108"/>
                  </a:cubicBezTo>
                  <a:close/>
                  <a:moveTo>
                    <a:pt x="73624" y="91858"/>
                  </a:moveTo>
                  <a:cubicBezTo>
                    <a:pt x="86998" y="91858"/>
                    <a:pt x="97860" y="102753"/>
                    <a:pt x="97860" y="116127"/>
                  </a:cubicBezTo>
                  <a:lnTo>
                    <a:pt x="97860" y="116975"/>
                  </a:lnTo>
                  <a:cubicBezTo>
                    <a:pt x="97860" y="141799"/>
                    <a:pt x="57640" y="169395"/>
                    <a:pt x="51997" y="170700"/>
                  </a:cubicBezTo>
                  <a:cubicBezTo>
                    <a:pt x="46353" y="169395"/>
                    <a:pt x="6133" y="141799"/>
                    <a:pt x="6133" y="116975"/>
                  </a:cubicBezTo>
                  <a:lnTo>
                    <a:pt x="6133" y="116127"/>
                  </a:lnTo>
                  <a:cubicBezTo>
                    <a:pt x="6133" y="102753"/>
                    <a:pt x="16995" y="91858"/>
                    <a:pt x="30370" y="91858"/>
                  </a:cubicBezTo>
                  <a:cubicBezTo>
                    <a:pt x="36665" y="91858"/>
                    <a:pt x="42602" y="94239"/>
                    <a:pt x="47136" y="98610"/>
                  </a:cubicBezTo>
                  <a:cubicBezTo>
                    <a:pt x="48506" y="99898"/>
                    <a:pt x="50251" y="100543"/>
                    <a:pt x="51997" y="100543"/>
                  </a:cubicBezTo>
                  <a:cubicBezTo>
                    <a:pt x="53742" y="100543"/>
                    <a:pt x="55487" y="99898"/>
                    <a:pt x="56857" y="98610"/>
                  </a:cubicBezTo>
                  <a:cubicBezTo>
                    <a:pt x="61391" y="94239"/>
                    <a:pt x="67328" y="91858"/>
                    <a:pt x="73624" y="91858"/>
                  </a:cubicBezTo>
                  <a:close/>
                  <a:moveTo>
                    <a:pt x="20127" y="154520"/>
                  </a:moveTo>
                  <a:cubicBezTo>
                    <a:pt x="21236" y="155662"/>
                    <a:pt x="22345" y="156738"/>
                    <a:pt x="23422" y="157750"/>
                  </a:cubicBezTo>
                  <a:cubicBezTo>
                    <a:pt x="28771" y="162741"/>
                    <a:pt x="34741" y="167470"/>
                    <a:pt x="39927" y="170928"/>
                  </a:cubicBezTo>
                  <a:cubicBezTo>
                    <a:pt x="31674" y="182606"/>
                    <a:pt x="24368" y="192196"/>
                    <a:pt x="19605" y="198296"/>
                  </a:cubicBezTo>
                  <a:cubicBezTo>
                    <a:pt x="19638" y="188641"/>
                    <a:pt x="15495" y="179311"/>
                    <a:pt x="8286" y="172885"/>
                  </a:cubicBezTo>
                  <a:lnTo>
                    <a:pt x="20127" y="154520"/>
                  </a:lnTo>
                  <a:close/>
                  <a:moveTo>
                    <a:pt x="83866" y="154520"/>
                  </a:moveTo>
                  <a:lnTo>
                    <a:pt x="95707" y="172885"/>
                  </a:lnTo>
                  <a:cubicBezTo>
                    <a:pt x="88498" y="179311"/>
                    <a:pt x="84355" y="188608"/>
                    <a:pt x="84388" y="198296"/>
                  </a:cubicBezTo>
                  <a:cubicBezTo>
                    <a:pt x="79658" y="192229"/>
                    <a:pt x="72319" y="182639"/>
                    <a:pt x="64066" y="170928"/>
                  </a:cubicBezTo>
                  <a:cubicBezTo>
                    <a:pt x="69252" y="167470"/>
                    <a:pt x="75222" y="162741"/>
                    <a:pt x="80572" y="157750"/>
                  </a:cubicBezTo>
                  <a:cubicBezTo>
                    <a:pt x="81648" y="156738"/>
                    <a:pt x="82757" y="155662"/>
                    <a:pt x="83866" y="154520"/>
                  </a:cubicBezTo>
                  <a:close/>
                  <a:moveTo>
                    <a:pt x="51997" y="0"/>
                  </a:moveTo>
                  <a:cubicBezTo>
                    <a:pt x="45016" y="0"/>
                    <a:pt x="38264" y="1403"/>
                    <a:pt x="31935" y="4143"/>
                  </a:cubicBezTo>
                  <a:cubicBezTo>
                    <a:pt x="31935" y="4143"/>
                    <a:pt x="31837" y="4175"/>
                    <a:pt x="31805" y="4208"/>
                  </a:cubicBezTo>
                  <a:cubicBezTo>
                    <a:pt x="25999" y="6720"/>
                    <a:pt x="20779" y="10275"/>
                    <a:pt x="16278" y="14777"/>
                  </a:cubicBezTo>
                  <a:cubicBezTo>
                    <a:pt x="6753" y="24334"/>
                    <a:pt x="1468" y="37056"/>
                    <a:pt x="1468" y="50561"/>
                  </a:cubicBezTo>
                  <a:cubicBezTo>
                    <a:pt x="1468" y="50561"/>
                    <a:pt x="1468" y="52029"/>
                    <a:pt x="1501" y="52094"/>
                  </a:cubicBezTo>
                  <a:cubicBezTo>
                    <a:pt x="1534" y="54018"/>
                    <a:pt x="1664" y="56041"/>
                    <a:pt x="1892" y="58096"/>
                  </a:cubicBezTo>
                  <a:cubicBezTo>
                    <a:pt x="2074" y="59671"/>
                    <a:pt x="3381" y="60824"/>
                    <a:pt x="4925" y="60824"/>
                  </a:cubicBezTo>
                  <a:cubicBezTo>
                    <a:pt x="5044" y="60824"/>
                    <a:pt x="5164" y="60817"/>
                    <a:pt x="5285" y="60803"/>
                  </a:cubicBezTo>
                  <a:cubicBezTo>
                    <a:pt x="6949" y="60608"/>
                    <a:pt x="8155" y="59107"/>
                    <a:pt x="7992" y="57411"/>
                  </a:cubicBezTo>
                  <a:cubicBezTo>
                    <a:pt x="7764" y="55486"/>
                    <a:pt x="7634" y="53594"/>
                    <a:pt x="7601" y="51800"/>
                  </a:cubicBezTo>
                  <a:cubicBezTo>
                    <a:pt x="7601" y="51768"/>
                    <a:pt x="7601" y="51735"/>
                    <a:pt x="7601" y="51702"/>
                  </a:cubicBezTo>
                  <a:lnTo>
                    <a:pt x="7601" y="50561"/>
                  </a:lnTo>
                  <a:cubicBezTo>
                    <a:pt x="7601" y="38687"/>
                    <a:pt x="12233" y="27499"/>
                    <a:pt x="20616" y="19115"/>
                  </a:cubicBezTo>
                  <a:cubicBezTo>
                    <a:pt x="22182" y="17549"/>
                    <a:pt x="23846" y="16114"/>
                    <a:pt x="25607" y="14809"/>
                  </a:cubicBezTo>
                  <a:lnTo>
                    <a:pt x="25607" y="14809"/>
                  </a:lnTo>
                  <a:cubicBezTo>
                    <a:pt x="21171" y="25965"/>
                    <a:pt x="20518" y="38752"/>
                    <a:pt x="23780" y="52355"/>
                  </a:cubicBezTo>
                  <a:cubicBezTo>
                    <a:pt x="26945" y="65599"/>
                    <a:pt x="32555" y="74863"/>
                    <a:pt x="32783" y="75254"/>
                  </a:cubicBezTo>
                  <a:cubicBezTo>
                    <a:pt x="32816" y="75287"/>
                    <a:pt x="32816" y="75287"/>
                    <a:pt x="32849" y="75319"/>
                  </a:cubicBezTo>
                  <a:lnTo>
                    <a:pt x="40710" y="87552"/>
                  </a:lnTo>
                  <a:cubicBezTo>
                    <a:pt x="37448" y="86377"/>
                    <a:pt x="33958" y="85758"/>
                    <a:pt x="30370" y="85758"/>
                  </a:cubicBezTo>
                  <a:cubicBezTo>
                    <a:pt x="25477" y="85758"/>
                    <a:pt x="20845" y="86932"/>
                    <a:pt x="16734" y="88987"/>
                  </a:cubicBezTo>
                  <a:cubicBezTo>
                    <a:pt x="14158" y="82593"/>
                    <a:pt x="12102" y="76559"/>
                    <a:pt x="10635" y="70981"/>
                  </a:cubicBezTo>
                  <a:cubicBezTo>
                    <a:pt x="10252" y="69613"/>
                    <a:pt x="9019" y="68727"/>
                    <a:pt x="7670" y="68727"/>
                  </a:cubicBezTo>
                  <a:cubicBezTo>
                    <a:pt x="7410" y="68727"/>
                    <a:pt x="7146" y="68760"/>
                    <a:pt x="6883" y="68828"/>
                  </a:cubicBezTo>
                  <a:cubicBezTo>
                    <a:pt x="5252" y="69252"/>
                    <a:pt x="4274" y="70948"/>
                    <a:pt x="4698" y="72579"/>
                  </a:cubicBezTo>
                  <a:cubicBezTo>
                    <a:pt x="6329" y="78679"/>
                    <a:pt x="8645" y="85334"/>
                    <a:pt x="11515" y="92347"/>
                  </a:cubicBezTo>
                  <a:cubicBezTo>
                    <a:pt x="4502" y="97925"/>
                    <a:pt x="1" y="106504"/>
                    <a:pt x="1" y="116127"/>
                  </a:cubicBezTo>
                  <a:lnTo>
                    <a:pt x="1" y="116975"/>
                  </a:lnTo>
                  <a:cubicBezTo>
                    <a:pt x="1" y="128914"/>
                    <a:pt x="7470" y="140624"/>
                    <a:pt x="15789" y="149954"/>
                  </a:cubicBezTo>
                  <a:lnTo>
                    <a:pt x="2121" y="171189"/>
                  </a:lnTo>
                  <a:cubicBezTo>
                    <a:pt x="1012" y="172820"/>
                    <a:pt x="1403" y="175234"/>
                    <a:pt x="2969" y="176408"/>
                  </a:cubicBezTo>
                  <a:cubicBezTo>
                    <a:pt x="9819" y="181823"/>
                    <a:pt x="13733" y="190272"/>
                    <a:pt x="13473" y="198981"/>
                  </a:cubicBezTo>
                  <a:lnTo>
                    <a:pt x="13277" y="204722"/>
                  </a:lnTo>
                  <a:cubicBezTo>
                    <a:pt x="13212" y="206419"/>
                    <a:pt x="14255" y="207952"/>
                    <a:pt x="15854" y="208539"/>
                  </a:cubicBezTo>
                  <a:cubicBezTo>
                    <a:pt x="16291" y="208694"/>
                    <a:pt x="16746" y="208770"/>
                    <a:pt x="17197" y="208770"/>
                  </a:cubicBezTo>
                  <a:cubicBezTo>
                    <a:pt x="18363" y="208770"/>
                    <a:pt x="19505" y="208263"/>
                    <a:pt x="20257" y="207299"/>
                  </a:cubicBezTo>
                  <a:cubicBezTo>
                    <a:pt x="24009" y="202635"/>
                    <a:pt x="33697" y="190370"/>
                    <a:pt x="45114" y="174157"/>
                  </a:cubicBezTo>
                  <a:cubicBezTo>
                    <a:pt x="48115" y="175854"/>
                    <a:pt x="50561" y="176832"/>
                    <a:pt x="51997" y="176832"/>
                  </a:cubicBezTo>
                  <a:cubicBezTo>
                    <a:pt x="53432" y="176832"/>
                    <a:pt x="55878" y="175854"/>
                    <a:pt x="58879" y="174157"/>
                  </a:cubicBezTo>
                  <a:cubicBezTo>
                    <a:pt x="70296" y="190370"/>
                    <a:pt x="79984" y="202635"/>
                    <a:pt x="83736" y="207299"/>
                  </a:cubicBezTo>
                  <a:cubicBezTo>
                    <a:pt x="84488" y="208263"/>
                    <a:pt x="85630" y="208770"/>
                    <a:pt x="86796" y="208770"/>
                  </a:cubicBezTo>
                  <a:cubicBezTo>
                    <a:pt x="87247" y="208770"/>
                    <a:pt x="87702" y="208694"/>
                    <a:pt x="88139" y="208539"/>
                  </a:cubicBezTo>
                  <a:cubicBezTo>
                    <a:pt x="89738" y="207952"/>
                    <a:pt x="90782" y="206419"/>
                    <a:pt x="90716" y="204722"/>
                  </a:cubicBezTo>
                  <a:lnTo>
                    <a:pt x="90521" y="198981"/>
                  </a:lnTo>
                  <a:cubicBezTo>
                    <a:pt x="90260" y="190272"/>
                    <a:pt x="94174" y="181823"/>
                    <a:pt x="100992" y="176408"/>
                  </a:cubicBezTo>
                  <a:cubicBezTo>
                    <a:pt x="102590" y="175234"/>
                    <a:pt x="102981" y="172820"/>
                    <a:pt x="101872" y="171189"/>
                  </a:cubicBezTo>
                  <a:lnTo>
                    <a:pt x="88205" y="149954"/>
                  </a:lnTo>
                  <a:cubicBezTo>
                    <a:pt x="96523" y="140624"/>
                    <a:pt x="103993" y="128914"/>
                    <a:pt x="103993" y="116975"/>
                  </a:cubicBezTo>
                  <a:lnTo>
                    <a:pt x="103993" y="116127"/>
                  </a:lnTo>
                  <a:cubicBezTo>
                    <a:pt x="103993" y="106504"/>
                    <a:pt x="99491" y="97925"/>
                    <a:pt x="92478" y="92347"/>
                  </a:cubicBezTo>
                  <a:cubicBezTo>
                    <a:pt x="98871" y="76755"/>
                    <a:pt x="102231" y="63217"/>
                    <a:pt x="102492" y="52094"/>
                  </a:cubicBezTo>
                  <a:cubicBezTo>
                    <a:pt x="102525" y="52029"/>
                    <a:pt x="102525" y="50561"/>
                    <a:pt x="102525" y="50561"/>
                  </a:cubicBezTo>
                  <a:cubicBezTo>
                    <a:pt x="102525" y="37056"/>
                    <a:pt x="97240" y="24334"/>
                    <a:pt x="87715" y="14777"/>
                  </a:cubicBezTo>
                  <a:cubicBezTo>
                    <a:pt x="83214" y="10275"/>
                    <a:pt x="77995" y="6720"/>
                    <a:pt x="72188" y="4208"/>
                  </a:cubicBezTo>
                  <a:cubicBezTo>
                    <a:pt x="72156" y="4175"/>
                    <a:pt x="72090" y="4143"/>
                    <a:pt x="72058" y="4143"/>
                  </a:cubicBezTo>
                  <a:cubicBezTo>
                    <a:pt x="65730" y="1403"/>
                    <a:pt x="58977" y="0"/>
                    <a:pt x="5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26"/>
          <p:cNvGrpSpPr/>
          <p:nvPr/>
        </p:nvGrpSpPr>
        <p:grpSpPr>
          <a:xfrm>
            <a:off x="216872" y="4303068"/>
            <a:ext cx="574501" cy="629693"/>
            <a:chOff x="5629042" y="3503061"/>
            <a:chExt cx="331679" cy="363585"/>
          </a:xfrm>
        </p:grpSpPr>
        <p:sp>
          <p:nvSpPr>
            <p:cNvPr id="1822" name="Google Shape;1822;p26"/>
            <p:cNvSpPr/>
            <p:nvPr/>
          </p:nvSpPr>
          <p:spPr>
            <a:xfrm>
              <a:off x="5634930" y="3542512"/>
              <a:ext cx="231766" cy="319093"/>
            </a:xfrm>
            <a:custGeom>
              <a:avLst/>
              <a:gdLst/>
              <a:ahLst/>
              <a:cxnLst/>
              <a:rect l="l" t="t" r="r" b="b"/>
              <a:pathLst>
                <a:path w="6574" h="9051" extrusionOk="0">
                  <a:moveTo>
                    <a:pt x="524" y="1"/>
                  </a:moveTo>
                  <a:cubicBezTo>
                    <a:pt x="239" y="1"/>
                    <a:pt x="1" y="239"/>
                    <a:pt x="1" y="501"/>
                  </a:cubicBezTo>
                  <a:lnTo>
                    <a:pt x="1" y="8526"/>
                  </a:lnTo>
                  <a:cubicBezTo>
                    <a:pt x="1" y="8812"/>
                    <a:pt x="263" y="9050"/>
                    <a:pt x="524" y="9050"/>
                  </a:cubicBezTo>
                  <a:lnTo>
                    <a:pt x="6049" y="9050"/>
                  </a:lnTo>
                  <a:cubicBezTo>
                    <a:pt x="6359" y="9050"/>
                    <a:pt x="6550" y="8836"/>
                    <a:pt x="6573" y="8526"/>
                  </a:cubicBezTo>
                  <a:lnTo>
                    <a:pt x="6573" y="501"/>
                  </a:lnTo>
                  <a:cubicBezTo>
                    <a:pt x="6573" y="239"/>
                    <a:pt x="6335" y="1"/>
                    <a:pt x="6049" y="1"/>
                  </a:cubicBezTo>
                  <a:close/>
                </a:path>
              </a:pathLst>
            </a:custGeom>
            <a:solidFill>
              <a:srgbClr val="E29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5657599" y="3564370"/>
              <a:ext cx="187275" cy="276258"/>
            </a:xfrm>
            <a:custGeom>
              <a:avLst/>
              <a:gdLst/>
              <a:ahLst/>
              <a:cxnLst/>
              <a:rect l="l" t="t" r="r" b="b"/>
              <a:pathLst>
                <a:path w="5312" h="7836" extrusionOk="0">
                  <a:moveTo>
                    <a:pt x="96" y="0"/>
                  </a:moveTo>
                  <a:cubicBezTo>
                    <a:pt x="48" y="0"/>
                    <a:pt x="1" y="24"/>
                    <a:pt x="1" y="95"/>
                  </a:cubicBezTo>
                  <a:lnTo>
                    <a:pt x="1" y="7740"/>
                  </a:lnTo>
                  <a:cubicBezTo>
                    <a:pt x="1" y="7764"/>
                    <a:pt x="24" y="7835"/>
                    <a:pt x="96" y="7835"/>
                  </a:cubicBezTo>
                  <a:lnTo>
                    <a:pt x="5240" y="7835"/>
                  </a:lnTo>
                  <a:cubicBezTo>
                    <a:pt x="5287" y="7835"/>
                    <a:pt x="5311" y="7764"/>
                    <a:pt x="5311" y="7740"/>
                  </a:cubicBezTo>
                  <a:lnTo>
                    <a:pt x="5311" y="95"/>
                  </a:lnTo>
                  <a:cubicBezTo>
                    <a:pt x="5311" y="48"/>
                    <a:pt x="5287" y="0"/>
                    <a:pt x="5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5729801" y="3508949"/>
              <a:ext cx="42870" cy="76433"/>
            </a:xfrm>
            <a:custGeom>
              <a:avLst/>
              <a:gdLst/>
              <a:ahLst/>
              <a:cxnLst/>
              <a:rect l="l" t="t" r="r" b="b"/>
              <a:pathLst>
                <a:path w="1216" h="2168" extrusionOk="0">
                  <a:moveTo>
                    <a:pt x="215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1953"/>
                  </a:lnTo>
                  <a:cubicBezTo>
                    <a:pt x="1" y="2072"/>
                    <a:pt x="96" y="2167"/>
                    <a:pt x="215" y="2167"/>
                  </a:cubicBezTo>
                  <a:lnTo>
                    <a:pt x="1025" y="2167"/>
                  </a:lnTo>
                  <a:cubicBezTo>
                    <a:pt x="1144" y="2167"/>
                    <a:pt x="1215" y="2072"/>
                    <a:pt x="1215" y="1953"/>
                  </a:cubicBezTo>
                  <a:lnTo>
                    <a:pt x="1215" y="191"/>
                  </a:lnTo>
                  <a:cubicBezTo>
                    <a:pt x="1215" y="72"/>
                    <a:pt x="1144" y="0"/>
                    <a:pt x="1025" y="0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5697895" y="3519843"/>
              <a:ext cx="32787" cy="22704"/>
            </a:xfrm>
            <a:custGeom>
              <a:avLst/>
              <a:gdLst/>
              <a:ahLst/>
              <a:cxnLst/>
              <a:rect l="l" t="t" r="r" b="b"/>
              <a:pathLst>
                <a:path w="930" h="644" extrusionOk="0">
                  <a:moveTo>
                    <a:pt x="429" y="1"/>
                  </a:moveTo>
                  <a:cubicBezTo>
                    <a:pt x="191" y="1"/>
                    <a:pt x="1" y="215"/>
                    <a:pt x="1" y="430"/>
                  </a:cubicBezTo>
                  <a:lnTo>
                    <a:pt x="1" y="644"/>
                  </a:lnTo>
                  <a:lnTo>
                    <a:pt x="929" y="644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D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5772636" y="3521535"/>
              <a:ext cx="32752" cy="21012"/>
            </a:xfrm>
            <a:custGeom>
              <a:avLst/>
              <a:gdLst/>
              <a:ahLst/>
              <a:cxnLst/>
              <a:rect l="l" t="t" r="r" b="b"/>
              <a:pathLst>
                <a:path w="929" h="596" extrusionOk="0">
                  <a:moveTo>
                    <a:pt x="0" y="1"/>
                  </a:moveTo>
                  <a:lnTo>
                    <a:pt x="0" y="596"/>
                  </a:lnTo>
                  <a:lnTo>
                    <a:pt x="929" y="596"/>
                  </a:lnTo>
                  <a:lnTo>
                    <a:pt x="929" y="405"/>
                  </a:lnTo>
                  <a:cubicBezTo>
                    <a:pt x="929" y="167"/>
                    <a:pt x="715" y="1"/>
                    <a:pt x="524" y="1"/>
                  </a:cubicBezTo>
                  <a:close/>
                </a:path>
              </a:pathLst>
            </a:custGeom>
            <a:solidFill>
              <a:srgbClr val="7D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5771790" y="3522311"/>
              <a:ext cx="31095" cy="21082"/>
            </a:xfrm>
            <a:custGeom>
              <a:avLst/>
              <a:gdLst/>
              <a:ahLst/>
              <a:cxnLst/>
              <a:rect l="l" t="t" r="r" b="b"/>
              <a:pathLst>
                <a:path w="882" h="598" extrusionOk="0">
                  <a:moveTo>
                    <a:pt x="541" y="0"/>
                  </a:moveTo>
                  <a:cubicBezTo>
                    <a:pt x="528" y="0"/>
                    <a:pt x="514" y="1"/>
                    <a:pt x="500" y="2"/>
                  </a:cubicBezTo>
                  <a:lnTo>
                    <a:pt x="0" y="2"/>
                  </a:lnTo>
                  <a:cubicBezTo>
                    <a:pt x="191" y="26"/>
                    <a:pt x="286" y="217"/>
                    <a:pt x="286" y="383"/>
                  </a:cubicBezTo>
                  <a:lnTo>
                    <a:pt x="286" y="598"/>
                  </a:lnTo>
                  <a:lnTo>
                    <a:pt x="881" y="598"/>
                  </a:lnTo>
                  <a:lnTo>
                    <a:pt x="881" y="383"/>
                  </a:lnTo>
                  <a:cubicBezTo>
                    <a:pt x="881" y="160"/>
                    <a:pt x="735" y="0"/>
                    <a:pt x="541" y="0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5678575" y="3607170"/>
              <a:ext cx="145286" cy="84824"/>
            </a:xfrm>
            <a:custGeom>
              <a:avLst/>
              <a:gdLst/>
              <a:ahLst/>
              <a:cxnLst/>
              <a:rect l="l" t="t" r="r" b="b"/>
              <a:pathLst>
                <a:path w="4121" h="2406" extrusionOk="0">
                  <a:moveTo>
                    <a:pt x="72" y="1"/>
                  </a:moveTo>
                  <a:cubicBezTo>
                    <a:pt x="49" y="1"/>
                    <a:pt x="1" y="24"/>
                    <a:pt x="1" y="96"/>
                  </a:cubicBezTo>
                  <a:lnTo>
                    <a:pt x="1" y="2334"/>
                  </a:lnTo>
                  <a:cubicBezTo>
                    <a:pt x="1" y="2358"/>
                    <a:pt x="25" y="2406"/>
                    <a:pt x="72" y="2406"/>
                  </a:cubicBezTo>
                  <a:lnTo>
                    <a:pt x="4026" y="2406"/>
                  </a:lnTo>
                  <a:cubicBezTo>
                    <a:pt x="4073" y="2406"/>
                    <a:pt x="4121" y="2358"/>
                    <a:pt x="4097" y="2334"/>
                  </a:cubicBezTo>
                  <a:lnTo>
                    <a:pt x="4097" y="96"/>
                  </a:lnTo>
                  <a:cubicBezTo>
                    <a:pt x="4097" y="72"/>
                    <a:pt x="4073" y="1"/>
                    <a:pt x="4026" y="1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5812298" y="3602128"/>
              <a:ext cx="143382" cy="142113"/>
            </a:xfrm>
            <a:custGeom>
              <a:avLst/>
              <a:gdLst/>
              <a:ahLst/>
              <a:cxnLst/>
              <a:rect l="l" t="t" r="r" b="b"/>
              <a:pathLst>
                <a:path w="4067" h="4031" extrusionOk="0">
                  <a:moveTo>
                    <a:pt x="2114" y="1"/>
                  </a:moveTo>
                  <a:cubicBezTo>
                    <a:pt x="1042" y="1"/>
                    <a:pt x="185" y="858"/>
                    <a:pt x="185" y="1930"/>
                  </a:cubicBezTo>
                  <a:cubicBezTo>
                    <a:pt x="185" y="2144"/>
                    <a:pt x="233" y="2311"/>
                    <a:pt x="280" y="2501"/>
                  </a:cubicBezTo>
                  <a:cubicBezTo>
                    <a:pt x="304" y="2644"/>
                    <a:pt x="304" y="2763"/>
                    <a:pt x="280" y="2906"/>
                  </a:cubicBezTo>
                  <a:lnTo>
                    <a:pt x="42" y="3906"/>
                  </a:lnTo>
                  <a:cubicBezTo>
                    <a:pt x="1" y="3968"/>
                    <a:pt x="31" y="4030"/>
                    <a:pt x="102" y="4030"/>
                  </a:cubicBezTo>
                  <a:cubicBezTo>
                    <a:pt x="113" y="4030"/>
                    <a:pt x="125" y="4029"/>
                    <a:pt x="137" y="4025"/>
                  </a:cubicBezTo>
                  <a:lnTo>
                    <a:pt x="1114" y="3787"/>
                  </a:lnTo>
                  <a:cubicBezTo>
                    <a:pt x="1185" y="3763"/>
                    <a:pt x="1263" y="3752"/>
                    <a:pt x="1334" y="3752"/>
                  </a:cubicBezTo>
                  <a:cubicBezTo>
                    <a:pt x="1405" y="3752"/>
                    <a:pt x="1471" y="3763"/>
                    <a:pt x="1519" y="3787"/>
                  </a:cubicBezTo>
                  <a:cubicBezTo>
                    <a:pt x="1709" y="3835"/>
                    <a:pt x="1923" y="3859"/>
                    <a:pt x="2114" y="3859"/>
                  </a:cubicBezTo>
                  <a:cubicBezTo>
                    <a:pt x="3209" y="3859"/>
                    <a:pt x="4067" y="3001"/>
                    <a:pt x="4067" y="1930"/>
                  </a:cubicBezTo>
                  <a:cubicBezTo>
                    <a:pt x="4067" y="858"/>
                    <a:pt x="3209" y="1"/>
                    <a:pt x="2114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5848187" y="3640556"/>
              <a:ext cx="75587" cy="65715"/>
            </a:xfrm>
            <a:custGeom>
              <a:avLst/>
              <a:gdLst/>
              <a:ahLst/>
              <a:cxnLst/>
              <a:rect l="l" t="t" r="r" b="b"/>
              <a:pathLst>
                <a:path w="2144" h="1864" extrusionOk="0">
                  <a:moveTo>
                    <a:pt x="606" y="0"/>
                  </a:moveTo>
                  <a:cubicBezTo>
                    <a:pt x="571" y="0"/>
                    <a:pt x="536" y="2"/>
                    <a:pt x="501" y="6"/>
                  </a:cubicBezTo>
                  <a:cubicBezTo>
                    <a:pt x="215" y="30"/>
                    <a:pt x="0" y="316"/>
                    <a:pt x="0" y="602"/>
                  </a:cubicBezTo>
                  <a:cubicBezTo>
                    <a:pt x="0" y="1197"/>
                    <a:pt x="953" y="1864"/>
                    <a:pt x="1072" y="1864"/>
                  </a:cubicBezTo>
                  <a:cubicBezTo>
                    <a:pt x="1191" y="1864"/>
                    <a:pt x="2144" y="1197"/>
                    <a:pt x="2144" y="602"/>
                  </a:cubicBezTo>
                  <a:cubicBezTo>
                    <a:pt x="2144" y="316"/>
                    <a:pt x="1953" y="30"/>
                    <a:pt x="1644" y="6"/>
                  </a:cubicBezTo>
                  <a:cubicBezTo>
                    <a:pt x="1616" y="2"/>
                    <a:pt x="1587" y="0"/>
                    <a:pt x="1559" y="0"/>
                  </a:cubicBezTo>
                  <a:cubicBezTo>
                    <a:pt x="1415" y="0"/>
                    <a:pt x="1263" y="50"/>
                    <a:pt x="1144" y="149"/>
                  </a:cubicBezTo>
                  <a:cubicBezTo>
                    <a:pt x="1120" y="173"/>
                    <a:pt x="1096" y="185"/>
                    <a:pt x="1075" y="185"/>
                  </a:cubicBezTo>
                  <a:cubicBezTo>
                    <a:pt x="1054" y="185"/>
                    <a:pt x="1036" y="173"/>
                    <a:pt x="1024" y="149"/>
                  </a:cubicBezTo>
                  <a:cubicBezTo>
                    <a:pt x="925" y="50"/>
                    <a:pt x="776" y="0"/>
                    <a:pt x="606" y="0"/>
                  </a:cubicBez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5692854" y="3619650"/>
              <a:ext cx="115918" cy="59687"/>
            </a:xfrm>
            <a:custGeom>
              <a:avLst/>
              <a:gdLst/>
              <a:ahLst/>
              <a:cxnLst/>
              <a:rect l="l" t="t" r="r" b="b"/>
              <a:pathLst>
                <a:path w="3288" h="1693" extrusionOk="0">
                  <a:moveTo>
                    <a:pt x="2005" y="1"/>
                  </a:moveTo>
                  <a:cubicBezTo>
                    <a:pt x="1948" y="1"/>
                    <a:pt x="1893" y="31"/>
                    <a:pt x="1882" y="99"/>
                  </a:cubicBezTo>
                  <a:lnTo>
                    <a:pt x="1620" y="694"/>
                  </a:lnTo>
                  <a:lnTo>
                    <a:pt x="1311" y="694"/>
                  </a:lnTo>
                  <a:cubicBezTo>
                    <a:pt x="1263" y="694"/>
                    <a:pt x="1192" y="718"/>
                    <a:pt x="1168" y="790"/>
                  </a:cubicBezTo>
                  <a:lnTo>
                    <a:pt x="1072" y="980"/>
                  </a:lnTo>
                  <a:lnTo>
                    <a:pt x="810" y="218"/>
                  </a:lnTo>
                  <a:cubicBezTo>
                    <a:pt x="800" y="153"/>
                    <a:pt x="744" y="122"/>
                    <a:pt x="684" y="122"/>
                  </a:cubicBezTo>
                  <a:cubicBezTo>
                    <a:pt x="613" y="122"/>
                    <a:pt x="538" y="165"/>
                    <a:pt x="525" y="242"/>
                  </a:cubicBezTo>
                  <a:lnTo>
                    <a:pt x="406" y="718"/>
                  </a:lnTo>
                  <a:lnTo>
                    <a:pt x="167" y="718"/>
                  </a:lnTo>
                  <a:cubicBezTo>
                    <a:pt x="72" y="718"/>
                    <a:pt x="1" y="790"/>
                    <a:pt x="1" y="837"/>
                  </a:cubicBezTo>
                  <a:cubicBezTo>
                    <a:pt x="1" y="933"/>
                    <a:pt x="72" y="1028"/>
                    <a:pt x="167" y="1028"/>
                  </a:cubicBezTo>
                  <a:lnTo>
                    <a:pt x="549" y="1028"/>
                  </a:lnTo>
                  <a:cubicBezTo>
                    <a:pt x="596" y="1028"/>
                    <a:pt x="668" y="956"/>
                    <a:pt x="691" y="909"/>
                  </a:cubicBezTo>
                  <a:lnTo>
                    <a:pt x="715" y="814"/>
                  </a:lnTo>
                  <a:lnTo>
                    <a:pt x="930" y="1433"/>
                  </a:lnTo>
                  <a:cubicBezTo>
                    <a:pt x="943" y="1498"/>
                    <a:pt x="1013" y="1535"/>
                    <a:pt x="1078" y="1535"/>
                  </a:cubicBezTo>
                  <a:cubicBezTo>
                    <a:pt x="1131" y="1535"/>
                    <a:pt x="1181" y="1510"/>
                    <a:pt x="1192" y="1457"/>
                  </a:cubicBezTo>
                  <a:lnTo>
                    <a:pt x="1406" y="1028"/>
                  </a:lnTo>
                  <a:lnTo>
                    <a:pt x="1715" y="1028"/>
                  </a:lnTo>
                  <a:cubicBezTo>
                    <a:pt x="1763" y="1028"/>
                    <a:pt x="1834" y="980"/>
                    <a:pt x="1858" y="933"/>
                  </a:cubicBezTo>
                  <a:lnTo>
                    <a:pt x="2001" y="599"/>
                  </a:lnTo>
                  <a:lnTo>
                    <a:pt x="2335" y="1576"/>
                  </a:lnTo>
                  <a:cubicBezTo>
                    <a:pt x="2349" y="1647"/>
                    <a:pt x="2422" y="1692"/>
                    <a:pt x="2489" y="1692"/>
                  </a:cubicBezTo>
                  <a:cubicBezTo>
                    <a:pt x="2535" y="1692"/>
                    <a:pt x="2577" y="1671"/>
                    <a:pt x="2597" y="1623"/>
                  </a:cubicBezTo>
                  <a:lnTo>
                    <a:pt x="2930" y="1028"/>
                  </a:lnTo>
                  <a:lnTo>
                    <a:pt x="3097" y="1028"/>
                  </a:lnTo>
                  <a:cubicBezTo>
                    <a:pt x="3192" y="1028"/>
                    <a:pt x="3263" y="956"/>
                    <a:pt x="3263" y="909"/>
                  </a:cubicBezTo>
                  <a:cubicBezTo>
                    <a:pt x="3287" y="790"/>
                    <a:pt x="3192" y="694"/>
                    <a:pt x="3097" y="694"/>
                  </a:cubicBezTo>
                  <a:lnTo>
                    <a:pt x="2835" y="694"/>
                  </a:lnTo>
                  <a:cubicBezTo>
                    <a:pt x="2787" y="694"/>
                    <a:pt x="2716" y="718"/>
                    <a:pt x="2716" y="790"/>
                  </a:cubicBezTo>
                  <a:lnTo>
                    <a:pt x="2501" y="1147"/>
                  </a:lnTo>
                  <a:lnTo>
                    <a:pt x="2144" y="99"/>
                  </a:lnTo>
                  <a:cubicBezTo>
                    <a:pt x="2132" y="37"/>
                    <a:pt x="2067" y="1"/>
                    <a:pt x="2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5737346" y="3802799"/>
              <a:ext cx="53799" cy="10118"/>
            </a:xfrm>
            <a:custGeom>
              <a:avLst/>
              <a:gdLst/>
              <a:ahLst/>
              <a:cxnLst/>
              <a:rect l="l" t="t" r="r" b="b"/>
              <a:pathLst>
                <a:path w="1526" h="287" extrusionOk="0">
                  <a:moveTo>
                    <a:pt x="144" y="0"/>
                  </a:moveTo>
                  <a:cubicBezTo>
                    <a:pt x="49" y="0"/>
                    <a:pt x="1" y="48"/>
                    <a:pt x="1" y="143"/>
                  </a:cubicBezTo>
                  <a:cubicBezTo>
                    <a:pt x="1" y="239"/>
                    <a:pt x="49" y="286"/>
                    <a:pt x="144" y="286"/>
                  </a:cubicBezTo>
                  <a:lnTo>
                    <a:pt x="1358" y="286"/>
                  </a:lnTo>
                  <a:cubicBezTo>
                    <a:pt x="1454" y="286"/>
                    <a:pt x="1525" y="239"/>
                    <a:pt x="1525" y="143"/>
                  </a:cubicBezTo>
                  <a:cubicBezTo>
                    <a:pt x="1525" y="48"/>
                    <a:pt x="1454" y="0"/>
                    <a:pt x="1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5737346" y="3781823"/>
              <a:ext cx="92403" cy="10083"/>
            </a:xfrm>
            <a:custGeom>
              <a:avLst/>
              <a:gdLst/>
              <a:ahLst/>
              <a:cxnLst/>
              <a:rect l="l" t="t" r="r" b="b"/>
              <a:pathLst>
                <a:path w="2621" h="286" extrusionOk="0">
                  <a:moveTo>
                    <a:pt x="144" y="0"/>
                  </a:moveTo>
                  <a:cubicBezTo>
                    <a:pt x="49" y="0"/>
                    <a:pt x="1" y="48"/>
                    <a:pt x="1" y="143"/>
                  </a:cubicBezTo>
                  <a:cubicBezTo>
                    <a:pt x="1" y="238"/>
                    <a:pt x="49" y="286"/>
                    <a:pt x="144" y="286"/>
                  </a:cubicBezTo>
                  <a:lnTo>
                    <a:pt x="2454" y="286"/>
                  </a:lnTo>
                  <a:cubicBezTo>
                    <a:pt x="2549" y="286"/>
                    <a:pt x="2621" y="238"/>
                    <a:pt x="2621" y="143"/>
                  </a:cubicBezTo>
                  <a:cubicBezTo>
                    <a:pt x="2621" y="48"/>
                    <a:pt x="2549" y="0"/>
                    <a:pt x="2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5671877" y="3771528"/>
              <a:ext cx="54610" cy="41812"/>
            </a:xfrm>
            <a:custGeom>
              <a:avLst/>
              <a:gdLst/>
              <a:ahLst/>
              <a:cxnLst/>
              <a:rect l="l" t="t" r="r" b="b"/>
              <a:pathLst>
                <a:path w="1549" h="1186" extrusionOk="0">
                  <a:moveTo>
                    <a:pt x="1394" y="0"/>
                  </a:moveTo>
                  <a:cubicBezTo>
                    <a:pt x="1358" y="0"/>
                    <a:pt x="1322" y="18"/>
                    <a:pt x="1286" y="54"/>
                  </a:cubicBezTo>
                  <a:lnTo>
                    <a:pt x="477" y="816"/>
                  </a:lnTo>
                  <a:lnTo>
                    <a:pt x="239" y="578"/>
                  </a:lnTo>
                  <a:cubicBezTo>
                    <a:pt x="215" y="554"/>
                    <a:pt x="179" y="542"/>
                    <a:pt x="143" y="542"/>
                  </a:cubicBezTo>
                  <a:cubicBezTo>
                    <a:pt x="108" y="542"/>
                    <a:pt x="72" y="554"/>
                    <a:pt x="48" y="578"/>
                  </a:cubicBezTo>
                  <a:cubicBezTo>
                    <a:pt x="0" y="649"/>
                    <a:pt x="0" y="768"/>
                    <a:pt x="72" y="816"/>
                  </a:cubicBezTo>
                  <a:lnTo>
                    <a:pt x="405" y="1149"/>
                  </a:lnTo>
                  <a:cubicBezTo>
                    <a:pt x="429" y="1173"/>
                    <a:pt x="465" y="1185"/>
                    <a:pt x="501" y="1185"/>
                  </a:cubicBezTo>
                  <a:cubicBezTo>
                    <a:pt x="536" y="1185"/>
                    <a:pt x="572" y="1173"/>
                    <a:pt x="596" y="1149"/>
                  </a:cubicBezTo>
                  <a:lnTo>
                    <a:pt x="1501" y="244"/>
                  </a:lnTo>
                  <a:cubicBezTo>
                    <a:pt x="1548" y="197"/>
                    <a:pt x="1548" y="102"/>
                    <a:pt x="1501" y="54"/>
                  </a:cubicBezTo>
                  <a:cubicBezTo>
                    <a:pt x="1465" y="18"/>
                    <a:pt x="1429" y="0"/>
                    <a:pt x="13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5737346" y="3749917"/>
              <a:ext cx="53799" cy="10929"/>
            </a:xfrm>
            <a:custGeom>
              <a:avLst/>
              <a:gdLst/>
              <a:ahLst/>
              <a:cxnLst/>
              <a:rect l="l" t="t" r="r" b="b"/>
              <a:pathLst>
                <a:path w="1526" h="310" extrusionOk="0">
                  <a:moveTo>
                    <a:pt x="144" y="0"/>
                  </a:moveTo>
                  <a:cubicBezTo>
                    <a:pt x="49" y="0"/>
                    <a:pt x="1" y="72"/>
                    <a:pt x="1" y="143"/>
                  </a:cubicBezTo>
                  <a:cubicBezTo>
                    <a:pt x="1" y="214"/>
                    <a:pt x="49" y="310"/>
                    <a:pt x="144" y="310"/>
                  </a:cubicBezTo>
                  <a:lnTo>
                    <a:pt x="1358" y="310"/>
                  </a:lnTo>
                  <a:cubicBezTo>
                    <a:pt x="1454" y="310"/>
                    <a:pt x="1525" y="238"/>
                    <a:pt x="1525" y="143"/>
                  </a:cubicBezTo>
                  <a:cubicBezTo>
                    <a:pt x="1525" y="72"/>
                    <a:pt x="1454" y="0"/>
                    <a:pt x="1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5671031" y="3717800"/>
              <a:ext cx="55456" cy="42412"/>
            </a:xfrm>
            <a:custGeom>
              <a:avLst/>
              <a:gdLst/>
              <a:ahLst/>
              <a:cxnLst/>
              <a:rect l="l" t="t" r="r" b="b"/>
              <a:pathLst>
                <a:path w="1573" h="1203" extrusionOk="0">
                  <a:moveTo>
                    <a:pt x="1418" y="0"/>
                  </a:moveTo>
                  <a:cubicBezTo>
                    <a:pt x="1382" y="0"/>
                    <a:pt x="1346" y="18"/>
                    <a:pt x="1310" y="54"/>
                  </a:cubicBezTo>
                  <a:lnTo>
                    <a:pt x="501" y="816"/>
                  </a:lnTo>
                  <a:lnTo>
                    <a:pt x="263" y="578"/>
                  </a:lnTo>
                  <a:cubicBezTo>
                    <a:pt x="239" y="554"/>
                    <a:pt x="203" y="542"/>
                    <a:pt x="167" y="542"/>
                  </a:cubicBezTo>
                  <a:cubicBezTo>
                    <a:pt x="132" y="542"/>
                    <a:pt x="96" y="554"/>
                    <a:pt x="72" y="578"/>
                  </a:cubicBezTo>
                  <a:cubicBezTo>
                    <a:pt x="1" y="649"/>
                    <a:pt x="1" y="744"/>
                    <a:pt x="72" y="792"/>
                  </a:cubicBezTo>
                  <a:lnTo>
                    <a:pt x="429" y="1149"/>
                  </a:lnTo>
                  <a:cubicBezTo>
                    <a:pt x="453" y="1185"/>
                    <a:pt x="489" y="1203"/>
                    <a:pt x="525" y="1203"/>
                  </a:cubicBezTo>
                  <a:cubicBezTo>
                    <a:pt x="560" y="1203"/>
                    <a:pt x="596" y="1185"/>
                    <a:pt x="620" y="1149"/>
                  </a:cubicBezTo>
                  <a:lnTo>
                    <a:pt x="1525" y="268"/>
                  </a:lnTo>
                  <a:cubicBezTo>
                    <a:pt x="1572" y="197"/>
                    <a:pt x="1572" y="101"/>
                    <a:pt x="1525" y="54"/>
                  </a:cubicBezTo>
                  <a:cubicBezTo>
                    <a:pt x="1489" y="18"/>
                    <a:pt x="1453" y="0"/>
                    <a:pt x="1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5843146" y="3634880"/>
              <a:ext cx="85670" cy="76433"/>
            </a:xfrm>
            <a:custGeom>
              <a:avLst/>
              <a:gdLst/>
              <a:ahLst/>
              <a:cxnLst/>
              <a:rect l="l" t="t" r="r" b="b"/>
              <a:pathLst>
                <a:path w="2430" h="2168" extrusionOk="0">
                  <a:moveTo>
                    <a:pt x="1666" y="304"/>
                  </a:moveTo>
                  <a:cubicBezTo>
                    <a:pt x="1690" y="304"/>
                    <a:pt x="1715" y="306"/>
                    <a:pt x="1739" y="310"/>
                  </a:cubicBezTo>
                  <a:cubicBezTo>
                    <a:pt x="2001" y="358"/>
                    <a:pt x="2144" y="524"/>
                    <a:pt x="2144" y="763"/>
                  </a:cubicBezTo>
                  <a:cubicBezTo>
                    <a:pt x="2144" y="1215"/>
                    <a:pt x="1429" y="1739"/>
                    <a:pt x="1215" y="1834"/>
                  </a:cubicBezTo>
                  <a:cubicBezTo>
                    <a:pt x="1001" y="1739"/>
                    <a:pt x="286" y="1215"/>
                    <a:pt x="286" y="763"/>
                  </a:cubicBezTo>
                  <a:cubicBezTo>
                    <a:pt x="286" y="524"/>
                    <a:pt x="453" y="358"/>
                    <a:pt x="691" y="310"/>
                  </a:cubicBezTo>
                  <a:cubicBezTo>
                    <a:pt x="710" y="307"/>
                    <a:pt x="729" y="305"/>
                    <a:pt x="747" y="305"/>
                  </a:cubicBezTo>
                  <a:cubicBezTo>
                    <a:pt x="866" y="305"/>
                    <a:pt x="966" y="367"/>
                    <a:pt x="1048" y="429"/>
                  </a:cubicBezTo>
                  <a:cubicBezTo>
                    <a:pt x="1084" y="477"/>
                    <a:pt x="1144" y="501"/>
                    <a:pt x="1203" y="501"/>
                  </a:cubicBezTo>
                  <a:cubicBezTo>
                    <a:pt x="1263" y="501"/>
                    <a:pt x="1322" y="477"/>
                    <a:pt x="1358" y="429"/>
                  </a:cubicBezTo>
                  <a:cubicBezTo>
                    <a:pt x="1437" y="350"/>
                    <a:pt x="1549" y="304"/>
                    <a:pt x="1666" y="304"/>
                  </a:cubicBezTo>
                  <a:close/>
                  <a:moveTo>
                    <a:pt x="1691" y="1"/>
                  </a:moveTo>
                  <a:cubicBezTo>
                    <a:pt x="1525" y="1"/>
                    <a:pt x="1358" y="48"/>
                    <a:pt x="1215" y="167"/>
                  </a:cubicBezTo>
                  <a:cubicBezTo>
                    <a:pt x="1084" y="55"/>
                    <a:pt x="924" y="16"/>
                    <a:pt x="758" y="16"/>
                  </a:cubicBezTo>
                  <a:cubicBezTo>
                    <a:pt x="712" y="16"/>
                    <a:pt x="666" y="19"/>
                    <a:pt x="620" y="24"/>
                  </a:cubicBezTo>
                  <a:cubicBezTo>
                    <a:pt x="286" y="72"/>
                    <a:pt x="1" y="405"/>
                    <a:pt x="1" y="763"/>
                  </a:cubicBezTo>
                  <a:cubicBezTo>
                    <a:pt x="1" y="1120"/>
                    <a:pt x="286" y="1477"/>
                    <a:pt x="524" y="1715"/>
                  </a:cubicBezTo>
                  <a:cubicBezTo>
                    <a:pt x="739" y="1906"/>
                    <a:pt x="1072" y="2168"/>
                    <a:pt x="1215" y="2168"/>
                  </a:cubicBezTo>
                  <a:cubicBezTo>
                    <a:pt x="1358" y="2168"/>
                    <a:pt x="1691" y="1906"/>
                    <a:pt x="1906" y="1715"/>
                  </a:cubicBezTo>
                  <a:cubicBezTo>
                    <a:pt x="2144" y="1477"/>
                    <a:pt x="2430" y="1144"/>
                    <a:pt x="2430" y="763"/>
                  </a:cubicBezTo>
                  <a:lnTo>
                    <a:pt x="2430" y="739"/>
                  </a:lnTo>
                  <a:cubicBezTo>
                    <a:pt x="2430" y="358"/>
                    <a:pt x="2120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5629042" y="3503061"/>
              <a:ext cx="331679" cy="363585"/>
            </a:xfrm>
            <a:custGeom>
              <a:avLst/>
              <a:gdLst/>
              <a:ahLst/>
              <a:cxnLst/>
              <a:rect l="l" t="t" r="r" b="b"/>
              <a:pathLst>
                <a:path w="9408" h="10313" extrusionOk="0">
                  <a:moveTo>
                    <a:pt x="2692" y="667"/>
                  </a:moveTo>
                  <a:lnTo>
                    <a:pt x="2692" y="953"/>
                  </a:lnTo>
                  <a:lnTo>
                    <a:pt x="2097" y="953"/>
                  </a:lnTo>
                  <a:lnTo>
                    <a:pt x="2097" y="906"/>
                  </a:lnTo>
                  <a:cubicBezTo>
                    <a:pt x="2097" y="763"/>
                    <a:pt x="2216" y="667"/>
                    <a:pt x="2335" y="667"/>
                  </a:cubicBezTo>
                  <a:close/>
                  <a:moveTo>
                    <a:pt x="4597" y="667"/>
                  </a:moveTo>
                  <a:cubicBezTo>
                    <a:pt x="4716" y="667"/>
                    <a:pt x="4835" y="787"/>
                    <a:pt x="4835" y="906"/>
                  </a:cubicBezTo>
                  <a:lnTo>
                    <a:pt x="4835" y="953"/>
                  </a:lnTo>
                  <a:lnTo>
                    <a:pt x="4240" y="953"/>
                  </a:lnTo>
                  <a:lnTo>
                    <a:pt x="4240" y="667"/>
                  </a:lnTo>
                  <a:close/>
                  <a:moveTo>
                    <a:pt x="3835" y="310"/>
                  </a:moveTo>
                  <a:cubicBezTo>
                    <a:pt x="3859" y="310"/>
                    <a:pt x="3906" y="334"/>
                    <a:pt x="3906" y="358"/>
                  </a:cubicBezTo>
                  <a:lnTo>
                    <a:pt x="3906" y="2120"/>
                  </a:lnTo>
                  <a:cubicBezTo>
                    <a:pt x="3906" y="2144"/>
                    <a:pt x="3859" y="2192"/>
                    <a:pt x="3835" y="2192"/>
                  </a:cubicBezTo>
                  <a:lnTo>
                    <a:pt x="3025" y="2192"/>
                  </a:lnTo>
                  <a:cubicBezTo>
                    <a:pt x="3002" y="2192"/>
                    <a:pt x="2978" y="2144"/>
                    <a:pt x="2978" y="2120"/>
                  </a:cubicBezTo>
                  <a:lnTo>
                    <a:pt x="2978" y="358"/>
                  </a:lnTo>
                  <a:cubicBezTo>
                    <a:pt x="2978" y="334"/>
                    <a:pt x="3002" y="310"/>
                    <a:pt x="3025" y="310"/>
                  </a:cubicBezTo>
                  <a:close/>
                  <a:moveTo>
                    <a:pt x="6216" y="1263"/>
                  </a:moveTo>
                  <a:cubicBezTo>
                    <a:pt x="6431" y="1263"/>
                    <a:pt x="6574" y="1406"/>
                    <a:pt x="6574" y="1620"/>
                  </a:cubicBezTo>
                  <a:lnTo>
                    <a:pt x="6574" y="2787"/>
                  </a:lnTo>
                  <a:cubicBezTo>
                    <a:pt x="6455" y="2811"/>
                    <a:pt x="6359" y="2858"/>
                    <a:pt x="6288" y="2930"/>
                  </a:cubicBezTo>
                  <a:lnTo>
                    <a:pt x="6288" y="1834"/>
                  </a:lnTo>
                  <a:cubicBezTo>
                    <a:pt x="6288" y="1668"/>
                    <a:pt x="6169" y="1549"/>
                    <a:pt x="6026" y="1549"/>
                  </a:cubicBezTo>
                  <a:lnTo>
                    <a:pt x="4192" y="1549"/>
                  </a:lnTo>
                  <a:lnTo>
                    <a:pt x="4192" y="1263"/>
                  </a:lnTo>
                  <a:close/>
                  <a:moveTo>
                    <a:pt x="5359" y="3073"/>
                  </a:moveTo>
                  <a:lnTo>
                    <a:pt x="5359" y="3906"/>
                  </a:lnTo>
                  <a:cubicBezTo>
                    <a:pt x="5240" y="4168"/>
                    <a:pt x="5169" y="4454"/>
                    <a:pt x="5169" y="4740"/>
                  </a:cubicBezTo>
                  <a:cubicBezTo>
                    <a:pt x="5169" y="4883"/>
                    <a:pt x="5216" y="5049"/>
                    <a:pt x="5240" y="5192"/>
                  </a:cubicBezTo>
                  <a:lnTo>
                    <a:pt x="1525" y="5192"/>
                  </a:lnTo>
                  <a:lnTo>
                    <a:pt x="1525" y="3073"/>
                  </a:lnTo>
                  <a:close/>
                  <a:moveTo>
                    <a:pt x="7264" y="2954"/>
                  </a:moveTo>
                  <a:cubicBezTo>
                    <a:pt x="8241" y="2954"/>
                    <a:pt x="9050" y="3763"/>
                    <a:pt x="9050" y="4740"/>
                  </a:cubicBezTo>
                  <a:cubicBezTo>
                    <a:pt x="9050" y="5716"/>
                    <a:pt x="8312" y="6526"/>
                    <a:pt x="7288" y="6526"/>
                  </a:cubicBezTo>
                  <a:cubicBezTo>
                    <a:pt x="7121" y="6526"/>
                    <a:pt x="6931" y="6502"/>
                    <a:pt x="6764" y="6431"/>
                  </a:cubicBezTo>
                  <a:cubicBezTo>
                    <a:pt x="6693" y="6407"/>
                    <a:pt x="6609" y="6395"/>
                    <a:pt x="6523" y="6395"/>
                  </a:cubicBezTo>
                  <a:cubicBezTo>
                    <a:pt x="6437" y="6395"/>
                    <a:pt x="6347" y="6407"/>
                    <a:pt x="6264" y="6431"/>
                  </a:cubicBezTo>
                  <a:lnTo>
                    <a:pt x="5359" y="6645"/>
                  </a:lnTo>
                  <a:lnTo>
                    <a:pt x="5573" y="5764"/>
                  </a:lnTo>
                  <a:cubicBezTo>
                    <a:pt x="5597" y="5573"/>
                    <a:pt x="5597" y="5430"/>
                    <a:pt x="5573" y="5240"/>
                  </a:cubicBezTo>
                  <a:cubicBezTo>
                    <a:pt x="5502" y="5073"/>
                    <a:pt x="5478" y="4883"/>
                    <a:pt x="5478" y="4740"/>
                  </a:cubicBezTo>
                  <a:cubicBezTo>
                    <a:pt x="5478" y="3763"/>
                    <a:pt x="6288" y="2954"/>
                    <a:pt x="7264" y="2954"/>
                  </a:cubicBezTo>
                  <a:close/>
                  <a:moveTo>
                    <a:pt x="3002" y="1"/>
                  </a:moveTo>
                  <a:cubicBezTo>
                    <a:pt x="2835" y="1"/>
                    <a:pt x="2644" y="167"/>
                    <a:pt x="2644" y="334"/>
                  </a:cubicBezTo>
                  <a:lnTo>
                    <a:pt x="2263" y="334"/>
                  </a:lnTo>
                  <a:cubicBezTo>
                    <a:pt x="2001" y="334"/>
                    <a:pt x="1763" y="572"/>
                    <a:pt x="1763" y="834"/>
                  </a:cubicBezTo>
                  <a:lnTo>
                    <a:pt x="1763" y="929"/>
                  </a:lnTo>
                  <a:lnTo>
                    <a:pt x="596" y="929"/>
                  </a:lnTo>
                  <a:cubicBezTo>
                    <a:pt x="263" y="929"/>
                    <a:pt x="1" y="1191"/>
                    <a:pt x="1" y="1525"/>
                  </a:cubicBezTo>
                  <a:lnTo>
                    <a:pt x="1" y="10098"/>
                  </a:lnTo>
                  <a:cubicBezTo>
                    <a:pt x="1" y="10193"/>
                    <a:pt x="72" y="10241"/>
                    <a:pt x="144" y="10241"/>
                  </a:cubicBezTo>
                  <a:lnTo>
                    <a:pt x="4502" y="10241"/>
                  </a:lnTo>
                  <a:cubicBezTo>
                    <a:pt x="4645" y="10122"/>
                    <a:pt x="4526" y="9955"/>
                    <a:pt x="4407" y="9955"/>
                  </a:cubicBezTo>
                  <a:lnTo>
                    <a:pt x="382" y="9955"/>
                  </a:lnTo>
                  <a:cubicBezTo>
                    <a:pt x="334" y="9955"/>
                    <a:pt x="310" y="9931"/>
                    <a:pt x="310" y="9860"/>
                  </a:cubicBezTo>
                  <a:lnTo>
                    <a:pt x="310" y="1549"/>
                  </a:lnTo>
                  <a:cubicBezTo>
                    <a:pt x="310" y="1358"/>
                    <a:pt x="453" y="1191"/>
                    <a:pt x="668" y="1191"/>
                  </a:cubicBezTo>
                  <a:lnTo>
                    <a:pt x="2692" y="1191"/>
                  </a:lnTo>
                  <a:lnTo>
                    <a:pt x="2692" y="1501"/>
                  </a:lnTo>
                  <a:lnTo>
                    <a:pt x="787" y="1501"/>
                  </a:lnTo>
                  <a:cubicBezTo>
                    <a:pt x="691" y="1501"/>
                    <a:pt x="620" y="1549"/>
                    <a:pt x="620" y="1644"/>
                  </a:cubicBezTo>
                  <a:lnTo>
                    <a:pt x="620" y="2858"/>
                  </a:lnTo>
                  <a:cubicBezTo>
                    <a:pt x="620" y="2906"/>
                    <a:pt x="620" y="2930"/>
                    <a:pt x="668" y="2954"/>
                  </a:cubicBezTo>
                  <a:cubicBezTo>
                    <a:pt x="702" y="2981"/>
                    <a:pt x="738" y="2993"/>
                    <a:pt x="772" y="2993"/>
                  </a:cubicBezTo>
                  <a:cubicBezTo>
                    <a:pt x="857" y="2993"/>
                    <a:pt x="930" y="2920"/>
                    <a:pt x="930" y="2835"/>
                  </a:cubicBezTo>
                  <a:lnTo>
                    <a:pt x="930" y="1787"/>
                  </a:lnTo>
                  <a:lnTo>
                    <a:pt x="2692" y="1787"/>
                  </a:lnTo>
                  <a:lnTo>
                    <a:pt x="2692" y="2025"/>
                  </a:lnTo>
                  <a:cubicBezTo>
                    <a:pt x="2692" y="2239"/>
                    <a:pt x="2835" y="2382"/>
                    <a:pt x="3049" y="2382"/>
                  </a:cubicBezTo>
                  <a:lnTo>
                    <a:pt x="3835" y="2382"/>
                  </a:lnTo>
                  <a:cubicBezTo>
                    <a:pt x="4049" y="2382"/>
                    <a:pt x="4192" y="2239"/>
                    <a:pt x="4192" y="2025"/>
                  </a:cubicBezTo>
                  <a:lnTo>
                    <a:pt x="4192" y="1787"/>
                  </a:lnTo>
                  <a:lnTo>
                    <a:pt x="5954" y="1787"/>
                  </a:lnTo>
                  <a:lnTo>
                    <a:pt x="5954" y="3049"/>
                  </a:lnTo>
                  <a:cubicBezTo>
                    <a:pt x="5835" y="3144"/>
                    <a:pt x="5740" y="3216"/>
                    <a:pt x="5669" y="3335"/>
                  </a:cubicBezTo>
                  <a:lnTo>
                    <a:pt x="5669" y="2954"/>
                  </a:lnTo>
                  <a:cubicBezTo>
                    <a:pt x="5669" y="2811"/>
                    <a:pt x="5550" y="2716"/>
                    <a:pt x="5431" y="2716"/>
                  </a:cubicBezTo>
                  <a:lnTo>
                    <a:pt x="1501" y="2716"/>
                  </a:lnTo>
                  <a:cubicBezTo>
                    <a:pt x="1334" y="2716"/>
                    <a:pt x="1263" y="2835"/>
                    <a:pt x="1263" y="2954"/>
                  </a:cubicBezTo>
                  <a:lnTo>
                    <a:pt x="1263" y="5192"/>
                  </a:lnTo>
                  <a:cubicBezTo>
                    <a:pt x="1263" y="5335"/>
                    <a:pt x="1382" y="5430"/>
                    <a:pt x="1501" y="5430"/>
                  </a:cubicBezTo>
                  <a:lnTo>
                    <a:pt x="5335" y="5430"/>
                  </a:lnTo>
                  <a:cubicBezTo>
                    <a:pt x="5335" y="5478"/>
                    <a:pt x="5335" y="5549"/>
                    <a:pt x="5312" y="5597"/>
                  </a:cubicBezTo>
                  <a:lnTo>
                    <a:pt x="5121" y="6288"/>
                  </a:lnTo>
                  <a:lnTo>
                    <a:pt x="3216" y="6288"/>
                  </a:lnTo>
                  <a:cubicBezTo>
                    <a:pt x="3121" y="6288"/>
                    <a:pt x="3073" y="6359"/>
                    <a:pt x="3073" y="6407"/>
                  </a:cubicBezTo>
                  <a:cubicBezTo>
                    <a:pt x="3073" y="6502"/>
                    <a:pt x="3121" y="6597"/>
                    <a:pt x="3216" y="6597"/>
                  </a:cubicBezTo>
                  <a:lnTo>
                    <a:pt x="5073" y="6597"/>
                  </a:lnTo>
                  <a:cubicBezTo>
                    <a:pt x="5073" y="6669"/>
                    <a:pt x="5073" y="6740"/>
                    <a:pt x="5121" y="6788"/>
                  </a:cubicBezTo>
                  <a:cubicBezTo>
                    <a:pt x="5175" y="6841"/>
                    <a:pt x="5228" y="6868"/>
                    <a:pt x="5292" y="6868"/>
                  </a:cubicBezTo>
                  <a:cubicBezTo>
                    <a:pt x="5313" y="6868"/>
                    <a:pt x="5335" y="6865"/>
                    <a:pt x="5359" y="6859"/>
                  </a:cubicBezTo>
                  <a:lnTo>
                    <a:pt x="5978" y="6716"/>
                  </a:lnTo>
                  <a:lnTo>
                    <a:pt x="5978" y="9264"/>
                  </a:lnTo>
                  <a:lnTo>
                    <a:pt x="953" y="9264"/>
                  </a:lnTo>
                  <a:lnTo>
                    <a:pt x="953" y="3501"/>
                  </a:lnTo>
                  <a:cubicBezTo>
                    <a:pt x="953" y="3406"/>
                    <a:pt x="906" y="3335"/>
                    <a:pt x="834" y="3335"/>
                  </a:cubicBezTo>
                  <a:cubicBezTo>
                    <a:pt x="739" y="3335"/>
                    <a:pt x="668" y="3406"/>
                    <a:pt x="668" y="3501"/>
                  </a:cubicBezTo>
                  <a:lnTo>
                    <a:pt x="668" y="9336"/>
                  </a:lnTo>
                  <a:cubicBezTo>
                    <a:pt x="668" y="9479"/>
                    <a:pt x="787" y="9574"/>
                    <a:pt x="906" y="9574"/>
                  </a:cubicBezTo>
                  <a:lnTo>
                    <a:pt x="6145" y="9574"/>
                  </a:lnTo>
                  <a:cubicBezTo>
                    <a:pt x="6216" y="9574"/>
                    <a:pt x="6288" y="9503"/>
                    <a:pt x="6288" y="9407"/>
                  </a:cubicBezTo>
                  <a:lnTo>
                    <a:pt x="6288" y="6621"/>
                  </a:lnTo>
                  <a:lnTo>
                    <a:pt x="6336" y="6621"/>
                  </a:lnTo>
                  <a:cubicBezTo>
                    <a:pt x="6383" y="6609"/>
                    <a:pt x="6431" y="6603"/>
                    <a:pt x="6472" y="6603"/>
                  </a:cubicBezTo>
                  <a:cubicBezTo>
                    <a:pt x="6514" y="6603"/>
                    <a:pt x="6550" y="6609"/>
                    <a:pt x="6574" y="6621"/>
                  </a:cubicBezTo>
                  <a:lnTo>
                    <a:pt x="6574" y="9812"/>
                  </a:lnTo>
                  <a:cubicBezTo>
                    <a:pt x="6574" y="9931"/>
                    <a:pt x="6502" y="10003"/>
                    <a:pt x="6383" y="10003"/>
                  </a:cubicBezTo>
                  <a:lnTo>
                    <a:pt x="5121" y="10003"/>
                  </a:lnTo>
                  <a:cubicBezTo>
                    <a:pt x="5121" y="10003"/>
                    <a:pt x="4978" y="10074"/>
                    <a:pt x="4978" y="10169"/>
                  </a:cubicBezTo>
                  <a:cubicBezTo>
                    <a:pt x="4978" y="10241"/>
                    <a:pt x="5026" y="10312"/>
                    <a:pt x="5121" y="10312"/>
                  </a:cubicBezTo>
                  <a:lnTo>
                    <a:pt x="6216" y="10312"/>
                  </a:lnTo>
                  <a:cubicBezTo>
                    <a:pt x="6574" y="10312"/>
                    <a:pt x="6883" y="10003"/>
                    <a:pt x="6883" y="9645"/>
                  </a:cubicBezTo>
                  <a:lnTo>
                    <a:pt x="6883" y="6788"/>
                  </a:lnTo>
                  <a:cubicBezTo>
                    <a:pt x="7026" y="6835"/>
                    <a:pt x="7145" y="6835"/>
                    <a:pt x="7288" y="6835"/>
                  </a:cubicBezTo>
                  <a:cubicBezTo>
                    <a:pt x="8455" y="6835"/>
                    <a:pt x="9408" y="5883"/>
                    <a:pt x="9408" y="4716"/>
                  </a:cubicBezTo>
                  <a:cubicBezTo>
                    <a:pt x="9408" y="3573"/>
                    <a:pt x="8455" y="2668"/>
                    <a:pt x="7288" y="2668"/>
                  </a:cubicBezTo>
                  <a:cubicBezTo>
                    <a:pt x="7145" y="2668"/>
                    <a:pt x="6883" y="2692"/>
                    <a:pt x="6883" y="2692"/>
                  </a:cubicBezTo>
                  <a:lnTo>
                    <a:pt x="6883" y="1620"/>
                  </a:lnTo>
                  <a:cubicBezTo>
                    <a:pt x="6883" y="1263"/>
                    <a:pt x="6574" y="953"/>
                    <a:pt x="6216" y="953"/>
                  </a:cubicBezTo>
                  <a:lnTo>
                    <a:pt x="5097" y="953"/>
                  </a:lnTo>
                  <a:lnTo>
                    <a:pt x="5097" y="906"/>
                  </a:lnTo>
                  <a:cubicBezTo>
                    <a:pt x="5097" y="596"/>
                    <a:pt x="4859" y="334"/>
                    <a:pt x="4526" y="334"/>
                  </a:cubicBezTo>
                  <a:lnTo>
                    <a:pt x="4168" y="334"/>
                  </a:lnTo>
                  <a:cubicBezTo>
                    <a:pt x="4168" y="167"/>
                    <a:pt x="4026" y="1"/>
                    <a:pt x="3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7"/>
          <p:cNvSpPr/>
          <p:nvPr/>
        </p:nvSpPr>
        <p:spPr>
          <a:xfrm rot="10800000" flipH="1">
            <a:off x="355938" y="2447640"/>
            <a:ext cx="1154423" cy="1154423"/>
          </a:xfrm>
          <a:custGeom>
            <a:avLst/>
            <a:gdLst/>
            <a:ahLst/>
            <a:cxnLst/>
            <a:rect l="l" t="t" r="r" b="b"/>
            <a:pathLst>
              <a:path w="54409" h="54409" extrusionOk="0">
                <a:moveTo>
                  <a:pt x="19089" y="0"/>
                </a:moveTo>
                <a:lnTo>
                  <a:pt x="19089" y="19089"/>
                </a:lnTo>
                <a:lnTo>
                  <a:pt x="0" y="19089"/>
                </a:lnTo>
                <a:lnTo>
                  <a:pt x="0" y="35350"/>
                </a:lnTo>
                <a:lnTo>
                  <a:pt x="19089" y="35350"/>
                </a:lnTo>
                <a:lnTo>
                  <a:pt x="19089" y="54408"/>
                </a:lnTo>
                <a:lnTo>
                  <a:pt x="35351" y="54408"/>
                </a:lnTo>
                <a:lnTo>
                  <a:pt x="35351" y="35350"/>
                </a:lnTo>
                <a:lnTo>
                  <a:pt x="54409" y="35350"/>
                </a:lnTo>
                <a:lnTo>
                  <a:pt x="54409" y="19089"/>
                </a:lnTo>
                <a:lnTo>
                  <a:pt x="35351" y="19089"/>
                </a:lnTo>
                <a:lnTo>
                  <a:pt x="35351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27"/>
          <p:cNvSpPr/>
          <p:nvPr/>
        </p:nvSpPr>
        <p:spPr>
          <a:xfrm rot="10800000" flipH="1">
            <a:off x="7895838" y="3893938"/>
            <a:ext cx="885300" cy="885300"/>
          </a:xfrm>
          <a:custGeom>
            <a:avLst/>
            <a:gdLst/>
            <a:ahLst/>
            <a:cxnLst/>
            <a:rect l="l" t="t" r="r" b="b"/>
            <a:pathLst>
              <a:path w="35412" h="35412" extrusionOk="0">
                <a:moveTo>
                  <a:pt x="12402" y="0"/>
                </a:moveTo>
                <a:lnTo>
                  <a:pt x="12402" y="12402"/>
                </a:lnTo>
                <a:lnTo>
                  <a:pt x="0" y="12402"/>
                </a:lnTo>
                <a:lnTo>
                  <a:pt x="0" y="22979"/>
                </a:lnTo>
                <a:lnTo>
                  <a:pt x="12402" y="22979"/>
                </a:lnTo>
                <a:lnTo>
                  <a:pt x="12402" y="35411"/>
                </a:lnTo>
                <a:lnTo>
                  <a:pt x="22979" y="35411"/>
                </a:lnTo>
                <a:lnTo>
                  <a:pt x="22979" y="22979"/>
                </a:lnTo>
                <a:lnTo>
                  <a:pt x="35411" y="22979"/>
                </a:lnTo>
                <a:lnTo>
                  <a:pt x="35411" y="12402"/>
                </a:lnTo>
                <a:lnTo>
                  <a:pt x="22979" y="12402"/>
                </a:lnTo>
                <a:lnTo>
                  <a:pt x="22979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27"/>
          <p:cNvSpPr/>
          <p:nvPr/>
        </p:nvSpPr>
        <p:spPr>
          <a:xfrm rot="10800000" flipH="1">
            <a:off x="3278038" y="3893950"/>
            <a:ext cx="574500" cy="574500"/>
          </a:xfrm>
          <a:custGeom>
            <a:avLst/>
            <a:gdLst/>
            <a:ahLst/>
            <a:cxnLst/>
            <a:rect l="l" t="t" r="r" b="b"/>
            <a:pathLst>
              <a:path w="22980" h="22980" extrusionOk="0">
                <a:moveTo>
                  <a:pt x="8055" y="1"/>
                </a:moveTo>
                <a:lnTo>
                  <a:pt x="8055" y="8055"/>
                </a:lnTo>
                <a:lnTo>
                  <a:pt x="0" y="8055"/>
                </a:lnTo>
                <a:lnTo>
                  <a:pt x="0" y="14925"/>
                </a:lnTo>
                <a:lnTo>
                  <a:pt x="8055" y="14925"/>
                </a:lnTo>
                <a:lnTo>
                  <a:pt x="8055" y="22980"/>
                </a:lnTo>
                <a:lnTo>
                  <a:pt x="14925" y="22980"/>
                </a:lnTo>
                <a:lnTo>
                  <a:pt x="14925" y="14925"/>
                </a:lnTo>
                <a:lnTo>
                  <a:pt x="22980" y="14925"/>
                </a:lnTo>
                <a:lnTo>
                  <a:pt x="22980" y="8055"/>
                </a:lnTo>
                <a:lnTo>
                  <a:pt x="14925" y="8055"/>
                </a:lnTo>
                <a:lnTo>
                  <a:pt x="14925" y="1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27"/>
          <p:cNvSpPr/>
          <p:nvPr/>
        </p:nvSpPr>
        <p:spPr>
          <a:xfrm rot="10800000" flipH="1">
            <a:off x="6980338" y="1174763"/>
            <a:ext cx="574500" cy="576025"/>
          </a:xfrm>
          <a:custGeom>
            <a:avLst/>
            <a:gdLst/>
            <a:ahLst/>
            <a:cxnLst/>
            <a:rect l="l" t="t" r="r" b="b"/>
            <a:pathLst>
              <a:path w="22980" h="23041" extrusionOk="0">
                <a:moveTo>
                  <a:pt x="8055" y="0"/>
                </a:moveTo>
                <a:lnTo>
                  <a:pt x="8055" y="8116"/>
                </a:lnTo>
                <a:lnTo>
                  <a:pt x="1" y="8116"/>
                </a:lnTo>
                <a:lnTo>
                  <a:pt x="1" y="14955"/>
                </a:lnTo>
                <a:lnTo>
                  <a:pt x="8055" y="14955"/>
                </a:lnTo>
                <a:lnTo>
                  <a:pt x="8055" y="23040"/>
                </a:lnTo>
                <a:lnTo>
                  <a:pt x="14925" y="23040"/>
                </a:lnTo>
                <a:lnTo>
                  <a:pt x="14925" y="14955"/>
                </a:lnTo>
                <a:lnTo>
                  <a:pt x="22980" y="14955"/>
                </a:lnTo>
                <a:lnTo>
                  <a:pt x="22980" y="8116"/>
                </a:lnTo>
                <a:lnTo>
                  <a:pt x="14925" y="8116"/>
                </a:lnTo>
                <a:lnTo>
                  <a:pt x="14925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27"/>
          <p:cNvSpPr/>
          <p:nvPr/>
        </p:nvSpPr>
        <p:spPr>
          <a:xfrm rot="10800000" flipH="1">
            <a:off x="3648288" y="47738"/>
            <a:ext cx="574500" cy="575250"/>
          </a:xfrm>
          <a:custGeom>
            <a:avLst/>
            <a:gdLst/>
            <a:ahLst/>
            <a:cxnLst/>
            <a:rect l="l" t="t" r="r" b="b"/>
            <a:pathLst>
              <a:path w="22980" h="23010" extrusionOk="0">
                <a:moveTo>
                  <a:pt x="8055" y="0"/>
                </a:moveTo>
                <a:lnTo>
                  <a:pt x="8055" y="8055"/>
                </a:lnTo>
                <a:lnTo>
                  <a:pt x="0" y="8055"/>
                </a:lnTo>
                <a:lnTo>
                  <a:pt x="0" y="14955"/>
                </a:lnTo>
                <a:lnTo>
                  <a:pt x="8055" y="14955"/>
                </a:lnTo>
                <a:lnTo>
                  <a:pt x="8055" y="23010"/>
                </a:lnTo>
                <a:lnTo>
                  <a:pt x="14924" y="23010"/>
                </a:lnTo>
                <a:lnTo>
                  <a:pt x="14924" y="14955"/>
                </a:lnTo>
                <a:lnTo>
                  <a:pt x="22979" y="14955"/>
                </a:lnTo>
                <a:lnTo>
                  <a:pt x="22979" y="8055"/>
                </a:lnTo>
                <a:lnTo>
                  <a:pt x="14924" y="8055"/>
                </a:lnTo>
                <a:lnTo>
                  <a:pt x="14924" y="0"/>
                </a:lnTo>
                <a:close/>
              </a:path>
            </a:pathLst>
          </a:custGeom>
          <a:solidFill>
            <a:srgbClr val="000000">
              <a:alpha val="7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27"/>
          <p:cNvSpPr/>
          <p:nvPr/>
        </p:nvSpPr>
        <p:spPr>
          <a:xfrm rot="10800000" flipH="1">
            <a:off x="8709000" y="3390888"/>
            <a:ext cx="165675" cy="165675"/>
          </a:xfrm>
          <a:custGeom>
            <a:avLst/>
            <a:gdLst/>
            <a:ahLst/>
            <a:cxnLst/>
            <a:rect l="l" t="t" r="r" b="b"/>
            <a:pathLst>
              <a:path w="6627" h="6627" fill="none" extrusionOk="0">
                <a:moveTo>
                  <a:pt x="3314" y="6626"/>
                </a:moveTo>
                <a:lnTo>
                  <a:pt x="3314" y="6626"/>
                </a:lnTo>
                <a:cubicBezTo>
                  <a:pt x="3314" y="4803"/>
                  <a:pt x="1824" y="3313"/>
                  <a:pt x="0" y="3313"/>
                </a:cubicBezTo>
                <a:lnTo>
                  <a:pt x="0" y="3313"/>
                </a:lnTo>
                <a:cubicBezTo>
                  <a:pt x="1824" y="3313"/>
                  <a:pt x="3314" y="1824"/>
                  <a:pt x="3314" y="0"/>
                </a:cubicBezTo>
                <a:lnTo>
                  <a:pt x="3314" y="0"/>
                </a:lnTo>
                <a:cubicBezTo>
                  <a:pt x="3314" y="1824"/>
                  <a:pt x="4803" y="3313"/>
                  <a:pt x="6627" y="3313"/>
                </a:cubicBezTo>
                <a:lnTo>
                  <a:pt x="6627" y="3313"/>
                </a:lnTo>
                <a:cubicBezTo>
                  <a:pt x="4742" y="3313"/>
                  <a:pt x="3314" y="4803"/>
                  <a:pt x="3314" y="6626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27"/>
          <p:cNvSpPr/>
          <p:nvPr/>
        </p:nvSpPr>
        <p:spPr>
          <a:xfrm rot="10800000">
            <a:off x="1786625" y="4627450"/>
            <a:ext cx="114000" cy="114025"/>
          </a:xfrm>
          <a:custGeom>
            <a:avLst/>
            <a:gdLst/>
            <a:ahLst/>
            <a:cxnLst/>
            <a:rect l="l" t="t" r="r" b="b"/>
            <a:pathLst>
              <a:path w="4560" h="4561" fill="none" extrusionOk="0">
                <a:moveTo>
                  <a:pt x="2280" y="4560"/>
                </a:moveTo>
                <a:lnTo>
                  <a:pt x="2280" y="4560"/>
                </a:lnTo>
                <a:cubicBezTo>
                  <a:pt x="2280" y="3284"/>
                  <a:pt x="1246" y="2281"/>
                  <a:pt x="0" y="2281"/>
                </a:cubicBezTo>
                <a:lnTo>
                  <a:pt x="0" y="2281"/>
                </a:lnTo>
                <a:cubicBezTo>
                  <a:pt x="1246" y="2281"/>
                  <a:pt x="2280" y="1247"/>
                  <a:pt x="2280" y="1"/>
                </a:cubicBezTo>
                <a:lnTo>
                  <a:pt x="2280" y="1"/>
                </a:lnTo>
                <a:cubicBezTo>
                  <a:pt x="2280" y="1247"/>
                  <a:pt x="3313" y="2281"/>
                  <a:pt x="4560" y="2281"/>
                </a:cubicBezTo>
                <a:lnTo>
                  <a:pt x="4560" y="2281"/>
                </a:lnTo>
                <a:cubicBezTo>
                  <a:pt x="3313" y="2281"/>
                  <a:pt x="2280" y="3284"/>
                  <a:pt x="2280" y="456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27"/>
          <p:cNvSpPr/>
          <p:nvPr/>
        </p:nvSpPr>
        <p:spPr>
          <a:xfrm rot="10800000" flipH="1">
            <a:off x="8891375" y="3162163"/>
            <a:ext cx="114000" cy="114025"/>
          </a:xfrm>
          <a:custGeom>
            <a:avLst/>
            <a:gdLst/>
            <a:ahLst/>
            <a:cxnLst/>
            <a:rect l="l" t="t" r="r" b="b"/>
            <a:pathLst>
              <a:path w="4560" h="4561" fill="none" extrusionOk="0">
                <a:moveTo>
                  <a:pt x="2280" y="4560"/>
                </a:moveTo>
                <a:lnTo>
                  <a:pt x="2280" y="4560"/>
                </a:lnTo>
                <a:cubicBezTo>
                  <a:pt x="2280" y="3314"/>
                  <a:pt x="1247" y="2281"/>
                  <a:pt x="0" y="2281"/>
                </a:cubicBezTo>
                <a:lnTo>
                  <a:pt x="0" y="2281"/>
                </a:lnTo>
                <a:cubicBezTo>
                  <a:pt x="1247" y="2281"/>
                  <a:pt x="2280" y="1247"/>
                  <a:pt x="2280" y="1"/>
                </a:cubicBezTo>
                <a:lnTo>
                  <a:pt x="2280" y="1"/>
                </a:lnTo>
                <a:cubicBezTo>
                  <a:pt x="2280" y="1247"/>
                  <a:pt x="3314" y="2281"/>
                  <a:pt x="4560" y="2281"/>
                </a:cubicBezTo>
                <a:lnTo>
                  <a:pt x="4560" y="2281"/>
                </a:lnTo>
                <a:cubicBezTo>
                  <a:pt x="3314" y="2281"/>
                  <a:pt x="2280" y="3314"/>
                  <a:pt x="2280" y="456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27"/>
          <p:cNvSpPr/>
          <p:nvPr/>
        </p:nvSpPr>
        <p:spPr>
          <a:xfrm rot="10800000">
            <a:off x="694225" y="15156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6" y="4013"/>
                </a:moveTo>
                <a:lnTo>
                  <a:pt x="2006" y="4013"/>
                </a:lnTo>
                <a:cubicBezTo>
                  <a:pt x="2006" y="2919"/>
                  <a:pt x="1094" y="2007"/>
                  <a:pt x="0" y="2007"/>
                </a:cubicBezTo>
                <a:lnTo>
                  <a:pt x="0" y="2007"/>
                </a:lnTo>
                <a:cubicBezTo>
                  <a:pt x="1094" y="2007"/>
                  <a:pt x="2006" y="1095"/>
                  <a:pt x="2006" y="1"/>
                </a:cubicBezTo>
                <a:lnTo>
                  <a:pt x="2006" y="1"/>
                </a:lnTo>
                <a:cubicBezTo>
                  <a:pt x="2006" y="1095"/>
                  <a:pt x="2918" y="2007"/>
                  <a:pt x="4012" y="2007"/>
                </a:cubicBezTo>
                <a:lnTo>
                  <a:pt x="4012" y="2007"/>
                </a:lnTo>
                <a:cubicBezTo>
                  <a:pt x="2918" y="2007"/>
                  <a:pt x="2006" y="2919"/>
                  <a:pt x="2006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27"/>
          <p:cNvSpPr/>
          <p:nvPr/>
        </p:nvSpPr>
        <p:spPr>
          <a:xfrm rot="10800000">
            <a:off x="8415075" y="1412613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6" y="4013"/>
                </a:moveTo>
                <a:lnTo>
                  <a:pt x="2006" y="4013"/>
                </a:lnTo>
                <a:cubicBezTo>
                  <a:pt x="2006" y="2919"/>
                  <a:pt x="1094" y="2007"/>
                  <a:pt x="0" y="2007"/>
                </a:cubicBezTo>
                <a:lnTo>
                  <a:pt x="0" y="2007"/>
                </a:lnTo>
                <a:cubicBezTo>
                  <a:pt x="1094" y="2007"/>
                  <a:pt x="2006" y="1095"/>
                  <a:pt x="2006" y="1"/>
                </a:cubicBezTo>
                <a:lnTo>
                  <a:pt x="2006" y="1"/>
                </a:lnTo>
                <a:cubicBezTo>
                  <a:pt x="2006" y="1095"/>
                  <a:pt x="2918" y="2007"/>
                  <a:pt x="4012" y="2007"/>
                </a:cubicBezTo>
                <a:lnTo>
                  <a:pt x="4012" y="2007"/>
                </a:lnTo>
                <a:cubicBezTo>
                  <a:pt x="2918" y="2007"/>
                  <a:pt x="2006" y="2919"/>
                  <a:pt x="2006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27"/>
          <p:cNvSpPr/>
          <p:nvPr/>
        </p:nvSpPr>
        <p:spPr>
          <a:xfrm rot="10800000">
            <a:off x="7006100" y="4717088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lnTo>
                  <a:pt x="2007" y="4013"/>
                </a:lnTo>
                <a:cubicBezTo>
                  <a:pt x="2007" y="2919"/>
                  <a:pt x="1095" y="2007"/>
                  <a:pt x="1" y="2007"/>
                </a:cubicBezTo>
                <a:lnTo>
                  <a:pt x="1" y="2007"/>
                </a:lnTo>
                <a:cubicBezTo>
                  <a:pt x="1095" y="2007"/>
                  <a:pt x="2007" y="1095"/>
                  <a:pt x="2007" y="1"/>
                </a:cubicBezTo>
                <a:lnTo>
                  <a:pt x="2007" y="1"/>
                </a:lnTo>
                <a:cubicBezTo>
                  <a:pt x="2007" y="1095"/>
                  <a:pt x="2919" y="2007"/>
                  <a:pt x="4013" y="2007"/>
                </a:cubicBezTo>
                <a:lnTo>
                  <a:pt x="4013" y="2007"/>
                </a:lnTo>
                <a:cubicBezTo>
                  <a:pt x="2919" y="2007"/>
                  <a:pt x="2007" y="2888"/>
                  <a:pt x="2007" y="4013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27"/>
          <p:cNvSpPr/>
          <p:nvPr/>
        </p:nvSpPr>
        <p:spPr>
          <a:xfrm rot="10800000">
            <a:off x="456638" y="3948238"/>
            <a:ext cx="100325" cy="101100"/>
          </a:xfrm>
          <a:custGeom>
            <a:avLst/>
            <a:gdLst/>
            <a:ahLst/>
            <a:cxnLst/>
            <a:rect l="l" t="t" r="r" b="b"/>
            <a:pathLst>
              <a:path w="4013" h="4044" fill="none" extrusionOk="0">
                <a:moveTo>
                  <a:pt x="2007" y="4044"/>
                </a:moveTo>
                <a:lnTo>
                  <a:pt x="2007" y="4044"/>
                </a:lnTo>
                <a:cubicBezTo>
                  <a:pt x="2007" y="2949"/>
                  <a:pt x="1095" y="2037"/>
                  <a:pt x="1" y="2037"/>
                </a:cubicBezTo>
                <a:lnTo>
                  <a:pt x="1" y="2037"/>
                </a:lnTo>
                <a:cubicBezTo>
                  <a:pt x="1095" y="2037"/>
                  <a:pt x="2007" y="1126"/>
                  <a:pt x="2007" y="1"/>
                </a:cubicBezTo>
                <a:lnTo>
                  <a:pt x="2007" y="1"/>
                </a:lnTo>
                <a:cubicBezTo>
                  <a:pt x="2007" y="1095"/>
                  <a:pt x="2919" y="2037"/>
                  <a:pt x="4013" y="2037"/>
                </a:cubicBezTo>
                <a:lnTo>
                  <a:pt x="4013" y="2037"/>
                </a:lnTo>
                <a:cubicBezTo>
                  <a:pt x="2919" y="2037"/>
                  <a:pt x="2007" y="2889"/>
                  <a:pt x="2007" y="4044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27"/>
          <p:cNvSpPr/>
          <p:nvPr/>
        </p:nvSpPr>
        <p:spPr>
          <a:xfrm>
            <a:off x="-3975" y="4442439"/>
            <a:ext cx="722400" cy="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27"/>
          <p:cNvSpPr/>
          <p:nvPr/>
        </p:nvSpPr>
        <p:spPr>
          <a:xfrm>
            <a:off x="8146275" y="-7549"/>
            <a:ext cx="1011600" cy="1011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27"/>
          <p:cNvSpPr/>
          <p:nvPr/>
        </p:nvSpPr>
        <p:spPr>
          <a:xfrm>
            <a:off x="8425575" y="4423398"/>
            <a:ext cx="722400" cy="72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5" name="Google Shape;1855;p27"/>
          <p:cNvGrpSpPr/>
          <p:nvPr/>
        </p:nvGrpSpPr>
        <p:grpSpPr>
          <a:xfrm>
            <a:off x="8634867" y="4537791"/>
            <a:ext cx="353738" cy="493572"/>
            <a:chOff x="8110007" y="2275623"/>
            <a:chExt cx="262826" cy="366723"/>
          </a:xfrm>
        </p:grpSpPr>
        <p:sp>
          <p:nvSpPr>
            <p:cNvPr id="1856" name="Google Shape;1856;p27"/>
            <p:cNvSpPr/>
            <p:nvPr/>
          </p:nvSpPr>
          <p:spPr>
            <a:xfrm>
              <a:off x="8116741" y="2314228"/>
              <a:ext cx="139398" cy="32787"/>
            </a:xfrm>
            <a:custGeom>
              <a:avLst/>
              <a:gdLst/>
              <a:ahLst/>
              <a:cxnLst/>
              <a:rect l="l" t="t" r="r" b="b"/>
              <a:pathLst>
                <a:path w="3954" h="930" extrusionOk="0">
                  <a:moveTo>
                    <a:pt x="191" y="1"/>
                  </a:moveTo>
                  <a:cubicBezTo>
                    <a:pt x="72" y="1"/>
                    <a:pt x="0" y="96"/>
                    <a:pt x="0" y="215"/>
                  </a:cubicBezTo>
                  <a:lnTo>
                    <a:pt x="0" y="715"/>
                  </a:lnTo>
                  <a:cubicBezTo>
                    <a:pt x="0" y="834"/>
                    <a:pt x="72" y="929"/>
                    <a:pt x="191" y="929"/>
                  </a:cubicBezTo>
                  <a:lnTo>
                    <a:pt x="3739" y="929"/>
                  </a:lnTo>
                  <a:cubicBezTo>
                    <a:pt x="3834" y="929"/>
                    <a:pt x="3930" y="834"/>
                    <a:pt x="3953" y="715"/>
                  </a:cubicBezTo>
                  <a:lnTo>
                    <a:pt x="3953" y="215"/>
                  </a:lnTo>
                  <a:cubicBezTo>
                    <a:pt x="3953" y="96"/>
                    <a:pt x="3858" y="1"/>
                    <a:pt x="3739" y="1"/>
                  </a:cubicBezTo>
                  <a:close/>
                </a:path>
              </a:pathLst>
            </a:custGeom>
            <a:solidFill>
              <a:srgbClr val="7D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7"/>
            <p:cNvSpPr/>
            <p:nvPr/>
          </p:nvSpPr>
          <p:spPr>
            <a:xfrm>
              <a:off x="8226701" y="2314228"/>
              <a:ext cx="28592" cy="32787"/>
            </a:xfrm>
            <a:custGeom>
              <a:avLst/>
              <a:gdLst/>
              <a:ahLst/>
              <a:cxnLst/>
              <a:rect l="l" t="t" r="r" b="b"/>
              <a:pathLst>
                <a:path w="811" h="930" extrusionOk="0">
                  <a:moveTo>
                    <a:pt x="1" y="1"/>
                  </a:moveTo>
                  <a:cubicBezTo>
                    <a:pt x="120" y="1"/>
                    <a:pt x="215" y="96"/>
                    <a:pt x="215" y="215"/>
                  </a:cubicBezTo>
                  <a:lnTo>
                    <a:pt x="215" y="715"/>
                  </a:lnTo>
                  <a:cubicBezTo>
                    <a:pt x="215" y="834"/>
                    <a:pt x="120" y="929"/>
                    <a:pt x="1" y="929"/>
                  </a:cubicBezTo>
                  <a:lnTo>
                    <a:pt x="596" y="929"/>
                  </a:lnTo>
                  <a:cubicBezTo>
                    <a:pt x="715" y="929"/>
                    <a:pt x="811" y="834"/>
                    <a:pt x="811" y="715"/>
                  </a:cubicBezTo>
                  <a:lnTo>
                    <a:pt x="811" y="215"/>
                  </a:lnTo>
                  <a:cubicBezTo>
                    <a:pt x="811" y="120"/>
                    <a:pt x="715" y="1"/>
                    <a:pt x="596" y="1"/>
                  </a:cubicBez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7"/>
            <p:cNvSpPr/>
            <p:nvPr/>
          </p:nvSpPr>
          <p:spPr>
            <a:xfrm>
              <a:off x="8130173" y="2346980"/>
              <a:ext cx="109996" cy="288069"/>
            </a:xfrm>
            <a:custGeom>
              <a:avLst/>
              <a:gdLst/>
              <a:ahLst/>
              <a:cxnLst/>
              <a:rect l="l" t="t" r="r" b="b"/>
              <a:pathLst>
                <a:path w="3120" h="8171" extrusionOk="0">
                  <a:moveTo>
                    <a:pt x="0" y="0"/>
                  </a:moveTo>
                  <a:lnTo>
                    <a:pt x="0" y="6573"/>
                  </a:lnTo>
                  <a:cubicBezTo>
                    <a:pt x="0" y="7430"/>
                    <a:pt x="691" y="8145"/>
                    <a:pt x="1524" y="8169"/>
                  </a:cubicBezTo>
                  <a:cubicBezTo>
                    <a:pt x="1551" y="8170"/>
                    <a:pt x="1578" y="8171"/>
                    <a:pt x="1605" y="8171"/>
                  </a:cubicBezTo>
                  <a:cubicBezTo>
                    <a:pt x="2428" y="8171"/>
                    <a:pt x="3120" y="7473"/>
                    <a:pt x="3120" y="6597"/>
                  </a:cubicBezTo>
                  <a:lnTo>
                    <a:pt x="3120" y="0"/>
                  </a:lnTo>
                  <a:close/>
                </a:path>
              </a:pathLst>
            </a:custGeom>
            <a:solidFill>
              <a:srgbClr val="78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7"/>
            <p:cNvSpPr/>
            <p:nvPr/>
          </p:nvSpPr>
          <p:spPr>
            <a:xfrm>
              <a:off x="8130173" y="2283168"/>
              <a:ext cx="110842" cy="31941"/>
            </a:xfrm>
            <a:custGeom>
              <a:avLst/>
              <a:gdLst/>
              <a:ahLst/>
              <a:cxnLst/>
              <a:rect l="l" t="t" r="r" b="b"/>
              <a:pathLst>
                <a:path w="3144" h="906" extrusionOk="0">
                  <a:moveTo>
                    <a:pt x="405" y="0"/>
                  </a:moveTo>
                  <a:cubicBezTo>
                    <a:pt x="215" y="0"/>
                    <a:pt x="0" y="167"/>
                    <a:pt x="0" y="405"/>
                  </a:cubicBezTo>
                  <a:lnTo>
                    <a:pt x="0" y="905"/>
                  </a:lnTo>
                  <a:lnTo>
                    <a:pt x="3120" y="905"/>
                  </a:lnTo>
                  <a:lnTo>
                    <a:pt x="3120" y="405"/>
                  </a:lnTo>
                  <a:cubicBezTo>
                    <a:pt x="3144" y="167"/>
                    <a:pt x="2977" y="0"/>
                    <a:pt x="2739" y="0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7"/>
            <p:cNvSpPr/>
            <p:nvPr/>
          </p:nvSpPr>
          <p:spPr>
            <a:xfrm>
              <a:off x="8151996" y="2399016"/>
              <a:ext cx="68042" cy="213328"/>
            </a:xfrm>
            <a:custGeom>
              <a:avLst/>
              <a:gdLst/>
              <a:ahLst/>
              <a:cxnLst/>
              <a:rect l="l" t="t" r="r" b="b"/>
              <a:pathLst>
                <a:path w="1930" h="6051" extrusionOk="0">
                  <a:moveTo>
                    <a:pt x="0" y="1"/>
                  </a:moveTo>
                  <a:lnTo>
                    <a:pt x="0" y="5097"/>
                  </a:lnTo>
                  <a:cubicBezTo>
                    <a:pt x="0" y="5645"/>
                    <a:pt x="381" y="6050"/>
                    <a:pt x="929" y="6050"/>
                  </a:cubicBezTo>
                  <a:cubicBezTo>
                    <a:pt x="944" y="6050"/>
                    <a:pt x="959" y="6051"/>
                    <a:pt x="974" y="6051"/>
                  </a:cubicBezTo>
                  <a:cubicBezTo>
                    <a:pt x="1523" y="6051"/>
                    <a:pt x="1929" y="5630"/>
                    <a:pt x="1929" y="5097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7"/>
            <p:cNvSpPr/>
            <p:nvPr/>
          </p:nvSpPr>
          <p:spPr>
            <a:xfrm>
              <a:off x="8151150" y="2378039"/>
              <a:ext cx="68042" cy="21012"/>
            </a:xfrm>
            <a:custGeom>
              <a:avLst/>
              <a:gdLst/>
              <a:ahLst/>
              <a:cxnLst/>
              <a:rect l="l" t="t" r="r" b="b"/>
              <a:pathLst>
                <a:path w="1930" h="596" extrusionOk="0">
                  <a:moveTo>
                    <a:pt x="120" y="0"/>
                  </a:moveTo>
                  <a:cubicBezTo>
                    <a:pt x="48" y="0"/>
                    <a:pt x="24" y="72"/>
                    <a:pt x="1" y="96"/>
                  </a:cubicBezTo>
                  <a:lnTo>
                    <a:pt x="1" y="596"/>
                  </a:lnTo>
                  <a:lnTo>
                    <a:pt x="1930" y="596"/>
                  </a:lnTo>
                  <a:lnTo>
                    <a:pt x="1930" y="96"/>
                  </a:lnTo>
                  <a:cubicBezTo>
                    <a:pt x="1930" y="72"/>
                    <a:pt x="1906" y="0"/>
                    <a:pt x="1834" y="0"/>
                  </a:cubicBezTo>
                  <a:close/>
                </a:path>
              </a:pathLst>
            </a:custGeom>
            <a:solidFill>
              <a:srgbClr val="FFC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7"/>
            <p:cNvSpPr/>
            <p:nvPr/>
          </p:nvSpPr>
          <p:spPr>
            <a:xfrm>
              <a:off x="8278773" y="2314228"/>
              <a:ext cx="88173" cy="113380"/>
            </a:xfrm>
            <a:custGeom>
              <a:avLst/>
              <a:gdLst/>
              <a:ahLst/>
              <a:cxnLst/>
              <a:rect l="l" t="t" r="r" b="b"/>
              <a:pathLst>
                <a:path w="2501" h="3216" extrusionOk="0">
                  <a:moveTo>
                    <a:pt x="1263" y="1"/>
                  </a:moveTo>
                  <a:cubicBezTo>
                    <a:pt x="953" y="1"/>
                    <a:pt x="0" y="1287"/>
                    <a:pt x="0" y="1977"/>
                  </a:cubicBezTo>
                  <a:cubicBezTo>
                    <a:pt x="0" y="2644"/>
                    <a:pt x="572" y="3215"/>
                    <a:pt x="1263" y="3215"/>
                  </a:cubicBezTo>
                  <a:cubicBezTo>
                    <a:pt x="1953" y="3215"/>
                    <a:pt x="2501" y="2644"/>
                    <a:pt x="2501" y="1977"/>
                  </a:cubicBezTo>
                  <a:cubicBezTo>
                    <a:pt x="2501" y="1287"/>
                    <a:pt x="1548" y="1"/>
                    <a:pt x="1263" y="1"/>
                  </a:cubicBezTo>
                  <a:close/>
                </a:path>
              </a:pathLst>
            </a:custGeom>
            <a:solidFill>
              <a:srgbClr val="FF8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7"/>
            <p:cNvSpPr/>
            <p:nvPr/>
          </p:nvSpPr>
          <p:spPr>
            <a:xfrm>
              <a:off x="8175511" y="2425880"/>
              <a:ext cx="130161" cy="130197"/>
            </a:xfrm>
            <a:custGeom>
              <a:avLst/>
              <a:gdLst/>
              <a:ahLst/>
              <a:cxnLst/>
              <a:rect l="l" t="t" r="r" b="b"/>
              <a:pathLst>
                <a:path w="3692" h="3693" extrusionOk="0">
                  <a:moveTo>
                    <a:pt x="1834" y="1"/>
                  </a:moveTo>
                  <a:cubicBezTo>
                    <a:pt x="810" y="1"/>
                    <a:pt x="0" y="834"/>
                    <a:pt x="0" y="1835"/>
                  </a:cubicBezTo>
                  <a:cubicBezTo>
                    <a:pt x="0" y="2859"/>
                    <a:pt x="834" y="3692"/>
                    <a:pt x="1834" y="3692"/>
                  </a:cubicBezTo>
                  <a:cubicBezTo>
                    <a:pt x="2882" y="3692"/>
                    <a:pt x="3691" y="2859"/>
                    <a:pt x="3691" y="1835"/>
                  </a:cubicBezTo>
                  <a:cubicBezTo>
                    <a:pt x="3691" y="834"/>
                    <a:pt x="2858" y="1"/>
                    <a:pt x="1834" y="1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7"/>
            <p:cNvSpPr/>
            <p:nvPr/>
          </p:nvSpPr>
          <p:spPr>
            <a:xfrm>
              <a:off x="8217464" y="2467869"/>
              <a:ext cx="46219" cy="46219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44" y="1"/>
                  </a:moveTo>
                  <a:cubicBezTo>
                    <a:pt x="168" y="1"/>
                    <a:pt x="1" y="286"/>
                    <a:pt x="1" y="644"/>
                  </a:cubicBezTo>
                  <a:cubicBezTo>
                    <a:pt x="1" y="1001"/>
                    <a:pt x="168" y="1310"/>
                    <a:pt x="644" y="1310"/>
                  </a:cubicBezTo>
                  <a:cubicBezTo>
                    <a:pt x="1144" y="1310"/>
                    <a:pt x="1311" y="1001"/>
                    <a:pt x="1311" y="644"/>
                  </a:cubicBezTo>
                  <a:cubicBezTo>
                    <a:pt x="1311" y="286"/>
                    <a:pt x="1120" y="1"/>
                    <a:pt x="644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>
              <a:off x="8198180" y="2448549"/>
              <a:ext cx="84824" cy="84013"/>
            </a:xfrm>
            <a:custGeom>
              <a:avLst/>
              <a:gdLst/>
              <a:ahLst/>
              <a:cxnLst/>
              <a:rect l="l" t="t" r="r" b="b"/>
              <a:pathLst>
                <a:path w="2406" h="2383" extrusionOk="0">
                  <a:moveTo>
                    <a:pt x="1191" y="691"/>
                  </a:moveTo>
                  <a:cubicBezTo>
                    <a:pt x="1524" y="691"/>
                    <a:pt x="1691" y="858"/>
                    <a:pt x="1691" y="1192"/>
                  </a:cubicBezTo>
                  <a:cubicBezTo>
                    <a:pt x="1691" y="1525"/>
                    <a:pt x="1548" y="1692"/>
                    <a:pt x="1191" y="1692"/>
                  </a:cubicBezTo>
                  <a:cubicBezTo>
                    <a:pt x="858" y="1692"/>
                    <a:pt x="691" y="1525"/>
                    <a:pt x="691" y="1192"/>
                  </a:cubicBezTo>
                  <a:cubicBezTo>
                    <a:pt x="691" y="858"/>
                    <a:pt x="858" y="691"/>
                    <a:pt x="1191" y="691"/>
                  </a:cubicBezTo>
                  <a:close/>
                  <a:moveTo>
                    <a:pt x="1215" y="1"/>
                  </a:moveTo>
                  <a:cubicBezTo>
                    <a:pt x="1143" y="1"/>
                    <a:pt x="1048" y="72"/>
                    <a:pt x="1048" y="144"/>
                  </a:cubicBezTo>
                  <a:lnTo>
                    <a:pt x="1048" y="382"/>
                  </a:lnTo>
                  <a:cubicBezTo>
                    <a:pt x="929" y="429"/>
                    <a:pt x="810" y="453"/>
                    <a:pt x="715" y="501"/>
                  </a:cubicBezTo>
                  <a:lnTo>
                    <a:pt x="429" y="215"/>
                  </a:lnTo>
                  <a:cubicBezTo>
                    <a:pt x="393" y="179"/>
                    <a:pt x="351" y="162"/>
                    <a:pt x="313" y="162"/>
                  </a:cubicBezTo>
                  <a:cubicBezTo>
                    <a:pt x="274" y="162"/>
                    <a:pt x="238" y="179"/>
                    <a:pt x="215" y="215"/>
                  </a:cubicBezTo>
                  <a:cubicBezTo>
                    <a:pt x="143" y="263"/>
                    <a:pt x="143" y="358"/>
                    <a:pt x="215" y="429"/>
                  </a:cubicBezTo>
                  <a:lnTo>
                    <a:pt x="500" y="715"/>
                  </a:lnTo>
                  <a:cubicBezTo>
                    <a:pt x="453" y="811"/>
                    <a:pt x="429" y="930"/>
                    <a:pt x="381" y="1049"/>
                  </a:cubicBezTo>
                  <a:lnTo>
                    <a:pt x="143" y="1049"/>
                  </a:lnTo>
                  <a:cubicBezTo>
                    <a:pt x="72" y="1049"/>
                    <a:pt x="0" y="1096"/>
                    <a:pt x="0" y="1168"/>
                  </a:cubicBezTo>
                  <a:cubicBezTo>
                    <a:pt x="0" y="1263"/>
                    <a:pt x="72" y="1334"/>
                    <a:pt x="143" y="1334"/>
                  </a:cubicBezTo>
                  <a:lnTo>
                    <a:pt x="381" y="1334"/>
                  </a:lnTo>
                  <a:cubicBezTo>
                    <a:pt x="429" y="1454"/>
                    <a:pt x="453" y="1573"/>
                    <a:pt x="500" y="1668"/>
                  </a:cubicBezTo>
                  <a:lnTo>
                    <a:pt x="215" y="1977"/>
                  </a:lnTo>
                  <a:cubicBezTo>
                    <a:pt x="143" y="2025"/>
                    <a:pt x="143" y="2120"/>
                    <a:pt x="191" y="2168"/>
                  </a:cubicBezTo>
                  <a:cubicBezTo>
                    <a:pt x="216" y="2206"/>
                    <a:pt x="255" y="2231"/>
                    <a:pt x="301" y="2231"/>
                  </a:cubicBezTo>
                  <a:cubicBezTo>
                    <a:pt x="340" y="2231"/>
                    <a:pt x="385" y="2212"/>
                    <a:pt x="429" y="2168"/>
                  </a:cubicBezTo>
                  <a:lnTo>
                    <a:pt x="715" y="1882"/>
                  </a:lnTo>
                  <a:cubicBezTo>
                    <a:pt x="810" y="1930"/>
                    <a:pt x="929" y="1977"/>
                    <a:pt x="1048" y="2001"/>
                  </a:cubicBezTo>
                  <a:lnTo>
                    <a:pt x="1048" y="2239"/>
                  </a:lnTo>
                  <a:cubicBezTo>
                    <a:pt x="1048" y="2335"/>
                    <a:pt x="1096" y="2382"/>
                    <a:pt x="1167" y="2382"/>
                  </a:cubicBezTo>
                  <a:cubicBezTo>
                    <a:pt x="1262" y="2382"/>
                    <a:pt x="1334" y="2335"/>
                    <a:pt x="1334" y="2239"/>
                  </a:cubicBezTo>
                  <a:lnTo>
                    <a:pt x="1334" y="2001"/>
                  </a:lnTo>
                  <a:cubicBezTo>
                    <a:pt x="1453" y="1977"/>
                    <a:pt x="1572" y="1930"/>
                    <a:pt x="1667" y="1882"/>
                  </a:cubicBezTo>
                  <a:lnTo>
                    <a:pt x="1977" y="2168"/>
                  </a:lnTo>
                  <a:cubicBezTo>
                    <a:pt x="2007" y="2213"/>
                    <a:pt x="2056" y="2230"/>
                    <a:pt x="2101" y="2230"/>
                  </a:cubicBezTo>
                  <a:cubicBezTo>
                    <a:pt x="2126" y="2230"/>
                    <a:pt x="2150" y="2224"/>
                    <a:pt x="2167" y="2216"/>
                  </a:cubicBezTo>
                  <a:cubicBezTo>
                    <a:pt x="2239" y="2144"/>
                    <a:pt x="2263" y="2049"/>
                    <a:pt x="2167" y="1977"/>
                  </a:cubicBezTo>
                  <a:lnTo>
                    <a:pt x="1882" y="1668"/>
                  </a:lnTo>
                  <a:cubicBezTo>
                    <a:pt x="1929" y="1573"/>
                    <a:pt x="1977" y="1454"/>
                    <a:pt x="2001" y="1334"/>
                  </a:cubicBezTo>
                  <a:lnTo>
                    <a:pt x="2239" y="1334"/>
                  </a:lnTo>
                  <a:cubicBezTo>
                    <a:pt x="2286" y="1334"/>
                    <a:pt x="2382" y="1287"/>
                    <a:pt x="2382" y="1215"/>
                  </a:cubicBezTo>
                  <a:cubicBezTo>
                    <a:pt x="2405" y="1120"/>
                    <a:pt x="2334" y="1049"/>
                    <a:pt x="2239" y="1049"/>
                  </a:cubicBezTo>
                  <a:lnTo>
                    <a:pt x="2001" y="1049"/>
                  </a:lnTo>
                  <a:cubicBezTo>
                    <a:pt x="1977" y="930"/>
                    <a:pt x="1929" y="811"/>
                    <a:pt x="1882" y="715"/>
                  </a:cubicBezTo>
                  <a:lnTo>
                    <a:pt x="2167" y="429"/>
                  </a:lnTo>
                  <a:cubicBezTo>
                    <a:pt x="2239" y="358"/>
                    <a:pt x="2239" y="263"/>
                    <a:pt x="2215" y="215"/>
                  </a:cubicBezTo>
                  <a:cubicBezTo>
                    <a:pt x="2177" y="177"/>
                    <a:pt x="2132" y="152"/>
                    <a:pt x="2087" y="152"/>
                  </a:cubicBezTo>
                  <a:cubicBezTo>
                    <a:pt x="2048" y="152"/>
                    <a:pt x="2010" y="171"/>
                    <a:pt x="1977" y="215"/>
                  </a:cubicBezTo>
                  <a:lnTo>
                    <a:pt x="1667" y="501"/>
                  </a:lnTo>
                  <a:cubicBezTo>
                    <a:pt x="1572" y="453"/>
                    <a:pt x="1453" y="429"/>
                    <a:pt x="1334" y="382"/>
                  </a:cubicBezTo>
                  <a:lnTo>
                    <a:pt x="1334" y="144"/>
                  </a:lnTo>
                  <a:cubicBezTo>
                    <a:pt x="1334" y="72"/>
                    <a:pt x="1286" y="1"/>
                    <a:pt x="1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>
              <a:off x="8110007" y="2275623"/>
              <a:ext cx="200707" cy="366723"/>
            </a:xfrm>
            <a:custGeom>
              <a:avLst/>
              <a:gdLst/>
              <a:ahLst/>
              <a:cxnLst/>
              <a:rect l="l" t="t" r="r" b="b"/>
              <a:pathLst>
                <a:path w="5693" h="10402" extrusionOk="0">
                  <a:moveTo>
                    <a:pt x="3263" y="357"/>
                  </a:moveTo>
                  <a:cubicBezTo>
                    <a:pt x="3430" y="357"/>
                    <a:pt x="3501" y="476"/>
                    <a:pt x="3501" y="595"/>
                  </a:cubicBezTo>
                  <a:lnTo>
                    <a:pt x="3501" y="1096"/>
                  </a:lnTo>
                  <a:cubicBezTo>
                    <a:pt x="3501" y="1191"/>
                    <a:pt x="3573" y="1238"/>
                    <a:pt x="3668" y="1238"/>
                  </a:cubicBezTo>
                  <a:lnTo>
                    <a:pt x="3859" y="1238"/>
                  </a:lnTo>
                  <a:cubicBezTo>
                    <a:pt x="3906" y="1238"/>
                    <a:pt x="3930" y="1286"/>
                    <a:pt x="3930" y="1310"/>
                  </a:cubicBezTo>
                  <a:lnTo>
                    <a:pt x="3930" y="1810"/>
                  </a:lnTo>
                  <a:cubicBezTo>
                    <a:pt x="3930" y="1834"/>
                    <a:pt x="3906" y="1858"/>
                    <a:pt x="3859" y="1858"/>
                  </a:cubicBezTo>
                  <a:lnTo>
                    <a:pt x="334" y="1858"/>
                  </a:lnTo>
                  <a:lnTo>
                    <a:pt x="334" y="1810"/>
                  </a:lnTo>
                  <a:lnTo>
                    <a:pt x="334" y="1310"/>
                  </a:lnTo>
                  <a:cubicBezTo>
                    <a:pt x="334" y="1262"/>
                    <a:pt x="358" y="1238"/>
                    <a:pt x="382" y="1238"/>
                  </a:cubicBezTo>
                  <a:lnTo>
                    <a:pt x="3001" y="1238"/>
                  </a:lnTo>
                  <a:cubicBezTo>
                    <a:pt x="3097" y="1238"/>
                    <a:pt x="3168" y="1191"/>
                    <a:pt x="3168" y="1119"/>
                  </a:cubicBezTo>
                  <a:cubicBezTo>
                    <a:pt x="3168" y="1048"/>
                    <a:pt x="3097" y="953"/>
                    <a:pt x="3001" y="953"/>
                  </a:cubicBezTo>
                  <a:lnTo>
                    <a:pt x="715" y="953"/>
                  </a:lnTo>
                  <a:lnTo>
                    <a:pt x="715" y="595"/>
                  </a:lnTo>
                  <a:cubicBezTo>
                    <a:pt x="715" y="453"/>
                    <a:pt x="834" y="357"/>
                    <a:pt x="953" y="357"/>
                  </a:cubicBezTo>
                  <a:close/>
                  <a:moveTo>
                    <a:pt x="2954" y="3048"/>
                  </a:moveTo>
                  <a:lnTo>
                    <a:pt x="2954" y="3358"/>
                  </a:lnTo>
                  <a:lnTo>
                    <a:pt x="1310" y="3358"/>
                  </a:lnTo>
                  <a:lnTo>
                    <a:pt x="1310" y="3048"/>
                  </a:lnTo>
                  <a:close/>
                  <a:moveTo>
                    <a:pt x="3692" y="4406"/>
                  </a:moveTo>
                  <a:cubicBezTo>
                    <a:pt x="4621" y="4406"/>
                    <a:pt x="5383" y="5144"/>
                    <a:pt x="5383" y="6097"/>
                  </a:cubicBezTo>
                  <a:cubicBezTo>
                    <a:pt x="5383" y="7025"/>
                    <a:pt x="4645" y="7787"/>
                    <a:pt x="3692" y="7787"/>
                  </a:cubicBezTo>
                  <a:cubicBezTo>
                    <a:pt x="2763" y="7787"/>
                    <a:pt x="2001" y="7049"/>
                    <a:pt x="2001" y="6097"/>
                  </a:cubicBezTo>
                  <a:cubicBezTo>
                    <a:pt x="2001" y="5168"/>
                    <a:pt x="2739" y="4406"/>
                    <a:pt x="3692" y="4406"/>
                  </a:cubicBezTo>
                  <a:close/>
                  <a:moveTo>
                    <a:pt x="2954" y="3644"/>
                  </a:moveTo>
                  <a:lnTo>
                    <a:pt x="2954" y="4239"/>
                  </a:lnTo>
                  <a:cubicBezTo>
                    <a:pt x="2239" y="4549"/>
                    <a:pt x="1692" y="5263"/>
                    <a:pt x="1692" y="6097"/>
                  </a:cubicBezTo>
                  <a:cubicBezTo>
                    <a:pt x="1692" y="6930"/>
                    <a:pt x="2215" y="7644"/>
                    <a:pt x="2954" y="7930"/>
                  </a:cubicBezTo>
                  <a:lnTo>
                    <a:pt x="2954" y="8621"/>
                  </a:lnTo>
                  <a:cubicBezTo>
                    <a:pt x="2954" y="9082"/>
                    <a:pt x="2596" y="9432"/>
                    <a:pt x="2141" y="9432"/>
                  </a:cubicBezTo>
                  <a:cubicBezTo>
                    <a:pt x="2126" y="9432"/>
                    <a:pt x="2111" y="9431"/>
                    <a:pt x="2096" y="9431"/>
                  </a:cubicBezTo>
                  <a:cubicBezTo>
                    <a:pt x="1668" y="9407"/>
                    <a:pt x="1310" y="9050"/>
                    <a:pt x="1310" y="8597"/>
                  </a:cubicBezTo>
                  <a:lnTo>
                    <a:pt x="1310" y="3644"/>
                  </a:lnTo>
                  <a:close/>
                  <a:moveTo>
                    <a:pt x="977" y="0"/>
                  </a:moveTo>
                  <a:cubicBezTo>
                    <a:pt x="691" y="0"/>
                    <a:pt x="429" y="238"/>
                    <a:pt x="429" y="572"/>
                  </a:cubicBezTo>
                  <a:lnTo>
                    <a:pt x="429" y="929"/>
                  </a:lnTo>
                  <a:lnTo>
                    <a:pt x="358" y="929"/>
                  </a:lnTo>
                  <a:cubicBezTo>
                    <a:pt x="144" y="929"/>
                    <a:pt x="1" y="1072"/>
                    <a:pt x="1" y="1262"/>
                  </a:cubicBezTo>
                  <a:lnTo>
                    <a:pt x="1" y="1786"/>
                  </a:lnTo>
                  <a:cubicBezTo>
                    <a:pt x="1" y="1977"/>
                    <a:pt x="144" y="2143"/>
                    <a:pt x="358" y="2143"/>
                  </a:cubicBezTo>
                  <a:lnTo>
                    <a:pt x="429" y="2143"/>
                  </a:lnTo>
                  <a:lnTo>
                    <a:pt x="429" y="7883"/>
                  </a:lnTo>
                  <a:cubicBezTo>
                    <a:pt x="429" y="7978"/>
                    <a:pt x="477" y="8026"/>
                    <a:pt x="548" y="8026"/>
                  </a:cubicBezTo>
                  <a:cubicBezTo>
                    <a:pt x="620" y="8026"/>
                    <a:pt x="715" y="7978"/>
                    <a:pt x="715" y="7883"/>
                  </a:cubicBezTo>
                  <a:lnTo>
                    <a:pt x="715" y="2143"/>
                  </a:lnTo>
                  <a:lnTo>
                    <a:pt x="3549" y="2143"/>
                  </a:lnTo>
                  <a:lnTo>
                    <a:pt x="3549" y="4096"/>
                  </a:lnTo>
                  <a:cubicBezTo>
                    <a:pt x="3454" y="4096"/>
                    <a:pt x="3335" y="4144"/>
                    <a:pt x="3239" y="4168"/>
                  </a:cubicBezTo>
                  <a:lnTo>
                    <a:pt x="3239" y="3501"/>
                  </a:lnTo>
                  <a:lnTo>
                    <a:pt x="3239" y="2905"/>
                  </a:lnTo>
                  <a:cubicBezTo>
                    <a:pt x="3239" y="2810"/>
                    <a:pt x="3168" y="2739"/>
                    <a:pt x="3073" y="2739"/>
                  </a:cubicBezTo>
                  <a:lnTo>
                    <a:pt x="1168" y="2739"/>
                  </a:lnTo>
                  <a:cubicBezTo>
                    <a:pt x="1072" y="2739"/>
                    <a:pt x="977" y="2810"/>
                    <a:pt x="977" y="2905"/>
                  </a:cubicBezTo>
                  <a:lnTo>
                    <a:pt x="977" y="3501"/>
                  </a:lnTo>
                  <a:lnTo>
                    <a:pt x="977" y="8835"/>
                  </a:lnTo>
                  <a:cubicBezTo>
                    <a:pt x="977" y="9073"/>
                    <a:pt x="1072" y="9288"/>
                    <a:pt x="1263" y="9431"/>
                  </a:cubicBezTo>
                  <a:cubicBezTo>
                    <a:pt x="1538" y="9648"/>
                    <a:pt x="1827" y="9742"/>
                    <a:pt x="2095" y="9742"/>
                  </a:cubicBezTo>
                  <a:cubicBezTo>
                    <a:pt x="2708" y="9742"/>
                    <a:pt x="3216" y="9251"/>
                    <a:pt x="3216" y="8621"/>
                  </a:cubicBezTo>
                  <a:lnTo>
                    <a:pt x="3216" y="8026"/>
                  </a:lnTo>
                  <a:cubicBezTo>
                    <a:pt x="3311" y="8073"/>
                    <a:pt x="3430" y="8073"/>
                    <a:pt x="3525" y="8097"/>
                  </a:cubicBezTo>
                  <a:lnTo>
                    <a:pt x="3525" y="9240"/>
                  </a:lnTo>
                  <a:cubicBezTo>
                    <a:pt x="3525" y="9288"/>
                    <a:pt x="3525" y="9335"/>
                    <a:pt x="3478" y="9359"/>
                  </a:cubicBezTo>
                  <a:cubicBezTo>
                    <a:pt x="3037" y="9859"/>
                    <a:pt x="2548" y="10064"/>
                    <a:pt x="2104" y="10064"/>
                  </a:cubicBezTo>
                  <a:cubicBezTo>
                    <a:pt x="1301" y="10064"/>
                    <a:pt x="645" y="9395"/>
                    <a:pt x="691" y="8597"/>
                  </a:cubicBezTo>
                  <a:cubicBezTo>
                    <a:pt x="647" y="8544"/>
                    <a:pt x="593" y="8520"/>
                    <a:pt x="542" y="8520"/>
                  </a:cubicBezTo>
                  <a:cubicBezTo>
                    <a:pt x="457" y="8520"/>
                    <a:pt x="382" y="8588"/>
                    <a:pt x="382" y="8692"/>
                  </a:cubicBezTo>
                  <a:cubicBezTo>
                    <a:pt x="382" y="9634"/>
                    <a:pt x="1147" y="10401"/>
                    <a:pt x="2096" y="10401"/>
                  </a:cubicBezTo>
                  <a:cubicBezTo>
                    <a:pt x="2636" y="10401"/>
                    <a:pt x="3235" y="10154"/>
                    <a:pt x="3787" y="9550"/>
                  </a:cubicBezTo>
                  <a:cubicBezTo>
                    <a:pt x="3811" y="9526"/>
                    <a:pt x="3835" y="9454"/>
                    <a:pt x="3835" y="9431"/>
                  </a:cubicBezTo>
                  <a:lnTo>
                    <a:pt x="3835" y="8145"/>
                  </a:lnTo>
                  <a:cubicBezTo>
                    <a:pt x="4859" y="8049"/>
                    <a:pt x="5692" y="7216"/>
                    <a:pt x="5692" y="6144"/>
                  </a:cubicBezTo>
                  <a:cubicBezTo>
                    <a:pt x="5692" y="5073"/>
                    <a:pt x="4883" y="4191"/>
                    <a:pt x="3882" y="4096"/>
                  </a:cubicBezTo>
                  <a:lnTo>
                    <a:pt x="3882" y="2143"/>
                  </a:lnTo>
                  <a:lnTo>
                    <a:pt x="3930" y="2143"/>
                  </a:lnTo>
                  <a:cubicBezTo>
                    <a:pt x="4144" y="2143"/>
                    <a:pt x="4287" y="1977"/>
                    <a:pt x="4287" y="1786"/>
                  </a:cubicBezTo>
                  <a:lnTo>
                    <a:pt x="4287" y="1262"/>
                  </a:lnTo>
                  <a:cubicBezTo>
                    <a:pt x="4287" y="1072"/>
                    <a:pt x="4144" y="929"/>
                    <a:pt x="3930" y="929"/>
                  </a:cubicBezTo>
                  <a:lnTo>
                    <a:pt x="3882" y="929"/>
                  </a:lnTo>
                  <a:lnTo>
                    <a:pt x="3882" y="572"/>
                  </a:lnTo>
                  <a:cubicBezTo>
                    <a:pt x="3882" y="262"/>
                    <a:pt x="3644" y="0"/>
                    <a:pt x="3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7"/>
            <p:cNvSpPr/>
            <p:nvPr/>
          </p:nvSpPr>
          <p:spPr>
            <a:xfrm>
              <a:off x="8232589" y="2482993"/>
              <a:ext cx="15160" cy="15124"/>
            </a:xfrm>
            <a:custGeom>
              <a:avLst/>
              <a:gdLst/>
              <a:ahLst/>
              <a:cxnLst/>
              <a:rect l="l" t="t" r="r" b="b"/>
              <a:pathLst>
                <a:path w="430" h="429" extrusionOk="0">
                  <a:moveTo>
                    <a:pt x="215" y="0"/>
                  </a:moveTo>
                  <a:cubicBezTo>
                    <a:pt x="96" y="0"/>
                    <a:pt x="1" y="95"/>
                    <a:pt x="1" y="215"/>
                  </a:cubicBezTo>
                  <a:cubicBezTo>
                    <a:pt x="1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5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7"/>
            <p:cNvSpPr/>
            <p:nvPr/>
          </p:nvSpPr>
          <p:spPr>
            <a:xfrm>
              <a:off x="8273731" y="2310032"/>
              <a:ext cx="99102" cy="122617"/>
            </a:xfrm>
            <a:custGeom>
              <a:avLst/>
              <a:gdLst/>
              <a:ahLst/>
              <a:cxnLst/>
              <a:rect l="l" t="t" r="r" b="b"/>
              <a:pathLst>
                <a:path w="2811" h="3478" extrusionOk="0">
                  <a:moveTo>
                    <a:pt x="1406" y="262"/>
                  </a:moveTo>
                  <a:cubicBezTo>
                    <a:pt x="1501" y="310"/>
                    <a:pt x="1739" y="501"/>
                    <a:pt x="2025" y="953"/>
                  </a:cubicBezTo>
                  <a:cubicBezTo>
                    <a:pt x="2334" y="1406"/>
                    <a:pt x="2501" y="1810"/>
                    <a:pt x="2501" y="2096"/>
                  </a:cubicBezTo>
                  <a:cubicBezTo>
                    <a:pt x="2501" y="2668"/>
                    <a:pt x="2025" y="3192"/>
                    <a:pt x="1406" y="3192"/>
                  </a:cubicBezTo>
                  <a:cubicBezTo>
                    <a:pt x="810" y="3192"/>
                    <a:pt x="310" y="2715"/>
                    <a:pt x="310" y="2096"/>
                  </a:cubicBezTo>
                  <a:cubicBezTo>
                    <a:pt x="310" y="1810"/>
                    <a:pt x="477" y="1406"/>
                    <a:pt x="786" y="953"/>
                  </a:cubicBezTo>
                  <a:cubicBezTo>
                    <a:pt x="1072" y="501"/>
                    <a:pt x="1310" y="310"/>
                    <a:pt x="1406" y="262"/>
                  </a:cubicBezTo>
                  <a:close/>
                  <a:moveTo>
                    <a:pt x="1406" y="0"/>
                  </a:moveTo>
                  <a:cubicBezTo>
                    <a:pt x="1096" y="0"/>
                    <a:pt x="691" y="596"/>
                    <a:pt x="548" y="786"/>
                  </a:cubicBezTo>
                  <a:cubicBezTo>
                    <a:pt x="382" y="1024"/>
                    <a:pt x="1" y="1620"/>
                    <a:pt x="1" y="2072"/>
                  </a:cubicBezTo>
                  <a:cubicBezTo>
                    <a:pt x="1" y="2858"/>
                    <a:pt x="620" y="3477"/>
                    <a:pt x="1406" y="3477"/>
                  </a:cubicBezTo>
                  <a:cubicBezTo>
                    <a:pt x="2168" y="3477"/>
                    <a:pt x="2811" y="2858"/>
                    <a:pt x="2811" y="2072"/>
                  </a:cubicBezTo>
                  <a:cubicBezTo>
                    <a:pt x="2811" y="1620"/>
                    <a:pt x="2453" y="1024"/>
                    <a:pt x="2263" y="786"/>
                  </a:cubicBezTo>
                  <a:cubicBezTo>
                    <a:pt x="2144" y="596"/>
                    <a:pt x="1691" y="0"/>
                    <a:pt x="14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27"/>
          <p:cNvGrpSpPr/>
          <p:nvPr/>
        </p:nvGrpSpPr>
        <p:grpSpPr>
          <a:xfrm>
            <a:off x="8312455" y="175318"/>
            <a:ext cx="678862" cy="645960"/>
            <a:chOff x="4797870" y="4119319"/>
            <a:chExt cx="364431" cy="346768"/>
          </a:xfrm>
        </p:grpSpPr>
        <p:sp>
          <p:nvSpPr>
            <p:cNvPr id="1870" name="Google Shape;1870;p27"/>
            <p:cNvSpPr/>
            <p:nvPr/>
          </p:nvSpPr>
          <p:spPr>
            <a:xfrm>
              <a:off x="4802912" y="4124360"/>
              <a:ext cx="352656" cy="260288"/>
            </a:xfrm>
            <a:custGeom>
              <a:avLst/>
              <a:gdLst/>
              <a:ahLst/>
              <a:cxnLst/>
              <a:rect l="l" t="t" r="r" b="b"/>
              <a:pathLst>
                <a:path w="10003" h="7383" extrusionOk="0">
                  <a:moveTo>
                    <a:pt x="524" y="0"/>
                  </a:moveTo>
                  <a:cubicBezTo>
                    <a:pt x="239" y="0"/>
                    <a:pt x="0" y="238"/>
                    <a:pt x="0" y="524"/>
                  </a:cubicBezTo>
                  <a:lnTo>
                    <a:pt x="0" y="6883"/>
                  </a:lnTo>
                  <a:cubicBezTo>
                    <a:pt x="0" y="7145"/>
                    <a:pt x="239" y="7383"/>
                    <a:pt x="524" y="7383"/>
                  </a:cubicBezTo>
                  <a:lnTo>
                    <a:pt x="9502" y="7383"/>
                  </a:lnTo>
                  <a:cubicBezTo>
                    <a:pt x="9764" y="7383"/>
                    <a:pt x="10003" y="7192"/>
                    <a:pt x="10003" y="6906"/>
                  </a:cubicBezTo>
                  <a:lnTo>
                    <a:pt x="10003" y="524"/>
                  </a:lnTo>
                  <a:cubicBezTo>
                    <a:pt x="10003" y="238"/>
                    <a:pt x="9764" y="0"/>
                    <a:pt x="9502" y="0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>
              <a:off x="4825581" y="4147029"/>
              <a:ext cx="309010" cy="216642"/>
            </a:xfrm>
            <a:custGeom>
              <a:avLst/>
              <a:gdLst/>
              <a:ahLst/>
              <a:cxnLst/>
              <a:rect l="l" t="t" r="r" b="b"/>
              <a:pathLst>
                <a:path w="8765" h="6145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lnTo>
                    <a:pt x="0" y="6073"/>
                  </a:lnTo>
                  <a:cubicBezTo>
                    <a:pt x="0" y="6097"/>
                    <a:pt x="24" y="6144"/>
                    <a:pt x="72" y="6144"/>
                  </a:cubicBezTo>
                  <a:lnTo>
                    <a:pt x="8645" y="6144"/>
                  </a:lnTo>
                  <a:cubicBezTo>
                    <a:pt x="8717" y="6144"/>
                    <a:pt x="8764" y="6097"/>
                    <a:pt x="8740" y="6073"/>
                  </a:cubicBezTo>
                  <a:lnTo>
                    <a:pt x="8740" y="72"/>
                  </a:lnTo>
                  <a:cubicBezTo>
                    <a:pt x="8740" y="48"/>
                    <a:pt x="8717" y="0"/>
                    <a:pt x="8645" y="0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7"/>
            <p:cNvSpPr/>
            <p:nvPr/>
          </p:nvSpPr>
          <p:spPr>
            <a:xfrm>
              <a:off x="4919606" y="4384613"/>
              <a:ext cx="120114" cy="53764"/>
            </a:xfrm>
            <a:custGeom>
              <a:avLst/>
              <a:gdLst/>
              <a:ahLst/>
              <a:cxnLst/>
              <a:rect l="l" t="t" r="r" b="b"/>
              <a:pathLst>
                <a:path w="3407" h="1525" extrusionOk="0">
                  <a:moveTo>
                    <a:pt x="429" y="1"/>
                  </a:moveTo>
                  <a:lnTo>
                    <a:pt x="1" y="1525"/>
                  </a:lnTo>
                  <a:lnTo>
                    <a:pt x="3406" y="1525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615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7"/>
            <p:cNvSpPr/>
            <p:nvPr/>
          </p:nvSpPr>
          <p:spPr>
            <a:xfrm>
              <a:off x="4898629" y="4438341"/>
              <a:ext cx="161221" cy="21047"/>
            </a:xfrm>
            <a:custGeom>
              <a:avLst/>
              <a:gdLst/>
              <a:ahLst/>
              <a:cxnLst/>
              <a:rect l="l" t="t" r="r" b="b"/>
              <a:pathLst>
                <a:path w="4573" h="597" extrusionOk="0">
                  <a:moveTo>
                    <a:pt x="262" y="1"/>
                  </a:moveTo>
                  <a:cubicBezTo>
                    <a:pt x="215" y="1"/>
                    <a:pt x="167" y="25"/>
                    <a:pt x="143" y="96"/>
                  </a:cubicBezTo>
                  <a:lnTo>
                    <a:pt x="0" y="572"/>
                  </a:lnTo>
                  <a:cubicBezTo>
                    <a:pt x="0" y="572"/>
                    <a:pt x="0" y="596"/>
                    <a:pt x="24" y="596"/>
                  </a:cubicBezTo>
                  <a:lnTo>
                    <a:pt x="4549" y="596"/>
                  </a:lnTo>
                  <a:cubicBezTo>
                    <a:pt x="4573" y="596"/>
                    <a:pt x="4573" y="596"/>
                    <a:pt x="4573" y="572"/>
                  </a:cubicBezTo>
                  <a:lnTo>
                    <a:pt x="4454" y="215"/>
                  </a:lnTo>
                  <a:cubicBezTo>
                    <a:pt x="4406" y="96"/>
                    <a:pt x="4287" y="1"/>
                    <a:pt x="4168" y="1"/>
                  </a:cubicBezTo>
                  <a:close/>
                </a:path>
              </a:pathLst>
            </a:custGeom>
            <a:solidFill>
              <a:srgbClr val="736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4969139" y="4145337"/>
              <a:ext cx="165452" cy="218334"/>
            </a:xfrm>
            <a:custGeom>
              <a:avLst/>
              <a:gdLst/>
              <a:ahLst/>
              <a:cxnLst/>
              <a:rect l="l" t="t" r="r" b="b"/>
              <a:pathLst>
                <a:path w="4693" h="6193" extrusionOk="0">
                  <a:moveTo>
                    <a:pt x="1" y="1"/>
                  </a:moveTo>
                  <a:lnTo>
                    <a:pt x="1" y="6192"/>
                  </a:lnTo>
                  <a:lnTo>
                    <a:pt x="4573" y="6192"/>
                  </a:lnTo>
                  <a:cubicBezTo>
                    <a:pt x="4645" y="6192"/>
                    <a:pt x="4692" y="6145"/>
                    <a:pt x="4668" y="6073"/>
                  </a:cubicBezTo>
                  <a:lnTo>
                    <a:pt x="4668" y="96"/>
                  </a:lnTo>
                  <a:cubicBezTo>
                    <a:pt x="4668" y="72"/>
                    <a:pt x="4645" y="1"/>
                    <a:pt x="4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5049732" y="4178089"/>
              <a:ext cx="63001" cy="63001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692" y="0"/>
                  </a:moveTo>
                  <a:cubicBezTo>
                    <a:pt x="620" y="0"/>
                    <a:pt x="596" y="72"/>
                    <a:pt x="596" y="96"/>
                  </a:cubicBezTo>
                  <a:lnTo>
                    <a:pt x="596" y="501"/>
                  </a:lnTo>
                  <a:cubicBezTo>
                    <a:pt x="596" y="572"/>
                    <a:pt x="549" y="596"/>
                    <a:pt x="501" y="596"/>
                  </a:cubicBezTo>
                  <a:lnTo>
                    <a:pt x="96" y="596"/>
                  </a:lnTo>
                  <a:cubicBezTo>
                    <a:pt x="25" y="596"/>
                    <a:pt x="1" y="667"/>
                    <a:pt x="1" y="691"/>
                  </a:cubicBezTo>
                  <a:lnTo>
                    <a:pt x="1" y="1096"/>
                  </a:lnTo>
                  <a:cubicBezTo>
                    <a:pt x="1" y="1167"/>
                    <a:pt x="72" y="1191"/>
                    <a:pt x="96" y="1191"/>
                  </a:cubicBezTo>
                  <a:lnTo>
                    <a:pt x="501" y="1191"/>
                  </a:lnTo>
                  <a:cubicBezTo>
                    <a:pt x="572" y="1191"/>
                    <a:pt x="596" y="1263"/>
                    <a:pt x="596" y="1286"/>
                  </a:cubicBezTo>
                  <a:lnTo>
                    <a:pt x="596" y="1691"/>
                  </a:lnTo>
                  <a:cubicBezTo>
                    <a:pt x="596" y="1763"/>
                    <a:pt x="668" y="1786"/>
                    <a:pt x="692" y="1786"/>
                  </a:cubicBezTo>
                  <a:lnTo>
                    <a:pt x="1096" y="1786"/>
                  </a:lnTo>
                  <a:cubicBezTo>
                    <a:pt x="1168" y="1786"/>
                    <a:pt x="1192" y="1739"/>
                    <a:pt x="1192" y="1691"/>
                  </a:cubicBezTo>
                  <a:lnTo>
                    <a:pt x="1192" y="1286"/>
                  </a:lnTo>
                  <a:cubicBezTo>
                    <a:pt x="1192" y="1215"/>
                    <a:pt x="1263" y="1191"/>
                    <a:pt x="1287" y="1191"/>
                  </a:cubicBezTo>
                  <a:lnTo>
                    <a:pt x="1692" y="1191"/>
                  </a:lnTo>
                  <a:cubicBezTo>
                    <a:pt x="1763" y="1191"/>
                    <a:pt x="1787" y="1144"/>
                    <a:pt x="1787" y="1096"/>
                  </a:cubicBezTo>
                  <a:lnTo>
                    <a:pt x="1787" y="691"/>
                  </a:lnTo>
                  <a:cubicBezTo>
                    <a:pt x="1787" y="620"/>
                    <a:pt x="1763" y="596"/>
                    <a:pt x="1692" y="596"/>
                  </a:cubicBezTo>
                  <a:lnTo>
                    <a:pt x="1287" y="596"/>
                  </a:lnTo>
                  <a:cubicBezTo>
                    <a:pt x="1215" y="596"/>
                    <a:pt x="1192" y="548"/>
                    <a:pt x="1192" y="501"/>
                  </a:cubicBezTo>
                  <a:lnTo>
                    <a:pt x="1192" y="96"/>
                  </a:lnTo>
                  <a:cubicBezTo>
                    <a:pt x="1192" y="24"/>
                    <a:pt x="1144" y="0"/>
                    <a:pt x="1096" y="0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>
              <a:off x="4990962" y="4262877"/>
              <a:ext cx="121771" cy="79817"/>
            </a:xfrm>
            <a:custGeom>
              <a:avLst/>
              <a:gdLst/>
              <a:ahLst/>
              <a:cxnLst/>
              <a:rect l="l" t="t" r="r" b="b"/>
              <a:pathLst>
                <a:path w="3454" h="2264" extrusionOk="0">
                  <a:moveTo>
                    <a:pt x="96" y="1"/>
                  </a:moveTo>
                  <a:cubicBezTo>
                    <a:pt x="72" y="1"/>
                    <a:pt x="1" y="48"/>
                    <a:pt x="1" y="96"/>
                  </a:cubicBezTo>
                  <a:lnTo>
                    <a:pt x="1" y="2192"/>
                  </a:lnTo>
                  <a:cubicBezTo>
                    <a:pt x="1" y="2215"/>
                    <a:pt x="25" y="2263"/>
                    <a:pt x="96" y="2263"/>
                  </a:cubicBezTo>
                  <a:lnTo>
                    <a:pt x="3359" y="2263"/>
                  </a:lnTo>
                  <a:cubicBezTo>
                    <a:pt x="3430" y="2263"/>
                    <a:pt x="3454" y="2215"/>
                    <a:pt x="3454" y="2192"/>
                  </a:cubicBezTo>
                  <a:lnTo>
                    <a:pt x="3454" y="96"/>
                  </a:lnTo>
                  <a:cubicBezTo>
                    <a:pt x="3454" y="72"/>
                    <a:pt x="3430" y="1"/>
                    <a:pt x="3359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>
              <a:off x="5032951" y="4283889"/>
              <a:ext cx="37829" cy="37793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48" y="0"/>
                  </a:moveTo>
                  <a:cubicBezTo>
                    <a:pt x="239" y="0"/>
                    <a:pt x="1" y="238"/>
                    <a:pt x="1" y="548"/>
                  </a:cubicBezTo>
                  <a:cubicBezTo>
                    <a:pt x="1" y="834"/>
                    <a:pt x="239" y="1072"/>
                    <a:pt x="548" y="1072"/>
                  </a:cubicBezTo>
                  <a:cubicBezTo>
                    <a:pt x="834" y="1072"/>
                    <a:pt x="1072" y="834"/>
                    <a:pt x="1072" y="548"/>
                  </a:cubicBezTo>
                  <a:cubicBezTo>
                    <a:pt x="1072" y="238"/>
                    <a:pt x="834" y="0"/>
                    <a:pt x="548" y="0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>
              <a:off x="4819693" y="4140296"/>
              <a:ext cx="320750" cy="229263"/>
            </a:xfrm>
            <a:custGeom>
              <a:avLst/>
              <a:gdLst/>
              <a:ahLst/>
              <a:cxnLst/>
              <a:rect l="l" t="t" r="r" b="b"/>
              <a:pathLst>
                <a:path w="9098" h="6503" extrusionOk="0">
                  <a:moveTo>
                    <a:pt x="8788" y="310"/>
                  </a:moveTo>
                  <a:lnTo>
                    <a:pt x="8788" y="6193"/>
                  </a:lnTo>
                  <a:lnTo>
                    <a:pt x="4406" y="6193"/>
                  </a:lnTo>
                  <a:lnTo>
                    <a:pt x="4406" y="310"/>
                  </a:ln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72"/>
                  </a:lnTo>
                  <a:cubicBezTo>
                    <a:pt x="1" y="1096"/>
                    <a:pt x="1" y="1144"/>
                    <a:pt x="48" y="1168"/>
                  </a:cubicBezTo>
                  <a:cubicBezTo>
                    <a:pt x="82" y="1195"/>
                    <a:pt x="118" y="1207"/>
                    <a:pt x="152" y="1207"/>
                  </a:cubicBezTo>
                  <a:cubicBezTo>
                    <a:pt x="237" y="1207"/>
                    <a:pt x="310" y="1134"/>
                    <a:pt x="310" y="1049"/>
                  </a:cubicBezTo>
                  <a:lnTo>
                    <a:pt x="310" y="310"/>
                  </a:lnTo>
                  <a:lnTo>
                    <a:pt x="4121" y="310"/>
                  </a:lnTo>
                  <a:lnTo>
                    <a:pt x="4121" y="6193"/>
                  </a:lnTo>
                  <a:lnTo>
                    <a:pt x="310" y="6193"/>
                  </a:lnTo>
                  <a:lnTo>
                    <a:pt x="310" y="1763"/>
                  </a:lnTo>
                  <a:cubicBezTo>
                    <a:pt x="310" y="1668"/>
                    <a:pt x="239" y="1620"/>
                    <a:pt x="191" y="1620"/>
                  </a:cubicBezTo>
                  <a:cubicBezTo>
                    <a:pt x="96" y="1620"/>
                    <a:pt x="1" y="1668"/>
                    <a:pt x="1" y="1763"/>
                  </a:cubicBezTo>
                  <a:lnTo>
                    <a:pt x="1" y="6264"/>
                  </a:lnTo>
                  <a:cubicBezTo>
                    <a:pt x="1" y="6407"/>
                    <a:pt x="120" y="6502"/>
                    <a:pt x="239" y="6502"/>
                  </a:cubicBezTo>
                  <a:lnTo>
                    <a:pt x="8812" y="6502"/>
                  </a:lnTo>
                  <a:cubicBezTo>
                    <a:pt x="8955" y="6502"/>
                    <a:pt x="9050" y="6383"/>
                    <a:pt x="9050" y="6264"/>
                  </a:cubicBezTo>
                  <a:lnTo>
                    <a:pt x="9050" y="263"/>
                  </a:lnTo>
                  <a:cubicBezTo>
                    <a:pt x="9098" y="120"/>
                    <a:pt x="8979" y="1"/>
                    <a:pt x="88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7"/>
            <p:cNvSpPr/>
            <p:nvPr/>
          </p:nvSpPr>
          <p:spPr>
            <a:xfrm>
              <a:off x="4839013" y="4161202"/>
              <a:ext cx="116729" cy="187451"/>
            </a:xfrm>
            <a:custGeom>
              <a:avLst/>
              <a:gdLst/>
              <a:ahLst/>
              <a:cxnLst/>
              <a:rect l="l" t="t" r="r" b="b"/>
              <a:pathLst>
                <a:path w="3311" h="5317" extrusionOk="0">
                  <a:moveTo>
                    <a:pt x="501" y="313"/>
                  </a:moveTo>
                  <a:cubicBezTo>
                    <a:pt x="596" y="313"/>
                    <a:pt x="643" y="360"/>
                    <a:pt x="643" y="456"/>
                  </a:cubicBezTo>
                  <a:cubicBezTo>
                    <a:pt x="643" y="551"/>
                    <a:pt x="596" y="598"/>
                    <a:pt x="501" y="598"/>
                  </a:cubicBezTo>
                  <a:cubicBezTo>
                    <a:pt x="405" y="598"/>
                    <a:pt x="358" y="551"/>
                    <a:pt x="358" y="456"/>
                  </a:cubicBezTo>
                  <a:cubicBezTo>
                    <a:pt x="358" y="360"/>
                    <a:pt x="405" y="313"/>
                    <a:pt x="501" y="313"/>
                  </a:cubicBezTo>
                  <a:close/>
                  <a:moveTo>
                    <a:pt x="2787" y="313"/>
                  </a:moveTo>
                  <a:cubicBezTo>
                    <a:pt x="2882" y="313"/>
                    <a:pt x="2930" y="360"/>
                    <a:pt x="2930" y="456"/>
                  </a:cubicBezTo>
                  <a:cubicBezTo>
                    <a:pt x="2930" y="551"/>
                    <a:pt x="2882" y="598"/>
                    <a:pt x="2787" y="598"/>
                  </a:cubicBezTo>
                  <a:cubicBezTo>
                    <a:pt x="2715" y="598"/>
                    <a:pt x="2644" y="551"/>
                    <a:pt x="2644" y="456"/>
                  </a:cubicBezTo>
                  <a:cubicBezTo>
                    <a:pt x="2644" y="360"/>
                    <a:pt x="2715" y="313"/>
                    <a:pt x="2787" y="313"/>
                  </a:cubicBezTo>
                  <a:close/>
                  <a:moveTo>
                    <a:pt x="2382" y="622"/>
                  </a:moveTo>
                  <a:cubicBezTo>
                    <a:pt x="2406" y="741"/>
                    <a:pt x="2525" y="837"/>
                    <a:pt x="2644" y="908"/>
                  </a:cubicBezTo>
                  <a:lnTo>
                    <a:pt x="2644" y="932"/>
                  </a:lnTo>
                  <a:lnTo>
                    <a:pt x="715" y="932"/>
                  </a:lnTo>
                  <a:lnTo>
                    <a:pt x="691" y="908"/>
                  </a:lnTo>
                  <a:cubicBezTo>
                    <a:pt x="810" y="837"/>
                    <a:pt x="882" y="741"/>
                    <a:pt x="953" y="622"/>
                  </a:cubicBezTo>
                  <a:close/>
                  <a:moveTo>
                    <a:pt x="2430" y="1218"/>
                  </a:moveTo>
                  <a:cubicBezTo>
                    <a:pt x="2239" y="1432"/>
                    <a:pt x="1929" y="1551"/>
                    <a:pt x="1667" y="1551"/>
                  </a:cubicBezTo>
                  <a:cubicBezTo>
                    <a:pt x="1358" y="1551"/>
                    <a:pt x="1072" y="1432"/>
                    <a:pt x="858" y="1218"/>
                  </a:cubicBezTo>
                  <a:close/>
                  <a:moveTo>
                    <a:pt x="1644" y="1884"/>
                  </a:moveTo>
                  <a:cubicBezTo>
                    <a:pt x="1953" y="1884"/>
                    <a:pt x="2310" y="2051"/>
                    <a:pt x="2501" y="2337"/>
                  </a:cubicBezTo>
                  <a:cubicBezTo>
                    <a:pt x="2430" y="2385"/>
                    <a:pt x="2382" y="2456"/>
                    <a:pt x="2334" y="2527"/>
                  </a:cubicBezTo>
                  <a:lnTo>
                    <a:pt x="929" y="2527"/>
                  </a:lnTo>
                  <a:cubicBezTo>
                    <a:pt x="882" y="2456"/>
                    <a:pt x="834" y="2385"/>
                    <a:pt x="763" y="2337"/>
                  </a:cubicBezTo>
                  <a:cubicBezTo>
                    <a:pt x="953" y="2051"/>
                    <a:pt x="1334" y="1884"/>
                    <a:pt x="1644" y="1884"/>
                  </a:cubicBezTo>
                  <a:close/>
                  <a:moveTo>
                    <a:pt x="501" y="2504"/>
                  </a:moveTo>
                  <a:cubicBezTo>
                    <a:pt x="596" y="2504"/>
                    <a:pt x="643" y="2575"/>
                    <a:pt x="643" y="2647"/>
                  </a:cubicBezTo>
                  <a:cubicBezTo>
                    <a:pt x="643" y="2742"/>
                    <a:pt x="596" y="2813"/>
                    <a:pt x="501" y="2813"/>
                  </a:cubicBezTo>
                  <a:cubicBezTo>
                    <a:pt x="405" y="2813"/>
                    <a:pt x="358" y="2742"/>
                    <a:pt x="358" y="2647"/>
                  </a:cubicBezTo>
                  <a:cubicBezTo>
                    <a:pt x="358" y="2575"/>
                    <a:pt x="405" y="2504"/>
                    <a:pt x="501" y="2504"/>
                  </a:cubicBezTo>
                  <a:close/>
                  <a:moveTo>
                    <a:pt x="2787" y="2504"/>
                  </a:moveTo>
                  <a:cubicBezTo>
                    <a:pt x="2882" y="2504"/>
                    <a:pt x="2930" y="2575"/>
                    <a:pt x="2930" y="2647"/>
                  </a:cubicBezTo>
                  <a:cubicBezTo>
                    <a:pt x="2930" y="2742"/>
                    <a:pt x="2882" y="2813"/>
                    <a:pt x="2787" y="2813"/>
                  </a:cubicBezTo>
                  <a:cubicBezTo>
                    <a:pt x="2715" y="2813"/>
                    <a:pt x="2644" y="2742"/>
                    <a:pt x="2644" y="2647"/>
                  </a:cubicBezTo>
                  <a:cubicBezTo>
                    <a:pt x="2644" y="2575"/>
                    <a:pt x="2715" y="2504"/>
                    <a:pt x="2787" y="2504"/>
                  </a:cubicBezTo>
                  <a:close/>
                  <a:moveTo>
                    <a:pt x="2358" y="2813"/>
                  </a:moveTo>
                  <a:cubicBezTo>
                    <a:pt x="2382" y="2885"/>
                    <a:pt x="2430" y="2956"/>
                    <a:pt x="2501" y="3004"/>
                  </a:cubicBezTo>
                  <a:cubicBezTo>
                    <a:pt x="2310" y="3242"/>
                    <a:pt x="1953" y="3456"/>
                    <a:pt x="1644" y="3456"/>
                  </a:cubicBezTo>
                  <a:cubicBezTo>
                    <a:pt x="1310" y="3456"/>
                    <a:pt x="953" y="3290"/>
                    <a:pt x="763" y="3004"/>
                  </a:cubicBezTo>
                  <a:cubicBezTo>
                    <a:pt x="834" y="2956"/>
                    <a:pt x="882" y="2885"/>
                    <a:pt x="929" y="2813"/>
                  </a:cubicBezTo>
                  <a:close/>
                  <a:moveTo>
                    <a:pt x="1644" y="3766"/>
                  </a:moveTo>
                  <a:cubicBezTo>
                    <a:pt x="1906" y="3766"/>
                    <a:pt x="2239" y="3909"/>
                    <a:pt x="2406" y="4075"/>
                  </a:cubicBezTo>
                  <a:lnTo>
                    <a:pt x="834" y="4075"/>
                  </a:lnTo>
                  <a:cubicBezTo>
                    <a:pt x="1072" y="3909"/>
                    <a:pt x="1358" y="3766"/>
                    <a:pt x="1644" y="3766"/>
                  </a:cubicBezTo>
                  <a:close/>
                  <a:moveTo>
                    <a:pt x="2596" y="4409"/>
                  </a:moveTo>
                  <a:cubicBezTo>
                    <a:pt x="2620" y="4409"/>
                    <a:pt x="2620" y="4409"/>
                    <a:pt x="2620" y="4433"/>
                  </a:cubicBezTo>
                  <a:cubicBezTo>
                    <a:pt x="2501" y="4504"/>
                    <a:pt x="2406" y="4599"/>
                    <a:pt x="2358" y="4718"/>
                  </a:cubicBezTo>
                  <a:lnTo>
                    <a:pt x="929" y="4718"/>
                  </a:lnTo>
                  <a:cubicBezTo>
                    <a:pt x="882" y="4599"/>
                    <a:pt x="763" y="4504"/>
                    <a:pt x="643" y="4433"/>
                  </a:cubicBezTo>
                  <a:lnTo>
                    <a:pt x="643" y="4409"/>
                  </a:lnTo>
                  <a:close/>
                  <a:moveTo>
                    <a:pt x="501" y="4718"/>
                  </a:moveTo>
                  <a:cubicBezTo>
                    <a:pt x="596" y="4718"/>
                    <a:pt x="643" y="4766"/>
                    <a:pt x="643" y="4861"/>
                  </a:cubicBezTo>
                  <a:cubicBezTo>
                    <a:pt x="643" y="4909"/>
                    <a:pt x="596" y="5004"/>
                    <a:pt x="501" y="5004"/>
                  </a:cubicBezTo>
                  <a:cubicBezTo>
                    <a:pt x="405" y="5004"/>
                    <a:pt x="358" y="4957"/>
                    <a:pt x="358" y="4861"/>
                  </a:cubicBezTo>
                  <a:cubicBezTo>
                    <a:pt x="358" y="4766"/>
                    <a:pt x="405" y="4718"/>
                    <a:pt x="501" y="4718"/>
                  </a:cubicBezTo>
                  <a:close/>
                  <a:moveTo>
                    <a:pt x="2787" y="4718"/>
                  </a:moveTo>
                  <a:cubicBezTo>
                    <a:pt x="2882" y="4718"/>
                    <a:pt x="2930" y="4766"/>
                    <a:pt x="2930" y="4861"/>
                  </a:cubicBezTo>
                  <a:cubicBezTo>
                    <a:pt x="2930" y="4909"/>
                    <a:pt x="2882" y="5004"/>
                    <a:pt x="2787" y="5004"/>
                  </a:cubicBezTo>
                  <a:cubicBezTo>
                    <a:pt x="2715" y="5004"/>
                    <a:pt x="2644" y="4957"/>
                    <a:pt x="2644" y="4861"/>
                  </a:cubicBezTo>
                  <a:cubicBezTo>
                    <a:pt x="2644" y="4766"/>
                    <a:pt x="2715" y="4718"/>
                    <a:pt x="2787" y="4718"/>
                  </a:cubicBezTo>
                  <a:close/>
                  <a:moveTo>
                    <a:pt x="495" y="1"/>
                  </a:moveTo>
                  <a:cubicBezTo>
                    <a:pt x="481" y="1"/>
                    <a:pt x="467" y="1"/>
                    <a:pt x="453" y="3"/>
                  </a:cubicBezTo>
                  <a:cubicBezTo>
                    <a:pt x="239" y="27"/>
                    <a:pt x="48" y="194"/>
                    <a:pt x="24" y="432"/>
                  </a:cubicBezTo>
                  <a:cubicBezTo>
                    <a:pt x="0" y="622"/>
                    <a:pt x="143" y="837"/>
                    <a:pt x="334" y="908"/>
                  </a:cubicBezTo>
                  <a:cubicBezTo>
                    <a:pt x="381" y="1265"/>
                    <a:pt x="643" y="1551"/>
                    <a:pt x="1001" y="1694"/>
                  </a:cubicBezTo>
                  <a:cubicBezTo>
                    <a:pt x="763" y="1813"/>
                    <a:pt x="596" y="2004"/>
                    <a:pt x="453" y="2218"/>
                  </a:cubicBezTo>
                  <a:cubicBezTo>
                    <a:pt x="215" y="2218"/>
                    <a:pt x="0" y="2408"/>
                    <a:pt x="0" y="2647"/>
                  </a:cubicBezTo>
                  <a:cubicBezTo>
                    <a:pt x="0" y="2885"/>
                    <a:pt x="167" y="3099"/>
                    <a:pt x="453" y="3099"/>
                  </a:cubicBezTo>
                  <a:cubicBezTo>
                    <a:pt x="572" y="3313"/>
                    <a:pt x="763" y="3480"/>
                    <a:pt x="1001" y="3599"/>
                  </a:cubicBezTo>
                  <a:cubicBezTo>
                    <a:pt x="691" y="3790"/>
                    <a:pt x="405" y="4075"/>
                    <a:pt x="358" y="4409"/>
                  </a:cubicBezTo>
                  <a:cubicBezTo>
                    <a:pt x="143" y="4480"/>
                    <a:pt x="24" y="4671"/>
                    <a:pt x="48" y="4885"/>
                  </a:cubicBezTo>
                  <a:cubicBezTo>
                    <a:pt x="96" y="5099"/>
                    <a:pt x="262" y="5266"/>
                    <a:pt x="477" y="5314"/>
                  </a:cubicBezTo>
                  <a:cubicBezTo>
                    <a:pt x="492" y="5315"/>
                    <a:pt x="508" y="5316"/>
                    <a:pt x="523" y="5316"/>
                  </a:cubicBezTo>
                  <a:cubicBezTo>
                    <a:pt x="715" y="5316"/>
                    <a:pt x="865" y="5181"/>
                    <a:pt x="953" y="5004"/>
                  </a:cubicBezTo>
                  <a:lnTo>
                    <a:pt x="2382" y="5004"/>
                  </a:lnTo>
                  <a:cubicBezTo>
                    <a:pt x="2426" y="5181"/>
                    <a:pt x="2613" y="5316"/>
                    <a:pt x="2811" y="5316"/>
                  </a:cubicBezTo>
                  <a:cubicBezTo>
                    <a:pt x="2827" y="5316"/>
                    <a:pt x="2842" y="5315"/>
                    <a:pt x="2858" y="5314"/>
                  </a:cubicBezTo>
                  <a:cubicBezTo>
                    <a:pt x="3073" y="5266"/>
                    <a:pt x="3239" y="5123"/>
                    <a:pt x="3263" y="4885"/>
                  </a:cubicBezTo>
                  <a:cubicBezTo>
                    <a:pt x="3311" y="4671"/>
                    <a:pt x="3144" y="4480"/>
                    <a:pt x="2977" y="4409"/>
                  </a:cubicBezTo>
                  <a:cubicBezTo>
                    <a:pt x="2906" y="4052"/>
                    <a:pt x="2644" y="3766"/>
                    <a:pt x="2287" y="3599"/>
                  </a:cubicBezTo>
                  <a:cubicBezTo>
                    <a:pt x="2525" y="3480"/>
                    <a:pt x="2739" y="3313"/>
                    <a:pt x="2858" y="3099"/>
                  </a:cubicBezTo>
                  <a:cubicBezTo>
                    <a:pt x="3096" y="3099"/>
                    <a:pt x="3311" y="2885"/>
                    <a:pt x="3311" y="2647"/>
                  </a:cubicBezTo>
                  <a:cubicBezTo>
                    <a:pt x="3311" y="2408"/>
                    <a:pt x="3120" y="2218"/>
                    <a:pt x="2858" y="2218"/>
                  </a:cubicBezTo>
                  <a:cubicBezTo>
                    <a:pt x="2739" y="2004"/>
                    <a:pt x="2525" y="1813"/>
                    <a:pt x="2287" y="1694"/>
                  </a:cubicBezTo>
                  <a:cubicBezTo>
                    <a:pt x="2620" y="1527"/>
                    <a:pt x="2906" y="1218"/>
                    <a:pt x="2977" y="908"/>
                  </a:cubicBezTo>
                  <a:cubicBezTo>
                    <a:pt x="3144" y="837"/>
                    <a:pt x="3311" y="622"/>
                    <a:pt x="3263" y="432"/>
                  </a:cubicBezTo>
                  <a:cubicBezTo>
                    <a:pt x="3239" y="217"/>
                    <a:pt x="3049" y="27"/>
                    <a:pt x="2858" y="3"/>
                  </a:cubicBezTo>
                  <a:cubicBezTo>
                    <a:pt x="2842" y="1"/>
                    <a:pt x="2827" y="1"/>
                    <a:pt x="2812" y="1"/>
                  </a:cubicBezTo>
                  <a:cubicBezTo>
                    <a:pt x="2620" y="1"/>
                    <a:pt x="2470" y="136"/>
                    <a:pt x="2382" y="313"/>
                  </a:cubicBezTo>
                  <a:lnTo>
                    <a:pt x="929" y="313"/>
                  </a:lnTo>
                  <a:cubicBezTo>
                    <a:pt x="863" y="136"/>
                    <a:pt x="674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7"/>
            <p:cNvSpPr/>
            <p:nvPr/>
          </p:nvSpPr>
          <p:spPr>
            <a:xfrm>
              <a:off x="5044691" y="4173048"/>
              <a:ext cx="73084" cy="73084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192" y="286"/>
                  </a:moveTo>
                  <a:lnTo>
                    <a:pt x="1192" y="644"/>
                  </a:lnTo>
                  <a:cubicBezTo>
                    <a:pt x="1192" y="810"/>
                    <a:pt x="1311" y="882"/>
                    <a:pt x="1430" y="882"/>
                  </a:cubicBezTo>
                  <a:lnTo>
                    <a:pt x="1787" y="882"/>
                  </a:lnTo>
                  <a:lnTo>
                    <a:pt x="1787" y="1191"/>
                  </a:lnTo>
                  <a:lnTo>
                    <a:pt x="1430" y="1191"/>
                  </a:lnTo>
                  <a:cubicBezTo>
                    <a:pt x="1263" y="1191"/>
                    <a:pt x="1192" y="1310"/>
                    <a:pt x="1192" y="1429"/>
                  </a:cubicBezTo>
                  <a:lnTo>
                    <a:pt x="1192" y="1787"/>
                  </a:lnTo>
                  <a:lnTo>
                    <a:pt x="882" y="1787"/>
                  </a:lnTo>
                  <a:lnTo>
                    <a:pt x="882" y="1429"/>
                  </a:lnTo>
                  <a:cubicBezTo>
                    <a:pt x="882" y="1287"/>
                    <a:pt x="763" y="1191"/>
                    <a:pt x="644" y="1191"/>
                  </a:cubicBezTo>
                  <a:lnTo>
                    <a:pt x="287" y="1191"/>
                  </a:lnTo>
                  <a:lnTo>
                    <a:pt x="287" y="882"/>
                  </a:lnTo>
                  <a:lnTo>
                    <a:pt x="644" y="882"/>
                  </a:lnTo>
                  <a:cubicBezTo>
                    <a:pt x="811" y="882"/>
                    <a:pt x="882" y="763"/>
                    <a:pt x="882" y="644"/>
                  </a:cubicBezTo>
                  <a:lnTo>
                    <a:pt x="882" y="286"/>
                  </a:lnTo>
                  <a:close/>
                  <a:moveTo>
                    <a:pt x="835" y="1"/>
                  </a:moveTo>
                  <a:cubicBezTo>
                    <a:pt x="668" y="1"/>
                    <a:pt x="596" y="120"/>
                    <a:pt x="596" y="239"/>
                  </a:cubicBezTo>
                  <a:lnTo>
                    <a:pt x="596" y="596"/>
                  </a:lnTo>
                  <a:lnTo>
                    <a:pt x="239" y="596"/>
                  </a:lnTo>
                  <a:cubicBezTo>
                    <a:pt x="120" y="596"/>
                    <a:pt x="1" y="715"/>
                    <a:pt x="1" y="834"/>
                  </a:cubicBezTo>
                  <a:lnTo>
                    <a:pt x="1" y="1239"/>
                  </a:lnTo>
                  <a:cubicBezTo>
                    <a:pt x="1" y="1406"/>
                    <a:pt x="120" y="1477"/>
                    <a:pt x="239" y="1477"/>
                  </a:cubicBezTo>
                  <a:lnTo>
                    <a:pt x="596" y="1477"/>
                  </a:lnTo>
                  <a:lnTo>
                    <a:pt x="596" y="1834"/>
                  </a:lnTo>
                  <a:cubicBezTo>
                    <a:pt x="596" y="2001"/>
                    <a:pt x="715" y="2072"/>
                    <a:pt x="835" y="2072"/>
                  </a:cubicBezTo>
                  <a:lnTo>
                    <a:pt x="1239" y="2072"/>
                  </a:lnTo>
                  <a:cubicBezTo>
                    <a:pt x="1382" y="2072"/>
                    <a:pt x="1477" y="1953"/>
                    <a:pt x="1477" y="1834"/>
                  </a:cubicBezTo>
                  <a:lnTo>
                    <a:pt x="1477" y="1477"/>
                  </a:lnTo>
                  <a:lnTo>
                    <a:pt x="1835" y="1477"/>
                  </a:lnTo>
                  <a:cubicBezTo>
                    <a:pt x="1978" y="1477"/>
                    <a:pt x="2073" y="1358"/>
                    <a:pt x="2073" y="1239"/>
                  </a:cubicBezTo>
                  <a:lnTo>
                    <a:pt x="2073" y="834"/>
                  </a:lnTo>
                  <a:cubicBezTo>
                    <a:pt x="2073" y="691"/>
                    <a:pt x="1954" y="596"/>
                    <a:pt x="1835" y="596"/>
                  </a:cubicBezTo>
                  <a:lnTo>
                    <a:pt x="1477" y="596"/>
                  </a:lnTo>
                  <a:lnTo>
                    <a:pt x="1477" y="239"/>
                  </a:lnTo>
                  <a:cubicBezTo>
                    <a:pt x="1477" y="96"/>
                    <a:pt x="1358" y="1"/>
                    <a:pt x="1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7"/>
            <p:cNvSpPr/>
            <p:nvPr/>
          </p:nvSpPr>
          <p:spPr>
            <a:xfrm>
              <a:off x="4984264" y="4236013"/>
              <a:ext cx="69699" cy="10118"/>
            </a:xfrm>
            <a:custGeom>
              <a:avLst/>
              <a:gdLst/>
              <a:ahLst/>
              <a:cxnLst/>
              <a:rect l="l" t="t" r="r" b="b"/>
              <a:pathLst>
                <a:path w="1977" h="287" extrusionOk="0">
                  <a:moveTo>
                    <a:pt x="167" y="1"/>
                  </a:moveTo>
                  <a:cubicBezTo>
                    <a:pt x="72" y="1"/>
                    <a:pt x="0" y="48"/>
                    <a:pt x="0" y="120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1834" y="286"/>
                  </a:lnTo>
                  <a:cubicBezTo>
                    <a:pt x="1906" y="286"/>
                    <a:pt x="1977" y="239"/>
                    <a:pt x="1977" y="167"/>
                  </a:cubicBezTo>
                  <a:cubicBezTo>
                    <a:pt x="1977" y="96"/>
                    <a:pt x="1906" y="1"/>
                    <a:pt x="1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7"/>
            <p:cNvSpPr/>
            <p:nvPr/>
          </p:nvSpPr>
          <p:spPr>
            <a:xfrm>
              <a:off x="4984264" y="4173048"/>
              <a:ext cx="69699" cy="10118"/>
            </a:xfrm>
            <a:custGeom>
              <a:avLst/>
              <a:gdLst/>
              <a:ahLst/>
              <a:cxnLst/>
              <a:rect l="l" t="t" r="r" b="b"/>
              <a:pathLst>
                <a:path w="1977" h="287" extrusionOk="0">
                  <a:moveTo>
                    <a:pt x="167" y="1"/>
                  </a:moveTo>
                  <a:cubicBezTo>
                    <a:pt x="72" y="1"/>
                    <a:pt x="0" y="48"/>
                    <a:pt x="0" y="120"/>
                  </a:cubicBezTo>
                  <a:cubicBezTo>
                    <a:pt x="0" y="215"/>
                    <a:pt x="72" y="286"/>
                    <a:pt x="167" y="286"/>
                  </a:cubicBezTo>
                  <a:lnTo>
                    <a:pt x="1834" y="286"/>
                  </a:lnTo>
                  <a:cubicBezTo>
                    <a:pt x="1906" y="286"/>
                    <a:pt x="1977" y="239"/>
                    <a:pt x="1977" y="167"/>
                  </a:cubicBezTo>
                  <a:cubicBezTo>
                    <a:pt x="1977" y="96"/>
                    <a:pt x="1906" y="1"/>
                    <a:pt x="1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7"/>
            <p:cNvSpPr/>
            <p:nvPr/>
          </p:nvSpPr>
          <p:spPr>
            <a:xfrm>
              <a:off x="4984264" y="4215036"/>
              <a:ext cx="48722" cy="10118"/>
            </a:xfrm>
            <a:custGeom>
              <a:avLst/>
              <a:gdLst/>
              <a:ahLst/>
              <a:cxnLst/>
              <a:rect l="l" t="t" r="r" b="b"/>
              <a:pathLst>
                <a:path w="1382" h="287" extrusionOk="0">
                  <a:moveTo>
                    <a:pt x="167" y="0"/>
                  </a:moveTo>
                  <a:cubicBezTo>
                    <a:pt x="72" y="0"/>
                    <a:pt x="0" y="48"/>
                    <a:pt x="0" y="119"/>
                  </a:cubicBezTo>
                  <a:cubicBezTo>
                    <a:pt x="0" y="238"/>
                    <a:pt x="72" y="286"/>
                    <a:pt x="167" y="286"/>
                  </a:cubicBezTo>
                  <a:lnTo>
                    <a:pt x="1239" y="286"/>
                  </a:lnTo>
                  <a:cubicBezTo>
                    <a:pt x="1310" y="286"/>
                    <a:pt x="1382" y="238"/>
                    <a:pt x="1382" y="167"/>
                  </a:cubicBezTo>
                  <a:cubicBezTo>
                    <a:pt x="1382" y="96"/>
                    <a:pt x="1310" y="0"/>
                    <a:pt x="1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7"/>
            <p:cNvSpPr/>
            <p:nvPr/>
          </p:nvSpPr>
          <p:spPr>
            <a:xfrm>
              <a:off x="4984264" y="4194024"/>
              <a:ext cx="48722" cy="10118"/>
            </a:xfrm>
            <a:custGeom>
              <a:avLst/>
              <a:gdLst/>
              <a:ahLst/>
              <a:cxnLst/>
              <a:rect l="l" t="t" r="r" b="b"/>
              <a:pathLst>
                <a:path w="1382" h="287" extrusionOk="0">
                  <a:moveTo>
                    <a:pt x="167" y="1"/>
                  </a:moveTo>
                  <a:cubicBezTo>
                    <a:pt x="72" y="1"/>
                    <a:pt x="0" y="49"/>
                    <a:pt x="0" y="120"/>
                  </a:cubicBezTo>
                  <a:cubicBezTo>
                    <a:pt x="0" y="215"/>
                    <a:pt x="72" y="287"/>
                    <a:pt x="167" y="287"/>
                  </a:cubicBezTo>
                  <a:lnTo>
                    <a:pt x="1239" y="287"/>
                  </a:lnTo>
                  <a:cubicBezTo>
                    <a:pt x="1310" y="287"/>
                    <a:pt x="1382" y="239"/>
                    <a:pt x="1382" y="168"/>
                  </a:cubicBezTo>
                  <a:cubicBezTo>
                    <a:pt x="1382" y="96"/>
                    <a:pt x="1310" y="1"/>
                    <a:pt x="1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7"/>
            <p:cNvSpPr/>
            <p:nvPr/>
          </p:nvSpPr>
          <p:spPr>
            <a:xfrm>
              <a:off x="4985920" y="4257836"/>
              <a:ext cx="131854" cy="90711"/>
            </a:xfrm>
            <a:custGeom>
              <a:avLst/>
              <a:gdLst/>
              <a:ahLst/>
              <a:cxnLst/>
              <a:rect l="l" t="t" r="r" b="b"/>
              <a:pathLst>
                <a:path w="3740" h="2573" extrusionOk="0">
                  <a:moveTo>
                    <a:pt x="3478" y="310"/>
                  </a:moveTo>
                  <a:lnTo>
                    <a:pt x="3478" y="2263"/>
                  </a:lnTo>
                  <a:lnTo>
                    <a:pt x="287" y="2263"/>
                  </a:lnTo>
                  <a:lnTo>
                    <a:pt x="287" y="310"/>
                  </a:lnTo>
                  <a:close/>
                  <a:moveTo>
                    <a:pt x="239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2335"/>
                  </a:lnTo>
                  <a:cubicBezTo>
                    <a:pt x="1" y="2454"/>
                    <a:pt x="120" y="2573"/>
                    <a:pt x="239" y="2573"/>
                  </a:cubicBezTo>
                  <a:lnTo>
                    <a:pt x="3502" y="2573"/>
                  </a:lnTo>
                  <a:cubicBezTo>
                    <a:pt x="3668" y="2573"/>
                    <a:pt x="3740" y="2454"/>
                    <a:pt x="3740" y="2335"/>
                  </a:cubicBezTo>
                  <a:lnTo>
                    <a:pt x="3740" y="239"/>
                  </a:lnTo>
                  <a:cubicBezTo>
                    <a:pt x="3740" y="96"/>
                    <a:pt x="3621" y="1"/>
                    <a:pt x="3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7"/>
            <p:cNvSpPr/>
            <p:nvPr/>
          </p:nvSpPr>
          <p:spPr>
            <a:xfrm>
              <a:off x="5027909" y="4278848"/>
              <a:ext cx="47912" cy="48722"/>
            </a:xfrm>
            <a:custGeom>
              <a:avLst/>
              <a:gdLst/>
              <a:ahLst/>
              <a:cxnLst/>
              <a:rect l="l" t="t" r="r" b="b"/>
              <a:pathLst>
                <a:path w="1359" h="1382" extrusionOk="0">
                  <a:moveTo>
                    <a:pt x="691" y="310"/>
                  </a:moveTo>
                  <a:cubicBezTo>
                    <a:pt x="882" y="310"/>
                    <a:pt x="1072" y="476"/>
                    <a:pt x="1072" y="691"/>
                  </a:cubicBezTo>
                  <a:cubicBezTo>
                    <a:pt x="1072" y="905"/>
                    <a:pt x="882" y="1072"/>
                    <a:pt x="691" y="1072"/>
                  </a:cubicBezTo>
                  <a:cubicBezTo>
                    <a:pt x="477" y="1072"/>
                    <a:pt x="286" y="905"/>
                    <a:pt x="286" y="691"/>
                  </a:cubicBezTo>
                  <a:cubicBezTo>
                    <a:pt x="286" y="476"/>
                    <a:pt x="477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1"/>
                    <a:pt x="691" y="1381"/>
                  </a:cubicBezTo>
                  <a:cubicBezTo>
                    <a:pt x="1072" y="1381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7"/>
            <p:cNvSpPr/>
            <p:nvPr/>
          </p:nvSpPr>
          <p:spPr>
            <a:xfrm>
              <a:off x="4797870" y="4119319"/>
              <a:ext cx="364431" cy="346768"/>
            </a:xfrm>
            <a:custGeom>
              <a:avLst/>
              <a:gdLst/>
              <a:ahLst/>
              <a:cxnLst/>
              <a:rect l="l" t="t" r="r" b="b"/>
              <a:pathLst>
                <a:path w="10337" h="9836" extrusionOk="0">
                  <a:moveTo>
                    <a:pt x="9645" y="310"/>
                  </a:moveTo>
                  <a:cubicBezTo>
                    <a:pt x="9860" y="310"/>
                    <a:pt x="10003" y="453"/>
                    <a:pt x="10003" y="667"/>
                  </a:cubicBezTo>
                  <a:lnTo>
                    <a:pt x="10003" y="7049"/>
                  </a:lnTo>
                  <a:cubicBezTo>
                    <a:pt x="10003" y="7240"/>
                    <a:pt x="9860" y="7383"/>
                    <a:pt x="9645" y="7383"/>
                  </a:cubicBezTo>
                  <a:lnTo>
                    <a:pt x="667" y="7383"/>
                  </a:lnTo>
                  <a:cubicBezTo>
                    <a:pt x="453" y="7383"/>
                    <a:pt x="310" y="7240"/>
                    <a:pt x="310" y="7026"/>
                  </a:cubicBezTo>
                  <a:lnTo>
                    <a:pt x="310" y="667"/>
                  </a:lnTo>
                  <a:cubicBezTo>
                    <a:pt x="310" y="453"/>
                    <a:pt x="453" y="310"/>
                    <a:pt x="667" y="310"/>
                  </a:cubicBezTo>
                  <a:close/>
                  <a:moveTo>
                    <a:pt x="6311" y="7692"/>
                  </a:moveTo>
                  <a:lnTo>
                    <a:pt x="6645" y="8907"/>
                  </a:lnTo>
                  <a:lnTo>
                    <a:pt x="3620" y="8907"/>
                  </a:lnTo>
                  <a:lnTo>
                    <a:pt x="3954" y="7692"/>
                  </a:lnTo>
                  <a:close/>
                  <a:moveTo>
                    <a:pt x="667" y="0"/>
                  </a:moveTo>
                  <a:cubicBezTo>
                    <a:pt x="310" y="0"/>
                    <a:pt x="1" y="310"/>
                    <a:pt x="1" y="667"/>
                  </a:cubicBezTo>
                  <a:lnTo>
                    <a:pt x="1" y="7049"/>
                  </a:lnTo>
                  <a:cubicBezTo>
                    <a:pt x="1" y="7407"/>
                    <a:pt x="310" y="7716"/>
                    <a:pt x="667" y="7716"/>
                  </a:cubicBezTo>
                  <a:lnTo>
                    <a:pt x="3668" y="7716"/>
                  </a:lnTo>
                  <a:lnTo>
                    <a:pt x="3335" y="8931"/>
                  </a:lnTo>
                  <a:lnTo>
                    <a:pt x="3287" y="8931"/>
                  </a:lnTo>
                  <a:cubicBezTo>
                    <a:pt x="3073" y="8931"/>
                    <a:pt x="2930" y="9050"/>
                    <a:pt x="2858" y="9240"/>
                  </a:cubicBezTo>
                  <a:lnTo>
                    <a:pt x="2739" y="9550"/>
                  </a:lnTo>
                  <a:cubicBezTo>
                    <a:pt x="2692" y="9669"/>
                    <a:pt x="2811" y="9836"/>
                    <a:pt x="2954" y="9836"/>
                  </a:cubicBezTo>
                  <a:lnTo>
                    <a:pt x="6097" y="9836"/>
                  </a:lnTo>
                  <a:cubicBezTo>
                    <a:pt x="6192" y="9836"/>
                    <a:pt x="6264" y="9764"/>
                    <a:pt x="6264" y="9717"/>
                  </a:cubicBezTo>
                  <a:cubicBezTo>
                    <a:pt x="6264" y="9621"/>
                    <a:pt x="6192" y="9526"/>
                    <a:pt x="6097" y="9526"/>
                  </a:cubicBezTo>
                  <a:lnTo>
                    <a:pt x="3073" y="9526"/>
                  </a:lnTo>
                  <a:lnTo>
                    <a:pt x="3120" y="9312"/>
                  </a:lnTo>
                  <a:cubicBezTo>
                    <a:pt x="3168" y="9264"/>
                    <a:pt x="3215" y="9240"/>
                    <a:pt x="3287" y="9240"/>
                  </a:cubicBezTo>
                  <a:lnTo>
                    <a:pt x="7050" y="9240"/>
                  </a:lnTo>
                  <a:cubicBezTo>
                    <a:pt x="7121" y="9240"/>
                    <a:pt x="7169" y="9264"/>
                    <a:pt x="7216" y="9312"/>
                  </a:cubicBezTo>
                  <a:lnTo>
                    <a:pt x="7264" y="9526"/>
                  </a:lnTo>
                  <a:lnTo>
                    <a:pt x="6811" y="9526"/>
                  </a:lnTo>
                  <a:cubicBezTo>
                    <a:pt x="6740" y="9526"/>
                    <a:pt x="6669" y="9598"/>
                    <a:pt x="6669" y="9645"/>
                  </a:cubicBezTo>
                  <a:cubicBezTo>
                    <a:pt x="6669" y="9740"/>
                    <a:pt x="6740" y="9836"/>
                    <a:pt x="6811" y="9836"/>
                  </a:cubicBezTo>
                  <a:lnTo>
                    <a:pt x="7383" y="9836"/>
                  </a:lnTo>
                  <a:cubicBezTo>
                    <a:pt x="7526" y="9836"/>
                    <a:pt x="7621" y="9669"/>
                    <a:pt x="7597" y="9550"/>
                  </a:cubicBezTo>
                  <a:lnTo>
                    <a:pt x="7478" y="9240"/>
                  </a:lnTo>
                  <a:cubicBezTo>
                    <a:pt x="7407" y="9050"/>
                    <a:pt x="7240" y="8931"/>
                    <a:pt x="7050" y="8931"/>
                  </a:cubicBezTo>
                  <a:lnTo>
                    <a:pt x="7002" y="8931"/>
                  </a:lnTo>
                  <a:lnTo>
                    <a:pt x="6669" y="7716"/>
                  </a:lnTo>
                  <a:lnTo>
                    <a:pt x="9669" y="7716"/>
                  </a:lnTo>
                  <a:cubicBezTo>
                    <a:pt x="10026" y="7716"/>
                    <a:pt x="10336" y="7407"/>
                    <a:pt x="10336" y="7049"/>
                  </a:cubicBezTo>
                  <a:lnTo>
                    <a:pt x="10336" y="667"/>
                  </a:lnTo>
                  <a:cubicBezTo>
                    <a:pt x="10312" y="310"/>
                    <a:pt x="10003" y="0"/>
                    <a:pt x="96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27"/>
          <p:cNvGrpSpPr/>
          <p:nvPr/>
        </p:nvGrpSpPr>
        <p:grpSpPr>
          <a:xfrm>
            <a:off x="180343" y="4570504"/>
            <a:ext cx="353751" cy="466262"/>
            <a:chOff x="7288072" y="1688733"/>
            <a:chExt cx="274566" cy="361893"/>
          </a:xfrm>
        </p:grpSpPr>
        <p:sp>
          <p:nvSpPr>
            <p:cNvPr id="1889" name="Google Shape;1889;p27"/>
            <p:cNvSpPr/>
            <p:nvPr/>
          </p:nvSpPr>
          <p:spPr>
            <a:xfrm>
              <a:off x="7295617" y="1771019"/>
              <a:ext cx="260323" cy="274566"/>
            </a:xfrm>
            <a:custGeom>
              <a:avLst/>
              <a:gdLst/>
              <a:ahLst/>
              <a:cxnLst/>
              <a:rect l="l" t="t" r="r" b="b"/>
              <a:pathLst>
                <a:path w="7384" h="7788" extrusionOk="0">
                  <a:moveTo>
                    <a:pt x="1" y="1"/>
                  </a:moveTo>
                  <a:lnTo>
                    <a:pt x="1" y="7193"/>
                  </a:lnTo>
                  <a:cubicBezTo>
                    <a:pt x="1" y="7526"/>
                    <a:pt x="263" y="7788"/>
                    <a:pt x="596" y="7788"/>
                  </a:cubicBezTo>
                  <a:lnTo>
                    <a:pt x="6788" y="7788"/>
                  </a:lnTo>
                  <a:cubicBezTo>
                    <a:pt x="7121" y="7788"/>
                    <a:pt x="7383" y="7526"/>
                    <a:pt x="7383" y="7193"/>
                  </a:cubicBezTo>
                  <a:lnTo>
                    <a:pt x="73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7"/>
            <p:cNvSpPr/>
            <p:nvPr/>
          </p:nvSpPr>
          <p:spPr>
            <a:xfrm>
              <a:off x="7317439" y="1771019"/>
              <a:ext cx="218334" cy="253589"/>
            </a:xfrm>
            <a:custGeom>
              <a:avLst/>
              <a:gdLst/>
              <a:ahLst/>
              <a:cxnLst/>
              <a:rect l="l" t="t" r="r" b="b"/>
              <a:pathLst>
                <a:path w="6193" h="7193" extrusionOk="0">
                  <a:moveTo>
                    <a:pt x="1" y="1"/>
                  </a:moveTo>
                  <a:lnTo>
                    <a:pt x="1" y="7097"/>
                  </a:lnTo>
                  <a:cubicBezTo>
                    <a:pt x="1" y="7145"/>
                    <a:pt x="48" y="7193"/>
                    <a:pt x="96" y="7193"/>
                  </a:cubicBezTo>
                  <a:lnTo>
                    <a:pt x="6073" y="7193"/>
                  </a:lnTo>
                  <a:cubicBezTo>
                    <a:pt x="6121" y="7193"/>
                    <a:pt x="6169" y="7169"/>
                    <a:pt x="6193" y="7074"/>
                  </a:cubicBezTo>
                  <a:lnTo>
                    <a:pt x="6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7"/>
            <p:cNvSpPr/>
            <p:nvPr/>
          </p:nvSpPr>
          <p:spPr>
            <a:xfrm>
              <a:off x="7317439" y="2003596"/>
              <a:ext cx="218334" cy="21012"/>
            </a:xfrm>
            <a:custGeom>
              <a:avLst/>
              <a:gdLst/>
              <a:ahLst/>
              <a:cxnLst/>
              <a:rect l="l" t="t" r="r" b="b"/>
              <a:pathLst>
                <a:path w="6193" h="596" extrusionOk="0">
                  <a:moveTo>
                    <a:pt x="1" y="0"/>
                  </a:moveTo>
                  <a:lnTo>
                    <a:pt x="1" y="500"/>
                  </a:lnTo>
                  <a:cubicBezTo>
                    <a:pt x="1" y="548"/>
                    <a:pt x="48" y="596"/>
                    <a:pt x="96" y="596"/>
                  </a:cubicBezTo>
                  <a:lnTo>
                    <a:pt x="6073" y="596"/>
                  </a:lnTo>
                  <a:cubicBezTo>
                    <a:pt x="6121" y="596"/>
                    <a:pt x="6169" y="572"/>
                    <a:pt x="6193" y="500"/>
                  </a:cubicBezTo>
                  <a:lnTo>
                    <a:pt x="6193" y="0"/>
                  </a:ln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7"/>
            <p:cNvSpPr/>
            <p:nvPr/>
          </p:nvSpPr>
          <p:spPr>
            <a:xfrm>
              <a:off x="7380405" y="1797037"/>
              <a:ext cx="86516" cy="180365"/>
            </a:xfrm>
            <a:custGeom>
              <a:avLst/>
              <a:gdLst/>
              <a:ahLst/>
              <a:cxnLst/>
              <a:rect l="l" t="t" r="r" b="b"/>
              <a:pathLst>
                <a:path w="2454" h="5116" extrusionOk="0">
                  <a:moveTo>
                    <a:pt x="715" y="1"/>
                  </a:moveTo>
                  <a:lnTo>
                    <a:pt x="715" y="1"/>
                  </a:lnTo>
                  <a:cubicBezTo>
                    <a:pt x="572" y="49"/>
                    <a:pt x="453" y="144"/>
                    <a:pt x="334" y="263"/>
                  </a:cubicBezTo>
                  <a:cubicBezTo>
                    <a:pt x="120" y="477"/>
                    <a:pt x="1" y="811"/>
                    <a:pt x="1" y="1120"/>
                  </a:cubicBezTo>
                  <a:lnTo>
                    <a:pt x="1" y="1168"/>
                  </a:lnTo>
                  <a:cubicBezTo>
                    <a:pt x="49" y="2406"/>
                    <a:pt x="1644" y="4549"/>
                    <a:pt x="2073" y="5097"/>
                  </a:cubicBezTo>
                  <a:cubicBezTo>
                    <a:pt x="2085" y="5109"/>
                    <a:pt x="2103" y="5115"/>
                    <a:pt x="2117" y="5115"/>
                  </a:cubicBezTo>
                  <a:cubicBezTo>
                    <a:pt x="2132" y="5115"/>
                    <a:pt x="2144" y="5109"/>
                    <a:pt x="2144" y="5097"/>
                  </a:cubicBezTo>
                  <a:lnTo>
                    <a:pt x="2454" y="4383"/>
                  </a:lnTo>
                  <a:lnTo>
                    <a:pt x="2454" y="4311"/>
                  </a:lnTo>
                  <a:lnTo>
                    <a:pt x="1239" y="2430"/>
                  </a:lnTo>
                  <a:lnTo>
                    <a:pt x="787" y="1739"/>
                  </a:lnTo>
                  <a:cubicBezTo>
                    <a:pt x="787" y="1739"/>
                    <a:pt x="191" y="811"/>
                    <a:pt x="715" y="1"/>
                  </a:cubicBezTo>
                  <a:close/>
                </a:path>
              </a:pathLst>
            </a:custGeom>
            <a:solidFill>
              <a:srgbClr val="9AE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7"/>
            <p:cNvSpPr/>
            <p:nvPr/>
          </p:nvSpPr>
          <p:spPr>
            <a:xfrm>
              <a:off x="7382097" y="1797883"/>
              <a:ext cx="85670" cy="179518"/>
            </a:xfrm>
            <a:custGeom>
              <a:avLst/>
              <a:gdLst/>
              <a:ahLst/>
              <a:cxnLst/>
              <a:rect l="l" t="t" r="r" b="b"/>
              <a:pathLst>
                <a:path w="2430" h="5092" extrusionOk="0">
                  <a:moveTo>
                    <a:pt x="1715" y="1"/>
                  </a:moveTo>
                  <a:lnTo>
                    <a:pt x="1715" y="1"/>
                  </a:lnTo>
                  <a:cubicBezTo>
                    <a:pt x="1858" y="239"/>
                    <a:pt x="1929" y="501"/>
                    <a:pt x="1929" y="739"/>
                  </a:cubicBezTo>
                  <a:cubicBezTo>
                    <a:pt x="1929" y="1287"/>
                    <a:pt x="1668" y="1715"/>
                    <a:pt x="1668" y="1715"/>
                  </a:cubicBezTo>
                  <a:lnTo>
                    <a:pt x="1215" y="2406"/>
                  </a:lnTo>
                  <a:lnTo>
                    <a:pt x="1" y="4287"/>
                  </a:lnTo>
                  <a:lnTo>
                    <a:pt x="1" y="4359"/>
                  </a:lnTo>
                  <a:lnTo>
                    <a:pt x="286" y="5073"/>
                  </a:lnTo>
                  <a:cubicBezTo>
                    <a:pt x="286" y="5085"/>
                    <a:pt x="304" y="5091"/>
                    <a:pt x="325" y="5091"/>
                  </a:cubicBezTo>
                  <a:cubicBezTo>
                    <a:pt x="346" y="5091"/>
                    <a:pt x="370" y="5085"/>
                    <a:pt x="382" y="5073"/>
                  </a:cubicBezTo>
                  <a:cubicBezTo>
                    <a:pt x="786" y="4525"/>
                    <a:pt x="2406" y="2382"/>
                    <a:pt x="2430" y="1144"/>
                  </a:cubicBezTo>
                  <a:lnTo>
                    <a:pt x="2430" y="1096"/>
                  </a:lnTo>
                  <a:cubicBezTo>
                    <a:pt x="2430" y="787"/>
                    <a:pt x="2287" y="453"/>
                    <a:pt x="2096" y="263"/>
                  </a:cubicBezTo>
                  <a:cubicBezTo>
                    <a:pt x="1977" y="144"/>
                    <a:pt x="1858" y="48"/>
                    <a:pt x="1715" y="1"/>
                  </a:cubicBezTo>
                  <a:close/>
                </a:path>
              </a:pathLst>
            </a:custGeom>
            <a:solidFill>
              <a:srgbClr val="9FE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7"/>
            <p:cNvSpPr/>
            <p:nvPr/>
          </p:nvSpPr>
          <p:spPr>
            <a:xfrm>
              <a:off x="7398878" y="1794534"/>
              <a:ext cx="50415" cy="29403"/>
            </a:xfrm>
            <a:custGeom>
              <a:avLst/>
              <a:gdLst/>
              <a:ahLst/>
              <a:cxnLst/>
              <a:rect l="l" t="t" r="r" b="b"/>
              <a:pathLst>
                <a:path w="1430" h="834" extrusionOk="0">
                  <a:moveTo>
                    <a:pt x="715" y="0"/>
                  </a:moveTo>
                  <a:cubicBezTo>
                    <a:pt x="525" y="0"/>
                    <a:pt x="358" y="48"/>
                    <a:pt x="191" y="96"/>
                  </a:cubicBezTo>
                  <a:cubicBezTo>
                    <a:pt x="48" y="334"/>
                    <a:pt x="1" y="596"/>
                    <a:pt x="1" y="834"/>
                  </a:cubicBezTo>
                  <a:cubicBezTo>
                    <a:pt x="191" y="691"/>
                    <a:pt x="429" y="596"/>
                    <a:pt x="715" y="596"/>
                  </a:cubicBezTo>
                  <a:cubicBezTo>
                    <a:pt x="882" y="596"/>
                    <a:pt x="1072" y="643"/>
                    <a:pt x="1215" y="691"/>
                  </a:cubicBezTo>
                  <a:cubicBezTo>
                    <a:pt x="1263" y="715"/>
                    <a:pt x="1358" y="763"/>
                    <a:pt x="1430" y="810"/>
                  </a:cubicBezTo>
                  <a:cubicBezTo>
                    <a:pt x="1430" y="572"/>
                    <a:pt x="1382" y="310"/>
                    <a:pt x="1215" y="96"/>
                  </a:cubicBezTo>
                  <a:cubicBezTo>
                    <a:pt x="1072" y="24"/>
                    <a:pt x="882" y="0"/>
                    <a:pt x="715" y="0"/>
                  </a:cubicBezTo>
                  <a:close/>
                </a:path>
              </a:pathLst>
            </a:custGeom>
            <a:solidFill>
              <a:srgbClr val="80C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7"/>
            <p:cNvSpPr/>
            <p:nvPr/>
          </p:nvSpPr>
          <p:spPr>
            <a:xfrm>
              <a:off x="7295617" y="1714787"/>
              <a:ext cx="260323" cy="56267"/>
            </a:xfrm>
            <a:custGeom>
              <a:avLst/>
              <a:gdLst/>
              <a:ahLst/>
              <a:cxnLst/>
              <a:rect l="l" t="t" r="r" b="b"/>
              <a:pathLst>
                <a:path w="7384" h="1596" extrusionOk="0">
                  <a:moveTo>
                    <a:pt x="596" y="0"/>
                  </a:moveTo>
                  <a:cubicBezTo>
                    <a:pt x="263" y="0"/>
                    <a:pt x="1" y="286"/>
                    <a:pt x="1" y="595"/>
                  </a:cubicBezTo>
                  <a:lnTo>
                    <a:pt x="1" y="1596"/>
                  </a:lnTo>
                  <a:lnTo>
                    <a:pt x="7383" y="1596"/>
                  </a:lnTo>
                  <a:lnTo>
                    <a:pt x="7383" y="595"/>
                  </a:lnTo>
                  <a:cubicBezTo>
                    <a:pt x="7383" y="286"/>
                    <a:pt x="7121" y="0"/>
                    <a:pt x="6788" y="0"/>
                  </a:cubicBezTo>
                  <a:close/>
                </a:path>
              </a:pathLst>
            </a:custGeom>
            <a:solidFill>
              <a:srgbClr val="9C8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7"/>
            <p:cNvSpPr/>
            <p:nvPr/>
          </p:nvSpPr>
          <p:spPr>
            <a:xfrm>
              <a:off x="7459341" y="1693775"/>
              <a:ext cx="48722" cy="56302"/>
            </a:xfrm>
            <a:custGeom>
              <a:avLst/>
              <a:gdLst/>
              <a:ahLst/>
              <a:cxnLst/>
              <a:rect l="l" t="t" r="r" b="b"/>
              <a:pathLst>
                <a:path w="1382" h="1597" extrusionOk="0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lnTo>
                    <a:pt x="0" y="1287"/>
                  </a:lnTo>
                  <a:cubicBezTo>
                    <a:pt x="0" y="1430"/>
                    <a:pt x="120" y="1596"/>
                    <a:pt x="310" y="1596"/>
                  </a:cubicBezTo>
                  <a:lnTo>
                    <a:pt x="1072" y="1596"/>
                  </a:lnTo>
                  <a:cubicBezTo>
                    <a:pt x="1263" y="1596"/>
                    <a:pt x="1382" y="1477"/>
                    <a:pt x="1382" y="1287"/>
                  </a:cubicBezTo>
                  <a:lnTo>
                    <a:pt x="1382" y="310"/>
                  </a:lnTo>
                  <a:cubicBezTo>
                    <a:pt x="1382" y="167"/>
                    <a:pt x="1263" y="1"/>
                    <a:pt x="1072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7"/>
            <p:cNvSpPr/>
            <p:nvPr/>
          </p:nvSpPr>
          <p:spPr>
            <a:xfrm>
              <a:off x="7476122" y="1693775"/>
              <a:ext cx="31941" cy="56302"/>
            </a:xfrm>
            <a:custGeom>
              <a:avLst/>
              <a:gdLst/>
              <a:ahLst/>
              <a:cxnLst/>
              <a:rect l="l" t="t" r="r" b="b"/>
              <a:pathLst>
                <a:path w="906" h="1597" extrusionOk="0">
                  <a:moveTo>
                    <a:pt x="1" y="1"/>
                  </a:moveTo>
                  <a:cubicBezTo>
                    <a:pt x="144" y="1"/>
                    <a:pt x="310" y="120"/>
                    <a:pt x="310" y="310"/>
                  </a:cubicBezTo>
                  <a:lnTo>
                    <a:pt x="310" y="1287"/>
                  </a:lnTo>
                  <a:cubicBezTo>
                    <a:pt x="310" y="1430"/>
                    <a:pt x="191" y="1596"/>
                    <a:pt x="1" y="1596"/>
                  </a:cubicBezTo>
                  <a:lnTo>
                    <a:pt x="596" y="1596"/>
                  </a:lnTo>
                  <a:cubicBezTo>
                    <a:pt x="739" y="1596"/>
                    <a:pt x="906" y="1477"/>
                    <a:pt x="906" y="1287"/>
                  </a:cubicBezTo>
                  <a:lnTo>
                    <a:pt x="906" y="310"/>
                  </a:lnTo>
                  <a:cubicBezTo>
                    <a:pt x="906" y="120"/>
                    <a:pt x="787" y="1"/>
                    <a:pt x="596" y="1"/>
                  </a:cubicBezTo>
                  <a:close/>
                </a:path>
              </a:pathLst>
            </a:custGeom>
            <a:solidFill>
              <a:srgbClr val="F4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7"/>
            <p:cNvSpPr/>
            <p:nvPr/>
          </p:nvSpPr>
          <p:spPr>
            <a:xfrm>
              <a:off x="7344304" y="1693775"/>
              <a:ext cx="47912" cy="56302"/>
            </a:xfrm>
            <a:custGeom>
              <a:avLst/>
              <a:gdLst/>
              <a:ahLst/>
              <a:cxnLst/>
              <a:rect l="l" t="t" r="r" b="b"/>
              <a:pathLst>
                <a:path w="1359" h="1597" extrusionOk="0">
                  <a:moveTo>
                    <a:pt x="287" y="1"/>
                  </a:moveTo>
                  <a:cubicBezTo>
                    <a:pt x="144" y="1"/>
                    <a:pt x="1" y="120"/>
                    <a:pt x="1" y="310"/>
                  </a:cubicBezTo>
                  <a:lnTo>
                    <a:pt x="1" y="1287"/>
                  </a:lnTo>
                  <a:cubicBezTo>
                    <a:pt x="1" y="1430"/>
                    <a:pt x="120" y="1596"/>
                    <a:pt x="287" y="1596"/>
                  </a:cubicBezTo>
                  <a:lnTo>
                    <a:pt x="1073" y="1596"/>
                  </a:lnTo>
                  <a:cubicBezTo>
                    <a:pt x="1215" y="1596"/>
                    <a:pt x="1358" y="1477"/>
                    <a:pt x="1358" y="1287"/>
                  </a:cubicBezTo>
                  <a:lnTo>
                    <a:pt x="1358" y="310"/>
                  </a:lnTo>
                  <a:cubicBezTo>
                    <a:pt x="1358" y="167"/>
                    <a:pt x="1239" y="1"/>
                    <a:pt x="1073" y="1"/>
                  </a:cubicBezTo>
                  <a:close/>
                </a:path>
              </a:pathLst>
            </a:custGeom>
            <a:solidFill>
              <a:srgbClr val="FCF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7"/>
            <p:cNvSpPr/>
            <p:nvPr/>
          </p:nvSpPr>
          <p:spPr>
            <a:xfrm>
              <a:off x="7373706" y="1788646"/>
              <a:ext cx="99102" cy="194149"/>
            </a:xfrm>
            <a:custGeom>
              <a:avLst/>
              <a:gdLst/>
              <a:ahLst/>
              <a:cxnLst/>
              <a:rect l="l" t="t" r="r" b="b"/>
              <a:pathLst>
                <a:path w="2811" h="5507" extrusionOk="0">
                  <a:moveTo>
                    <a:pt x="1453" y="287"/>
                  </a:moveTo>
                  <a:cubicBezTo>
                    <a:pt x="1572" y="287"/>
                    <a:pt x="1691" y="334"/>
                    <a:pt x="1834" y="358"/>
                  </a:cubicBezTo>
                  <a:cubicBezTo>
                    <a:pt x="1906" y="477"/>
                    <a:pt x="1953" y="596"/>
                    <a:pt x="1977" y="715"/>
                  </a:cubicBezTo>
                  <a:cubicBezTo>
                    <a:pt x="1810" y="644"/>
                    <a:pt x="1620" y="596"/>
                    <a:pt x="1453" y="596"/>
                  </a:cubicBezTo>
                  <a:cubicBezTo>
                    <a:pt x="1263" y="596"/>
                    <a:pt x="1096" y="620"/>
                    <a:pt x="905" y="715"/>
                  </a:cubicBezTo>
                  <a:cubicBezTo>
                    <a:pt x="953" y="596"/>
                    <a:pt x="977" y="477"/>
                    <a:pt x="1072" y="358"/>
                  </a:cubicBezTo>
                  <a:cubicBezTo>
                    <a:pt x="1191" y="287"/>
                    <a:pt x="1334" y="287"/>
                    <a:pt x="1453" y="287"/>
                  </a:cubicBezTo>
                  <a:close/>
                  <a:moveTo>
                    <a:pt x="1453" y="930"/>
                  </a:moveTo>
                  <a:cubicBezTo>
                    <a:pt x="1596" y="930"/>
                    <a:pt x="1739" y="953"/>
                    <a:pt x="1906" y="1001"/>
                  </a:cubicBezTo>
                  <a:cubicBezTo>
                    <a:pt x="1929" y="1049"/>
                    <a:pt x="1977" y="1049"/>
                    <a:pt x="2025" y="1072"/>
                  </a:cubicBezTo>
                  <a:cubicBezTo>
                    <a:pt x="1977" y="1525"/>
                    <a:pt x="1786" y="1858"/>
                    <a:pt x="1786" y="1906"/>
                  </a:cubicBezTo>
                  <a:lnTo>
                    <a:pt x="1429" y="2382"/>
                  </a:lnTo>
                  <a:lnTo>
                    <a:pt x="1120" y="1906"/>
                  </a:lnTo>
                  <a:cubicBezTo>
                    <a:pt x="1120" y="1882"/>
                    <a:pt x="882" y="1525"/>
                    <a:pt x="882" y="1072"/>
                  </a:cubicBezTo>
                  <a:cubicBezTo>
                    <a:pt x="1072" y="977"/>
                    <a:pt x="1239" y="930"/>
                    <a:pt x="1453" y="930"/>
                  </a:cubicBezTo>
                  <a:close/>
                  <a:moveTo>
                    <a:pt x="620" y="644"/>
                  </a:moveTo>
                  <a:cubicBezTo>
                    <a:pt x="477" y="1358"/>
                    <a:pt x="858" y="2001"/>
                    <a:pt x="882" y="2049"/>
                  </a:cubicBezTo>
                  <a:lnTo>
                    <a:pt x="1263" y="2644"/>
                  </a:lnTo>
                  <a:lnTo>
                    <a:pt x="977" y="3120"/>
                  </a:lnTo>
                  <a:cubicBezTo>
                    <a:pt x="596" y="2406"/>
                    <a:pt x="381" y="1834"/>
                    <a:pt x="381" y="1382"/>
                  </a:cubicBezTo>
                  <a:cubicBezTo>
                    <a:pt x="377" y="1387"/>
                    <a:pt x="373" y="1389"/>
                    <a:pt x="370" y="1389"/>
                  </a:cubicBezTo>
                  <a:cubicBezTo>
                    <a:pt x="358" y="1389"/>
                    <a:pt x="358" y="1358"/>
                    <a:pt x="358" y="1358"/>
                  </a:cubicBezTo>
                  <a:cubicBezTo>
                    <a:pt x="358" y="1096"/>
                    <a:pt x="429" y="858"/>
                    <a:pt x="620" y="644"/>
                  </a:cubicBezTo>
                  <a:close/>
                  <a:moveTo>
                    <a:pt x="2287" y="644"/>
                  </a:moveTo>
                  <a:lnTo>
                    <a:pt x="2287" y="644"/>
                  </a:lnTo>
                  <a:cubicBezTo>
                    <a:pt x="2429" y="858"/>
                    <a:pt x="2525" y="1120"/>
                    <a:pt x="2525" y="1358"/>
                  </a:cubicBezTo>
                  <a:lnTo>
                    <a:pt x="2525" y="1406"/>
                  </a:lnTo>
                  <a:cubicBezTo>
                    <a:pt x="2501" y="2311"/>
                    <a:pt x="1548" y="3906"/>
                    <a:pt x="596" y="5121"/>
                  </a:cubicBezTo>
                  <a:lnTo>
                    <a:pt x="381" y="4573"/>
                  </a:lnTo>
                  <a:lnTo>
                    <a:pt x="2025" y="2049"/>
                  </a:lnTo>
                  <a:cubicBezTo>
                    <a:pt x="2025" y="2025"/>
                    <a:pt x="2310" y="1549"/>
                    <a:pt x="2310" y="977"/>
                  </a:cubicBezTo>
                  <a:cubicBezTo>
                    <a:pt x="2310" y="858"/>
                    <a:pt x="2310" y="763"/>
                    <a:pt x="2287" y="644"/>
                  </a:cubicBezTo>
                  <a:close/>
                  <a:moveTo>
                    <a:pt x="1953" y="3692"/>
                  </a:moveTo>
                  <a:lnTo>
                    <a:pt x="2501" y="4573"/>
                  </a:lnTo>
                  <a:lnTo>
                    <a:pt x="2287" y="5121"/>
                  </a:lnTo>
                  <a:cubicBezTo>
                    <a:pt x="2120" y="4907"/>
                    <a:pt x="1858" y="4573"/>
                    <a:pt x="1620" y="4192"/>
                  </a:cubicBezTo>
                  <a:cubicBezTo>
                    <a:pt x="1739" y="4049"/>
                    <a:pt x="1834" y="3859"/>
                    <a:pt x="1953" y="3692"/>
                  </a:cubicBezTo>
                  <a:close/>
                  <a:moveTo>
                    <a:pt x="1382" y="1"/>
                  </a:moveTo>
                  <a:cubicBezTo>
                    <a:pt x="1215" y="1"/>
                    <a:pt x="1001" y="25"/>
                    <a:pt x="834" y="120"/>
                  </a:cubicBezTo>
                  <a:cubicBezTo>
                    <a:pt x="667" y="167"/>
                    <a:pt x="524" y="287"/>
                    <a:pt x="405" y="406"/>
                  </a:cubicBezTo>
                  <a:cubicBezTo>
                    <a:pt x="143" y="691"/>
                    <a:pt x="0" y="1049"/>
                    <a:pt x="0" y="1406"/>
                  </a:cubicBezTo>
                  <a:cubicBezTo>
                    <a:pt x="12" y="1394"/>
                    <a:pt x="21" y="1389"/>
                    <a:pt x="28" y="1389"/>
                  </a:cubicBezTo>
                  <a:cubicBezTo>
                    <a:pt x="48" y="1389"/>
                    <a:pt x="48" y="1430"/>
                    <a:pt x="48" y="1430"/>
                  </a:cubicBezTo>
                  <a:cubicBezTo>
                    <a:pt x="48" y="1930"/>
                    <a:pt x="310" y="2597"/>
                    <a:pt x="762" y="3430"/>
                  </a:cubicBezTo>
                  <a:lnTo>
                    <a:pt x="72" y="4454"/>
                  </a:lnTo>
                  <a:cubicBezTo>
                    <a:pt x="48" y="4525"/>
                    <a:pt x="48" y="4573"/>
                    <a:pt x="48" y="4668"/>
                  </a:cubicBezTo>
                  <a:lnTo>
                    <a:pt x="358" y="5383"/>
                  </a:lnTo>
                  <a:cubicBezTo>
                    <a:pt x="385" y="5464"/>
                    <a:pt x="465" y="5507"/>
                    <a:pt x="548" y="5507"/>
                  </a:cubicBezTo>
                  <a:cubicBezTo>
                    <a:pt x="610" y="5507"/>
                    <a:pt x="674" y="5482"/>
                    <a:pt x="715" y="5430"/>
                  </a:cubicBezTo>
                  <a:cubicBezTo>
                    <a:pt x="858" y="5240"/>
                    <a:pt x="1120" y="4907"/>
                    <a:pt x="1429" y="4502"/>
                  </a:cubicBezTo>
                  <a:cubicBezTo>
                    <a:pt x="1715" y="4930"/>
                    <a:pt x="1977" y="5264"/>
                    <a:pt x="2144" y="5430"/>
                  </a:cubicBezTo>
                  <a:cubicBezTo>
                    <a:pt x="2175" y="5482"/>
                    <a:pt x="2232" y="5507"/>
                    <a:pt x="2293" y="5507"/>
                  </a:cubicBezTo>
                  <a:cubicBezTo>
                    <a:pt x="2374" y="5507"/>
                    <a:pt x="2460" y="5464"/>
                    <a:pt x="2501" y="5383"/>
                  </a:cubicBezTo>
                  <a:lnTo>
                    <a:pt x="2787" y="4668"/>
                  </a:lnTo>
                  <a:cubicBezTo>
                    <a:pt x="2810" y="4621"/>
                    <a:pt x="2810" y="4525"/>
                    <a:pt x="2763" y="4454"/>
                  </a:cubicBezTo>
                  <a:lnTo>
                    <a:pt x="2072" y="3430"/>
                  </a:lnTo>
                  <a:cubicBezTo>
                    <a:pt x="2453" y="2739"/>
                    <a:pt x="2787" y="1977"/>
                    <a:pt x="2787" y="1430"/>
                  </a:cubicBezTo>
                  <a:lnTo>
                    <a:pt x="2787" y="1406"/>
                  </a:lnTo>
                  <a:cubicBezTo>
                    <a:pt x="2787" y="1049"/>
                    <a:pt x="2644" y="691"/>
                    <a:pt x="2382" y="406"/>
                  </a:cubicBezTo>
                  <a:cubicBezTo>
                    <a:pt x="2263" y="287"/>
                    <a:pt x="2096" y="215"/>
                    <a:pt x="1953" y="120"/>
                  </a:cubicBezTo>
                  <a:cubicBezTo>
                    <a:pt x="1786" y="25"/>
                    <a:pt x="1596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7"/>
            <p:cNvSpPr/>
            <p:nvPr/>
          </p:nvSpPr>
          <p:spPr>
            <a:xfrm>
              <a:off x="7288072" y="1688733"/>
              <a:ext cx="274566" cy="361893"/>
            </a:xfrm>
            <a:custGeom>
              <a:avLst/>
              <a:gdLst/>
              <a:ahLst/>
              <a:cxnLst/>
              <a:rect l="l" t="t" r="r" b="b"/>
              <a:pathLst>
                <a:path w="7788" h="10265" extrusionOk="0">
                  <a:moveTo>
                    <a:pt x="2668" y="310"/>
                  </a:moveTo>
                  <a:cubicBezTo>
                    <a:pt x="2739" y="310"/>
                    <a:pt x="2810" y="358"/>
                    <a:pt x="2810" y="453"/>
                  </a:cubicBezTo>
                  <a:lnTo>
                    <a:pt x="2810" y="1430"/>
                  </a:lnTo>
                  <a:cubicBezTo>
                    <a:pt x="2810" y="1525"/>
                    <a:pt x="2739" y="1573"/>
                    <a:pt x="2668" y="1573"/>
                  </a:cubicBezTo>
                  <a:lnTo>
                    <a:pt x="1882" y="1573"/>
                  </a:lnTo>
                  <a:cubicBezTo>
                    <a:pt x="1786" y="1573"/>
                    <a:pt x="1739" y="1525"/>
                    <a:pt x="1739" y="1430"/>
                  </a:cubicBezTo>
                  <a:lnTo>
                    <a:pt x="1739" y="453"/>
                  </a:lnTo>
                  <a:cubicBezTo>
                    <a:pt x="1739" y="382"/>
                    <a:pt x="1786" y="310"/>
                    <a:pt x="1882" y="310"/>
                  </a:cubicBezTo>
                  <a:close/>
                  <a:moveTo>
                    <a:pt x="5954" y="310"/>
                  </a:moveTo>
                  <a:cubicBezTo>
                    <a:pt x="6049" y="310"/>
                    <a:pt x="6121" y="358"/>
                    <a:pt x="6121" y="453"/>
                  </a:cubicBezTo>
                  <a:lnTo>
                    <a:pt x="6121" y="1430"/>
                  </a:lnTo>
                  <a:cubicBezTo>
                    <a:pt x="6121" y="1525"/>
                    <a:pt x="6049" y="1573"/>
                    <a:pt x="5954" y="1573"/>
                  </a:cubicBezTo>
                  <a:lnTo>
                    <a:pt x="5192" y="1573"/>
                  </a:lnTo>
                  <a:cubicBezTo>
                    <a:pt x="5097" y="1573"/>
                    <a:pt x="5049" y="1525"/>
                    <a:pt x="5049" y="1430"/>
                  </a:cubicBezTo>
                  <a:lnTo>
                    <a:pt x="5049" y="453"/>
                  </a:lnTo>
                  <a:cubicBezTo>
                    <a:pt x="5049" y="382"/>
                    <a:pt x="5097" y="310"/>
                    <a:pt x="5192" y="310"/>
                  </a:cubicBezTo>
                  <a:close/>
                  <a:moveTo>
                    <a:pt x="7026" y="930"/>
                  </a:moveTo>
                  <a:cubicBezTo>
                    <a:pt x="7264" y="930"/>
                    <a:pt x="7478" y="1144"/>
                    <a:pt x="7478" y="1382"/>
                  </a:cubicBezTo>
                  <a:lnTo>
                    <a:pt x="7478" y="2216"/>
                  </a:lnTo>
                  <a:lnTo>
                    <a:pt x="405" y="2216"/>
                  </a:lnTo>
                  <a:lnTo>
                    <a:pt x="405" y="1382"/>
                  </a:lnTo>
                  <a:lnTo>
                    <a:pt x="358" y="1382"/>
                  </a:lnTo>
                  <a:cubicBezTo>
                    <a:pt x="358" y="1144"/>
                    <a:pt x="572" y="930"/>
                    <a:pt x="810" y="930"/>
                  </a:cubicBezTo>
                  <a:lnTo>
                    <a:pt x="1429" y="930"/>
                  </a:lnTo>
                  <a:lnTo>
                    <a:pt x="1429" y="1454"/>
                  </a:lnTo>
                  <a:cubicBezTo>
                    <a:pt x="1429" y="1692"/>
                    <a:pt x="1643" y="1906"/>
                    <a:pt x="1882" y="1906"/>
                  </a:cubicBezTo>
                  <a:lnTo>
                    <a:pt x="2668" y="1906"/>
                  </a:lnTo>
                  <a:cubicBezTo>
                    <a:pt x="2906" y="1906"/>
                    <a:pt x="3096" y="1692"/>
                    <a:pt x="3096" y="1454"/>
                  </a:cubicBezTo>
                  <a:lnTo>
                    <a:pt x="3096" y="930"/>
                  </a:lnTo>
                  <a:lnTo>
                    <a:pt x="4739" y="930"/>
                  </a:lnTo>
                  <a:lnTo>
                    <a:pt x="4739" y="1454"/>
                  </a:lnTo>
                  <a:cubicBezTo>
                    <a:pt x="4739" y="1692"/>
                    <a:pt x="4954" y="1906"/>
                    <a:pt x="5192" y="1906"/>
                  </a:cubicBezTo>
                  <a:lnTo>
                    <a:pt x="5954" y="1906"/>
                  </a:lnTo>
                  <a:cubicBezTo>
                    <a:pt x="6192" y="1906"/>
                    <a:pt x="6406" y="1692"/>
                    <a:pt x="6406" y="1454"/>
                  </a:cubicBezTo>
                  <a:lnTo>
                    <a:pt x="6406" y="930"/>
                  </a:lnTo>
                  <a:close/>
                  <a:moveTo>
                    <a:pt x="6859" y="2501"/>
                  </a:moveTo>
                  <a:lnTo>
                    <a:pt x="6859" y="8788"/>
                  </a:lnTo>
                  <a:lnTo>
                    <a:pt x="6406" y="8788"/>
                  </a:lnTo>
                  <a:cubicBezTo>
                    <a:pt x="6311" y="8788"/>
                    <a:pt x="6264" y="8836"/>
                    <a:pt x="6264" y="8907"/>
                  </a:cubicBezTo>
                  <a:cubicBezTo>
                    <a:pt x="6264" y="9003"/>
                    <a:pt x="6311" y="9074"/>
                    <a:pt x="6406" y="9074"/>
                  </a:cubicBezTo>
                  <a:lnTo>
                    <a:pt x="6883" y="9074"/>
                  </a:lnTo>
                  <a:lnTo>
                    <a:pt x="6883" y="9384"/>
                  </a:lnTo>
                  <a:lnTo>
                    <a:pt x="1001" y="9384"/>
                  </a:lnTo>
                  <a:lnTo>
                    <a:pt x="1001" y="9074"/>
                  </a:lnTo>
                  <a:lnTo>
                    <a:pt x="5692" y="9074"/>
                  </a:lnTo>
                  <a:cubicBezTo>
                    <a:pt x="5787" y="9074"/>
                    <a:pt x="5835" y="9026"/>
                    <a:pt x="5835" y="8955"/>
                  </a:cubicBezTo>
                  <a:cubicBezTo>
                    <a:pt x="5835" y="8860"/>
                    <a:pt x="5787" y="8788"/>
                    <a:pt x="5692" y="8788"/>
                  </a:cubicBezTo>
                  <a:lnTo>
                    <a:pt x="953" y="8788"/>
                  </a:lnTo>
                  <a:lnTo>
                    <a:pt x="953" y="2501"/>
                  </a:lnTo>
                  <a:close/>
                  <a:moveTo>
                    <a:pt x="1858" y="1"/>
                  </a:moveTo>
                  <a:cubicBezTo>
                    <a:pt x="1620" y="1"/>
                    <a:pt x="1405" y="215"/>
                    <a:pt x="1405" y="453"/>
                  </a:cubicBezTo>
                  <a:lnTo>
                    <a:pt x="1405" y="596"/>
                  </a:lnTo>
                  <a:lnTo>
                    <a:pt x="215" y="596"/>
                  </a:lnTo>
                  <a:cubicBezTo>
                    <a:pt x="119" y="596"/>
                    <a:pt x="72" y="644"/>
                    <a:pt x="72" y="739"/>
                  </a:cubicBezTo>
                  <a:lnTo>
                    <a:pt x="72" y="3621"/>
                  </a:lnTo>
                  <a:lnTo>
                    <a:pt x="72" y="3668"/>
                  </a:lnTo>
                  <a:cubicBezTo>
                    <a:pt x="113" y="3718"/>
                    <a:pt x="161" y="3739"/>
                    <a:pt x="205" y="3739"/>
                  </a:cubicBezTo>
                  <a:cubicBezTo>
                    <a:pt x="287" y="3739"/>
                    <a:pt x="358" y="3666"/>
                    <a:pt x="358" y="3573"/>
                  </a:cubicBezTo>
                  <a:lnTo>
                    <a:pt x="358" y="2478"/>
                  </a:lnTo>
                  <a:lnTo>
                    <a:pt x="667" y="2478"/>
                  </a:lnTo>
                  <a:lnTo>
                    <a:pt x="667" y="9408"/>
                  </a:lnTo>
                  <a:cubicBezTo>
                    <a:pt x="667" y="9550"/>
                    <a:pt x="786" y="9646"/>
                    <a:pt x="905" y="9646"/>
                  </a:cubicBezTo>
                  <a:lnTo>
                    <a:pt x="6883" y="9646"/>
                  </a:lnTo>
                  <a:cubicBezTo>
                    <a:pt x="7026" y="9646"/>
                    <a:pt x="7121" y="9527"/>
                    <a:pt x="7121" y="9408"/>
                  </a:cubicBezTo>
                  <a:lnTo>
                    <a:pt x="7121" y="2478"/>
                  </a:lnTo>
                  <a:lnTo>
                    <a:pt x="7430" y="2478"/>
                  </a:lnTo>
                  <a:lnTo>
                    <a:pt x="7430" y="9527"/>
                  </a:lnTo>
                  <a:cubicBezTo>
                    <a:pt x="7430" y="9765"/>
                    <a:pt x="7216" y="9979"/>
                    <a:pt x="6978" y="9979"/>
                  </a:cubicBezTo>
                  <a:lnTo>
                    <a:pt x="477" y="9979"/>
                  </a:lnTo>
                  <a:cubicBezTo>
                    <a:pt x="405" y="9979"/>
                    <a:pt x="334" y="9908"/>
                    <a:pt x="334" y="9812"/>
                  </a:cubicBezTo>
                  <a:lnTo>
                    <a:pt x="334" y="4216"/>
                  </a:lnTo>
                  <a:cubicBezTo>
                    <a:pt x="334" y="4192"/>
                    <a:pt x="334" y="4192"/>
                    <a:pt x="310" y="4192"/>
                  </a:cubicBezTo>
                  <a:cubicBezTo>
                    <a:pt x="271" y="4154"/>
                    <a:pt x="225" y="4137"/>
                    <a:pt x="180" y="4137"/>
                  </a:cubicBezTo>
                  <a:cubicBezTo>
                    <a:pt x="87" y="4137"/>
                    <a:pt x="0" y="4207"/>
                    <a:pt x="0" y="4287"/>
                  </a:cubicBezTo>
                  <a:lnTo>
                    <a:pt x="0" y="9527"/>
                  </a:lnTo>
                  <a:cubicBezTo>
                    <a:pt x="0" y="9931"/>
                    <a:pt x="334" y="10265"/>
                    <a:pt x="762" y="10265"/>
                  </a:cubicBezTo>
                  <a:lnTo>
                    <a:pt x="6930" y="10265"/>
                  </a:lnTo>
                  <a:cubicBezTo>
                    <a:pt x="7359" y="10265"/>
                    <a:pt x="7692" y="9931"/>
                    <a:pt x="7692" y="9527"/>
                  </a:cubicBezTo>
                  <a:lnTo>
                    <a:pt x="7692" y="1334"/>
                  </a:lnTo>
                  <a:cubicBezTo>
                    <a:pt x="7788" y="953"/>
                    <a:pt x="7430" y="596"/>
                    <a:pt x="7002" y="596"/>
                  </a:cubicBezTo>
                  <a:lnTo>
                    <a:pt x="6383" y="596"/>
                  </a:lnTo>
                  <a:lnTo>
                    <a:pt x="6383" y="453"/>
                  </a:lnTo>
                  <a:cubicBezTo>
                    <a:pt x="6383" y="215"/>
                    <a:pt x="6168" y="1"/>
                    <a:pt x="5930" y="1"/>
                  </a:cubicBezTo>
                  <a:lnTo>
                    <a:pt x="5144" y="1"/>
                  </a:lnTo>
                  <a:cubicBezTo>
                    <a:pt x="4930" y="1"/>
                    <a:pt x="4716" y="215"/>
                    <a:pt x="4716" y="453"/>
                  </a:cubicBezTo>
                  <a:lnTo>
                    <a:pt x="4716" y="596"/>
                  </a:lnTo>
                  <a:lnTo>
                    <a:pt x="3072" y="596"/>
                  </a:lnTo>
                  <a:lnTo>
                    <a:pt x="3072" y="453"/>
                  </a:lnTo>
                  <a:cubicBezTo>
                    <a:pt x="3072" y="215"/>
                    <a:pt x="2858" y="1"/>
                    <a:pt x="2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2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1"/>
          <p:cNvSpPr txBox="1">
            <a:spLocks noGrp="1"/>
          </p:cNvSpPr>
          <p:nvPr>
            <p:ph type="ctrTitle"/>
          </p:nvPr>
        </p:nvSpPr>
        <p:spPr>
          <a:xfrm>
            <a:off x="892950" y="815061"/>
            <a:ext cx="7358100" cy="1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UHACK 5.0</a:t>
            </a:r>
            <a:endParaRPr sz="6000" dirty="0"/>
          </a:p>
        </p:txBody>
      </p:sp>
      <p:sp>
        <p:nvSpPr>
          <p:cNvPr id="1912" name="Google Shape;1912;p31"/>
          <p:cNvSpPr txBox="1">
            <a:spLocks noGrp="1"/>
          </p:cNvSpPr>
          <p:nvPr>
            <p:ph type="subTitle" idx="1"/>
          </p:nvPr>
        </p:nvSpPr>
        <p:spPr>
          <a:xfrm>
            <a:off x="1669800" y="1979811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RAKT AID</a:t>
            </a:r>
            <a:endParaRPr sz="2800" b="1" dirty="0"/>
          </a:p>
        </p:txBody>
      </p:sp>
      <p:sp>
        <p:nvSpPr>
          <p:cNvPr id="2" name="Google Shape;231;p17">
            <a:extLst>
              <a:ext uri="{FF2B5EF4-FFF2-40B4-BE49-F238E27FC236}">
                <a16:creationId xmlns:a16="http://schemas.microsoft.com/office/drawing/2014/main" id="{8E1CE94B-413F-17A2-5F37-87962DFB9B76}"/>
              </a:ext>
            </a:extLst>
          </p:cNvPr>
          <p:cNvSpPr txBox="1"/>
          <p:nvPr/>
        </p:nvSpPr>
        <p:spPr>
          <a:xfrm>
            <a:off x="3989573" y="2862592"/>
            <a:ext cx="360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TEAM NAME :  LAZY CODERS </a:t>
            </a:r>
            <a:endParaRPr sz="18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234;p17">
            <a:extLst>
              <a:ext uri="{FF2B5EF4-FFF2-40B4-BE49-F238E27FC236}">
                <a16:creationId xmlns:a16="http://schemas.microsoft.com/office/drawing/2014/main" id="{C943B245-1845-6ED8-02EE-767276AC9175}"/>
              </a:ext>
            </a:extLst>
          </p:cNvPr>
          <p:cNvSpPr txBox="1"/>
          <p:nvPr/>
        </p:nvSpPr>
        <p:spPr>
          <a:xfrm>
            <a:off x="4676751" y="3140493"/>
            <a:ext cx="5893594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Hemant Suteri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Abhishek Yadav</a:t>
            </a:r>
            <a:endParaRPr sz="16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3.    </a:t>
            </a:r>
            <a:r>
              <a:rPr lang="en-GB" sz="1600" b="1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Atishay</a:t>
            </a:r>
            <a:r>
              <a:rPr lang="en-GB" sz="16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Kumar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4.    </a:t>
            </a:r>
            <a:r>
              <a:rPr lang="en-GB" sz="1600" b="1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Tanayveer</a:t>
            </a:r>
            <a:r>
              <a:rPr lang="en-GB" sz="16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               </a:t>
            </a:r>
            <a:endParaRPr sz="16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231;p17">
            <a:extLst>
              <a:ext uri="{FF2B5EF4-FFF2-40B4-BE49-F238E27FC236}">
                <a16:creationId xmlns:a16="http://schemas.microsoft.com/office/drawing/2014/main" id="{AD1B95AD-034D-6A52-D4DD-694D3830D7D6}"/>
              </a:ext>
            </a:extLst>
          </p:cNvPr>
          <p:cNvSpPr txBox="1"/>
          <p:nvPr/>
        </p:nvSpPr>
        <p:spPr>
          <a:xfrm>
            <a:off x="4046723" y="3164650"/>
            <a:ext cx="3605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TEAM MEMBERS -</a:t>
            </a:r>
            <a:endParaRPr sz="1600" b="1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36DBC-B69A-567E-2FC4-2858B4FD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41" y="99562"/>
            <a:ext cx="1006476" cy="1021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312D2-51FD-AEC0-069E-8D3DFEABF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517" y="3380078"/>
            <a:ext cx="827668" cy="850138"/>
          </a:xfrm>
          <a:prstGeom prst="rect">
            <a:avLst/>
          </a:prstGeom>
        </p:spPr>
      </p:pic>
      <p:pic>
        <p:nvPicPr>
          <p:cNvPr id="1026" name="Picture 2" descr="Blood donor logo Royalty Free Vector Image - VectorStock">
            <a:extLst>
              <a:ext uri="{FF2B5EF4-FFF2-40B4-BE49-F238E27FC236}">
                <a16:creationId xmlns:a16="http://schemas.microsoft.com/office/drawing/2014/main" id="{CD7BCE6D-AFE0-0403-DE07-7A0CEDD66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 r="2041" b="22809"/>
          <a:stretch/>
        </p:blipFill>
        <p:spPr bwMode="auto">
          <a:xfrm>
            <a:off x="6833925" y="1548371"/>
            <a:ext cx="2057400" cy="126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6;p34">
            <a:extLst>
              <a:ext uri="{FF2B5EF4-FFF2-40B4-BE49-F238E27FC236}">
                <a16:creationId xmlns:a16="http://schemas.microsoft.com/office/drawing/2014/main" id="{102FEEFE-A8B2-1CEF-5960-623EAF649AF5}"/>
              </a:ext>
            </a:extLst>
          </p:cNvPr>
          <p:cNvSpPr txBox="1">
            <a:spLocks/>
          </p:cNvSpPr>
          <p:nvPr/>
        </p:nvSpPr>
        <p:spPr>
          <a:xfrm>
            <a:off x="1543050" y="2228850"/>
            <a:ext cx="5600699" cy="135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/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4"/>
          <p:cNvSpPr txBox="1">
            <a:spLocks noGrp="1"/>
          </p:cNvSpPr>
          <p:nvPr>
            <p:ph type="title"/>
          </p:nvPr>
        </p:nvSpPr>
        <p:spPr>
          <a:xfrm>
            <a:off x="1014413" y="132368"/>
            <a:ext cx="6965156" cy="287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faced while finding the Blood in case of Emergency</a:t>
            </a:r>
            <a:endParaRPr dirty="0"/>
          </a:p>
        </p:txBody>
      </p:sp>
      <p:pic>
        <p:nvPicPr>
          <p:cNvPr id="2050" name="Picture 2" descr="Dr. Jal Kukdi on Twitter: &quot;There's no O neg in any blood bank in Dehradun.  I will take care of the expenses if anyone is willing to take O Negative  blood from">
            <a:extLst>
              <a:ext uri="{FF2B5EF4-FFF2-40B4-BE49-F238E27FC236}">
                <a16:creationId xmlns:a16="http://schemas.microsoft.com/office/drawing/2014/main" id="{06910564-4675-E0E3-D88D-656338D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63" y="3209925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ur Rajamahendravaram - Urgent blood requirement, please share | Facebook">
            <a:extLst>
              <a:ext uri="{FF2B5EF4-FFF2-40B4-BE49-F238E27FC236}">
                <a16:creationId xmlns:a16="http://schemas.microsoft.com/office/drawing/2014/main" id="{DFBD11CC-D8DC-D90B-EAF0-BD46789F4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5" b="23466"/>
          <a:stretch/>
        </p:blipFill>
        <p:spPr bwMode="auto">
          <a:xfrm>
            <a:off x="3765354" y="1965372"/>
            <a:ext cx="2324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5D16479-0622-6593-1B2A-91ADDD72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19" y="2312893"/>
            <a:ext cx="1771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weets with replies by Blood Monk (@Blood_Monk) / Twitter">
            <a:extLst>
              <a:ext uri="{FF2B5EF4-FFF2-40B4-BE49-F238E27FC236}">
                <a16:creationId xmlns:a16="http://schemas.microsoft.com/office/drawing/2014/main" id="{DAD45813-00EE-6F88-CBBD-7315DE94D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45" y="1911972"/>
            <a:ext cx="1843088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68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4"/>
          <p:cNvSpPr txBox="1">
            <a:spLocks noGrp="1"/>
          </p:cNvSpPr>
          <p:nvPr>
            <p:ph type="subTitle" idx="1"/>
          </p:nvPr>
        </p:nvSpPr>
        <p:spPr>
          <a:xfrm>
            <a:off x="1343025" y="1678781"/>
            <a:ext cx="5793581" cy="2201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Lack of Availability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Lack of Awareness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Lack of Up-to-date technological usage</a:t>
            </a:r>
            <a:endParaRPr sz="2400" dirty="0"/>
          </a:p>
        </p:txBody>
      </p:sp>
      <p:sp>
        <p:nvSpPr>
          <p:cNvPr id="6" name="Google Shape;1947;p34">
            <a:extLst>
              <a:ext uri="{FF2B5EF4-FFF2-40B4-BE49-F238E27FC236}">
                <a16:creationId xmlns:a16="http://schemas.microsoft.com/office/drawing/2014/main" id="{F18F3F03-FBDD-CA94-8198-7A4493EE73BC}"/>
              </a:ext>
            </a:extLst>
          </p:cNvPr>
          <p:cNvSpPr txBox="1">
            <a:spLocks/>
          </p:cNvSpPr>
          <p:nvPr/>
        </p:nvSpPr>
        <p:spPr>
          <a:xfrm>
            <a:off x="1675209" y="631031"/>
            <a:ext cx="5793581" cy="76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en-US" sz="2400" dirty="0"/>
              <a:t>Some of the Reasons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465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6;p34">
            <a:extLst>
              <a:ext uri="{FF2B5EF4-FFF2-40B4-BE49-F238E27FC236}">
                <a16:creationId xmlns:a16="http://schemas.microsoft.com/office/drawing/2014/main" id="{A6E4AFD6-0A17-69C3-0A54-21CF6827DCB4}"/>
              </a:ext>
            </a:extLst>
          </p:cNvPr>
          <p:cNvSpPr txBox="1">
            <a:spLocks/>
          </p:cNvSpPr>
          <p:nvPr/>
        </p:nvSpPr>
        <p:spPr>
          <a:xfrm>
            <a:off x="1698919" y="1568262"/>
            <a:ext cx="5866312" cy="238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US" dirty="0"/>
              <a:t>Solutions </a:t>
            </a:r>
          </a:p>
          <a:p>
            <a:r>
              <a:rPr lang="en-US" dirty="0"/>
              <a:t>that </a:t>
            </a:r>
            <a:r>
              <a:rPr lang="en-US" dirty="0" err="1"/>
              <a:t>Rakt</a:t>
            </a:r>
            <a:r>
              <a:rPr lang="en-US" dirty="0"/>
              <a:t> Aid aims to provide</a:t>
            </a:r>
          </a:p>
        </p:txBody>
      </p:sp>
    </p:spTree>
    <p:extLst>
      <p:ext uri="{BB962C8B-B14F-4D97-AF65-F5344CB8AC3E}">
        <p14:creationId xmlns:p14="http://schemas.microsoft.com/office/powerpoint/2010/main" val="81560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4"/>
          <p:cNvSpPr txBox="1">
            <a:spLocks noGrp="1"/>
          </p:cNvSpPr>
          <p:nvPr>
            <p:ph type="title"/>
          </p:nvPr>
        </p:nvSpPr>
        <p:spPr>
          <a:xfrm>
            <a:off x="1634625" y="1026955"/>
            <a:ext cx="6223500" cy="103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Blood readily Available</a:t>
            </a:r>
          </a:p>
        </p:txBody>
      </p:sp>
      <p:sp>
        <p:nvSpPr>
          <p:cNvPr id="1947" name="Google Shape;1947;p34"/>
          <p:cNvSpPr txBox="1">
            <a:spLocks noGrp="1"/>
          </p:cNvSpPr>
          <p:nvPr>
            <p:ph type="subTitle" idx="1"/>
          </p:nvPr>
        </p:nvSpPr>
        <p:spPr>
          <a:xfrm>
            <a:off x="1780087" y="2189663"/>
            <a:ext cx="5700713" cy="1861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One step solution to volunteer and to get blood.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Volunteers role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Using the data accumulated.</a:t>
            </a:r>
          </a:p>
        </p:txBody>
      </p:sp>
      <p:sp>
        <p:nvSpPr>
          <p:cNvPr id="1948" name="Google Shape;1948;p34"/>
          <p:cNvSpPr txBox="1">
            <a:spLocks noGrp="1"/>
          </p:cNvSpPr>
          <p:nvPr>
            <p:ph type="title" idx="2"/>
          </p:nvPr>
        </p:nvSpPr>
        <p:spPr>
          <a:xfrm>
            <a:off x="1478513" y="591087"/>
            <a:ext cx="11007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01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4032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4"/>
          <p:cNvSpPr txBox="1">
            <a:spLocks noGrp="1"/>
          </p:cNvSpPr>
          <p:nvPr>
            <p:ph type="title"/>
          </p:nvPr>
        </p:nvSpPr>
        <p:spPr>
          <a:xfrm>
            <a:off x="2157180" y="1225363"/>
            <a:ext cx="560832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Spreading Awareness</a:t>
            </a:r>
          </a:p>
        </p:txBody>
      </p:sp>
      <p:sp>
        <p:nvSpPr>
          <p:cNvPr id="1947" name="Google Shape;1947;p34"/>
          <p:cNvSpPr txBox="1">
            <a:spLocks noGrp="1"/>
          </p:cNvSpPr>
          <p:nvPr>
            <p:ph type="subTitle" idx="1"/>
          </p:nvPr>
        </p:nvSpPr>
        <p:spPr>
          <a:xfrm>
            <a:off x="2157180" y="2177262"/>
            <a:ext cx="5836676" cy="210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about scheduled Camps</a:t>
            </a:r>
            <a:r>
              <a:rPr lang="en-IN" sz="2000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FAQs answered.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Resources available.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1948" name="Google Shape;1948;p34"/>
          <p:cNvSpPr txBox="1">
            <a:spLocks noGrp="1"/>
          </p:cNvSpPr>
          <p:nvPr>
            <p:ph type="title" idx="2"/>
          </p:nvPr>
        </p:nvSpPr>
        <p:spPr>
          <a:xfrm>
            <a:off x="1378500" y="554578"/>
            <a:ext cx="11007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4331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4"/>
          <p:cNvSpPr txBox="1">
            <a:spLocks noGrp="1"/>
          </p:cNvSpPr>
          <p:nvPr>
            <p:ph type="title"/>
          </p:nvPr>
        </p:nvSpPr>
        <p:spPr>
          <a:xfrm>
            <a:off x="1662919" y="968187"/>
            <a:ext cx="5566198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Recognizing the Donors</a:t>
            </a:r>
          </a:p>
        </p:txBody>
      </p:sp>
      <p:sp>
        <p:nvSpPr>
          <p:cNvPr id="1947" name="Google Shape;1947;p34"/>
          <p:cNvSpPr txBox="1">
            <a:spLocks noGrp="1"/>
          </p:cNvSpPr>
          <p:nvPr>
            <p:ph type="subTitle" idx="1"/>
          </p:nvPr>
        </p:nvSpPr>
        <p:spPr>
          <a:xfrm>
            <a:off x="2048962" y="2352425"/>
            <a:ext cx="5909176" cy="1511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Recognizing top Donors.</a:t>
            </a:r>
          </a:p>
        </p:txBody>
      </p:sp>
      <p:sp>
        <p:nvSpPr>
          <p:cNvPr id="1948" name="Google Shape;1948;p34"/>
          <p:cNvSpPr txBox="1">
            <a:spLocks noGrp="1"/>
          </p:cNvSpPr>
          <p:nvPr>
            <p:ph type="title" idx="2"/>
          </p:nvPr>
        </p:nvSpPr>
        <p:spPr>
          <a:xfrm>
            <a:off x="1112569" y="212669"/>
            <a:ext cx="11007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02824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33;p57">
            <a:extLst>
              <a:ext uri="{FF2B5EF4-FFF2-40B4-BE49-F238E27FC236}">
                <a16:creationId xmlns:a16="http://schemas.microsoft.com/office/drawing/2014/main" id="{1A3ABAB6-C13C-9221-C314-57734ACCCA9E}"/>
              </a:ext>
            </a:extLst>
          </p:cNvPr>
          <p:cNvSpPr txBox="1">
            <a:spLocks/>
          </p:cNvSpPr>
          <p:nvPr/>
        </p:nvSpPr>
        <p:spPr>
          <a:xfrm>
            <a:off x="967774" y="1544989"/>
            <a:ext cx="6976075" cy="295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ExtraBold"/>
              <a:buNone/>
              <a:defRPr sz="36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IN" sz="8800" dirty="0"/>
              <a:t>Thank you</a:t>
            </a:r>
          </a:p>
          <a:p>
            <a:r>
              <a:rPr lang="en-IN" sz="2400" dirty="0"/>
              <a:t>		-By Team Lazy Coders</a:t>
            </a:r>
          </a:p>
        </p:txBody>
      </p:sp>
    </p:spTree>
    <p:extLst>
      <p:ext uri="{BB962C8B-B14F-4D97-AF65-F5344CB8AC3E}">
        <p14:creationId xmlns:p14="http://schemas.microsoft.com/office/powerpoint/2010/main" val="2818375441"/>
      </p:ext>
    </p:extLst>
  </p:cSld>
  <p:clrMapOvr>
    <a:masterClrMapping/>
  </p:clrMapOvr>
</p:sld>
</file>

<file path=ppt/theme/theme1.xml><?xml version="1.0" encoding="utf-8"?>
<a:theme xmlns:a="http://schemas.openxmlformats.org/drawingml/2006/main" name="Urachal Cancer Clinical Case Report by Slidesgo">
  <a:themeElements>
    <a:clrScheme name="Simple Light">
      <a:dk1>
        <a:srgbClr val="191919"/>
      </a:dk1>
      <a:lt1>
        <a:srgbClr val="FFFFFF"/>
      </a:lt1>
      <a:dk2>
        <a:srgbClr val="9FE2D8"/>
      </a:dk2>
      <a:lt2>
        <a:srgbClr val="78E7FF"/>
      </a:lt2>
      <a:accent1>
        <a:srgbClr val="9C87FF"/>
      </a:accent1>
      <a:accent2>
        <a:srgbClr val="F4E5E0"/>
      </a:accent2>
      <a:accent3>
        <a:srgbClr val="FFC7CE"/>
      </a:accent3>
      <a:accent4>
        <a:srgbClr val="FF8D95"/>
      </a:accent4>
      <a:accent5>
        <a:srgbClr val="FFE077"/>
      </a:accent5>
      <a:accent6>
        <a:srgbClr val="FFC26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111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Open Sans ExtraBold</vt:lpstr>
      <vt:lpstr>Archivo</vt:lpstr>
      <vt:lpstr>Lato</vt:lpstr>
      <vt:lpstr>Urachal Cancer Clinical Case Report by Slidesgo</vt:lpstr>
      <vt:lpstr>UHACK 5.0</vt:lpstr>
      <vt:lpstr>PowerPoint Presentation</vt:lpstr>
      <vt:lpstr>Problems faced while finding the Blood in case of Emergency</vt:lpstr>
      <vt:lpstr>PowerPoint Presentation</vt:lpstr>
      <vt:lpstr>PowerPoint Presentation</vt:lpstr>
      <vt:lpstr>Make Blood readily Available</vt:lpstr>
      <vt:lpstr>Spreading Awareness</vt:lpstr>
      <vt:lpstr>Recognizing the Donors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UHACK 5.0</dc:title>
  <dc:creator>Abhishek Yadav</dc:creator>
  <cp:lastModifiedBy>Hemant Suteri</cp:lastModifiedBy>
  <cp:revision>11</cp:revision>
  <dcterms:modified xsi:type="dcterms:W3CDTF">2022-11-19T09:02:29Z</dcterms:modified>
</cp:coreProperties>
</file>