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63" r:id="rId4"/>
    <p:sldId id="266" r:id="rId5"/>
    <p:sldId id="267" r:id="rId6"/>
    <p:sldId id="258" r:id="rId7"/>
    <p:sldId id="280" r:id="rId8"/>
    <p:sldId id="281" r:id="rId9"/>
    <p:sldId id="288" r:id="rId10"/>
    <p:sldId id="274" r:id="rId11"/>
    <p:sldId id="271" r:id="rId12"/>
    <p:sldId id="272" r:id="rId13"/>
    <p:sldId id="273" r:id="rId14"/>
    <p:sldId id="269" r:id="rId15"/>
    <p:sldId id="276" r:id="rId16"/>
    <p:sldId id="282" r:id="rId17"/>
    <p:sldId id="283" r:id="rId18"/>
    <p:sldId id="284" r:id="rId19"/>
    <p:sldId id="285" r:id="rId20"/>
    <p:sldId id="259" r:id="rId21"/>
    <p:sldId id="277" r:id="rId22"/>
    <p:sldId id="286" r:id="rId23"/>
    <p:sldId id="28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9597-6F13-4AD2-818F-A3E3DAA2519F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1217-9D2E-42B3-A657-F425F93D75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9597-6F13-4AD2-818F-A3E3DAA2519F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1217-9D2E-42B3-A657-F425F93D75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9597-6F13-4AD2-818F-A3E3DAA2519F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1217-9D2E-42B3-A657-F425F93D75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9597-6F13-4AD2-818F-A3E3DAA2519F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1217-9D2E-42B3-A657-F425F93D75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9597-6F13-4AD2-818F-A3E3DAA2519F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1217-9D2E-42B3-A657-F425F93D75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9597-6F13-4AD2-818F-A3E3DAA2519F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1217-9D2E-42B3-A657-F425F93D75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9597-6F13-4AD2-818F-A3E3DAA2519F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1217-9D2E-42B3-A657-F425F93D75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9597-6F13-4AD2-818F-A3E3DAA2519F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1217-9D2E-42B3-A657-F425F93D75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9597-6F13-4AD2-818F-A3E3DAA2519F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1217-9D2E-42B3-A657-F425F93D75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9597-6F13-4AD2-818F-A3E3DAA2519F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1217-9D2E-42B3-A657-F425F93D757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9597-6F13-4AD2-818F-A3E3DAA2519F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F1217-9D2E-42B3-A657-F425F93D757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9CF1217-9D2E-42B3-A657-F425F93D757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73E9597-6F13-4AD2-818F-A3E3DAA2519F}" type="datetimeFigureOut">
              <a:rPr lang="en-IN" smtClean="0"/>
              <a:t>28-05-2020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Internship</a:t>
            </a:r>
            <a:r>
              <a:rPr lang="en-US" dirty="0" smtClean="0"/>
              <a:t> </a:t>
            </a:r>
            <a:r>
              <a:rPr lang="en-US" sz="6000" dirty="0" smtClean="0"/>
              <a:t>Project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3164" y="3459442"/>
            <a:ext cx="6687227" cy="2057789"/>
          </a:xfrm>
        </p:spPr>
        <p:txBody>
          <a:bodyPr numCol="1">
            <a:normAutofit fontScale="92500" lnSpcReduction="10000"/>
          </a:bodyPr>
          <a:lstStyle/>
          <a:p>
            <a:pPr algn="just"/>
            <a:r>
              <a:rPr lang="en-US" b="1" dirty="0" smtClean="0">
                <a:solidFill>
                  <a:schemeClr val="tx1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 	       	:  Abhiyank Goyal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Program</a:t>
            </a:r>
            <a:r>
              <a:rPr lang="en-US" dirty="0" smtClean="0">
                <a:solidFill>
                  <a:schemeClr val="tx1"/>
                </a:solidFill>
              </a:rPr>
              <a:t>    	:  T.Y. B-Tech, CSE, trimester - IX 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PRN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No</a:t>
            </a:r>
            <a:r>
              <a:rPr lang="en-US" dirty="0" smtClean="0">
                <a:solidFill>
                  <a:schemeClr val="tx1"/>
                </a:solidFill>
              </a:rPr>
              <a:t>.	</a:t>
            </a:r>
            <a:r>
              <a:rPr lang="en-US" dirty="0" smtClean="0">
                <a:solidFill>
                  <a:schemeClr val="tx1"/>
                </a:solidFill>
              </a:rPr>
              <a:t>	:  1032170652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Company</a:t>
            </a:r>
            <a:r>
              <a:rPr lang="en-US" dirty="0" smtClean="0">
                <a:solidFill>
                  <a:schemeClr val="tx1"/>
                </a:solidFill>
              </a:rPr>
              <a:t>	:  Simption Tech. Pvt. Ltd.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Project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Title</a:t>
            </a:r>
            <a:r>
              <a:rPr lang="en-US" dirty="0" smtClean="0">
                <a:solidFill>
                  <a:schemeClr val="tx1"/>
                </a:solidFill>
              </a:rPr>
              <a:t>	:  Student </a:t>
            </a:r>
            <a:r>
              <a:rPr lang="en-US" dirty="0" smtClean="0">
                <a:solidFill>
                  <a:schemeClr val="tx1"/>
                </a:solidFill>
              </a:rPr>
              <a:t>Registration System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   (School Software System)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9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236" y="6151743"/>
            <a:ext cx="5486400" cy="56673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Sign-Up Page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5201"/>
            <a:ext cx="7920881" cy="558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853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616530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Login Page</a:t>
            </a:r>
            <a:endParaRPr lang="en-IN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6712"/>
            <a:ext cx="7620000" cy="5305867"/>
          </a:xfrm>
        </p:spPr>
      </p:pic>
    </p:spTree>
    <p:extLst>
      <p:ext uri="{BB962C8B-B14F-4D97-AF65-F5344CB8AC3E}">
        <p14:creationId xmlns:p14="http://schemas.microsoft.com/office/powerpoint/2010/main" val="42845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6292177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Registration Form</a:t>
            </a:r>
            <a:endParaRPr lang="en-IN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4704"/>
            <a:ext cx="7620000" cy="5377875"/>
          </a:xfrm>
        </p:spPr>
      </p:pic>
    </p:spTree>
    <p:extLst>
      <p:ext uri="{BB962C8B-B14F-4D97-AF65-F5344CB8AC3E}">
        <p14:creationId xmlns:p14="http://schemas.microsoft.com/office/powerpoint/2010/main" val="353578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6712"/>
            <a:ext cx="7620000" cy="5305867"/>
          </a:xfrm>
        </p:spPr>
      </p:pic>
    </p:spTree>
    <p:extLst>
      <p:ext uri="{BB962C8B-B14F-4D97-AF65-F5344CB8AC3E}">
        <p14:creationId xmlns:p14="http://schemas.microsoft.com/office/powerpoint/2010/main" val="226735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619666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Registered Students list page </a:t>
            </a:r>
            <a:endParaRPr lang="en-IN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6712"/>
            <a:ext cx="7620000" cy="5305867"/>
          </a:xfrm>
        </p:spPr>
      </p:pic>
    </p:spTree>
    <p:extLst>
      <p:ext uri="{BB962C8B-B14F-4D97-AF65-F5344CB8AC3E}">
        <p14:creationId xmlns:p14="http://schemas.microsoft.com/office/powerpoint/2010/main" val="18401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622298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Update Student Details page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92696"/>
            <a:ext cx="7620000" cy="5449883"/>
          </a:xfrm>
        </p:spPr>
      </p:pic>
    </p:spTree>
    <p:extLst>
      <p:ext uri="{BB962C8B-B14F-4D97-AF65-F5344CB8AC3E}">
        <p14:creationId xmlns:p14="http://schemas.microsoft.com/office/powerpoint/2010/main" val="35251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623731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Documents upload page</a:t>
            </a:r>
            <a:endParaRPr lang="en-IN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08720"/>
            <a:ext cx="7620000" cy="5233859"/>
          </a:xfrm>
        </p:spPr>
      </p:pic>
    </p:spTree>
    <p:extLst>
      <p:ext uri="{BB962C8B-B14F-4D97-AF65-F5344CB8AC3E}">
        <p14:creationId xmlns:p14="http://schemas.microsoft.com/office/powerpoint/2010/main" val="404530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6712"/>
            <a:ext cx="7620000" cy="5305867"/>
          </a:xfrm>
        </p:spPr>
      </p:pic>
    </p:spTree>
    <p:extLst>
      <p:ext uri="{BB962C8B-B14F-4D97-AF65-F5344CB8AC3E}">
        <p14:creationId xmlns:p14="http://schemas.microsoft.com/office/powerpoint/2010/main" val="36092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6712"/>
            <a:ext cx="7620000" cy="5305867"/>
          </a:xfrm>
        </p:spPr>
      </p:pic>
    </p:spTree>
    <p:extLst>
      <p:ext uri="{BB962C8B-B14F-4D97-AF65-F5344CB8AC3E}">
        <p14:creationId xmlns:p14="http://schemas.microsoft.com/office/powerpoint/2010/main" val="3621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638132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Admitted Students page</a:t>
            </a:r>
            <a:endParaRPr lang="en-IN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6712"/>
            <a:ext cx="7620000" cy="5305867"/>
          </a:xfrm>
        </p:spPr>
      </p:pic>
    </p:spTree>
    <p:extLst>
      <p:ext uri="{BB962C8B-B14F-4D97-AF65-F5344CB8AC3E}">
        <p14:creationId xmlns:p14="http://schemas.microsoft.com/office/powerpoint/2010/main" val="27404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To Design online Student Registration System for </a:t>
            </a:r>
            <a:r>
              <a:rPr lang="en-US" dirty="0" smtClean="0"/>
              <a:t>Schools/Colleges which will ease the work of administrator to maintain th</a:t>
            </a:r>
            <a:r>
              <a:rPr lang="en-US" dirty="0" smtClean="0"/>
              <a:t>e record of students and speed up the admission process of the students.</a:t>
            </a:r>
            <a:endParaRPr lang="en-US" dirty="0" smtClean="0"/>
          </a:p>
          <a:p>
            <a:pPr algn="just"/>
            <a:r>
              <a:rPr lang="en-US" dirty="0" smtClean="0"/>
              <a:t>The project</a:t>
            </a:r>
            <a:r>
              <a:rPr lang="en-US" dirty="0" smtClean="0"/>
              <a:t> </a:t>
            </a:r>
            <a:r>
              <a:rPr lang="en-US" dirty="0" smtClean="0"/>
              <a:t>includes a sign-up form for </a:t>
            </a:r>
            <a:r>
              <a:rPr lang="en-US" dirty="0" smtClean="0"/>
              <a:t>the organization to assign the new administrator. </a:t>
            </a:r>
            <a:endParaRPr lang="en-US" dirty="0" smtClean="0"/>
          </a:p>
          <a:p>
            <a:pPr algn="just"/>
            <a:r>
              <a:rPr lang="en-US" dirty="0" smtClean="0"/>
              <a:t>It consists of login </a:t>
            </a:r>
            <a:r>
              <a:rPr lang="en-US" dirty="0" smtClean="0"/>
              <a:t>form where admin can login.</a:t>
            </a:r>
            <a:endParaRPr lang="en-US" dirty="0" smtClean="0"/>
          </a:p>
          <a:p>
            <a:pPr algn="just"/>
            <a:r>
              <a:rPr lang="en-US" dirty="0" smtClean="0"/>
              <a:t>It includes a form that allows admin to enter student details like: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Registration No.(which is automatically generated to remove duplicacy)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Select if Student is new/old</a:t>
            </a:r>
            <a:endParaRPr lang="en-US" dirty="0"/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Class</a:t>
            </a:r>
            <a:endParaRPr lang="en-US" dirty="0"/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Student  name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491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Key Learning's till date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Understanding of attributes required to register a student or make an admission for him</a:t>
            </a:r>
            <a:r>
              <a:rPr lang="en-US" sz="2400" dirty="0" smtClean="0"/>
              <a:t>.</a:t>
            </a:r>
          </a:p>
          <a:p>
            <a:pPr marL="114300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Able </a:t>
            </a:r>
            <a:r>
              <a:rPr lang="en-US" sz="2400" dirty="0" smtClean="0"/>
              <a:t>to use html5 to design structure of a given web </a:t>
            </a:r>
            <a:r>
              <a:rPr lang="en-US" sz="2400" dirty="0" smtClean="0"/>
              <a:t>application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Using </a:t>
            </a:r>
            <a:r>
              <a:rPr lang="en-US" sz="2400" dirty="0" smtClean="0"/>
              <a:t>CSS to style the web </a:t>
            </a:r>
            <a:r>
              <a:rPr lang="en-US" sz="2400" dirty="0" smtClean="0"/>
              <a:t>application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Understanding </a:t>
            </a:r>
            <a:r>
              <a:rPr lang="en-US" sz="2400" dirty="0" smtClean="0"/>
              <a:t>how CSS helps in creating responsive web design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94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Key Learning's till date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2400" dirty="0" smtClean="0"/>
              <a:t>Training on JavaScript.</a:t>
            </a:r>
            <a:endParaRPr lang="en-US" sz="2400" dirty="0" smtClean="0"/>
          </a:p>
          <a:p>
            <a:pPr algn="just">
              <a:lnSpc>
                <a:spcPct val="200000"/>
              </a:lnSpc>
            </a:pPr>
            <a:r>
              <a:rPr lang="en-US" sz="2400" dirty="0" smtClean="0"/>
              <a:t>learned how to describe functionality of the web pages through </a:t>
            </a:r>
            <a:r>
              <a:rPr lang="en-US" sz="2400" dirty="0" smtClean="0"/>
              <a:t>JavaScript.</a:t>
            </a:r>
            <a:endParaRPr lang="en-US" sz="2400" dirty="0" smtClean="0"/>
          </a:p>
          <a:p>
            <a:pPr algn="just">
              <a:lnSpc>
                <a:spcPct val="200000"/>
              </a:lnSpc>
            </a:pPr>
            <a:r>
              <a:rPr lang="en-US" sz="2400" dirty="0" smtClean="0"/>
              <a:t>Learned how to apply form validation using </a:t>
            </a:r>
            <a:r>
              <a:rPr lang="en-US" sz="2400" dirty="0"/>
              <a:t>J</a:t>
            </a:r>
            <a:r>
              <a:rPr lang="en-US" sz="2400" dirty="0" smtClean="0"/>
              <a:t>avaScript.</a:t>
            </a:r>
          </a:p>
          <a:p>
            <a:pPr algn="just">
              <a:lnSpc>
                <a:spcPct val="200000"/>
              </a:lnSpc>
            </a:pPr>
            <a:r>
              <a:rPr lang="en-US" sz="2400" dirty="0" smtClean="0"/>
              <a:t>Learned to use local storage and session storage of the browser to store data and use that data.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37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Key Learning's till date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Learned the server side language PHP.</a:t>
            </a:r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Learned to make data persistent in MySQL database PHP.</a:t>
            </a:r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Learned the use of AJAX to make data exchange between the back-end and the front end.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9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229600" cy="5256584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 smtClean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7415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Gender</a:t>
            </a:r>
            <a:endParaRPr lang="en-US" dirty="0"/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Date of admission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Bus service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Registration fees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Student’s address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Student photo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Student’s  parent d</a:t>
            </a:r>
            <a:r>
              <a:rPr lang="en-US" dirty="0"/>
              <a:t>etails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And other important details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74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On click of the submit </a:t>
            </a:r>
            <a:r>
              <a:rPr lang="en-US" dirty="0" smtClean="0"/>
              <a:t>button, </a:t>
            </a:r>
            <a:r>
              <a:rPr lang="en-US" dirty="0" smtClean="0"/>
              <a:t>the page should be validated and after successful validation the data must be saved in the database.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The admin should be directed to the page where he can view the list of all the students registered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Each student should </a:t>
            </a:r>
            <a:r>
              <a:rPr lang="en-US" dirty="0" smtClean="0"/>
              <a:t>have options to:</a:t>
            </a:r>
          </a:p>
          <a:p>
            <a:pPr marL="457200" lvl="1" indent="0" algn="just">
              <a:buNone/>
            </a:pPr>
            <a:endParaRPr lang="en-US" dirty="0" smtClean="0"/>
          </a:p>
          <a:p>
            <a:pPr lvl="2" algn="just">
              <a:buFont typeface="Wingdings" pitchFamily="2" charset="2"/>
              <a:buChar char="Ø"/>
            </a:pPr>
            <a:r>
              <a:rPr lang="en-US" dirty="0" smtClean="0"/>
              <a:t>Modify the details of the student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dirty="0" smtClean="0"/>
              <a:t>Delete the record of the student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dirty="0" smtClean="0"/>
              <a:t>Print receipt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dirty="0" smtClean="0"/>
              <a:t>Make Admission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213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On click of modify option a page should open to where admin can make changes to the details of the student.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On click of delete option, the student record must be deleted from the list.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On </a:t>
            </a:r>
            <a:r>
              <a:rPr lang="en-US" dirty="0" smtClean="0"/>
              <a:t>click of </a:t>
            </a:r>
            <a:r>
              <a:rPr lang="en-US" dirty="0" smtClean="0"/>
              <a:t>Make Admission button a </a:t>
            </a:r>
            <a:r>
              <a:rPr lang="en-US" dirty="0" smtClean="0"/>
              <a:t>page must open showing the </a:t>
            </a:r>
            <a:r>
              <a:rPr lang="en-US" dirty="0" smtClean="0"/>
              <a:t>details of the student and options </a:t>
            </a:r>
            <a:r>
              <a:rPr lang="en-US" dirty="0" smtClean="0"/>
              <a:t>to upload various identification documents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Once the documents are </a:t>
            </a:r>
            <a:r>
              <a:rPr lang="en-US" dirty="0" smtClean="0"/>
              <a:t>uploaded </a:t>
            </a:r>
            <a:r>
              <a:rPr lang="en-US" dirty="0" smtClean="0"/>
              <a:t>the user should be able to save the documents to the </a:t>
            </a:r>
            <a:r>
              <a:rPr lang="en-US" dirty="0" smtClean="0"/>
              <a:t>server </a:t>
            </a:r>
            <a:r>
              <a:rPr lang="en-US" dirty="0" smtClean="0"/>
              <a:t>and directed to the page where the list of all the students admitted is displayed</a:t>
            </a:r>
            <a:r>
              <a:rPr lang="en-US" dirty="0" smtClean="0"/>
              <a:t>. Here also each student has the options to modify, delete and print receipt.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723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Task Completed till date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Gathered project requirements</a:t>
            </a:r>
            <a:endParaRPr lang="en-US" dirty="0"/>
          </a:p>
          <a:p>
            <a:pPr lvl="2" algn="just">
              <a:buFont typeface="Wingdings" pitchFamily="2" charset="2"/>
              <a:buChar char="Ø"/>
            </a:pPr>
            <a:r>
              <a:rPr lang="en-US" sz="2000" dirty="0"/>
              <a:t>Details necessary for registering a student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000" dirty="0"/>
              <a:t>Frameworks and technologies to be used</a:t>
            </a:r>
            <a:r>
              <a:rPr lang="en-US" dirty="0" smtClean="0"/>
              <a:t>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Designed </a:t>
            </a:r>
            <a:r>
              <a:rPr lang="en-US" dirty="0" smtClean="0"/>
              <a:t>a Sign-up and login page with the help of html5 and CSS.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Validated </a:t>
            </a:r>
            <a:r>
              <a:rPr lang="en-US" dirty="0" smtClean="0"/>
              <a:t>the Sign-up and login form with the help of </a:t>
            </a:r>
            <a:r>
              <a:rPr lang="en-US" dirty="0" smtClean="0"/>
              <a:t>JavaScript and server side language PHP </a:t>
            </a:r>
            <a:r>
              <a:rPr lang="en-US" dirty="0" smtClean="0"/>
              <a:t>using </a:t>
            </a:r>
            <a:r>
              <a:rPr lang="en-US" dirty="0"/>
              <a:t>M</a:t>
            </a:r>
            <a:r>
              <a:rPr lang="en-US" dirty="0" smtClean="0"/>
              <a:t>ySQL database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Designed </a:t>
            </a:r>
            <a:r>
              <a:rPr lang="en-US" dirty="0" smtClean="0"/>
              <a:t>a Registration Form with the help of html5 and CSS.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91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Task Completed till date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8229600" cy="456510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Persisted</a:t>
            </a:r>
            <a:r>
              <a:rPr lang="en-US" dirty="0" smtClean="0"/>
              <a:t> </a:t>
            </a:r>
            <a:r>
              <a:rPr lang="en-US" dirty="0" smtClean="0"/>
              <a:t>the Student details in the </a:t>
            </a:r>
            <a:r>
              <a:rPr lang="en-US" dirty="0" smtClean="0"/>
              <a:t>MySQL database using PHP and performed validation using </a:t>
            </a:r>
            <a:r>
              <a:rPr lang="en-US" dirty="0" smtClean="0"/>
              <a:t>J</a:t>
            </a:r>
            <a:r>
              <a:rPr lang="en-US" dirty="0" smtClean="0"/>
              <a:t>avaScript. Generated unique registration for each new student.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Designed </a:t>
            </a:r>
            <a:r>
              <a:rPr lang="en-US" dirty="0" smtClean="0"/>
              <a:t>the students list page which consists a list of all the students registered </a:t>
            </a:r>
            <a:r>
              <a:rPr lang="en-US" dirty="0" smtClean="0"/>
              <a:t>and given</a:t>
            </a:r>
            <a:r>
              <a:rPr lang="en-US" dirty="0" smtClean="0"/>
              <a:t> </a:t>
            </a:r>
            <a:r>
              <a:rPr lang="en-US" dirty="0" smtClean="0"/>
              <a:t>options to modify </a:t>
            </a:r>
            <a:r>
              <a:rPr lang="en-US" dirty="0" smtClean="0"/>
              <a:t>the details, make admission, </a:t>
            </a:r>
            <a:r>
              <a:rPr lang="en-US" dirty="0" smtClean="0"/>
              <a:t>print receipt and delete the record </a:t>
            </a:r>
            <a:r>
              <a:rPr lang="en-US" dirty="0" smtClean="0"/>
              <a:t>to eac</a:t>
            </a:r>
            <a:r>
              <a:rPr lang="en-US" dirty="0"/>
              <a:t>h</a:t>
            </a:r>
            <a:r>
              <a:rPr lang="en-US" dirty="0" smtClean="0"/>
              <a:t> </a:t>
            </a:r>
            <a:r>
              <a:rPr lang="en-US" dirty="0" smtClean="0"/>
              <a:t>student.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Implemented </a:t>
            </a:r>
            <a:r>
              <a:rPr lang="en-US" dirty="0" smtClean="0"/>
              <a:t>functionality to allow </a:t>
            </a:r>
            <a:r>
              <a:rPr lang="en-US" dirty="0" smtClean="0"/>
              <a:t>admin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modify, make </a:t>
            </a:r>
            <a:r>
              <a:rPr lang="en-US" dirty="0" smtClean="0"/>
              <a:t>admission </a:t>
            </a:r>
            <a:r>
              <a:rPr lang="en-US" dirty="0" smtClean="0"/>
              <a:t>and</a:t>
            </a:r>
            <a:r>
              <a:rPr lang="en-US" dirty="0" smtClean="0"/>
              <a:t> delete the record of </a:t>
            </a:r>
            <a:r>
              <a:rPr lang="en-US" dirty="0" smtClean="0"/>
              <a:t>the registered student.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5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Task Completed till date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Designed the page to modify the student details and performed the update query in the database using PHP.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Designed </a:t>
            </a:r>
            <a:r>
              <a:rPr lang="en-US" dirty="0" smtClean="0"/>
              <a:t>and styled a page to upload various documents required for the admission.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Stored </a:t>
            </a:r>
            <a:r>
              <a:rPr lang="en-US" dirty="0" smtClean="0"/>
              <a:t>the uploaded documents </a:t>
            </a:r>
            <a:r>
              <a:rPr lang="en-US" dirty="0" smtClean="0"/>
              <a:t>at the server side using </a:t>
            </a:r>
            <a:r>
              <a:rPr lang="en-US" dirty="0" smtClean="0"/>
              <a:t>J</a:t>
            </a:r>
            <a:r>
              <a:rPr lang="en-US" dirty="0" smtClean="0"/>
              <a:t>avaScript and PHP.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Designed and styled a page of admitted students which shows the list of all the students admitted. It has options to modify,  delete the record of the student and print the admission fee receipt.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Completed till date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All </a:t>
            </a:r>
            <a:r>
              <a:rPr lang="en-US" dirty="0"/>
              <a:t>the pages are given the navigation menu so that admin can navigate between different pages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Below are the screenshots of the work: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3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2365</TotalTime>
  <Words>711</Words>
  <Application>Microsoft Office PowerPoint</Application>
  <PresentationFormat>On-screen Show (4:3)</PresentationFormat>
  <Paragraphs>106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Adjacency</vt:lpstr>
      <vt:lpstr>Internship Project </vt:lpstr>
      <vt:lpstr>Objectives</vt:lpstr>
      <vt:lpstr>Objectives</vt:lpstr>
      <vt:lpstr>Objectives</vt:lpstr>
      <vt:lpstr>Objectives</vt:lpstr>
      <vt:lpstr>Task Completed till date</vt:lpstr>
      <vt:lpstr>Task Completed till date</vt:lpstr>
      <vt:lpstr>Task Completed till date</vt:lpstr>
      <vt:lpstr>Task Completed till date</vt:lpstr>
      <vt:lpstr>Sign-Up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Learning's till date</vt:lpstr>
      <vt:lpstr>Key Learning's till date</vt:lpstr>
      <vt:lpstr>Key Learning's till date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Project </dc:title>
  <dc:creator>Abhiyank Goyal</dc:creator>
  <cp:lastModifiedBy>Abhiyank Goyal</cp:lastModifiedBy>
  <cp:revision>117</cp:revision>
  <dcterms:created xsi:type="dcterms:W3CDTF">2020-03-27T09:22:26Z</dcterms:created>
  <dcterms:modified xsi:type="dcterms:W3CDTF">2020-05-28T09:47:55Z</dcterms:modified>
</cp:coreProperties>
</file>