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63" r:id="rId4"/>
    <p:sldId id="266" r:id="rId5"/>
    <p:sldId id="267" r:id="rId6"/>
    <p:sldId id="289" r:id="rId7"/>
    <p:sldId id="290" r:id="rId8"/>
    <p:sldId id="291" r:id="rId9"/>
    <p:sldId id="292" r:id="rId10"/>
    <p:sldId id="258" r:id="rId11"/>
    <p:sldId id="280" r:id="rId12"/>
    <p:sldId id="281" r:id="rId13"/>
    <p:sldId id="288" r:id="rId14"/>
    <p:sldId id="274" r:id="rId15"/>
    <p:sldId id="271" r:id="rId16"/>
    <p:sldId id="272" r:id="rId17"/>
    <p:sldId id="273" r:id="rId18"/>
    <p:sldId id="269" r:id="rId19"/>
    <p:sldId id="276" r:id="rId20"/>
    <p:sldId id="282" r:id="rId21"/>
    <p:sldId id="283" r:id="rId22"/>
    <p:sldId id="284" r:id="rId23"/>
    <p:sldId id="285" r:id="rId24"/>
    <p:sldId id="293" r:id="rId25"/>
    <p:sldId id="259" r:id="rId26"/>
    <p:sldId id="277"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3E9597-6F13-4AD2-818F-A3E3DAA2519F}"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E9597-6F13-4AD2-818F-A3E3DAA2519F}"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E9597-6F13-4AD2-818F-A3E3DAA2519F}"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E9597-6F13-4AD2-818F-A3E3DAA2519F}"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E9597-6F13-4AD2-818F-A3E3DAA2519F}"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3E9597-6F13-4AD2-818F-A3E3DAA2519F}" type="datetimeFigureOut">
              <a:rPr lang="en-IN" smtClean="0"/>
              <a:t>29-05-2020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3E9597-6F13-4AD2-818F-A3E3DAA2519F}" type="datetimeFigureOut">
              <a:rPr lang="en-IN" smtClean="0"/>
              <a:t>29-05-2020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E9597-6F13-4AD2-818F-A3E3DAA2519F}" type="datetimeFigureOut">
              <a:rPr lang="en-IN" smtClean="0"/>
              <a:t>29-05-2020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E9597-6F13-4AD2-818F-A3E3DAA2519F}" type="datetimeFigureOut">
              <a:rPr lang="en-IN" smtClean="0"/>
              <a:t>29-05-2020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E9597-6F13-4AD2-818F-A3E3DAA2519F}" type="datetimeFigureOut">
              <a:rPr lang="en-IN" smtClean="0"/>
              <a:t>29-05-2020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73E9597-6F13-4AD2-818F-A3E3DAA2519F}" type="datetimeFigureOut">
              <a:rPr lang="en-IN" smtClean="0"/>
              <a:t>29-05-2020</a:t>
            </a:fld>
            <a:endParaRPr lang="en-IN"/>
          </a:p>
        </p:txBody>
      </p:sp>
      <p:sp>
        <p:nvSpPr>
          <p:cNvPr id="9" name="Slide Number Placeholder 8"/>
          <p:cNvSpPr>
            <a:spLocks noGrp="1"/>
          </p:cNvSpPr>
          <p:nvPr>
            <p:ph type="sldNum" sz="quarter" idx="11"/>
          </p:nvPr>
        </p:nvSpPr>
        <p:spPr/>
        <p:txBody>
          <a:bodyPr/>
          <a:lstStyle/>
          <a:p>
            <a:fld id="{F9CF1217-9D2E-42B3-A657-F425F93D7579}"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9CF1217-9D2E-42B3-A657-F425F93D7579}"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73E9597-6F13-4AD2-818F-A3E3DAA2519F}" type="datetimeFigureOut">
              <a:rPr lang="en-IN" smtClean="0"/>
              <a:t>29-05-2020</a:t>
            </a:fld>
            <a:endParaRPr lang="en-IN"/>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normAutofit/>
          </a:bodyPr>
          <a:lstStyle/>
          <a:p>
            <a:r>
              <a:rPr lang="en-US" sz="6000" dirty="0" smtClean="0"/>
              <a:t>Internship</a:t>
            </a:r>
            <a:r>
              <a:rPr lang="en-US" dirty="0" smtClean="0"/>
              <a:t> </a:t>
            </a:r>
            <a:r>
              <a:rPr lang="en-US" sz="6000" dirty="0" smtClean="0"/>
              <a:t>Project</a:t>
            </a:r>
            <a:r>
              <a:rPr lang="en-US" dirty="0" smtClean="0"/>
              <a:t> </a:t>
            </a:r>
            <a:endParaRPr lang="en-IN" dirty="0"/>
          </a:p>
        </p:txBody>
      </p:sp>
      <p:sp>
        <p:nvSpPr>
          <p:cNvPr id="3" name="Subtitle 2"/>
          <p:cNvSpPr>
            <a:spLocks noGrp="1"/>
          </p:cNvSpPr>
          <p:nvPr>
            <p:ph type="subTitle" idx="1"/>
          </p:nvPr>
        </p:nvSpPr>
        <p:spPr>
          <a:xfrm>
            <a:off x="1413164" y="3459442"/>
            <a:ext cx="6687227" cy="2057789"/>
          </a:xfrm>
        </p:spPr>
        <p:txBody>
          <a:bodyPr numCol="1">
            <a:normAutofit fontScale="92500" lnSpcReduction="10000"/>
          </a:bodyPr>
          <a:lstStyle/>
          <a:p>
            <a:pPr algn="just"/>
            <a:r>
              <a:rPr lang="en-US" b="1" dirty="0" smtClean="0">
                <a:solidFill>
                  <a:schemeClr val="tx1"/>
                </a:solidFill>
              </a:rPr>
              <a:t>Name</a:t>
            </a:r>
            <a:r>
              <a:rPr lang="en-US" dirty="0" smtClean="0">
                <a:solidFill>
                  <a:schemeClr val="tx1"/>
                </a:solidFill>
              </a:rPr>
              <a:t> 	       	:  Abhiyank Goyal</a:t>
            </a:r>
          </a:p>
          <a:p>
            <a:pPr algn="just"/>
            <a:r>
              <a:rPr lang="en-US" b="1" dirty="0" smtClean="0">
                <a:solidFill>
                  <a:schemeClr val="tx1"/>
                </a:solidFill>
              </a:rPr>
              <a:t>Program</a:t>
            </a:r>
            <a:r>
              <a:rPr lang="en-US" dirty="0" smtClean="0">
                <a:solidFill>
                  <a:schemeClr val="tx1"/>
                </a:solidFill>
              </a:rPr>
              <a:t>    	</a:t>
            </a:r>
            <a:r>
              <a:rPr lang="en-US" dirty="0" smtClean="0">
                <a:solidFill>
                  <a:schemeClr val="tx1"/>
                </a:solidFill>
              </a:rPr>
              <a:t>:  T.Y</a:t>
            </a:r>
            <a:r>
              <a:rPr lang="en-US" dirty="0" smtClean="0">
                <a:solidFill>
                  <a:schemeClr val="tx1"/>
                </a:solidFill>
              </a:rPr>
              <a:t>. B-Tech, CSE, trimester - </a:t>
            </a:r>
            <a:r>
              <a:rPr lang="en-US" dirty="0" smtClean="0">
                <a:solidFill>
                  <a:schemeClr val="tx1"/>
                </a:solidFill>
              </a:rPr>
              <a:t>IX</a:t>
            </a:r>
            <a:endParaRPr lang="en-US" dirty="0" smtClean="0">
              <a:solidFill>
                <a:schemeClr val="tx1"/>
              </a:solidFill>
            </a:endParaRPr>
          </a:p>
          <a:p>
            <a:pPr algn="just"/>
            <a:r>
              <a:rPr lang="en-US" b="1" dirty="0" smtClean="0">
                <a:solidFill>
                  <a:schemeClr val="tx1"/>
                </a:solidFill>
              </a:rPr>
              <a:t>PRN</a:t>
            </a:r>
            <a:r>
              <a:rPr lang="en-US" dirty="0" smtClean="0">
                <a:solidFill>
                  <a:schemeClr val="tx1"/>
                </a:solidFill>
              </a:rPr>
              <a:t> </a:t>
            </a:r>
            <a:r>
              <a:rPr lang="en-US" b="1" dirty="0" smtClean="0">
                <a:solidFill>
                  <a:schemeClr val="tx1"/>
                </a:solidFill>
              </a:rPr>
              <a:t>No</a:t>
            </a:r>
            <a:r>
              <a:rPr lang="en-US" dirty="0" smtClean="0">
                <a:solidFill>
                  <a:schemeClr val="tx1"/>
                </a:solidFill>
              </a:rPr>
              <a:t>.		:  1032170652</a:t>
            </a:r>
          </a:p>
          <a:p>
            <a:pPr algn="just"/>
            <a:r>
              <a:rPr lang="en-US" b="1" dirty="0" smtClean="0">
                <a:solidFill>
                  <a:schemeClr val="tx1"/>
                </a:solidFill>
              </a:rPr>
              <a:t>Company</a:t>
            </a:r>
            <a:r>
              <a:rPr lang="en-US" dirty="0" smtClean="0">
                <a:solidFill>
                  <a:schemeClr val="tx1"/>
                </a:solidFill>
              </a:rPr>
              <a:t>	:  Simption Tech. Pvt. Ltd.</a:t>
            </a:r>
          </a:p>
          <a:p>
            <a:pPr algn="just"/>
            <a:r>
              <a:rPr lang="en-US" b="1" dirty="0" smtClean="0">
                <a:solidFill>
                  <a:schemeClr val="tx1"/>
                </a:solidFill>
              </a:rPr>
              <a:t>Project</a:t>
            </a:r>
            <a:r>
              <a:rPr lang="en-US" dirty="0" smtClean="0">
                <a:solidFill>
                  <a:schemeClr val="tx1"/>
                </a:solidFill>
              </a:rPr>
              <a:t> </a:t>
            </a:r>
            <a:r>
              <a:rPr lang="en-US" b="1" dirty="0" smtClean="0">
                <a:solidFill>
                  <a:schemeClr val="tx1"/>
                </a:solidFill>
              </a:rPr>
              <a:t>Title</a:t>
            </a:r>
            <a:r>
              <a:rPr lang="en-US" dirty="0" smtClean="0">
                <a:solidFill>
                  <a:schemeClr val="tx1"/>
                </a:solidFill>
              </a:rPr>
              <a:t>	:  Student Registration System</a:t>
            </a:r>
          </a:p>
          <a:p>
            <a:pPr algn="just"/>
            <a:r>
              <a:rPr lang="en-US" dirty="0">
                <a:solidFill>
                  <a:schemeClr val="tx1"/>
                </a:solidFill>
              </a:rPr>
              <a:t>	</a:t>
            </a:r>
            <a:r>
              <a:rPr lang="en-US" dirty="0" smtClean="0">
                <a:solidFill>
                  <a:schemeClr val="tx1"/>
                </a:solidFill>
              </a:rPr>
              <a:t>	   (School Software System)</a:t>
            </a:r>
          </a:p>
          <a:p>
            <a:pPr algn="l"/>
            <a:endParaRPr lang="en-IN" dirty="0"/>
          </a:p>
        </p:txBody>
      </p:sp>
    </p:spTree>
    <p:extLst>
      <p:ext uri="{BB962C8B-B14F-4D97-AF65-F5344CB8AC3E}">
        <p14:creationId xmlns:p14="http://schemas.microsoft.com/office/powerpoint/2010/main" val="3688927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Tasks Completed</a:t>
            </a:r>
            <a:endParaRPr lang="en-IN" dirty="0"/>
          </a:p>
        </p:txBody>
      </p:sp>
      <p:sp>
        <p:nvSpPr>
          <p:cNvPr id="3" name="Content Placeholder 2"/>
          <p:cNvSpPr>
            <a:spLocks noGrp="1"/>
          </p:cNvSpPr>
          <p:nvPr>
            <p:ph idx="1"/>
          </p:nvPr>
        </p:nvSpPr>
        <p:spPr/>
        <p:txBody>
          <a:bodyPr>
            <a:normAutofit/>
          </a:bodyPr>
          <a:lstStyle/>
          <a:p>
            <a:pPr algn="just"/>
            <a:r>
              <a:rPr lang="en-US" dirty="0" smtClean="0"/>
              <a:t>Gathered project requirements</a:t>
            </a:r>
            <a:endParaRPr lang="en-US" dirty="0"/>
          </a:p>
          <a:p>
            <a:pPr lvl="2" algn="just">
              <a:buFont typeface="Wingdings" pitchFamily="2" charset="2"/>
              <a:buChar char="Ø"/>
            </a:pPr>
            <a:r>
              <a:rPr lang="en-US" sz="2000" dirty="0"/>
              <a:t>Details necessary for registering a student</a:t>
            </a:r>
          </a:p>
          <a:p>
            <a:pPr lvl="2" algn="just">
              <a:buFont typeface="Wingdings" pitchFamily="2" charset="2"/>
              <a:buChar char="Ø"/>
            </a:pPr>
            <a:r>
              <a:rPr lang="en-US" sz="2000" dirty="0"/>
              <a:t>Frameworks and technologies to be used</a:t>
            </a:r>
            <a:r>
              <a:rPr lang="en-US" dirty="0" smtClean="0"/>
              <a:t> </a:t>
            </a:r>
          </a:p>
          <a:p>
            <a:pPr algn="just"/>
            <a:endParaRPr lang="en-US" dirty="0" smtClean="0"/>
          </a:p>
          <a:p>
            <a:pPr algn="just"/>
            <a:r>
              <a:rPr lang="en-US" dirty="0" smtClean="0"/>
              <a:t>Designed a Sign-up and login page with the help of html5 and CSS.</a:t>
            </a:r>
          </a:p>
          <a:p>
            <a:pPr algn="just"/>
            <a:endParaRPr lang="en-US" dirty="0" smtClean="0"/>
          </a:p>
          <a:p>
            <a:pPr algn="just"/>
            <a:r>
              <a:rPr lang="en-US" dirty="0" smtClean="0"/>
              <a:t>Validated the Sign-up and login form with the help of JavaScript and server side language PHP using </a:t>
            </a:r>
            <a:r>
              <a:rPr lang="en-US" dirty="0"/>
              <a:t>M</a:t>
            </a:r>
            <a:r>
              <a:rPr lang="en-US" dirty="0" smtClean="0"/>
              <a:t>ySQL database.</a:t>
            </a:r>
          </a:p>
          <a:p>
            <a:pPr algn="just"/>
            <a:endParaRPr lang="en-US" dirty="0" smtClean="0"/>
          </a:p>
          <a:p>
            <a:pPr algn="just"/>
            <a:r>
              <a:rPr lang="en-US" dirty="0" smtClean="0"/>
              <a:t>Designed a Registration Form with the help of html5 and CSS.</a:t>
            </a:r>
          </a:p>
          <a:p>
            <a:pPr marL="0" indent="0">
              <a:buNone/>
            </a:pPr>
            <a:endParaRPr lang="en-IN" dirty="0"/>
          </a:p>
        </p:txBody>
      </p:sp>
    </p:spTree>
    <p:extLst>
      <p:ext uri="{BB962C8B-B14F-4D97-AF65-F5344CB8AC3E}">
        <p14:creationId xmlns:p14="http://schemas.microsoft.com/office/powerpoint/2010/main" val="2382915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Tasks Completed</a:t>
            </a:r>
            <a:endParaRPr lang="en-IN" dirty="0"/>
          </a:p>
        </p:txBody>
      </p:sp>
      <p:sp>
        <p:nvSpPr>
          <p:cNvPr id="3" name="Content Placeholder 2"/>
          <p:cNvSpPr>
            <a:spLocks noGrp="1"/>
          </p:cNvSpPr>
          <p:nvPr>
            <p:ph idx="1"/>
          </p:nvPr>
        </p:nvSpPr>
        <p:spPr>
          <a:xfrm>
            <a:off x="179512" y="1628800"/>
            <a:ext cx="8229600" cy="4565104"/>
          </a:xfrm>
        </p:spPr>
        <p:txBody>
          <a:bodyPr>
            <a:normAutofit/>
          </a:bodyPr>
          <a:lstStyle/>
          <a:p>
            <a:pPr algn="just"/>
            <a:r>
              <a:rPr lang="en-US" dirty="0" smtClean="0"/>
              <a:t>Persisted the Student details in the MySQL database using PHP and performed validation using JavaScript. Generated unique registration for each new student.</a:t>
            </a:r>
          </a:p>
          <a:p>
            <a:pPr algn="just"/>
            <a:endParaRPr lang="en-US" dirty="0" smtClean="0"/>
          </a:p>
          <a:p>
            <a:pPr algn="just"/>
            <a:r>
              <a:rPr lang="en-US" dirty="0" smtClean="0"/>
              <a:t>Designed the students list page which consists a list of all the students registered and given options to </a:t>
            </a:r>
            <a:r>
              <a:rPr lang="en-US" dirty="0" smtClean="0"/>
              <a:t>each student to modify </a:t>
            </a:r>
            <a:r>
              <a:rPr lang="en-US" dirty="0" smtClean="0"/>
              <a:t>the details, make admission, print receipt and delete the </a:t>
            </a:r>
            <a:r>
              <a:rPr lang="en-US" dirty="0" smtClean="0"/>
              <a:t>record.</a:t>
            </a:r>
            <a:endParaRPr lang="en-US" dirty="0" smtClean="0"/>
          </a:p>
          <a:p>
            <a:pPr algn="just"/>
            <a:endParaRPr lang="en-US" dirty="0" smtClean="0"/>
          </a:p>
          <a:p>
            <a:pPr algn="just"/>
            <a:r>
              <a:rPr lang="en-US" dirty="0" smtClean="0"/>
              <a:t>Implemented functionality to allow admin to modify, make admission and delete the record of the registered student.</a:t>
            </a:r>
          </a:p>
          <a:p>
            <a:endParaRPr lang="en-US" dirty="0"/>
          </a:p>
          <a:p>
            <a:pPr marL="0" indent="0">
              <a:buNone/>
            </a:pPr>
            <a:endParaRPr lang="en-US" dirty="0" smtClean="0"/>
          </a:p>
        </p:txBody>
      </p:sp>
    </p:spTree>
    <p:extLst>
      <p:ext uri="{BB962C8B-B14F-4D97-AF65-F5344CB8AC3E}">
        <p14:creationId xmlns:p14="http://schemas.microsoft.com/office/powerpoint/2010/main" val="2310584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Tasks Completed</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Designed the page to modify the student details and performed the update query in the database using PHP.</a:t>
            </a:r>
          </a:p>
          <a:p>
            <a:pPr algn="just"/>
            <a:endParaRPr lang="en-US" dirty="0" smtClean="0"/>
          </a:p>
          <a:p>
            <a:pPr algn="just"/>
            <a:r>
              <a:rPr lang="en-US" dirty="0" smtClean="0"/>
              <a:t>Designed and styled a page to upload various documents required for the admission.</a:t>
            </a:r>
          </a:p>
          <a:p>
            <a:pPr algn="just"/>
            <a:endParaRPr lang="en-US" dirty="0" smtClean="0"/>
          </a:p>
          <a:p>
            <a:pPr algn="just"/>
            <a:r>
              <a:rPr lang="en-US" dirty="0" smtClean="0"/>
              <a:t>Stored the uploaded documents at the server side using JavaScript and PHP.</a:t>
            </a:r>
          </a:p>
          <a:p>
            <a:pPr algn="just"/>
            <a:endParaRPr lang="en-US" dirty="0"/>
          </a:p>
          <a:p>
            <a:pPr algn="just"/>
            <a:r>
              <a:rPr lang="en-US" dirty="0"/>
              <a:t>Designed and styled a page of admitted students which shows the list of all the students admitted. It has options to modify,  delete the record of the student and print the admission fee receipt.</a:t>
            </a:r>
          </a:p>
          <a:p>
            <a:endParaRPr lang="en-US" dirty="0" smtClean="0"/>
          </a:p>
          <a:p>
            <a:endParaRPr lang="en-IN" dirty="0"/>
          </a:p>
        </p:txBody>
      </p:sp>
    </p:spTree>
    <p:extLst>
      <p:ext uri="{BB962C8B-B14F-4D97-AF65-F5344CB8AC3E}">
        <p14:creationId xmlns:p14="http://schemas.microsoft.com/office/powerpoint/2010/main" val="34731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Completed</a:t>
            </a:r>
            <a:endParaRPr lang="en-IN" dirty="0"/>
          </a:p>
        </p:txBody>
      </p:sp>
      <p:sp>
        <p:nvSpPr>
          <p:cNvPr id="3" name="Content Placeholder 2"/>
          <p:cNvSpPr>
            <a:spLocks noGrp="1"/>
          </p:cNvSpPr>
          <p:nvPr>
            <p:ph idx="1"/>
          </p:nvPr>
        </p:nvSpPr>
        <p:spPr/>
        <p:txBody>
          <a:bodyPr/>
          <a:lstStyle/>
          <a:p>
            <a:pPr algn="just"/>
            <a:r>
              <a:rPr lang="en-US" dirty="0" smtClean="0"/>
              <a:t>All </a:t>
            </a:r>
            <a:r>
              <a:rPr lang="en-US" dirty="0"/>
              <a:t>the pages are given the navigation menu so that admin can navigate between different pages</a:t>
            </a:r>
            <a:r>
              <a:rPr lang="en-US" dirty="0" smtClean="0"/>
              <a:t>.</a:t>
            </a:r>
            <a:endParaRPr lang="en-US" dirty="0" smtClean="0"/>
          </a:p>
          <a:p>
            <a:pPr algn="just"/>
            <a:endParaRPr lang="en-US" dirty="0"/>
          </a:p>
          <a:p>
            <a:pPr algn="just"/>
            <a:r>
              <a:rPr lang="en-US" dirty="0"/>
              <a:t>Below are the screenshots of the work:</a:t>
            </a:r>
          </a:p>
          <a:p>
            <a:endParaRPr lang="en-IN" dirty="0"/>
          </a:p>
        </p:txBody>
      </p:sp>
    </p:spTree>
    <p:extLst>
      <p:ext uri="{BB962C8B-B14F-4D97-AF65-F5344CB8AC3E}">
        <p14:creationId xmlns:p14="http://schemas.microsoft.com/office/powerpoint/2010/main" val="882389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263" y="5949280"/>
            <a:ext cx="5486400" cy="566738"/>
          </a:xfrm>
        </p:spPr>
        <p:txBody>
          <a:bodyPr>
            <a:normAutofit/>
          </a:bodyPr>
          <a:lstStyle/>
          <a:p>
            <a:pPr algn="l"/>
            <a:r>
              <a:rPr lang="en-US" sz="1800" dirty="0" smtClean="0">
                <a:solidFill>
                  <a:schemeClr val="tx1"/>
                </a:solidFill>
                <a:latin typeface="+mn-lt"/>
              </a:rPr>
              <a:t>Sign-Up Page</a:t>
            </a:r>
            <a:endParaRPr lang="en-IN" sz="1800" dirty="0">
              <a:solidFill>
                <a:schemeClr val="tx1"/>
              </a:solidFill>
              <a:latin typeface="+mn-l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21" y="836712"/>
            <a:ext cx="7657913" cy="529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536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6165304"/>
            <a:ext cx="7992888" cy="369332"/>
          </a:xfrm>
          <a:prstGeom prst="rect">
            <a:avLst/>
          </a:prstGeom>
          <a:noFill/>
        </p:spPr>
        <p:txBody>
          <a:bodyPr wrap="square" rtlCol="0">
            <a:spAutoFit/>
          </a:bodyPr>
          <a:lstStyle/>
          <a:p>
            <a:r>
              <a:rPr lang="en-US" b="1" dirty="0" smtClean="0"/>
              <a:t>Login Page</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4284564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292177"/>
            <a:ext cx="8064896" cy="369332"/>
          </a:xfrm>
          <a:prstGeom prst="rect">
            <a:avLst/>
          </a:prstGeom>
          <a:noFill/>
        </p:spPr>
        <p:txBody>
          <a:bodyPr wrap="square" rtlCol="0">
            <a:spAutoFit/>
          </a:bodyPr>
          <a:lstStyle/>
          <a:p>
            <a:r>
              <a:rPr lang="en-US" b="1" dirty="0" smtClean="0"/>
              <a:t>Registration Form</a:t>
            </a:r>
            <a:endParaRPr lang="en-IN"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4704"/>
            <a:ext cx="7620000" cy="5377875"/>
          </a:xfrm>
        </p:spPr>
      </p:pic>
    </p:spTree>
    <p:extLst>
      <p:ext uri="{BB962C8B-B14F-4D97-AF65-F5344CB8AC3E}">
        <p14:creationId xmlns:p14="http://schemas.microsoft.com/office/powerpoint/2010/main" val="3535786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2267359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6196662"/>
            <a:ext cx="7992888" cy="369332"/>
          </a:xfrm>
          <a:prstGeom prst="rect">
            <a:avLst/>
          </a:prstGeom>
          <a:noFill/>
        </p:spPr>
        <p:txBody>
          <a:bodyPr wrap="square" rtlCol="0">
            <a:spAutoFit/>
          </a:bodyPr>
          <a:lstStyle/>
          <a:p>
            <a:r>
              <a:rPr lang="en-US" b="1" dirty="0" smtClean="0"/>
              <a:t>Registered Students list page </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1840180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6222986"/>
            <a:ext cx="8064896" cy="369332"/>
          </a:xfrm>
          <a:prstGeom prst="rect">
            <a:avLst/>
          </a:prstGeom>
          <a:noFill/>
        </p:spPr>
        <p:txBody>
          <a:bodyPr wrap="square" rtlCol="0">
            <a:spAutoFit/>
          </a:bodyPr>
          <a:lstStyle/>
          <a:p>
            <a:r>
              <a:rPr lang="en-US" b="1" dirty="0" smtClean="0"/>
              <a:t>Update Student Details page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92696"/>
            <a:ext cx="7620000" cy="5449883"/>
          </a:xfrm>
        </p:spPr>
      </p:pic>
    </p:spTree>
    <p:extLst>
      <p:ext uri="{BB962C8B-B14F-4D97-AF65-F5344CB8AC3E}">
        <p14:creationId xmlns:p14="http://schemas.microsoft.com/office/powerpoint/2010/main" val="352513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Objectives</a:t>
            </a:r>
            <a:endParaRPr lang="en-IN" dirty="0"/>
          </a:p>
        </p:txBody>
      </p:sp>
      <p:sp>
        <p:nvSpPr>
          <p:cNvPr id="7" name="Content Placeholder 6"/>
          <p:cNvSpPr>
            <a:spLocks noGrp="1"/>
          </p:cNvSpPr>
          <p:nvPr>
            <p:ph idx="1"/>
          </p:nvPr>
        </p:nvSpPr>
        <p:spPr/>
        <p:txBody>
          <a:bodyPr>
            <a:normAutofit fontScale="92500"/>
          </a:bodyPr>
          <a:lstStyle/>
          <a:p>
            <a:pPr algn="just"/>
            <a:r>
              <a:rPr lang="en-US" dirty="0" smtClean="0"/>
              <a:t>To Design online Student Registration System for Schools/Colleges which will ease the work of administrator to maintain the record of students and speed up the admission process of the students.</a:t>
            </a:r>
          </a:p>
          <a:p>
            <a:pPr algn="just"/>
            <a:r>
              <a:rPr lang="en-US" dirty="0" smtClean="0"/>
              <a:t>The project includes a sign-up form for the organization to assign the new administrator. </a:t>
            </a:r>
          </a:p>
          <a:p>
            <a:pPr algn="just"/>
            <a:r>
              <a:rPr lang="en-US" dirty="0" smtClean="0"/>
              <a:t>It consists of login form where </a:t>
            </a:r>
            <a:r>
              <a:rPr lang="en-US" dirty="0"/>
              <a:t>administrator can </a:t>
            </a:r>
            <a:r>
              <a:rPr lang="en-US" dirty="0" smtClean="0"/>
              <a:t>login.</a:t>
            </a:r>
          </a:p>
          <a:p>
            <a:pPr algn="just"/>
            <a:r>
              <a:rPr lang="en-US" dirty="0" smtClean="0"/>
              <a:t>It includes a form that allows admin to enter student details like:</a:t>
            </a:r>
          </a:p>
          <a:p>
            <a:pPr lvl="2" algn="just">
              <a:lnSpc>
                <a:spcPct val="150000"/>
              </a:lnSpc>
              <a:buFont typeface="Wingdings" pitchFamily="2" charset="2"/>
              <a:buChar char="Ø"/>
            </a:pPr>
            <a:r>
              <a:rPr lang="en-US" dirty="0"/>
              <a:t>Registration No.(which is automatically generated to remove duplicacy)</a:t>
            </a:r>
          </a:p>
          <a:p>
            <a:pPr lvl="2" algn="just">
              <a:lnSpc>
                <a:spcPct val="150000"/>
              </a:lnSpc>
              <a:buFont typeface="Wingdings" pitchFamily="2" charset="2"/>
              <a:buChar char="Ø"/>
            </a:pPr>
            <a:r>
              <a:rPr lang="en-US" dirty="0"/>
              <a:t>Select if Student is new/old</a:t>
            </a:r>
          </a:p>
          <a:p>
            <a:pPr lvl="2" algn="just">
              <a:lnSpc>
                <a:spcPct val="150000"/>
              </a:lnSpc>
              <a:buFont typeface="Wingdings" pitchFamily="2" charset="2"/>
              <a:buChar char="Ø"/>
            </a:pPr>
            <a:r>
              <a:rPr lang="en-US" dirty="0"/>
              <a:t>Class</a:t>
            </a:r>
          </a:p>
          <a:p>
            <a:pPr lvl="2" algn="just">
              <a:lnSpc>
                <a:spcPct val="150000"/>
              </a:lnSpc>
              <a:buFont typeface="Wingdings" pitchFamily="2" charset="2"/>
              <a:buChar char="Ø"/>
            </a:pPr>
            <a:r>
              <a:rPr lang="en-US" dirty="0"/>
              <a:t>Student  name</a:t>
            </a:r>
          </a:p>
          <a:p>
            <a:pPr marL="457200" lvl="1" indent="0">
              <a:buNone/>
            </a:pPr>
            <a:endParaRPr lang="en-US" dirty="0" smtClean="0"/>
          </a:p>
        </p:txBody>
      </p:sp>
    </p:spTree>
    <p:extLst>
      <p:ext uri="{BB962C8B-B14F-4D97-AF65-F5344CB8AC3E}">
        <p14:creationId xmlns:p14="http://schemas.microsoft.com/office/powerpoint/2010/main" val="3914913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237312"/>
            <a:ext cx="8064896" cy="369332"/>
          </a:xfrm>
          <a:prstGeom prst="rect">
            <a:avLst/>
          </a:prstGeom>
          <a:noFill/>
        </p:spPr>
        <p:txBody>
          <a:bodyPr wrap="square" rtlCol="0">
            <a:spAutoFit/>
          </a:bodyPr>
          <a:lstStyle/>
          <a:p>
            <a:r>
              <a:rPr lang="en-US" b="1" dirty="0" smtClean="0"/>
              <a:t>Documents upload page</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08720"/>
            <a:ext cx="7620000" cy="5233859"/>
          </a:xfrm>
        </p:spPr>
      </p:pic>
    </p:spTree>
    <p:extLst>
      <p:ext uri="{BB962C8B-B14F-4D97-AF65-F5344CB8AC3E}">
        <p14:creationId xmlns:p14="http://schemas.microsoft.com/office/powerpoint/2010/main" val="4045306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3609241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36217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381328"/>
            <a:ext cx="7992888" cy="369332"/>
          </a:xfrm>
          <a:prstGeom prst="rect">
            <a:avLst/>
          </a:prstGeom>
          <a:noFill/>
        </p:spPr>
        <p:txBody>
          <a:bodyPr wrap="square" rtlCol="0">
            <a:spAutoFit/>
          </a:bodyPr>
          <a:lstStyle/>
          <a:p>
            <a:r>
              <a:rPr lang="en-US" b="1" dirty="0" smtClean="0"/>
              <a:t>Admitted Students page</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274049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IN" dirty="0"/>
          </a:p>
        </p:txBody>
      </p:sp>
      <p:sp>
        <p:nvSpPr>
          <p:cNvPr id="3" name="Content Placeholder 2"/>
          <p:cNvSpPr>
            <a:spLocks noGrp="1"/>
          </p:cNvSpPr>
          <p:nvPr>
            <p:ph idx="1"/>
          </p:nvPr>
        </p:nvSpPr>
        <p:spPr/>
        <p:txBody>
          <a:bodyPr>
            <a:normAutofit lnSpcReduction="10000"/>
          </a:bodyPr>
          <a:lstStyle/>
          <a:p>
            <a:pPr fontAlgn="base"/>
            <a:r>
              <a:rPr lang="en-IN" dirty="0"/>
              <a:t>Successfully used HTML5, CSS, JavaScript, AJAX, PHP, and MySQL to store the information of the student in the database. Learnt the use of different tools and technologies to resolve the real world problems</a:t>
            </a:r>
            <a:r>
              <a:rPr lang="en-IN" dirty="0" smtClean="0"/>
              <a:t>.</a:t>
            </a:r>
          </a:p>
          <a:p>
            <a:pPr fontAlgn="base"/>
            <a:endParaRPr lang="en-IN" dirty="0"/>
          </a:p>
          <a:p>
            <a:pPr lvl="0" fontAlgn="base"/>
            <a:r>
              <a:rPr lang="en-IN" dirty="0"/>
              <a:t>Used HTML5 to design the content the content of the web pages</a:t>
            </a:r>
          </a:p>
          <a:p>
            <a:pPr lvl="0" fontAlgn="base"/>
            <a:r>
              <a:rPr lang="en-IN" dirty="0"/>
              <a:t>Used CSS to style the pages and make the pages responsive.</a:t>
            </a:r>
          </a:p>
          <a:p>
            <a:pPr lvl="0" fontAlgn="base"/>
            <a:r>
              <a:rPr lang="en-IN" dirty="0"/>
              <a:t>Used JavaScript to set the behaviour of the application. </a:t>
            </a:r>
          </a:p>
          <a:p>
            <a:pPr lvl="0" fontAlgn="base"/>
            <a:r>
              <a:rPr lang="en-IN" dirty="0"/>
              <a:t>Used AJAX to exchange the data </a:t>
            </a:r>
            <a:r>
              <a:rPr lang="en-IN" dirty="0" smtClean="0"/>
              <a:t>between the front-end and the back-end</a:t>
            </a:r>
            <a:endParaRPr lang="en-IN" dirty="0"/>
          </a:p>
          <a:p>
            <a:pPr lvl="0" fontAlgn="base"/>
            <a:r>
              <a:rPr lang="en-IN" dirty="0"/>
              <a:t>Used PHP </a:t>
            </a:r>
            <a:r>
              <a:rPr lang="en-IN" dirty="0" smtClean="0"/>
              <a:t>and MySQL to </a:t>
            </a:r>
            <a:r>
              <a:rPr lang="en-IN" dirty="0"/>
              <a:t>insert </a:t>
            </a:r>
            <a:r>
              <a:rPr lang="en-IN" dirty="0" smtClean="0"/>
              <a:t>and update data </a:t>
            </a:r>
            <a:r>
              <a:rPr lang="en-IN" dirty="0"/>
              <a:t>into the database and perform </a:t>
            </a:r>
            <a:r>
              <a:rPr lang="en-IN" dirty="0" smtClean="0"/>
              <a:t>various operations </a:t>
            </a:r>
            <a:r>
              <a:rPr lang="en-IN" dirty="0"/>
              <a:t>on the </a:t>
            </a:r>
            <a:r>
              <a:rPr lang="en-IN" dirty="0" smtClean="0"/>
              <a:t>data.</a:t>
            </a:r>
            <a:endParaRPr lang="en-IN" dirty="0"/>
          </a:p>
        </p:txBody>
      </p:sp>
    </p:spTree>
    <p:extLst>
      <p:ext uri="{BB962C8B-B14F-4D97-AF65-F5344CB8AC3E}">
        <p14:creationId xmlns:p14="http://schemas.microsoft.com/office/powerpoint/2010/main" val="2470195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Key </a:t>
            </a:r>
            <a:r>
              <a:rPr lang="en-US" dirty="0" smtClean="0"/>
              <a:t>Learning‘s</a:t>
            </a:r>
            <a:endParaRPr lang="en-IN" dirty="0"/>
          </a:p>
        </p:txBody>
      </p:sp>
      <p:sp>
        <p:nvSpPr>
          <p:cNvPr id="3" name="Content Placeholder 2"/>
          <p:cNvSpPr>
            <a:spLocks noGrp="1"/>
          </p:cNvSpPr>
          <p:nvPr>
            <p:ph idx="1"/>
          </p:nvPr>
        </p:nvSpPr>
        <p:spPr/>
        <p:txBody>
          <a:bodyPr/>
          <a:lstStyle/>
          <a:p>
            <a:pPr algn="just"/>
            <a:r>
              <a:rPr lang="en-US" sz="2400" dirty="0" smtClean="0"/>
              <a:t>Got an idea of </a:t>
            </a:r>
            <a:r>
              <a:rPr lang="en-US" sz="2400" dirty="0" smtClean="0"/>
              <a:t>how technologies can be used to resolve real world problems.</a:t>
            </a:r>
            <a:endParaRPr lang="en-US" sz="2400" dirty="0" smtClean="0"/>
          </a:p>
          <a:p>
            <a:pPr marL="114300" indent="0" algn="just">
              <a:buNone/>
            </a:pPr>
            <a:endParaRPr lang="en-US" sz="2400" dirty="0" smtClean="0"/>
          </a:p>
          <a:p>
            <a:pPr algn="just"/>
            <a:r>
              <a:rPr lang="en-US" sz="2400" dirty="0" smtClean="0"/>
              <a:t>Able to use html5 to design structure of a given web application</a:t>
            </a:r>
          </a:p>
          <a:p>
            <a:pPr algn="just"/>
            <a:endParaRPr lang="en-US" sz="2400" dirty="0" smtClean="0"/>
          </a:p>
          <a:p>
            <a:pPr algn="just"/>
            <a:r>
              <a:rPr lang="en-US" sz="2400" dirty="0" smtClean="0"/>
              <a:t>Using CSS to style the web application</a:t>
            </a:r>
          </a:p>
          <a:p>
            <a:pPr algn="just"/>
            <a:endParaRPr lang="en-US" sz="2400" dirty="0"/>
          </a:p>
          <a:p>
            <a:pPr algn="just"/>
            <a:r>
              <a:rPr lang="en-US" sz="2400" dirty="0" smtClean="0"/>
              <a:t>Understanding how CSS helps in creating responsive web design</a:t>
            </a:r>
            <a:r>
              <a:rPr lang="en-US" dirty="0" smtClean="0"/>
              <a:t>.</a:t>
            </a:r>
          </a:p>
          <a:p>
            <a:endParaRPr lang="en-IN" dirty="0"/>
          </a:p>
        </p:txBody>
      </p:sp>
    </p:spTree>
    <p:extLst>
      <p:ext uri="{BB962C8B-B14F-4D97-AF65-F5344CB8AC3E}">
        <p14:creationId xmlns:p14="http://schemas.microsoft.com/office/powerpoint/2010/main" val="4064941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Learning's till date</a:t>
            </a:r>
            <a:endParaRPr lang="en-IN" dirty="0"/>
          </a:p>
        </p:txBody>
      </p:sp>
      <p:sp>
        <p:nvSpPr>
          <p:cNvPr id="3" name="Content Placeholder 2"/>
          <p:cNvSpPr>
            <a:spLocks noGrp="1"/>
          </p:cNvSpPr>
          <p:nvPr>
            <p:ph idx="1"/>
          </p:nvPr>
        </p:nvSpPr>
        <p:spPr/>
        <p:txBody>
          <a:bodyPr/>
          <a:lstStyle/>
          <a:p>
            <a:pPr algn="just">
              <a:lnSpc>
                <a:spcPct val="200000"/>
              </a:lnSpc>
            </a:pPr>
            <a:r>
              <a:rPr lang="en-US" sz="2400" dirty="0" smtClean="0"/>
              <a:t>Training on JavaScript.</a:t>
            </a:r>
          </a:p>
          <a:p>
            <a:pPr algn="just">
              <a:lnSpc>
                <a:spcPct val="200000"/>
              </a:lnSpc>
            </a:pPr>
            <a:r>
              <a:rPr lang="en-US" sz="2400" dirty="0" smtClean="0"/>
              <a:t>learned how to describe functionality of the web pages through JavaScript.</a:t>
            </a:r>
          </a:p>
          <a:p>
            <a:pPr algn="just">
              <a:lnSpc>
                <a:spcPct val="200000"/>
              </a:lnSpc>
            </a:pPr>
            <a:r>
              <a:rPr lang="en-US" sz="2400" dirty="0" smtClean="0"/>
              <a:t>Learned how to apply form validation using </a:t>
            </a:r>
            <a:r>
              <a:rPr lang="en-US" sz="2400" dirty="0"/>
              <a:t>J</a:t>
            </a:r>
            <a:r>
              <a:rPr lang="en-US" sz="2400" dirty="0" smtClean="0"/>
              <a:t>avaScript.</a:t>
            </a:r>
          </a:p>
          <a:p>
            <a:pPr algn="just">
              <a:lnSpc>
                <a:spcPct val="200000"/>
              </a:lnSpc>
            </a:pPr>
            <a:r>
              <a:rPr lang="en-US" sz="2400" dirty="0" smtClean="0"/>
              <a:t>Learned to use local storage and session storage of the browser to store data and use that data.</a:t>
            </a:r>
            <a:r>
              <a:rPr lang="en-US" dirty="0" smtClean="0"/>
              <a:t> </a:t>
            </a:r>
            <a:endParaRPr lang="en-IN" dirty="0"/>
          </a:p>
        </p:txBody>
      </p:sp>
    </p:spTree>
    <p:extLst>
      <p:ext uri="{BB962C8B-B14F-4D97-AF65-F5344CB8AC3E}">
        <p14:creationId xmlns:p14="http://schemas.microsoft.com/office/powerpoint/2010/main" val="2472376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Learning's till date</a:t>
            </a:r>
            <a:endParaRPr lang="en-IN" dirty="0"/>
          </a:p>
        </p:txBody>
      </p:sp>
      <p:sp>
        <p:nvSpPr>
          <p:cNvPr id="3" name="Content Placeholder 2"/>
          <p:cNvSpPr>
            <a:spLocks noGrp="1"/>
          </p:cNvSpPr>
          <p:nvPr>
            <p:ph idx="1"/>
          </p:nvPr>
        </p:nvSpPr>
        <p:spPr/>
        <p:txBody>
          <a:bodyPr/>
          <a:lstStyle/>
          <a:p>
            <a:pPr algn="just">
              <a:lnSpc>
                <a:spcPct val="150000"/>
              </a:lnSpc>
            </a:pPr>
            <a:r>
              <a:rPr lang="en-US" sz="2400" dirty="0" smtClean="0"/>
              <a:t>Learned the server side language PHP.</a:t>
            </a:r>
          </a:p>
          <a:p>
            <a:pPr algn="just">
              <a:lnSpc>
                <a:spcPct val="150000"/>
              </a:lnSpc>
            </a:pPr>
            <a:endParaRPr lang="en-US" sz="2400" dirty="0" smtClean="0"/>
          </a:p>
          <a:p>
            <a:pPr algn="just">
              <a:lnSpc>
                <a:spcPct val="150000"/>
              </a:lnSpc>
            </a:pPr>
            <a:r>
              <a:rPr lang="en-US" sz="2400" dirty="0" smtClean="0"/>
              <a:t>Learned to make data persistent in MySQL database </a:t>
            </a:r>
            <a:r>
              <a:rPr lang="en-US" sz="2400" dirty="0" smtClean="0"/>
              <a:t>using PHP</a:t>
            </a:r>
            <a:r>
              <a:rPr lang="en-US" sz="2400" dirty="0" smtClean="0"/>
              <a:t>.</a:t>
            </a:r>
          </a:p>
          <a:p>
            <a:pPr algn="just">
              <a:lnSpc>
                <a:spcPct val="150000"/>
              </a:lnSpc>
            </a:pPr>
            <a:endParaRPr lang="en-US" sz="2400" dirty="0" smtClean="0"/>
          </a:p>
          <a:p>
            <a:pPr algn="just">
              <a:lnSpc>
                <a:spcPct val="150000"/>
              </a:lnSpc>
            </a:pPr>
            <a:r>
              <a:rPr lang="en-US" sz="2400" dirty="0" smtClean="0"/>
              <a:t>Learned the use of AJAX to make data exchange between the back-end and the front end.</a:t>
            </a:r>
          </a:p>
          <a:p>
            <a:endParaRPr lang="en-US" dirty="0" smtClean="0"/>
          </a:p>
          <a:p>
            <a:endParaRPr lang="en-IN" dirty="0"/>
          </a:p>
        </p:txBody>
      </p:sp>
    </p:spTree>
    <p:extLst>
      <p:ext uri="{BB962C8B-B14F-4D97-AF65-F5344CB8AC3E}">
        <p14:creationId xmlns:p14="http://schemas.microsoft.com/office/powerpoint/2010/main" val="1509990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229600" cy="5256584"/>
          </a:xfrm>
        </p:spPr>
        <p:txBody>
          <a:bodyPr/>
          <a:lstStyle/>
          <a:p>
            <a:pPr marL="0" indent="0" algn="ctr">
              <a:buNone/>
            </a:pPr>
            <a:endParaRPr lang="en-US" dirty="0" smtClean="0"/>
          </a:p>
          <a:p>
            <a:pPr marL="0" indent="0" algn="ctr">
              <a:buNone/>
            </a:pPr>
            <a:endParaRPr lang="en-US" dirty="0" smtClean="0"/>
          </a:p>
          <a:p>
            <a:pPr marL="0" indent="0" algn="ctr">
              <a:buNone/>
            </a:pPr>
            <a:endParaRPr lang="en-US" sz="4800" dirty="0"/>
          </a:p>
          <a:p>
            <a:pPr marL="0" indent="0" algn="ctr">
              <a:buNone/>
            </a:pPr>
            <a:r>
              <a:rPr lang="en-US" sz="4800" dirty="0" smtClean="0"/>
              <a:t>Thank You</a:t>
            </a:r>
            <a:endParaRPr lang="en-IN" sz="4800" dirty="0"/>
          </a:p>
        </p:txBody>
      </p:sp>
    </p:spTree>
    <p:extLst>
      <p:ext uri="{BB962C8B-B14F-4D97-AF65-F5344CB8AC3E}">
        <p14:creationId xmlns:p14="http://schemas.microsoft.com/office/powerpoint/2010/main" val="2741557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Objectives</a:t>
            </a:r>
            <a:endParaRPr lang="en-IN" dirty="0"/>
          </a:p>
        </p:txBody>
      </p:sp>
      <p:sp>
        <p:nvSpPr>
          <p:cNvPr id="7" name="Content Placeholder 6"/>
          <p:cNvSpPr>
            <a:spLocks noGrp="1"/>
          </p:cNvSpPr>
          <p:nvPr>
            <p:ph idx="1"/>
          </p:nvPr>
        </p:nvSpPr>
        <p:spPr/>
        <p:txBody>
          <a:bodyPr>
            <a:normAutofit/>
          </a:bodyPr>
          <a:lstStyle/>
          <a:p>
            <a:pPr lvl="2" algn="just">
              <a:lnSpc>
                <a:spcPct val="150000"/>
              </a:lnSpc>
              <a:buFont typeface="Wingdings" pitchFamily="2" charset="2"/>
              <a:buChar char="Ø"/>
            </a:pPr>
            <a:r>
              <a:rPr lang="en-US" dirty="0" smtClean="0"/>
              <a:t>Gender</a:t>
            </a:r>
            <a:endParaRPr lang="en-US" dirty="0"/>
          </a:p>
          <a:p>
            <a:pPr lvl="2" algn="just">
              <a:lnSpc>
                <a:spcPct val="150000"/>
              </a:lnSpc>
              <a:buFont typeface="Wingdings" pitchFamily="2" charset="2"/>
              <a:buChar char="Ø"/>
            </a:pPr>
            <a:r>
              <a:rPr lang="en-US" dirty="0"/>
              <a:t>Date of admission</a:t>
            </a:r>
          </a:p>
          <a:p>
            <a:pPr lvl="2" algn="just">
              <a:lnSpc>
                <a:spcPct val="150000"/>
              </a:lnSpc>
              <a:buFont typeface="Wingdings" pitchFamily="2" charset="2"/>
              <a:buChar char="Ø"/>
            </a:pPr>
            <a:r>
              <a:rPr lang="en-US" dirty="0"/>
              <a:t>Bus service</a:t>
            </a:r>
          </a:p>
          <a:p>
            <a:pPr lvl="2" algn="just">
              <a:lnSpc>
                <a:spcPct val="150000"/>
              </a:lnSpc>
              <a:buFont typeface="Wingdings" pitchFamily="2" charset="2"/>
              <a:buChar char="Ø"/>
            </a:pPr>
            <a:r>
              <a:rPr lang="en-US" dirty="0"/>
              <a:t>Registration fees</a:t>
            </a:r>
          </a:p>
          <a:p>
            <a:pPr lvl="2" algn="just">
              <a:lnSpc>
                <a:spcPct val="150000"/>
              </a:lnSpc>
              <a:buFont typeface="Wingdings" pitchFamily="2" charset="2"/>
              <a:buChar char="Ø"/>
            </a:pPr>
            <a:r>
              <a:rPr lang="en-US" dirty="0"/>
              <a:t>Student’s address</a:t>
            </a:r>
          </a:p>
          <a:p>
            <a:pPr lvl="2" algn="just">
              <a:lnSpc>
                <a:spcPct val="150000"/>
              </a:lnSpc>
              <a:buFont typeface="Wingdings" pitchFamily="2" charset="2"/>
              <a:buChar char="Ø"/>
            </a:pPr>
            <a:r>
              <a:rPr lang="en-US" dirty="0"/>
              <a:t>Student photo</a:t>
            </a:r>
          </a:p>
          <a:p>
            <a:pPr lvl="2" algn="just">
              <a:lnSpc>
                <a:spcPct val="150000"/>
              </a:lnSpc>
              <a:buFont typeface="Wingdings" pitchFamily="2" charset="2"/>
              <a:buChar char="Ø"/>
            </a:pPr>
            <a:r>
              <a:rPr lang="en-US" dirty="0"/>
              <a:t>Student’s  parent details</a:t>
            </a:r>
          </a:p>
          <a:p>
            <a:pPr lvl="2" algn="just">
              <a:lnSpc>
                <a:spcPct val="150000"/>
              </a:lnSpc>
              <a:buFont typeface="Wingdings" pitchFamily="2" charset="2"/>
              <a:buChar char="Ø"/>
            </a:pPr>
            <a:r>
              <a:rPr lang="en-US" dirty="0"/>
              <a:t>And other important details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94742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IN" dirty="0"/>
          </a:p>
        </p:txBody>
      </p:sp>
      <p:sp>
        <p:nvSpPr>
          <p:cNvPr id="3" name="Content Placeholder 2"/>
          <p:cNvSpPr>
            <a:spLocks noGrp="1"/>
          </p:cNvSpPr>
          <p:nvPr>
            <p:ph idx="1"/>
          </p:nvPr>
        </p:nvSpPr>
        <p:spPr/>
        <p:txBody>
          <a:bodyPr>
            <a:normAutofit/>
          </a:bodyPr>
          <a:lstStyle/>
          <a:p>
            <a:pPr lvl="1" algn="just">
              <a:buFont typeface="Arial" pitchFamily="34" charset="0"/>
              <a:buChar char="•"/>
            </a:pPr>
            <a:r>
              <a:rPr lang="en-US" dirty="0" smtClean="0"/>
              <a:t>On click of the submit button, the page should be validated and after successful validation the data must be saved in the database.</a:t>
            </a:r>
          </a:p>
          <a:p>
            <a:pPr lvl="1" algn="just">
              <a:buFont typeface="Arial" pitchFamily="34" charset="0"/>
              <a:buChar char="•"/>
            </a:pPr>
            <a:r>
              <a:rPr lang="en-US" dirty="0" smtClean="0"/>
              <a:t>The admin should be directed to the page where he can view the list of all the students registered</a:t>
            </a:r>
          </a:p>
          <a:p>
            <a:pPr lvl="1" algn="just">
              <a:buFont typeface="Arial" pitchFamily="34" charset="0"/>
              <a:buChar char="•"/>
            </a:pPr>
            <a:r>
              <a:rPr lang="en-US" dirty="0" smtClean="0"/>
              <a:t>Each student should have options to:</a:t>
            </a:r>
          </a:p>
          <a:p>
            <a:pPr marL="457200" lvl="1" indent="0" algn="just">
              <a:buNone/>
            </a:pPr>
            <a:endParaRPr lang="en-US" dirty="0" smtClean="0"/>
          </a:p>
          <a:p>
            <a:pPr lvl="2" algn="just">
              <a:buFont typeface="Wingdings" pitchFamily="2" charset="2"/>
              <a:buChar char="Ø"/>
            </a:pPr>
            <a:r>
              <a:rPr lang="en-US" dirty="0" smtClean="0"/>
              <a:t>Modify the details of the student</a:t>
            </a:r>
          </a:p>
          <a:p>
            <a:pPr lvl="2" algn="just">
              <a:buFont typeface="Wingdings" pitchFamily="2" charset="2"/>
              <a:buChar char="Ø"/>
            </a:pPr>
            <a:r>
              <a:rPr lang="en-US" dirty="0" smtClean="0"/>
              <a:t>Delete the record of the student</a:t>
            </a:r>
          </a:p>
          <a:p>
            <a:pPr lvl="2" algn="just">
              <a:buFont typeface="Wingdings" pitchFamily="2" charset="2"/>
              <a:buChar char="Ø"/>
            </a:pPr>
            <a:r>
              <a:rPr lang="en-US" dirty="0" smtClean="0"/>
              <a:t>Print receipt</a:t>
            </a:r>
          </a:p>
          <a:p>
            <a:pPr lvl="2" algn="just">
              <a:buFont typeface="Wingdings" pitchFamily="2" charset="2"/>
              <a:buChar char="Ø"/>
            </a:pPr>
            <a:r>
              <a:rPr lang="en-US" dirty="0" smtClean="0"/>
              <a:t>Make Admission</a:t>
            </a:r>
          </a:p>
          <a:p>
            <a:pPr marL="457200" lvl="1" indent="0">
              <a:buNone/>
            </a:pPr>
            <a:r>
              <a:rPr lang="en-US" dirty="0" smtClean="0"/>
              <a:t> </a:t>
            </a:r>
          </a:p>
          <a:p>
            <a:pPr marL="457200" lvl="1" indent="0">
              <a:buNone/>
            </a:pPr>
            <a:r>
              <a:rPr lang="en-US" sz="1800" dirty="0"/>
              <a:t>	</a:t>
            </a:r>
            <a:endParaRPr lang="en-US" sz="1800" dirty="0" smtClean="0"/>
          </a:p>
          <a:p>
            <a:pPr marL="457200" lvl="1" indent="0">
              <a:buNone/>
            </a:pPr>
            <a:r>
              <a:rPr lang="en-US" sz="1800" dirty="0"/>
              <a:t>	</a:t>
            </a:r>
            <a:endParaRPr lang="en-IN" dirty="0"/>
          </a:p>
        </p:txBody>
      </p:sp>
    </p:spTree>
    <p:extLst>
      <p:ext uri="{BB962C8B-B14F-4D97-AF65-F5344CB8AC3E}">
        <p14:creationId xmlns:p14="http://schemas.microsoft.com/office/powerpoint/2010/main" val="84213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t>On click of modify option a page should </a:t>
            </a:r>
            <a:r>
              <a:rPr lang="en-US" dirty="0" smtClean="0"/>
              <a:t>open </a:t>
            </a:r>
            <a:r>
              <a:rPr lang="en-US" dirty="0" smtClean="0"/>
              <a:t>where admin can make changes to the details of the student. </a:t>
            </a:r>
          </a:p>
          <a:p>
            <a:pPr algn="just"/>
            <a:endParaRPr lang="en-US" dirty="0" smtClean="0"/>
          </a:p>
          <a:p>
            <a:pPr algn="just"/>
            <a:r>
              <a:rPr lang="en-US" dirty="0" smtClean="0"/>
              <a:t>On click of delete option, the student record must be deleted from the list.</a:t>
            </a:r>
          </a:p>
          <a:p>
            <a:pPr algn="just"/>
            <a:endParaRPr lang="en-US" dirty="0" smtClean="0"/>
          </a:p>
          <a:p>
            <a:pPr algn="just"/>
            <a:r>
              <a:rPr lang="en-US" dirty="0" smtClean="0"/>
              <a:t>On click of Make Admission </a:t>
            </a:r>
            <a:r>
              <a:rPr lang="en-US" dirty="0" smtClean="0"/>
              <a:t>option</a:t>
            </a:r>
            <a:r>
              <a:rPr lang="en-US" dirty="0" smtClean="0"/>
              <a:t> </a:t>
            </a:r>
            <a:r>
              <a:rPr lang="en-US" dirty="0" smtClean="0"/>
              <a:t>a page must open showing the details of the student and options to upload various identification documents.</a:t>
            </a:r>
          </a:p>
          <a:p>
            <a:pPr algn="just"/>
            <a:endParaRPr lang="en-US" dirty="0" smtClean="0"/>
          </a:p>
          <a:p>
            <a:pPr algn="just"/>
            <a:r>
              <a:rPr lang="en-US" dirty="0" smtClean="0"/>
              <a:t>Once the documents are uploaded the user should be able to save the documents to the server and directed to the page where the list of all the students admitted is displayed. Here also each student has the options to modify, delete and print receipt.</a:t>
            </a:r>
          </a:p>
        </p:txBody>
      </p:sp>
    </p:spTree>
    <p:extLst>
      <p:ext uri="{BB962C8B-B14F-4D97-AF65-F5344CB8AC3E}">
        <p14:creationId xmlns:p14="http://schemas.microsoft.com/office/powerpoint/2010/main" val="4247231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sz="2000" dirty="0" smtClean="0"/>
              <a:t>The </a:t>
            </a:r>
            <a:r>
              <a:rPr lang="en-IN" sz="2000" dirty="0"/>
              <a:t>current system </a:t>
            </a:r>
            <a:r>
              <a:rPr lang="en-IN" sz="2000" dirty="0" smtClean="0"/>
              <a:t>in the schools/colleges of rural areas of India is </a:t>
            </a:r>
            <a:r>
              <a:rPr lang="en-IN" sz="2000" dirty="0"/>
              <a:t>a manually operated system where new student is registered manually </a:t>
            </a:r>
            <a:r>
              <a:rPr lang="en-IN" sz="2000" dirty="0" smtClean="0"/>
              <a:t>in a </a:t>
            </a:r>
            <a:r>
              <a:rPr lang="en-IN" sz="2000" dirty="0" smtClean="0"/>
              <a:t>register </a:t>
            </a:r>
            <a:r>
              <a:rPr lang="en-IN" sz="2000" dirty="0" smtClean="0"/>
              <a:t>and details are recorded in it. As a result all the data </a:t>
            </a:r>
            <a:r>
              <a:rPr lang="en-IN" sz="2000" dirty="0"/>
              <a:t>is maintained in the files. </a:t>
            </a:r>
            <a:endParaRPr lang="en-IN" sz="2000" dirty="0" smtClean="0"/>
          </a:p>
          <a:p>
            <a:pPr algn="just"/>
            <a:endParaRPr lang="en-IN" sz="2000" dirty="0" smtClean="0"/>
          </a:p>
          <a:p>
            <a:pPr algn="just"/>
            <a:r>
              <a:rPr lang="en-IN" sz="2000" dirty="0" smtClean="0"/>
              <a:t>After </a:t>
            </a:r>
            <a:r>
              <a:rPr lang="en-IN" sz="2000" dirty="0"/>
              <a:t>the student is registered, the person in charge of admission has to count the no. of students manually. All this work is tedious and also wastage of time. </a:t>
            </a:r>
            <a:endParaRPr lang="en-IN" sz="2000" dirty="0" smtClean="0"/>
          </a:p>
          <a:p>
            <a:pPr algn="just"/>
            <a:endParaRPr lang="en-US" sz="2000" dirty="0"/>
          </a:p>
          <a:p>
            <a:pPr algn="just"/>
            <a:r>
              <a:rPr lang="en-US" sz="2000" dirty="0" smtClean="0"/>
              <a:t>Also to search any student in this type of system is very hectic and time consuming work.</a:t>
            </a:r>
            <a:endParaRPr lang="en-IN" sz="2000" dirty="0" smtClean="0"/>
          </a:p>
          <a:p>
            <a:pPr algn="just"/>
            <a:endParaRPr lang="en-IN" sz="2000" dirty="0" smtClean="0"/>
          </a:p>
          <a:p>
            <a:pPr algn="just"/>
            <a:r>
              <a:rPr lang="en-IN" sz="2000" dirty="0" smtClean="0"/>
              <a:t>In the proposed </a:t>
            </a:r>
            <a:r>
              <a:rPr lang="en-IN" sz="2000" dirty="0"/>
              <a:t>system the </a:t>
            </a:r>
            <a:r>
              <a:rPr lang="en-IN" sz="2000" dirty="0" smtClean="0"/>
              <a:t>administrator </a:t>
            </a:r>
            <a:r>
              <a:rPr lang="en-IN" sz="2000" dirty="0"/>
              <a:t>will be able to login to the </a:t>
            </a:r>
            <a:r>
              <a:rPr lang="en-IN" sz="2000" dirty="0" smtClean="0"/>
              <a:t>application </a:t>
            </a:r>
            <a:r>
              <a:rPr lang="en-IN" sz="2000" dirty="0"/>
              <a:t>and </a:t>
            </a:r>
            <a:r>
              <a:rPr lang="en-IN" sz="2000" dirty="0" smtClean="0"/>
              <a:t>can </a:t>
            </a:r>
            <a:r>
              <a:rPr lang="en-IN" sz="2000" dirty="0"/>
              <a:t>register new students and can also track information of the </a:t>
            </a:r>
            <a:r>
              <a:rPr lang="en-IN" sz="2000" dirty="0" smtClean="0"/>
              <a:t>student</a:t>
            </a:r>
            <a:r>
              <a:rPr lang="en-IN" sz="2000" dirty="0"/>
              <a:t> </a:t>
            </a:r>
            <a:r>
              <a:rPr lang="en-IN" sz="2000" dirty="0" smtClean="0"/>
              <a:t>which will </a:t>
            </a:r>
            <a:r>
              <a:rPr lang="en-IN" sz="2000" dirty="0" smtClean="0"/>
              <a:t>speed </a:t>
            </a:r>
            <a:r>
              <a:rPr lang="en-IN" sz="2000" dirty="0" smtClean="0"/>
              <a:t>up the admission process of the student.</a:t>
            </a:r>
            <a:endParaRPr lang="en-IN" sz="2000" dirty="0"/>
          </a:p>
        </p:txBody>
      </p:sp>
    </p:spTree>
    <p:extLst>
      <p:ext uri="{BB962C8B-B14F-4D97-AF65-F5344CB8AC3E}">
        <p14:creationId xmlns:p14="http://schemas.microsoft.com/office/powerpoint/2010/main" val="215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followed</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Used Waterfall Method:</a:t>
            </a:r>
            <a:endParaRPr lang="en-IN"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IN" dirty="0"/>
              <a:t>The waterfall Model illustrates the software development process in a linear sequential flow. This means that any phase in the development process begins only if the previous phase is complete. In this waterfall model, the phases do not overlap.</a:t>
            </a:r>
          </a:p>
          <a:p>
            <a:endParaRPr lang="en-IN" dirty="0"/>
          </a:p>
        </p:txBody>
      </p:sp>
      <p:pic>
        <p:nvPicPr>
          <p:cNvPr id="4" name="Picture 3" descr="SDLC Waterfall Model"/>
          <p:cNvPicPr/>
          <p:nvPr/>
        </p:nvPicPr>
        <p:blipFill>
          <a:blip r:embed="rId2">
            <a:extLst>
              <a:ext uri="{28A0092B-C50C-407E-A947-70E740481C1C}">
                <a14:useLocalDpi xmlns:a14="http://schemas.microsoft.com/office/drawing/2010/main" val="0"/>
              </a:ext>
            </a:extLst>
          </a:blip>
          <a:srcRect/>
          <a:stretch>
            <a:fillRect/>
          </a:stretch>
        </p:blipFill>
        <p:spPr bwMode="auto">
          <a:xfrm>
            <a:off x="964704" y="2276872"/>
            <a:ext cx="3247256" cy="2768397"/>
          </a:xfrm>
          <a:prstGeom prst="rect">
            <a:avLst/>
          </a:prstGeom>
          <a:noFill/>
          <a:ln>
            <a:noFill/>
          </a:ln>
        </p:spPr>
      </p:pic>
    </p:spTree>
    <p:extLst>
      <p:ext uri="{BB962C8B-B14F-4D97-AF65-F5344CB8AC3E}">
        <p14:creationId xmlns:p14="http://schemas.microsoft.com/office/powerpoint/2010/main" val="2411787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Waterfall method</a:t>
            </a:r>
            <a:endParaRPr lang="en-IN" dirty="0"/>
          </a:p>
        </p:txBody>
      </p:sp>
      <p:sp>
        <p:nvSpPr>
          <p:cNvPr id="3" name="Content Placeholder 2"/>
          <p:cNvSpPr>
            <a:spLocks noGrp="1"/>
          </p:cNvSpPr>
          <p:nvPr>
            <p:ph idx="1"/>
          </p:nvPr>
        </p:nvSpPr>
        <p:spPr>
          <a:xfrm>
            <a:off x="457200" y="1340768"/>
            <a:ext cx="7620000" cy="5060032"/>
          </a:xfrm>
        </p:spPr>
        <p:txBody>
          <a:bodyPr>
            <a:normAutofit fontScale="25000" lnSpcReduction="20000"/>
          </a:bodyPr>
          <a:lstStyle/>
          <a:p>
            <a:r>
              <a:rPr lang="en-IN" sz="5200" dirty="0"/>
              <a:t>The sequential phases in Waterfall model are </a:t>
            </a:r>
            <a:r>
              <a:rPr lang="en-IN" sz="5200" dirty="0" smtClean="0"/>
              <a:t>−</a:t>
            </a:r>
          </a:p>
          <a:p>
            <a:pPr marL="114300" indent="0">
              <a:buNone/>
            </a:pPr>
            <a:endParaRPr lang="en-IN" sz="5200" dirty="0"/>
          </a:p>
          <a:p>
            <a:pPr lvl="0"/>
            <a:r>
              <a:rPr lang="en-IN" sz="5200" b="1" dirty="0"/>
              <a:t>Requirement Gathering and analysis</a:t>
            </a:r>
            <a:r>
              <a:rPr lang="en-IN" sz="5200" dirty="0"/>
              <a:t> − All possible requirements of the system to be developed are captured in this phase and documented in a requirement specification document</a:t>
            </a:r>
            <a:r>
              <a:rPr lang="en-IN" sz="5200" dirty="0" smtClean="0"/>
              <a:t>.</a:t>
            </a:r>
          </a:p>
          <a:p>
            <a:pPr lvl="0"/>
            <a:endParaRPr lang="en-IN" sz="5200" dirty="0"/>
          </a:p>
          <a:p>
            <a:pPr lvl="0"/>
            <a:r>
              <a:rPr lang="en-IN" sz="5200" b="1" dirty="0"/>
              <a:t>System Design</a:t>
            </a:r>
            <a:r>
              <a:rPr lang="en-IN" sz="5200" dirty="0"/>
              <a:t> − the requirement specifications from first phase are studied in this phase and the system design is prepared. </a:t>
            </a:r>
            <a:r>
              <a:rPr lang="en-IN" sz="5200" dirty="0" smtClean="0"/>
              <a:t>The system </a:t>
            </a:r>
            <a:r>
              <a:rPr lang="en-IN" sz="5200" dirty="0"/>
              <a:t>design helps in specifying hardware and system requirements and helps in defining the overall system architecture</a:t>
            </a:r>
            <a:r>
              <a:rPr lang="en-IN" sz="5200" dirty="0" smtClean="0"/>
              <a:t>.</a:t>
            </a:r>
          </a:p>
          <a:p>
            <a:pPr lvl="0"/>
            <a:endParaRPr lang="en-IN" sz="5200" dirty="0"/>
          </a:p>
          <a:p>
            <a:pPr lvl="0"/>
            <a:r>
              <a:rPr lang="en-IN" sz="5200" b="1" dirty="0"/>
              <a:t>Implementation</a:t>
            </a:r>
            <a:r>
              <a:rPr lang="en-IN" sz="5200" dirty="0"/>
              <a:t> − with inputs from the system design, the system is first developed in small programs called units, which are integrated in the next phase. Each unit is developed and tested for its functionality, which is referred to as Unit Testing</a:t>
            </a:r>
            <a:r>
              <a:rPr lang="en-IN" sz="5200" dirty="0" smtClean="0"/>
              <a:t>.</a:t>
            </a:r>
          </a:p>
          <a:p>
            <a:pPr lvl="0"/>
            <a:endParaRPr lang="en-IN" sz="5200" dirty="0"/>
          </a:p>
          <a:p>
            <a:pPr lvl="0"/>
            <a:r>
              <a:rPr lang="en-IN" sz="5200" b="1" dirty="0"/>
              <a:t>Integration and Testing</a:t>
            </a:r>
            <a:r>
              <a:rPr lang="en-IN" sz="5200" dirty="0"/>
              <a:t> − All the units developed in the implementation phase are integrated into a system after testing of each unit. Post integration the entire system is tested for any faults and failures</a:t>
            </a:r>
            <a:r>
              <a:rPr lang="en-IN" sz="5200" dirty="0" smtClean="0"/>
              <a:t>.</a:t>
            </a:r>
          </a:p>
          <a:p>
            <a:pPr lvl="0"/>
            <a:endParaRPr lang="en-IN" sz="5200" dirty="0"/>
          </a:p>
          <a:p>
            <a:pPr lvl="0"/>
            <a:r>
              <a:rPr lang="en-IN" sz="5200" b="1" dirty="0"/>
              <a:t>Deployment of system</a:t>
            </a:r>
            <a:r>
              <a:rPr lang="en-IN" sz="5200" dirty="0"/>
              <a:t> − Once the functional and non-functional testing is done; the product is deployed in the customer environment or released into the market</a:t>
            </a:r>
            <a:r>
              <a:rPr lang="en-IN" sz="5200" dirty="0" smtClean="0"/>
              <a:t>.</a:t>
            </a:r>
          </a:p>
          <a:p>
            <a:pPr lvl="0"/>
            <a:endParaRPr lang="en-IN" sz="5200" dirty="0"/>
          </a:p>
          <a:p>
            <a:pPr lvl="0"/>
            <a:r>
              <a:rPr lang="en-IN" sz="5200" b="1" dirty="0"/>
              <a:t>Maintenance</a:t>
            </a:r>
            <a:r>
              <a:rPr lang="en-IN" sz="5200" dirty="0"/>
              <a:t> − There are some issues which come up in the client environment. To fix those issues, patches are released. Also to enhance the product some better versions are released. Maintenance is done to deliver these changes in the customer environment</a:t>
            </a:r>
            <a:r>
              <a:rPr lang="en-IN" sz="5200" dirty="0" smtClean="0"/>
              <a:t>.</a:t>
            </a:r>
          </a:p>
          <a:p>
            <a:pPr lvl="0"/>
            <a:endParaRPr lang="en-IN" sz="5200" dirty="0"/>
          </a:p>
          <a:p>
            <a:r>
              <a:rPr lang="en-IN" sz="5200" dirty="0"/>
              <a:t>All these phases are cascaded to each other in which progress is seen as flowing steadily downwards (like a waterfall) through the phases. </a:t>
            </a:r>
            <a:endParaRPr lang="en-IN" sz="2500" dirty="0"/>
          </a:p>
        </p:txBody>
      </p:sp>
    </p:spTree>
    <p:extLst>
      <p:ext uri="{BB962C8B-B14F-4D97-AF65-F5344CB8AC3E}">
        <p14:creationId xmlns:p14="http://schemas.microsoft.com/office/powerpoint/2010/main" val="1238291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 used</a:t>
            </a:r>
            <a:endParaRPr lang="en-IN" dirty="0"/>
          </a:p>
        </p:txBody>
      </p:sp>
      <p:sp>
        <p:nvSpPr>
          <p:cNvPr id="3" name="Content Placeholder 2"/>
          <p:cNvSpPr>
            <a:spLocks noGrp="1"/>
          </p:cNvSpPr>
          <p:nvPr>
            <p:ph idx="1"/>
          </p:nvPr>
        </p:nvSpPr>
        <p:spPr/>
        <p:txBody>
          <a:bodyPr/>
          <a:lstStyle/>
          <a:p>
            <a:r>
              <a:rPr lang="en-US" dirty="0" smtClean="0"/>
              <a:t>The project is developed using following frameworks:</a:t>
            </a:r>
          </a:p>
          <a:p>
            <a:endParaRPr lang="en-US" dirty="0"/>
          </a:p>
          <a:p>
            <a:pPr lvl="2" algn="just">
              <a:lnSpc>
                <a:spcPct val="150000"/>
              </a:lnSpc>
              <a:buFont typeface="Wingdings" pitchFamily="2" charset="2"/>
              <a:buChar char="Ø"/>
            </a:pPr>
            <a:r>
              <a:rPr lang="en-US" sz="2400" dirty="0"/>
              <a:t>HTML5</a:t>
            </a:r>
          </a:p>
          <a:p>
            <a:pPr lvl="2" algn="just">
              <a:lnSpc>
                <a:spcPct val="150000"/>
              </a:lnSpc>
              <a:buFont typeface="Wingdings" pitchFamily="2" charset="2"/>
              <a:buChar char="Ø"/>
            </a:pPr>
            <a:r>
              <a:rPr lang="en-US" sz="2400" dirty="0"/>
              <a:t>CSS</a:t>
            </a:r>
          </a:p>
          <a:p>
            <a:pPr lvl="2" algn="just">
              <a:lnSpc>
                <a:spcPct val="150000"/>
              </a:lnSpc>
              <a:buFont typeface="Wingdings" pitchFamily="2" charset="2"/>
              <a:buChar char="Ø"/>
            </a:pPr>
            <a:r>
              <a:rPr lang="en-US" sz="2400" dirty="0"/>
              <a:t>JavaScript</a:t>
            </a:r>
          </a:p>
          <a:p>
            <a:pPr lvl="2" algn="just">
              <a:lnSpc>
                <a:spcPct val="150000"/>
              </a:lnSpc>
              <a:buFont typeface="Wingdings" pitchFamily="2" charset="2"/>
              <a:buChar char="Ø"/>
            </a:pPr>
            <a:r>
              <a:rPr lang="en-US" sz="2400" dirty="0"/>
              <a:t>AJAX</a:t>
            </a:r>
          </a:p>
          <a:p>
            <a:pPr lvl="2" algn="just">
              <a:lnSpc>
                <a:spcPct val="150000"/>
              </a:lnSpc>
              <a:buFont typeface="Wingdings" pitchFamily="2" charset="2"/>
              <a:buChar char="Ø"/>
            </a:pPr>
            <a:r>
              <a:rPr lang="en-US" sz="2400" dirty="0"/>
              <a:t>PHP</a:t>
            </a:r>
          </a:p>
          <a:p>
            <a:pPr lvl="2" algn="just">
              <a:lnSpc>
                <a:spcPct val="150000"/>
              </a:lnSpc>
              <a:buFont typeface="Wingdings" pitchFamily="2" charset="2"/>
              <a:buChar char="Ø"/>
            </a:pPr>
            <a:r>
              <a:rPr lang="en-US" sz="2400" dirty="0"/>
              <a:t>MySQL</a:t>
            </a:r>
            <a:endParaRPr lang="en-IN" sz="2400" dirty="0"/>
          </a:p>
        </p:txBody>
      </p:sp>
    </p:spTree>
    <p:extLst>
      <p:ext uri="{BB962C8B-B14F-4D97-AF65-F5344CB8AC3E}">
        <p14:creationId xmlns:p14="http://schemas.microsoft.com/office/powerpoint/2010/main" val="10824200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2481</TotalTime>
  <Words>1024</Words>
  <Application>Microsoft Office PowerPoint</Application>
  <PresentationFormat>On-screen Show (4:3)</PresentationFormat>
  <Paragraphs>161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Adjacency</vt:lpstr>
      <vt:lpstr>Internship Project </vt:lpstr>
      <vt:lpstr>Objectives</vt:lpstr>
      <vt:lpstr>Objectives</vt:lpstr>
      <vt:lpstr>Objectives</vt:lpstr>
      <vt:lpstr>Objectives</vt:lpstr>
      <vt:lpstr>Background</vt:lpstr>
      <vt:lpstr>Methodology followed</vt:lpstr>
      <vt:lpstr>The Waterfall method</vt:lpstr>
      <vt:lpstr>Tools and technologies used</vt:lpstr>
      <vt:lpstr>Tasks Completed</vt:lpstr>
      <vt:lpstr>Tasks Completed</vt:lpstr>
      <vt:lpstr>Tasks Completed</vt:lpstr>
      <vt:lpstr>Tasks Completed</vt:lpstr>
      <vt:lpstr>Sign-Up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Key Learning‘s</vt:lpstr>
      <vt:lpstr>Key Learning's till date</vt:lpstr>
      <vt:lpstr>Key Learning's till date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dc:title>
  <dc:creator>Abhiyank Goyal</dc:creator>
  <cp:lastModifiedBy>Abhiyank Goyal</cp:lastModifiedBy>
  <cp:revision>162</cp:revision>
  <dcterms:created xsi:type="dcterms:W3CDTF">2020-03-27T09:22:26Z</dcterms:created>
  <dcterms:modified xsi:type="dcterms:W3CDTF">2020-05-29T05:50:50Z</dcterms:modified>
</cp:coreProperties>
</file>