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63" r:id="rId5"/>
    <p:sldId id="266" r:id="rId6"/>
    <p:sldId id="267" r:id="rId7"/>
    <p:sldId id="258" r:id="rId8"/>
    <p:sldId id="280" r:id="rId9"/>
    <p:sldId id="281" r:id="rId10"/>
    <p:sldId id="274" r:id="rId11"/>
    <p:sldId id="271" r:id="rId12"/>
    <p:sldId id="272" r:id="rId13"/>
    <p:sldId id="273" r:id="rId14"/>
    <p:sldId id="269" r:id="rId15"/>
    <p:sldId id="276" r:id="rId16"/>
    <p:sldId id="282" r:id="rId17"/>
    <p:sldId id="283" r:id="rId18"/>
    <p:sldId id="284" r:id="rId19"/>
    <p:sldId id="285" r:id="rId20"/>
    <p:sldId id="259" r:id="rId21"/>
    <p:sldId id="277"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119"/>
        <p:guide pos="113"/>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96952" cy="478206"/>
          </a:xfrm>
          <a:prstGeom prst="rect">
            <a:avLst/>
          </a:prstGeom>
        </p:spPr>
      </p:pic>
      <p:sp>
        <p:nvSpPr>
          <p:cNvPr id="7" name="Slide Number Placeholder 6"/>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4744AE-6304-45D9-8254-EB5FAA0F6F23}" type="slidenum">
              <a:rPr lang="en-IN" smtClean="0"/>
              <a:t>‹#›</a:t>
            </a:fld>
            <a:endParaRPr lang="en-IN"/>
          </a:p>
        </p:txBody>
      </p:sp>
    </p:spTree>
    <p:extLst>
      <p:ext uri="{BB962C8B-B14F-4D97-AF65-F5344CB8AC3E}">
        <p14:creationId xmlns:p14="http://schemas.microsoft.com/office/powerpoint/2010/main" val="192932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37361-98D6-49CA-B012-6738E47AA5E5}" type="datetimeFigureOut">
              <a:rPr lang="en-IN" smtClean="0"/>
              <a:t>27-05-2020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88F8E-642C-4E33-859A-FE4CED7769AE}" type="slidenum">
              <a:rPr lang="en-IN" smtClean="0"/>
              <a:t>‹#›</a:t>
            </a:fld>
            <a:endParaRPr lang="en-IN"/>
          </a:p>
        </p:txBody>
      </p:sp>
    </p:spTree>
    <p:extLst>
      <p:ext uri="{BB962C8B-B14F-4D97-AF65-F5344CB8AC3E}">
        <p14:creationId xmlns:p14="http://schemas.microsoft.com/office/powerpoint/2010/main" val="411126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8988F8E-642C-4E33-859A-FE4CED7769AE}" type="slidenum">
              <a:rPr lang="en-IN" smtClean="0"/>
              <a:t>1</a:t>
            </a:fld>
            <a:endParaRPr lang="en-IN"/>
          </a:p>
        </p:txBody>
      </p:sp>
    </p:spTree>
    <p:extLst>
      <p:ext uri="{BB962C8B-B14F-4D97-AF65-F5344CB8AC3E}">
        <p14:creationId xmlns:p14="http://schemas.microsoft.com/office/powerpoint/2010/main" val="203574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76455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280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3972538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E34D90-BA3C-4227-97D9-D226515DCD3D}"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161295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E34D90-BA3C-4227-97D9-D226515DCD3D}"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169910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34D90-BA3C-4227-97D9-D226515DCD3D}"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2805354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E34D90-BA3C-4227-97D9-D226515DCD3D}"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1608328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E34D90-BA3C-4227-97D9-D226515DCD3D}" type="datetimeFigureOut">
              <a:rPr lang="en-IN" smtClean="0"/>
              <a:t>27-05-2020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1958418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9E34D90-BA3C-4227-97D9-D226515DCD3D}" type="datetimeFigureOut">
              <a:rPr lang="en-IN" smtClean="0"/>
              <a:t>27-05-2020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3753025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34D90-BA3C-4227-97D9-D226515DCD3D}" type="datetimeFigureOut">
              <a:rPr lang="en-IN" smtClean="0"/>
              <a:t>27-05-2020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92967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34D90-BA3C-4227-97D9-D226515DCD3D}"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330780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3998729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34D90-BA3C-4227-97D9-D226515DCD3D}"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984174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E34D90-BA3C-4227-97D9-D226515DCD3D}"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2982564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E34D90-BA3C-4227-97D9-D226515DCD3D}"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4D555-0079-422B-95CC-0B722E0A969E}" type="slidenum">
              <a:rPr lang="en-IN" smtClean="0"/>
              <a:t>‹#›</a:t>
            </a:fld>
            <a:endParaRPr lang="en-IN"/>
          </a:p>
        </p:txBody>
      </p:sp>
    </p:spTree>
    <p:extLst>
      <p:ext uri="{BB962C8B-B14F-4D97-AF65-F5344CB8AC3E}">
        <p14:creationId xmlns:p14="http://schemas.microsoft.com/office/powerpoint/2010/main" val="288493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E9597-6F13-4AD2-818F-A3E3DAA2519F}"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16839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3E9597-6F13-4AD2-818F-A3E3DAA2519F}"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187381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3E9597-6F13-4AD2-818F-A3E3DAA2519F}" type="datetimeFigureOut">
              <a:rPr lang="en-IN" smtClean="0"/>
              <a:t>27-05-2020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9700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3E9597-6F13-4AD2-818F-A3E3DAA2519F}" type="datetimeFigureOut">
              <a:rPr lang="en-IN" smtClean="0"/>
              <a:t>27-05-2020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9053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E9597-6F13-4AD2-818F-A3E3DAA2519F}" type="datetimeFigureOut">
              <a:rPr lang="en-IN" smtClean="0"/>
              <a:t>27-05-2020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139786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13876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235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E9597-6F13-4AD2-818F-A3E3DAA2519F}" type="datetimeFigureOut">
              <a:rPr lang="en-IN" smtClean="0"/>
              <a:t>27-05-2020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F1217-9D2E-42B3-A657-F425F93D7579}" type="slidenum">
              <a:rPr lang="en-IN" smtClean="0"/>
              <a:t>‹#›</a:t>
            </a:fld>
            <a:endParaRPr lang="en-IN"/>
          </a:p>
        </p:txBody>
      </p:sp>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3828" y="188913"/>
            <a:ext cx="30575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6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34D90-BA3C-4227-97D9-D226515DCD3D}" type="datetimeFigureOut">
              <a:rPr lang="en-IN" smtClean="0"/>
              <a:t>27-05-2020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4D555-0079-422B-95CC-0B722E0A969E}" type="slidenum">
              <a:rPr lang="en-IN" smtClean="0"/>
              <a:t>‹#›</a:t>
            </a:fld>
            <a:endParaRPr lang="en-IN"/>
          </a:p>
        </p:txBody>
      </p:sp>
    </p:spTree>
    <p:extLst>
      <p:ext uri="{BB962C8B-B14F-4D97-AF65-F5344CB8AC3E}">
        <p14:creationId xmlns:p14="http://schemas.microsoft.com/office/powerpoint/2010/main" val="3728260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sz="6000" dirty="0" smtClean="0"/>
              <a:t>Internship</a:t>
            </a:r>
            <a:r>
              <a:rPr lang="en-US" dirty="0" smtClean="0"/>
              <a:t> </a:t>
            </a:r>
            <a:r>
              <a:rPr lang="en-US" sz="6000" dirty="0" smtClean="0"/>
              <a:t>Project</a:t>
            </a:r>
            <a:r>
              <a:rPr lang="en-US" dirty="0" smtClean="0"/>
              <a:t> </a:t>
            </a:r>
            <a:endParaRPr lang="en-IN" dirty="0"/>
          </a:p>
        </p:txBody>
      </p:sp>
      <p:sp>
        <p:nvSpPr>
          <p:cNvPr id="3" name="Subtitle 2"/>
          <p:cNvSpPr>
            <a:spLocks noGrp="1"/>
          </p:cNvSpPr>
          <p:nvPr>
            <p:ph type="subTitle" idx="1"/>
          </p:nvPr>
        </p:nvSpPr>
        <p:spPr>
          <a:xfrm>
            <a:off x="1413164" y="3459442"/>
            <a:ext cx="6687227" cy="2057789"/>
          </a:xfrm>
        </p:spPr>
        <p:txBody>
          <a:bodyPr numCol="1">
            <a:normAutofit fontScale="70000" lnSpcReduction="20000"/>
          </a:bodyPr>
          <a:lstStyle/>
          <a:p>
            <a:pPr algn="just"/>
            <a:r>
              <a:rPr lang="en-US" dirty="0" smtClean="0">
                <a:solidFill>
                  <a:schemeClr val="tx1"/>
                </a:solidFill>
              </a:rPr>
              <a:t>Name 	       	:  </a:t>
            </a:r>
            <a:r>
              <a:rPr lang="en-US" dirty="0" err="1" smtClean="0">
                <a:solidFill>
                  <a:schemeClr val="tx1"/>
                </a:solidFill>
              </a:rPr>
              <a:t>Abhiyank</a:t>
            </a:r>
            <a:r>
              <a:rPr lang="en-US" dirty="0" smtClean="0">
                <a:solidFill>
                  <a:schemeClr val="tx1"/>
                </a:solidFill>
              </a:rPr>
              <a:t> </a:t>
            </a:r>
            <a:r>
              <a:rPr lang="en-US" dirty="0" err="1" smtClean="0">
                <a:solidFill>
                  <a:schemeClr val="tx1"/>
                </a:solidFill>
              </a:rPr>
              <a:t>Goyal</a:t>
            </a:r>
            <a:endParaRPr lang="en-US" dirty="0" smtClean="0">
              <a:solidFill>
                <a:schemeClr val="tx1"/>
              </a:solidFill>
            </a:endParaRPr>
          </a:p>
          <a:p>
            <a:pPr algn="just"/>
            <a:r>
              <a:rPr lang="en-US" dirty="0" smtClean="0">
                <a:solidFill>
                  <a:schemeClr val="tx1"/>
                </a:solidFill>
              </a:rPr>
              <a:t>Program    	:  T.Y. B-Tech, CSE, trimester - IX </a:t>
            </a:r>
          </a:p>
          <a:p>
            <a:pPr algn="just"/>
            <a:r>
              <a:rPr lang="en-US" dirty="0" smtClean="0">
                <a:solidFill>
                  <a:schemeClr val="tx1"/>
                </a:solidFill>
              </a:rPr>
              <a:t>PRN No.	:  1032170652</a:t>
            </a:r>
          </a:p>
          <a:p>
            <a:pPr algn="just"/>
            <a:r>
              <a:rPr lang="en-US" dirty="0" smtClean="0">
                <a:solidFill>
                  <a:schemeClr val="tx1"/>
                </a:solidFill>
              </a:rPr>
              <a:t>Company	:  </a:t>
            </a:r>
            <a:r>
              <a:rPr lang="en-US" dirty="0" err="1" smtClean="0">
                <a:solidFill>
                  <a:schemeClr val="tx1"/>
                </a:solidFill>
              </a:rPr>
              <a:t>Simption</a:t>
            </a:r>
            <a:r>
              <a:rPr lang="en-US" dirty="0" smtClean="0">
                <a:solidFill>
                  <a:schemeClr val="tx1"/>
                </a:solidFill>
              </a:rPr>
              <a:t> Tech. Pvt. Ltd.</a:t>
            </a:r>
          </a:p>
          <a:p>
            <a:pPr algn="just"/>
            <a:r>
              <a:rPr lang="en-US" dirty="0" smtClean="0">
                <a:solidFill>
                  <a:schemeClr val="tx1"/>
                </a:solidFill>
              </a:rPr>
              <a:t>Project Title	:  Student Registration</a:t>
            </a:r>
          </a:p>
          <a:p>
            <a:pPr algn="just"/>
            <a:r>
              <a:rPr lang="en-US" dirty="0">
                <a:solidFill>
                  <a:schemeClr val="tx1"/>
                </a:solidFill>
              </a:rPr>
              <a:t>	</a:t>
            </a:r>
            <a:r>
              <a:rPr lang="en-US" dirty="0" smtClean="0">
                <a:solidFill>
                  <a:schemeClr val="tx1"/>
                </a:solidFill>
              </a:rPr>
              <a:t>	   (School Software System)</a:t>
            </a:r>
          </a:p>
          <a:p>
            <a:pPr algn="l"/>
            <a:endParaRPr lang="en-IN" dirty="0"/>
          </a:p>
        </p:txBody>
      </p:sp>
    </p:spTree>
    <p:extLst>
      <p:ext uri="{BB962C8B-B14F-4D97-AF65-F5344CB8AC3E}">
        <p14:creationId xmlns:p14="http://schemas.microsoft.com/office/powerpoint/2010/main" val="368892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20688"/>
            <a:ext cx="8050085" cy="5505475"/>
          </a:xfrm>
        </p:spPr>
      </p:pic>
      <p:sp>
        <p:nvSpPr>
          <p:cNvPr id="6" name="TextBox 5"/>
          <p:cNvSpPr txBox="1"/>
          <p:nvPr/>
        </p:nvSpPr>
        <p:spPr>
          <a:xfrm>
            <a:off x="467544" y="6165304"/>
            <a:ext cx="7992888" cy="369332"/>
          </a:xfrm>
          <a:prstGeom prst="rect">
            <a:avLst/>
          </a:prstGeom>
          <a:noFill/>
        </p:spPr>
        <p:txBody>
          <a:bodyPr wrap="square" rtlCol="0">
            <a:spAutoFit/>
          </a:bodyPr>
          <a:lstStyle/>
          <a:p>
            <a:r>
              <a:rPr lang="en-US" b="1" dirty="0" smtClean="0"/>
              <a:t>Login Page</a:t>
            </a:r>
            <a:endParaRPr lang="en-IN" b="1" dirty="0"/>
          </a:p>
        </p:txBody>
      </p:sp>
    </p:spTree>
    <p:extLst>
      <p:ext uri="{BB962C8B-B14F-4D97-AF65-F5344CB8AC3E}">
        <p14:creationId xmlns:p14="http://schemas.microsoft.com/office/powerpoint/2010/main" val="428456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92177"/>
            <a:ext cx="8064896" cy="369332"/>
          </a:xfrm>
          <a:prstGeom prst="rect">
            <a:avLst/>
          </a:prstGeom>
          <a:noFill/>
        </p:spPr>
        <p:txBody>
          <a:bodyPr wrap="square" rtlCol="0">
            <a:spAutoFit/>
          </a:bodyPr>
          <a:lstStyle/>
          <a:p>
            <a:r>
              <a:rPr lang="en-US" b="1" dirty="0" smtClean="0"/>
              <a:t>Registration Form</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476672"/>
            <a:ext cx="8050085" cy="5649491"/>
          </a:xfrm>
        </p:spPr>
      </p:pic>
    </p:spTree>
    <p:extLst>
      <p:ext uri="{BB962C8B-B14F-4D97-AF65-F5344CB8AC3E}">
        <p14:creationId xmlns:p14="http://schemas.microsoft.com/office/powerpoint/2010/main" val="353578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226735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Registered Students list page </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184018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6207984"/>
            <a:ext cx="8064896" cy="369332"/>
          </a:xfrm>
          <a:prstGeom prst="rect">
            <a:avLst/>
          </a:prstGeom>
          <a:noFill/>
        </p:spPr>
        <p:txBody>
          <a:bodyPr wrap="square" rtlCol="0">
            <a:spAutoFit/>
          </a:bodyPr>
          <a:lstStyle/>
          <a:p>
            <a:r>
              <a:rPr lang="en-US" b="1" dirty="0" smtClean="0"/>
              <a:t>Update Student Details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476672"/>
            <a:ext cx="8050085" cy="5649491"/>
          </a:xfrm>
        </p:spPr>
      </p:pic>
    </p:spTree>
    <p:extLst>
      <p:ext uri="{BB962C8B-B14F-4D97-AF65-F5344CB8AC3E}">
        <p14:creationId xmlns:p14="http://schemas.microsoft.com/office/powerpoint/2010/main" val="352513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
        <p:nvSpPr>
          <p:cNvPr id="5" name="TextBox 4"/>
          <p:cNvSpPr txBox="1"/>
          <p:nvPr/>
        </p:nvSpPr>
        <p:spPr>
          <a:xfrm>
            <a:off x="539552" y="6237312"/>
            <a:ext cx="8064896" cy="369332"/>
          </a:xfrm>
          <a:prstGeom prst="rect">
            <a:avLst/>
          </a:prstGeom>
          <a:noFill/>
        </p:spPr>
        <p:txBody>
          <a:bodyPr wrap="square" rtlCol="0">
            <a:spAutoFit/>
          </a:bodyPr>
          <a:lstStyle/>
          <a:p>
            <a:r>
              <a:rPr lang="en-US" b="1" dirty="0" smtClean="0"/>
              <a:t>Documents upload page</a:t>
            </a:r>
            <a:endParaRPr lang="en-IN" b="1" dirty="0"/>
          </a:p>
        </p:txBody>
      </p:sp>
    </p:spTree>
    <p:extLst>
      <p:ext uri="{BB962C8B-B14F-4D97-AF65-F5344CB8AC3E}">
        <p14:creationId xmlns:p14="http://schemas.microsoft.com/office/powerpoint/2010/main" val="404530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360924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20688"/>
            <a:ext cx="8050085" cy="5505475"/>
          </a:xfrm>
        </p:spPr>
      </p:pic>
    </p:spTree>
    <p:extLst>
      <p:ext uri="{BB962C8B-B14F-4D97-AF65-F5344CB8AC3E}">
        <p14:creationId xmlns:p14="http://schemas.microsoft.com/office/powerpoint/2010/main" val="3621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Admitted Students page</a:t>
            </a:r>
            <a:endParaRPr lang="en-IN" b="1" dirty="0"/>
          </a:p>
        </p:txBody>
      </p:sp>
    </p:spTree>
    <p:extLst>
      <p:ext uri="{BB962C8B-B14F-4D97-AF65-F5344CB8AC3E}">
        <p14:creationId xmlns:p14="http://schemas.microsoft.com/office/powerpoint/2010/main" val="27404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Learning's till date</a:t>
            </a:r>
            <a:endParaRPr lang="en-IN" dirty="0"/>
          </a:p>
        </p:txBody>
      </p:sp>
      <p:sp>
        <p:nvSpPr>
          <p:cNvPr id="3" name="Content Placeholder 2"/>
          <p:cNvSpPr>
            <a:spLocks noGrp="1"/>
          </p:cNvSpPr>
          <p:nvPr>
            <p:ph idx="1"/>
          </p:nvPr>
        </p:nvSpPr>
        <p:spPr/>
        <p:txBody>
          <a:bodyPr/>
          <a:lstStyle/>
          <a:p>
            <a:r>
              <a:rPr lang="en-US" dirty="0" smtClean="0"/>
              <a:t>Understanding of attributes required to register a student or make an admission for him.</a:t>
            </a:r>
          </a:p>
          <a:p>
            <a:r>
              <a:rPr lang="en-US" dirty="0" smtClean="0"/>
              <a:t>Able to use html5 to design structure of a given web application</a:t>
            </a:r>
          </a:p>
          <a:p>
            <a:r>
              <a:rPr lang="en-US" dirty="0" smtClean="0"/>
              <a:t>Using CSS to style the web application</a:t>
            </a:r>
            <a:endParaRPr lang="en-US" dirty="0"/>
          </a:p>
          <a:p>
            <a:r>
              <a:rPr lang="en-US" dirty="0" smtClean="0"/>
              <a:t>Understanding how CSS helps in creating responsive web design.</a:t>
            </a:r>
          </a:p>
          <a:p>
            <a:endParaRPr lang="en-IN" dirty="0"/>
          </a:p>
        </p:txBody>
      </p:sp>
    </p:spTree>
    <p:extLst>
      <p:ext uri="{BB962C8B-B14F-4D97-AF65-F5344CB8AC3E}">
        <p14:creationId xmlns:p14="http://schemas.microsoft.com/office/powerpoint/2010/main" val="40649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99333"/>
            <a:ext cx="8229600" cy="1143000"/>
          </a:xfrm>
        </p:spPr>
        <p:txBody>
          <a:bodyPr/>
          <a:lstStyle/>
          <a:p>
            <a:r>
              <a:rPr lang="en-US" dirty="0" smtClean="0"/>
              <a:t>Objectives</a:t>
            </a:r>
            <a:endParaRPr lang="en-IN" dirty="0"/>
          </a:p>
        </p:txBody>
      </p:sp>
      <p:sp>
        <p:nvSpPr>
          <p:cNvPr id="7" name="Content Placeholder 6"/>
          <p:cNvSpPr>
            <a:spLocks noGrp="1"/>
          </p:cNvSpPr>
          <p:nvPr>
            <p:ph idx="1"/>
          </p:nvPr>
        </p:nvSpPr>
        <p:spPr/>
        <p:txBody>
          <a:bodyPr>
            <a:normAutofit fontScale="85000" lnSpcReduction="20000"/>
          </a:bodyPr>
          <a:lstStyle/>
          <a:p>
            <a:r>
              <a:rPr lang="en-US" dirty="0" smtClean="0"/>
              <a:t>To Design online Student Registration System for School/College Software System.</a:t>
            </a:r>
          </a:p>
          <a:p>
            <a:r>
              <a:rPr lang="en-US" dirty="0" smtClean="0"/>
              <a:t>It includes a sign-up form for the registration of the user.</a:t>
            </a:r>
          </a:p>
          <a:p>
            <a:r>
              <a:rPr lang="en-US" dirty="0" smtClean="0"/>
              <a:t>It consists of login form.</a:t>
            </a:r>
          </a:p>
          <a:p>
            <a:r>
              <a:rPr lang="en-US" dirty="0" smtClean="0"/>
              <a:t>It includes a form that allows admin to enter student details like:</a:t>
            </a:r>
          </a:p>
          <a:p>
            <a:pPr lvl="1"/>
            <a:r>
              <a:rPr lang="en-US" dirty="0" smtClean="0"/>
              <a:t>Registration No.(which is automatically generated to remove </a:t>
            </a:r>
            <a:r>
              <a:rPr lang="en-US" dirty="0" err="1" smtClean="0"/>
              <a:t>duplicacy</a:t>
            </a:r>
            <a:r>
              <a:rPr lang="en-US" dirty="0" smtClean="0"/>
              <a:t>)</a:t>
            </a:r>
          </a:p>
          <a:p>
            <a:pPr lvl="1"/>
            <a:r>
              <a:rPr lang="en-US" dirty="0" smtClean="0"/>
              <a:t>Student new/old</a:t>
            </a:r>
          </a:p>
          <a:p>
            <a:pPr lvl="1"/>
            <a:r>
              <a:rPr lang="en-US" dirty="0" smtClean="0"/>
              <a:t>Class</a:t>
            </a:r>
          </a:p>
          <a:p>
            <a:pPr lvl="1"/>
            <a:r>
              <a:rPr lang="en-US" dirty="0" smtClean="0"/>
              <a:t>Student  name</a:t>
            </a:r>
          </a:p>
          <a:p>
            <a:pPr marL="457200" lvl="1" indent="0">
              <a:buNone/>
            </a:pPr>
            <a:endParaRPr lang="en-US" dirty="0" smtClean="0"/>
          </a:p>
        </p:txBody>
      </p:sp>
    </p:spTree>
    <p:extLst>
      <p:ext uri="{BB962C8B-B14F-4D97-AF65-F5344CB8AC3E}">
        <p14:creationId xmlns:p14="http://schemas.microsoft.com/office/powerpoint/2010/main" val="3914913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r>
              <a:rPr lang="en-US" dirty="0" smtClean="0"/>
              <a:t>Training on JavaScript.</a:t>
            </a:r>
          </a:p>
          <a:p>
            <a:r>
              <a:rPr lang="en-US" dirty="0" smtClean="0"/>
              <a:t>learned how to describe functionality of the web pages through JavaScript</a:t>
            </a:r>
          </a:p>
          <a:p>
            <a:r>
              <a:rPr lang="en-US" dirty="0" smtClean="0"/>
              <a:t>Learned how to apply form validation using </a:t>
            </a:r>
            <a:r>
              <a:rPr lang="en-US" dirty="0"/>
              <a:t>J</a:t>
            </a:r>
            <a:r>
              <a:rPr lang="en-US" dirty="0" smtClean="0"/>
              <a:t>avaScript.</a:t>
            </a:r>
          </a:p>
          <a:p>
            <a:r>
              <a:rPr lang="en-US" dirty="0" smtClean="0"/>
              <a:t>Learned to use local storage and session storage of the browser to store data and use that data. </a:t>
            </a:r>
            <a:endParaRPr lang="en-IN" dirty="0"/>
          </a:p>
        </p:txBody>
      </p:sp>
    </p:spTree>
    <p:extLst>
      <p:ext uri="{BB962C8B-B14F-4D97-AF65-F5344CB8AC3E}">
        <p14:creationId xmlns:p14="http://schemas.microsoft.com/office/powerpoint/2010/main" val="247237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Action Plan for the remaining period of time </a:t>
            </a:r>
            <a:endParaRPr lang="en-IN" dirty="0"/>
          </a:p>
        </p:txBody>
      </p:sp>
      <p:sp>
        <p:nvSpPr>
          <p:cNvPr id="3" name="Content Placeholder 2"/>
          <p:cNvSpPr>
            <a:spLocks noGrp="1"/>
          </p:cNvSpPr>
          <p:nvPr>
            <p:ph idx="1"/>
          </p:nvPr>
        </p:nvSpPr>
        <p:spPr/>
        <p:txBody>
          <a:bodyPr>
            <a:normAutofit/>
          </a:bodyPr>
          <a:lstStyle/>
          <a:p>
            <a:r>
              <a:rPr lang="en-US" dirty="0" smtClean="0"/>
              <a:t>Will use MYSQL or SQL SERVER for </a:t>
            </a:r>
            <a:r>
              <a:rPr lang="en-US" dirty="0" err="1" smtClean="0"/>
              <a:t>persisiting</a:t>
            </a:r>
            <a:r>
              <a:rPr lang="en-US" dirty="0" smtClean="0"/>
              <a:t> data of all the students registered</a:t>
            </a:r>
          </a:p>
          <a:p>
            <a:r>
              <a:rPr lang="en-US" dirty="0" smtClean="0"/>
              <a:t>Will be using </a:t>
            </a:r>
            <a:r>
              <a:rPr lang="en-US" dirty="0" err="1" smtClean="0"/>
              <a:t>php</a:t>
            </a:r>
            <a:r>
              <a:rPr lang="en-US" dirty="0" smtClean="0"/>
              <a:t> to perform crud operations on data.</a:t>
            </a:r>
          </a:p>
          <a:p>
            <a:r>
              <a:rPr lang="en-US" dirty="0" smtClean="0"/>
              <a:t>Will also perform logical transformation of data using </a:t>
            </a:r>
            <a:r>
              <a:rPr lang="en-US" dirty="0" err="1" smtClean="0"/>
              <a:t>php</a:t>
            </a:r>
            <a:r>
              <a:rPr lang="en-US" dirty="0" smtClean="0"/>
              <a:t> before returning it to java script front end.</a:t>
            </a:r>
          </a:p>
          <a:p>
            <a:pPr marL="0" indent="0">
              <a:buNone/>
            </a:pPr>
            <a:endParaRPr lang="en-IN" dirty="0"/>
          </a:p>
        </p:txBody>
      </p:sp>
    </p:spTree>
    <p:extLst>
      <p:ext uri="{BB962C8B-B14F-4D97-AF65-F5344CB8AC3E}">
        <p14:creationId xmlns:p14="http://schemas.microsoft.com/office/powerpoint/2010/main" val="254779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a:bodyPr>
          <a:lstStyle/>
          <a:p>
            <a:pPr lvl="1"/>
            <a:r>
              <a:rPr lang="en-US" dirty="0" smtClean="0"/>
              <a:t> Gender</a:t>
            </a:r>
          </a:p>
          <a:p>
            <a:pPr lvl="1"/>
            <a:r>
              <a:rPr lang="en-US" dirty="0" smtClean="0"/>
              <a:t>Date of admission</a:t>
            </a:r>
          </a:p>
          <a:p>
            <a:pPr lvl="1"/>
            <a:r>
              <a:rPr lang="en-US" dirty="0" smtClean="0"/>
              <a:t>Bus service</a:t>
            </a:r>
          </a:p>
          <a:p>
            <a:pPr lvl="1"/>
            <a:r>
              <a:rPr lang="en-US" dirty="0" smtClean="0"/>
              <a:t>Registration fees</a:t>
            </a:r>
          </a:p>
          <a:p>
            <a:pPr lvl="1"/>
            <a:r>
              <a:rPr lang="en-US" dirty="0" smtClean="0"/>
              <a:t>Student’s address</a:t>
            </a:r>
          </a:p>
          <a:p>
            <a:pPr lvl="1"/>
            <a:r>
              <a:rPr lang="en-US" dirty="0" smtClean="0"/>
              <a:t>Student photo</a:t>
            </a:r>
          </a:p>
          <a:p>
            <a:pPr lvl="1"/>
            <a:r>
              <a:rPr lang="en-US" dirty="0" smtClean="0"/>
              <a:t>Student’s  parent details</a:t>
            </a:r>
          </a:p>
          <a:p>
            <a:pPr lvl="1"/>
            <a:r>
              <a:rPr lang="en-US" dirty="0" smtClean="0"/>
              <a:t>And other important details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474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a:bodyPr>
          <a:lstStyle/>
          <a:p>
            <a:pPr lvl="1">
              <a:buFont typeface="Arial" pitchFamily="34" charset="0"/>
              <a:buChar char="•"/>
            </a:pPr>
            <a:r>
              <a:rPr lang="en-US" dirty="0" smtClean="0"/>
              <a:t>On click of the submit button the page should be validated and after successful validation the data must be saved in the database.</a:t>
            </a:r>
          </a:p>
          <a:p>
            <a:pPr lvl="1">
              <a:buFont typeface="Arial" pitchFamily="34" charset="0"/>
              <a:buChar char="•"/>
            </a:pPr>
            <a:r>
              <a:rPr lang="en-US" dirty="0" smtClean="0"/>
              <a:t>The admin should be directed to the page where he can view the list of all the students registered</a:t>
            </a:r>
          </a:p>
          <a:p>
            <a:pPr lvl="1">
              <a:buFont typeface="Arial" pitchFamily="34" charset="0"/>
              <a:buChar char="•"/>
            </a:pPr>
            <a:r>
              <a:rPr lang="en-US" dirty="0" smtClean="0"/>
              <a:t>Each student should have an option to modify and delete the details </a:t>
            </a:r>
          </a:p>
          <a:p>
            <a:pPr lvl="1">
              <a:buFont typeface="Arial" pitchFamily="34" charset="0"/>
              <a:buChar char="•"/>
            </a:pPr>
            <a:r>
              <a:rPr lang="en-US" dirty="0" smtClean="0"/>
              <a:t>Each student is also given an option to make an admission.</a:t>
            </a:r>
            <a:endParaRPr lang="en-IN" dirty="0"/>
          </a:p>
        </p:txBody>
      </p:sp>
    </p:spTree>
    <p:extLst>
      <p:ext uri="{BB962C8B-B14F-4D97-AF65-F5344CB8AC3E}">
        <p14:creationId xmlns:p14="http://schemas.microsoft.com/office/powerpoint/2010/main" val="84213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lnSpcReduction="10000"/>
          </a:bodyPr>
          <a:lstStyle/>
          <a:p>
            <a:r>
              <a:rPr lang="en-US" dirty="0" smtClean="0"/>
              <a:t>On click of which a separate page must open showing the student details and an option to upload various identification documents.</a:t>
            </a:r>
          </a:p>
          <a:p>
            <a:r>
              <a:rPr lang="en-US" dirty="0" smtClean="0"/>
              <a:t>Once the documents are uploaded the user should be able to save the documents to the database and directed to the page where the list of all the students admitted is displayed.</a:t>
            </a:r>
          </a:p>
          <a:p>
            <a:r>
              <a:rPr lang="en-US" dirty="0" smtClean="0"/>
              <a:t> Also there should be an option to print the receipt of the student’s admission. </a:t>
            </a:r>
            <a:endParaRPr lang="en-IN" dirty="0"/>
          </a:p>
        </p:txBody>
      </p:sp>
    </p:spTree>
    <p:extLst>
      <p:ext uri="{BB962C8B-B14F-4D97-AF65-F5344CB8AC3E}">
        <p14:creationId xmlns:p14="http://schemas.microsoft.com/office/powerpoint/2010/main" val="42472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 Completed till date</a:t>
            </a:r>
            <a:endParaRPr lang="en-IN" dirty="0"/>
          </a:p>
        </p:txBody>
      </p:sp>
      <p:sp>
        <p:nvSpPr>
          <p:cNvPr id="3" name="Content Placeholder 2"/>
          <p:cNvSpPr>
            <a:spLocks noGrp="1"/>
          </p:cNvSpPr>
          <p:nvPr>
            <p:ph idx="1"/>
          </p:nvPr>
        </p:nvSpPr>
        <p:spPr/>
        <p:txBody>
          <a:bodyPr>
            <a:normAutofit lnSpcReduction="10000"/>
          </a:bodyPr>
          <a:lstStyle/>
          <a:p>
            <a:r>
              <a:rPr lang="en-US" dirty="0" smtClean="0"/>
              <a:t>Gathered project requirements</a:t>
            </a:r>
            <a:endParaRPr lang="en-US" dirty="0"/>
          </a:p>
          <a:p>
            <a:pPr lvl="1"/>
            <a:r>
              <a:rPr lang="en-US" dirty="0" smtClean="0"/>
              <a:t>Details necessary for registering a student</a:t>
            </a:r>
          </a:p>
          <a:p>
            <a:pPr lvl="1"/>
            <a:r>
              <a:rPr lang="en-US" dirty="0" smtClean="0"/>
              <a:t>Frameworks and technologies to be used </a:t>
            </a:r>
          </a:p>
          <a:p>
            <a:r>
              <a:rPr lang="en-US" dirty="0" smtClean="0"/>
              <a:t>Designed a Sign-up and login page with the help of html5 and CSS.</a:t>
            </a:r>
          </a:p>
          <a:p>
            <a:r>
              <a:rPr lang="en-US" dirty="0" smtClean="0"/>
              <a:t>Validated the Sign-up and login form with the help of JavaScript.</a:t>
            </a:r>
          </a:p>
          <a:p>
            <a:r>
              <a:rPr lang="en-US" dirty="0" smtClean="0"/>
              <a:t>Designed a Registration Form with the help of html5 and CSS.</a:t>
            </a:r>
          </a:p>
          <a:p>
            <a:pPr marL="0" indent="0">
              <a:buNone/>
            </a:pPr>
            <a:endParaRPr lang="en-IN" dirty="0"/>
          </a:p>
        </p:txBody>
      </p:sp>
    </p:spTree>
    <p:extLst>
      <p:ext uri="{BB962C8B-B14F-4D97-AF65-F5344CB8AC3E}">
        <p14:creationId xmlns:p14="http://schemas.microsoft.com/office/powerpoint/2010/main" val="23829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Task Completed till date</a:t>
            </a:r>
            <a:endParaRPr lang="en-IN" dirty="0"/>
          </a:p>
        </p:txBody>
      </p:sp>
      <p:sp>
        <p:nvSpPr>
          <p:cNvPr id="3" name="Content Placeholder 2"/>
          <p:cNvSpPr>
            <a:spLocks noGrp="1"/>
          </p:cNvSpPr>
          <p:nvPr>
            <p:ph idx="1"/>
          </p:nvPr>
        </p:nvSpPr>
        <p:spPr>
          <a:xfrm>
            <a:off x="457200" y="1600200"/>
            <a:ext cx="8229600" cy="4565104"/>
          </a:xfrm>
        </p:spPr>
        <p:txBody>
          <a:bodyPr>
            <a:normAutofit fontScale="92500" lnSpcReduction="10000"/>
          </a:bodyPr>
          <a:lstStyle/>
          <a:p>
            <a:r>
              <a:rPr lang="en-US" dirty="0" smtClean="0"/>
              <a:t>Stored the Student details in the Local Storage of the browser with the help of JavaScript.</a:t>
            </a:r>
          </a:p>
          <a:p>
            <a:r>
              <a:rPr lang="en-US" dirty="0" smtClean="0"/>
              <a:t>Designed the students list page which consists a list of all the students registered and options to modify their details and make the admission and print receipt and delete the record the of the student.</a:t>
            </a:r>
          </a:p>
          <a:p>
            <a:r>
              <a:rPr lang="en-US" dirty="0" smtClean="0"/>
              <a:t>Implemented functionality to allow user to modify, or make the admission or delete the registered student.</a:t>
            </a:r>
          </a:p>
          <a:p>
            <a:endParaRPr lang="en-US" dirty="0"/>
          </a:p>
          <a:p>
            <a:pPr marL="0" indent="0">
              <a:buNone/>
            </a:pPr>
            <a:endParaRPr lang="en-US" dirty="0" smtClean="0"/>
          </a:p>
        </p:txBody>
      </p:sp>
    </p:spTree>
    <p:extLst>
      <p:ext uri="{BB962C8B-B14F-4D97-AF65-F5344CB8AC3E}">
        <p14:creationId xmlns:p14="http://schemas.microsoft.com/office/powerpoint/2010/main" val="231058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Task Completed till date</a:t>
            </a:r>
            <a:endParaRPr lang="en-IN" dirty="0"/>
          </a:p>
        </p:txBody>
      </p:sp>
      <p:sp>
        <p:nvSpPr>
          <p:cNvPr id="3" name="Content Placeholder 2"/>
          <p:cNvSpPr>
            <a:spLocks noGrp="1"/>
          </p:cNvSpPr>
          <p:nvPr>
            <p:ph idx="1"/>
          </p:nvPr>
        </p:nvSpPr>
        <p:spPr/>
        <p:txBody>
          <a:bodyPr>
            <a:normAutofit fontScale="92500"/>
          </a:bodyPr>
          <a:lstStyle/>
          <a:p>
            <a:r>
              <a:rPr lang="en-US" dirty="0" smtClean="0"/>
              <a:t>Designed and styled a page to upload various documents required for the admission.</a:t>
            </a:r>
          </a:p>
          <a:p>
            <a:r>
              <a:rPr lang="en-US" dirty="0" smtClean="0"/>
              <a:t>Stored the uploaded documents in the local storage of the same student through JavaScript.</a:t>
            </a:r>
          </a:p>
          <a:p>
            <a:r>
              <a:rPr lang="en-US" dirty="0" smtClean="0"/>
              <a:t>Designed and styled a page of admitted students which shows the list of all the students admitted. It has options to modify, print and delete the record of the student.</a:t>
            </a:r>
          </a:p>
          <a:p>
            <a:r>
              <a:rPr lang="en-US" dirty="0" smtClean="0"/>
              <a:t>Below are the screenshots of the work:</a:t>
            </a:r>
          </a:p>
          <a:p>
            <a:endParaRPr lang="en-US" dirty="0" smtClean="0"/>
          </a:p>
          <a:p>
            <a:endParaRPr lang="en-IN" dirty="0"/>
          </a:p>
        </p:txBody>
      </p:sp>
    </p:spTree>
    <p:extLst>
      <p:ext uri="{BB962C8B-B14F-4D97-AF65-F5344CB8AC3E}">
        <p14:creationId xmlns:p14="http://schemas.microsoft.com/office/powerpoint/2010/main" val="34731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949280"/>
            <a:ext cx="5486400" cy="566738"/>
          </a:xfrm>
        </p:spPr>
        <p:txBody>
          <a:bodyPr/>
          <a:lstStyle/>
          <a:p>
            <a:r>
              <a:rPr lang="en-US" dirty="0" smtClean="0"/>
              <a:t>Sign-Up Page</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518" r="12518"/>
          <a:stretch>
            <a:fillRect/>
          </a:stretch>
        </p:blipFill>
        <p:spPr>
          <a:xfrm>
            <a:off x="899592" y="612774"/>
            <a:ext cx="7416824" cy="5264497"/>
          </a:xfrm>
        </p:spPr>
      </p:pic>
    </p:spTree>
    <p:extLst>
      <p:ext uri="{BB962C8B-B14F-4D97-AF65-F5344CB8AC3E}">
        <p14:creationId xmlns:p14="http://schemas.microsoft.com/office/powerpoint/2010/main" val="426853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2188</TotalTime>
  <Words>596</Words>
  <Application>Microsoft Office PowerPoint</Application>
  <PresentationFormat>On-screen Show (4:3)</PresentationFormat>
  <Paragraphs>75</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Custom Design</vt:lpstr>
      <vt:lpstr>Internship Project </vt:lpstr>
      <vt:lpstr>Objectives</vt:lpstr>
      <vt:lpstr>Objectives</vt:lpstr>
      <vt:lpstr>Objectives</vt:lpstr>
      <vt:lpstr>Objectives</vt:lpstr>
      <vt:lpstr>Task Completed till date</vt:lpstr>
      <vt:lpstr>Task Completed till date</vt:lpstr>
      <vt:lpstr>Task Completed till date</vt:lpstr>
      <vt:lpstr>Sign-Up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Learning's till date</vt:lpstr>
      <vt:lpstr>Key Learning's till date</vt:lpstr>
      <vt:lpstr>Action Plan for the remaining period of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dc:title>
  <dc:creator>Abhiyank Goyal</dc:creator>
  <cp:lastModifiedBy>Abhiyank Goyal</cp:lastModifiedBy>
  <cp:revision>66</cp:revision>
  <dcterms:created xsi:type="dcterms:W3CDTF">2020-03-27T09:22:26Z</dcterms:created>
  <dcterms:modified xsi:type="dcterms:W3CDTF">2020-05-27T17:17:34Z</dcterms:modified>
</cp:coreProperties>
</file>