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4.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0" r:id="rId1"/>
  </p:sldMasterIdLst>
  <p:notesMasterIdLst>
    <p:notesMasterId r:id="rId34"/>
  </p:notesMasterIdLst>
  <p:handoutMasterIdLst>
    <p:handoutMasterId r:id="rId35"/>
  </p:handoutMasterIdLst>
  <p:sldIdLst>
    <p:sldId id="256" r:id="rId2"/>
    <p:sldId id="280" r:id="rId3"/>
    <p:sldId id="281" r:id="rId4"/>
    <p:sldId id="298" r:id="rId5"/>
    <p:sldId id="282" r:id="rId6"/>
    <p:sldId id="315" r:id="rId7"/>
    <p:sldId id="319" r:id="rId8"/>
    <p:sldId id="313" r:id="rId9"/>
    <p:sldId id="314" r:id="rId10"/>
    <p:sldId id="284" r:id="rId11"/>
    <p:sldId id="295" r:id="rId12"/>
    <p:sldId id="300" r:id="rId13"/>
    <p:sldId id="299" r:id="rId14"/>
    <p:sldId id="316" r:id="rId15"/>
    <p:sldId id="317" r:id="rId16"/>
    <p:sldId id="274" r:id="rId17"/>
    <p:sldId id="322" r:id="rId18"/>
    <p:sldId id="307" r:id="rId19"/>
    <p:sldId id="318" r:id="rId20"/>
    <p:sldId id="320" r:id="rId21"/>
    <p:sldId id="336" r:id="rId22"/>
    <p:sldId id="324" r:id="rId23"/>
    <p:sldId id="325" r:id="rId24"/>
    <p:sldId id="335" r:id="rId25"/>
    <p:sldId id="323" r:id="rId26"/>
    <p:sldId id="326" r:id="rId27"/>
    <p:sldId id="327" r:id="rId28"/>
    <p:sldId id="294" r:id="rId29"/>
    <p:sldId id="330" r:id="rId30"/>
    <p:sldId id="332" r:id="rId31"/>
    <p:sldId id="261" r:id="rId32"/>
    <p:sldId id="27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080" autoAdjust="0"/>
  </p:normalViewPr>
  <p:slideViewPr>
    <p:cSldViewPr snapToGrid="0">
      <p:cViewPr varScale="1">
        <p:scale>
          <a:sx n="68" d="100"/>
          <a:sy n="68" d="100"/>
        </p:scale>
        <p:origin x="762" y="72"/>
      </p:cViewPr>
      <p:guideLst/>
    </p:cSldViewPr>
  </p:slideViewPr>
  <p:notesTextViewPr>
    <p:cViewPr>
      <p:scale>
        <a:sx n="1" d="1"/>
        <a:sy n="1" d="1"/>
      </p:scale>
      <p:origin x="0" y="0"/>
    </p:cViewPr>
  </p:notesTextViewPr>
  <p:notesViewPr>
    <p:cSldViewPr snapToGrid="0">
      <p:cViewPr>
        <p:scale>
          <a:sx n="124" d="100"/>
          <a:sy n="124" d="100"/>
        </p:scale>
        <p:origin x="576" y="-16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PHD\reports\char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PHD\reports\char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PHD\reports\chart.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file:///E:\PHD\reports\char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PHD\reports\char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NO </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Class</c:v>
                </c:pt>
              </c:strCache>
            </c:strRef>
          </c:cat>
          <c:val>
            <c:numRef>
              <c:f>Sheet1!$B$2</c:f>
              <c:numCache>
                <c:formatCode>General</c:formatCode>
                <c:ptCount val="1"/>
                <c:pt idx="0">
                  <c:v>86.265550000000005</c:v>
                </c:pt>
              </c:numCache>
            </c:numRef>
          </c:val>
          <c:extLst>
            <c:ext xmlns:c16="http://schemas.microsoft.com/office/drawing/2014/chart" uri="{C3380CC4-5D6E-409C-BE32-E72D297353CC}">
              <c16:uniqueId val="{00000000-2684-4494-9D17-3D2335D149C5}"/>
            </c:ext>
          </c:extLst>
        </c:ser>
        <c:ser>
          <c:idx val="1"/>
          <c:order val="1"/>
          <c:tx>
            <c:strRef>
              <c:f>Sheet1!$C$1</c:f>
              <c:strCache>
                <c:ptCount val="1"/>
                <c:pt idx="0">
                  <c:v>Readmitted</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Class</c:v>
                </c:pt>
              </c:strCache>
            </c:strRef>
          </c:cat>
          <c:val>
            <c:numRef>
              <c:f>Sheet1!$C$2</c:f>
              <c:numCache>
                <c:formatCode>General</c:formatCode>
                <c:ptCount val="1"/>
                <c:pt idx="0">
                  <c:v>13.734449999999995</c:v>
                </c:pt>
              </c:numCache>
            </c:numRef>
          </c:val>
          <c:extLst>
            <c:ext xmlns:c16="http://schemas.microsoft.com/office/drawing/2014/chart" uri="{C3380CC4-5D6E-409C-BE32-E72D297353CC}">
              <c16:uniqueId val="{00000001-2684-4494-9D17-3D2335D149C5}"/>
            </c:ext>
          </c:extLst>
        </c:ser>
        <c:dLbls>
          <c:dLblPos val="outEnd"/>
          <c:showLegendKey val="0"/>
          <c:showVal val="1"/>
          <c:showCatName val="0"/>
          <c:showSerName val="0"/>
          <c:showPercent val="0"/>
          <c:showBubbleSize val="0"/>
        </c:dLbls>
        <c:gapWidth val="219"/>
        <c:overlap val="-27"/>
        <c:axId val="603571808"/>
        <c:axId val="673902368"/>
      </c:barChart>
      <c:catAx>
        <c:axId val="603571808"/>
        <c:scaling>
          <c:orientation val="minMax"/>
        </c:scaling>
        <c:delete val="1"/>
        <c:axPos val="b"/>
        <c:numFmt formatCode="General" sourceLinked="1"/>
        <c:majorTickMark val="none"/>
        <c:minorTickMark val="none"/>
        <c:tickLblPos val="nextTo"/>
        <c:crossAx val="673902368"/>
        <c:crosses val="autoZero"/>
        <c:auto val="1"/>
        <c:lblAlgn val="ctr"/>
        <c:lblOffset val="100"/>
        <c:noMultiLvlLbl val="0"/>
      </c:catAx>
      <c:valAx>
        <c:axId val="673902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Percentage Of Target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03571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b="1" dirty="0"/>
              <a:t>ROC </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Sheet3!$A$8:$A$11</c:f>
              <c:strCache>
                <c:ptCount val="4"/>
                <c:pt idx="0">
                  <c:v>Logistic</c:v>
                </c:pt>
                <c:pt idx="1">
                  <c:v>Naïve</c:v>
                </c:pt>
                <c:pt idx="2">
                  <c:v>Decision Tree</c:v>
                </c:pt>
                <c:pt idx="3">
                  <c:v>Ada Boost</c:v>
                </c:pt>
              </c:strCache>
            </c:strRef>
          </c:cat>
          <c:val>
            <c:numRef>
              <c:f>Sheet3!$D$8:$D$11</c:f>
              <c:numCache>
                <c:formatCode>General</c:formatCode>
                <c:ptCount val="4"/>
                <c:pt idx="0">
                  <c:v>59</c:v>
                </c:pt>
                <c:pt idx="1">
                  <c:v>60</c:v>
                </c:pt>
                <c:pt idx="2">
                  <c:v>55</c:v>
                </c:pt>
                <c:pt idx="3">
                  <c:v>58</c:v>
                </c:pt>
              </c:numCache>
            </c:numRef>
          </c:val>
          <c:smooth val="0"/>
          <c:extLst>
            <c:ext xmlns:c16="http://schemas.microsoft.com/office/drawing/2014/chart" uri="{C3380CC4-5D6E-409C-BE32-E72D297353CC}">
              <c16:uniqueId val="{00000000-BE22-4ADC-B9FC-DAD661C3AB95}"/>
            </c:ext>
          </c:extLst>
        </c:ser>
        <c:dLbls>
          <c:dLblPos val="t"/>
          <c:showLegendKey val="0"/>
          <c:showVal val="1"/>
          <c:showCatName val="0"/>
          <c:showSerName val="0"/>
          <c:showPercent val="0"/>
          <c:showBubbleSize val="0"/>
        </c:dLbls>
        <c:marker val="1"/>
        <c:smooth val="0"/>
        <c:axId val="1130581983"/>
        <c:axId val="1177806255"/>
      </c:lineChart>
      <c:catAx>
        <c:axId val="1130581983"/>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MODEL</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77806255"/>
        <c:crosses val="autoZero"/>
        <c:auto val="1"/>
        <c:lblAlgn val="ctr"/>
        <c:lblOffset val="100"/>
        <c:noMultiLvlLbl val="0"/>
      </c:catAx>
      <c:valAx>
        <c:axId val="1177806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PERCENTAGE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30581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dirty="0"/>
              <a:t>Accuracy</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Sheet3!$A$13:$A$16</c:f>
              <c:strCache>
                <c:ptCount val="4"/>
                <c:pt idx="0">
                  <c:v>Logistic</c:v>
                </c:pt>
                <c:pt idx="1">
                  <c:v>Naïve</c:v>
                </c:pt>
                <c:pt idx="2">
                  <c:v>Decision Tree</c:v>
                </c:pt>
                <c:pt idx="3">
                  <c:v>Ada Boost</c:v>
                </c:pt>
              </c:strCache>
            </c:strRef>
          </c:cat>
          <c:val>
            <c:numRef>
              <c:f>Sheet3!$D$13:$D$16</c:f>
              <c:numCache>
                <c:formatCode>General</c:formatCode>
                <c:ptCount val="4"/>
                <c:pt idx="0">
                  <c:v>44</c:v>
                </c:pt>
                <c:pt idx="1">
                  <c:v>51</c:v>
                </c:pt>
                <c:pt idx="2">
                  <c:v>32</c:v>
                </c:pt>
                <c:pt idx="3">
                  <c:v>38</c:v>
                </c:pt>
              </c:numCache>
            </c:numRef>
          </c:val>
          <c:smooth val="0"/>
          <c:extLst>
            <c:ext xmlns:c16="http://schemas.microsoft.com/office/drawing/2014/chart" uri="{C3380CC4-5D6E-409C-BE32-E72D297353CC}">
              <c16:uniqueId val="{00000000-E787-469C-AF93-AFAF313CFFBB}"/>
            </c:ext>
          </c:extLst>
        </c:ser>
        <c:dLbls>
          <c:dLblPos val="t"/>
          <c:showLegendKey val="0"/>
          <c:showVal val="1"/>
          <c:showCatName val="0"/>
          <c:showSerName val="0"/>
          <c:showPercent val="0"/>
          <c:showBubbleSize val="0"/>
        </c:dLbls>
        <c:marker val="1"/>
        <c:smooth val="0"/>
        <c:axId val="885064607"/>
        <c:axId val="1185296655"/>
      </c:lineChart>
      <c:catAx>
        <c:axId val="885064607"/>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MODELS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85296655"/>
        <c:crosses val="autoZero"/>
        <c:auto val="1"/>
        <c:lblAlgn val="ctr"/>
        <c:lblOffset val="100"/>
        <c:noMultiLvlLbl val="0"/>
      </c:catAx>
      <c:valAx>
        <c:axId val="1185296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PERCENTAGE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85064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r>
              <a:rPr lang="en-IN" b="1" dirty="0"/>
              <a:t>Accuracy</a:t>
            </a:r>
          </a:p>
        </c:rich>
      </c:tx>
      <c:overlay val="0"/>
      <c:spPr>
        <a:noFill/>
        <a:ln>
          <a:noFill/>
        </a:ln>
        <a:effectLst/>
      </c:spPr>
      <c:txPr>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Sheet5!$A$2</c:f>
              <c:strCache>
                <c:ptCount val="1"/>
                <c:pt idx="0">
                  <c:v>Logistic</c:v>
                </c:pt>
              </c:strCache>
            </c:strRef>
          </c:tx>
          <c:spPr>
            <a:ln w="22225" cap="rnd" cmpd="sng" algn="ctr">
              <a:solidFill>
                <a:schemeClr val="accent1"/>
              </a:solidFill>
              <a:round/>
            </a:ln>
            <a:effectLst/>
          </c:spPr>
          <c:marker>
            <c:symbol val="none"/>
          </c:marker>
          <c:cat>
            <c:strRef>
              <c:f>Sheet5!$B$1:$E$1</c:f>
              <c:strCache>
                <c:ptCount val="4"/>
                <c:pt idx="0">
                  <c:v>under</c:v>
                </c:pt>
                <c:pt idx="1">
                  <c:v>smote</c:v>
                </c:pt>
                <c:pt idx="2">
                  <c:v>over</c:v>
                </c:pt>
                <c:pt idx="3">
                  <c:v>Rose</c:v>
                </c:pt>
              </c:strCache>
            </c:strRef>
          </c:cat>
          <c:val>
            <c:numRef>
              <c:f>Sheet5!$B$2:$E$2</c:f>
              <c:numCache>
                <c:formatCode>General</c:formatCode>
                <c:ptCount val="4"/>
                <c:pt idx="0">
                  <c:v>57</c:v>
                </c:pt>
                <c:pt idx="1">
                  <c:v>57</c:v>
                </c:pt>
                <c:pt idx="2">
                  <c:v>32</c:v>
                </c:pt>
                <c:pt idx="3">
                  <c:v>58</c:v>
                </c:pt>
              </c:numCache>
            </c:numRef>
          </c:val>
          <c:smooth val="0"/>
          <c:extLst>
            <c:ext xmlns:c16="http://schemas.microsoft.com/office/drawing/2014/chart" uri="{C3380CC4-5D6E-409C-BE32-E72D297353CC}">
              <c16:uniqueId val="{00000000-3C9C-43B9-BBD9-2208516AFDD9}"/>
            </c:ext>
          </c:extLst>
        </c:ser>
        <c:ser>
          <c:idx val="1"/>
          <c:order val="1"/>
          <c:tx>
            <c:strRef>
              <c:f>Sheet5!$A$3</c:f>
              <c:strCache>
                <c:ptCount val="1"/>
                <c:pt idx="0">
                  <c:v>Naïve</c:v>
                </c:pt>
              </c:strCache>
            </c:strRef>
          </c:tx>
          <c:spPr>
            <a:ln w="22225" cap="rnd" cmpd="sng" algn="ctr">
              <a:solidFill>
                <a:schemeClr val="accent2"/>
              </a:solidFill>
              <a:round/>
            </a:ln>
            <a:effectLst/>
          </c:spPr>
          <c:marker>
            <c:symbol val="none"/>
          </c:marker>
          <c:cat>
            <c:strRef>
              <c:f>Sheet5!$B$1:$E$1</c:f>
              <c:strCache>
                <c:ptCount val="4"/>
                <c:pt idx="0">
                  <c:v>under</c:v>
                </c:pt>
                <c:pt idx="1">
                  <c:v>smote</c:v>
                </c:pt>
                <c:pt idx="2">
                  <c:v>over</c:v>
                </c:pt>
                <c:pt idx="3">
                  <c:v>Rose</c:v>
                </c:pt>
              </c:strCache>
            </c:strRef>
          </c:cat>
          <c:val>
            <c:numRef>
              <c:f>Sheet5!$B$3:$E$3</c:f>
              <c:numCache>
                <c:formatCode>General</c:formatCode>
                <c:ptCount val="4"/>
                <c:pt idx="0">
                  <c:v>57</c:v>
                </c:pt>
                <c:pt idx="1">
                  <c:v>72</c:v>
                </c:pt>
                <c:pt idx="2">
                  <c:v>36</c:v>
                </c:pt>
                <c:pt idx="3">
                  <c:v>64</c:v>
                </c:pt>
              </c:numCache>
            </c:numRef>
          </c:val>
          <c:smooth val="0"/>
          <c:extLst>
            <c:ext xmlns:c16="http://schemas.microsoft.com/office/drawing/2014/chart" uri="{C3380CC4-5D6E-409C-BE32-E72D297353CC}">
              <c16:uniqueId val="{00000001-3C9C-43B9-BBD9-2208516AFDD9}"/>
            </c:ext>
          </c:extLst>
        </c:ser>
        <c:ser>
          <c:idx val="2"/>
          <c:order val="2"/>
          <c:tx>
            <c:strRef>
              <c:f>Sheet5!$A$4</c:f>
              <c:strCache>
                <c:ptCount val="1"/>
                <c:pt idx="0">
                  <c:v>Decision Tree</c:v>
                </c:pt>
              </c:strCache>
            </c:strRef>
          </c:tx>
          <c:spPr>
            <a:ln w="22225" cap="rnd" cmpd="sng" algn="ctr">
              <a:solidFill>
                <a:schemeClr val="accent3"/>
              </a:solidFill>
              <a:round/>
            </a:ln>
            <a:effectLst/>
          </c:spPr>
          <c:marker>
            <c:symbol val="none"/>
          </c:marker>
          <c:cat>
            <c:strRef>
              <c:f>Sheet5!$B$1:$E$1</c:f>
              <c:strCache>
                <c:ptCount val="4"/>
                <c:pt idx="0">
                  <c:v>under</c:v>
                </c:pt>
                <c:pt idx="1">
                  <c:v>smote</c:v>
                </c:pt>
                <c:pt idx="2">
                  <c:v>over</c:v>
                </c:pt>
                <c:pt idx="3">
                  <c:v>Rose</c:v>
                </c:pt>
              </c:strCache>
            </c:strRef>
          </c:cat>
          <c:val>
            <c:numRef>
              <c:f>Sheet5!$B$4:$E$4</c:f>
              <c:numCache>
                <c:formatCode>General</c:formatCode>
                <c:ptCount val="4"/>
                <c:pt idx="0">
                  <c:v>43</c:v>
                </c:pt>
                <c:pt idx="1">
                  <c:v>81</c:v>
                </c:pt>
                <c:pt idx="2">
                  <c:v>23</c:v>
                </c:pt>
                <c:pt idx="3">
                  <c:v>63</c:v>
                </c:pt>
              </c:numCache>
            </c:numRef>
          </c:val>
          <c:smooth val="0"/>
          <c:extLst>
            <c:ext xmlns:c16="http://schemas.microsoft.com/office/drawing/2014/chart" uri="{C3380CC4-5D6E-409C-BE32-E72D297353CC}">
              <c16:uniqueId val="{00000002-3C9C-43B9-BBD9-2208516AFDD9}"/>
            </c:ext>
          </c:extLst>
        </c:ser>
        <c:ser>
          <c:idx val="3"/>
          <c:order val="3"/>
          <c:tx>
            <c:strRef>
              <c:f>Sheet5!$A$5</c:f>
              <c:strCache>
                <c:ptCount val="1"/>
                <c:pt idx="0">
                  <c:v>Ada Boost</c:v>
                </c:pt>
              </c:strCache>
            </c:strRef>
          </c:tx>
          <c:spPr>
            <a:ln w="22225" cap="rnd" cmpd="sng" algn="ctr">
              <a:solidFill>
                <a:schemeClr val="accent4"/>
              </a:solidFill>
              <a:round/>
            </a:ln>
            <a:effectLst/>
          </c:spPr>
          <c:marker>
            <c:symbol val="none"/>
          </c:marker>
          <c:cat>
            <c:strRef>
              <c:f>Sheet5!$B$1:$E$1</c:f>
              <c:strCache>
                <c:ptCount val="4"/>
                <c:pt idx="0">
                  <c:v>under</c:v>
                </c:pt>
                <c:pt idx="1">
                  <c:v>smote</c:v>
                </c:pt>
                <c:pt idx="2">
                  <c:v>over</c:v>
                </c:pt>
                <c:pt idx="3">
                  <c:v>Rose</c:v>
                </c:pt>
              </c:strCache>
            </c:strRef>
          </c:cat>
          <c:val>
            <c:numRef>
              <c:f>Sheet5!$B$5:$E$5</c:f>
              <c:numCache>
                <c:formatCode>General</c:formatCode>
                <c:ptCount val="4"/>
                <c:pt idx="0">
                  <c:v>52</c:v>
                </c:pt>
                <c:pt idx="1">
                  <c:v>80</c:v>
                </c:pt>
                <c:pt idx="2">
                  <c:v>29</c:v>
                </c:pt>
                <c:pt idx="3">
                  <c:v>58</c:v>
                </c:pt>
              </c:numCache>
            </c:numRef>
          </c:val>
          <c:smooth val="0"/>
          <c:extLst>
            <c:ext xmlns:c16="http://schemas.microsoft.com/office/drawing/2014/chart" uri="{C3380CC4-5D6E-409C-BE32-E72D297353CC}">
              <c16:uniqueId val="{00000003-3C9C-43B9-BBD9-2208516AFDD9}"/>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184615823"/>
        <c:axId val="1128802783"/>
      </c:lineChart>
      <c:catAx>
        <c:axId val="1184615823"/>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spc="20" baseline="0">
                <a:solidFill>
                  <a:schemeClr val="dk1">
                    <a:lumMod val="65000"/>
                    <a:lumOff val="35000"/>
                  </a:schemeClr>
                </a:solidFill>
                <a:latin typeface="+mn-lt"/>
                <a:ea typeface="+mn-ea"/>
                <a:cs typeface="+mn-cs"/>
              </a:defRPr>
            </a:pPr>
            <a:endParaRPr lang="en-US"/>
          </a:p>
        </c:txPr>
        <c:crossAx val="1128802783"/>
        <c:crosses val="autoZero"/>
        <c:auto val="1"/>
        <c:lblAlgn val="ctr"/>
        <c:lblOffset val="100"/>
        <c:noMultiLvlLbl val="0"/>
      </c:catAx>
      <c:valAx>
        <c:axId val="1128802783"/>
        <c:scaling>
          <c:orientation val="minMax"/>
        </c:scaling>
        <c:delete val="0"/>
        <c:axPos val="l"/>
        <c:title>
          <c:tx>
            <c:rich>
              <a:bodyPr rot="-5400000" spcFirstLastPara="1" vertOverflow="ellipsis" vert="horz" wrap="square" anchor="ctr" anchorCtr="1"/>
              <a:lstStyle/>
              <a:p>
                <a:pPr>
                  <a:defRPr sz="1400" b="0" i="0" u="none" strike="noStrike" kern="1200" cap="all" baseline="0">
                    <a:solidFill>
                      <a:schemeClr val="dk1">
                        <a:lumMod val="65000"/>
                        <a:lumOff val="35000"/>
                      </a:schemeClr>
                    </a:solidFill>
                    <a:latin typeface="+mn-lt"/>
                    <a:ea typeface="+mn-ea"/>
                    <a:cs typeface="+mn-cs"/>
                  </a:defRPr>
                </a:pPr>
                <a:r>
                  <a:rPr lang="en-IN" dirty="0"/>
                  <a:t>Percentage</a:t>
                </a:r>
              </a:p>
            </c:rich>
          </c:tx>
          <c:overlay val="0"/>
          <c:spPr>
            <a:noFill/>
            <a:ln>
              <a:noFill/>
            </a:ln>
            <a:effectLst/>
          </c:spPr>
          <c:txPr>
            <a:bodyPr rot="-5400000" spcFirstLastPara="1" vertOverflow="ellipsis" vert="horz" wrap="square" anchor="ctr" anchorCtr="1"/>
            <a:lstStyle/>
            <a:p>
              <a:pPr>
                <a:defRPr sz="14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spc="20" baseline="0">
                <a:solidFill>
                  <a:schemeClr val="dk1">
                    <a:lumMod val="65000"/>
                    <a:lumOff val="35000"/>
                  </a:schemeClr>
                </a:solidFill>
                <a:latin typeface="+mn-lt"/>
                <a:ea typeface="+mn-ea"/>
                <a:cs typeface="+mn-cs"/>
              </a:defRPr>
            </a:pPr>
            <a:endParaRPr lang="en-US"/>
          </a:p>
        </c:txPr>
        <c:crossAx val="1184615823"/>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sz="14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r>
              <a:rPr lang="en-IN" b="1" dirty="0"/>
              <a:t>ROC</a:t>
            </a:r>
          </a:p>
        </c:rich>
      </c:tx>
      <c:overlay val="0"/>
      <c:spPr>
        <a:noFill/>
        <a:ln>
          <a:noFill/>
        </a:ln>
        <a:effectLst/>
      </c:spPr>
      <c:txPr>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Sheet5!$A$7</c:f>
              <c:strCache>
                <c:ptCount val="1"/>
                <c:pt idx="0">
                  <c:v>Logistic</c:v>
                </c:pt>
              </c:strCache>
            </c:strRef>
          </c:tx>
          <c:spPr>
            <a:ln w="22225" cap="rnd" cmpd="sng" algn="ctr">
              <a:solidFill>
                <a:schemeClr val="accent1"/>
              </a:solidFill>
              <a:round/>
            </a:ln>
            <a:effectLst/>
          </c:spPr>
          <c:marker>
            <c:symbol val="none"/>
          </c:marker>
          <c:cat>
            <c:strRef>
              <c:f>Sheet5!$B$6:$E$6</c:f>
              <c:strCache>
                <c:ptCount val="4"/>
                <c:pt idx="0">
                  <c:v>under</c:v>
                </c:pt>
                <c:pt idx="1">
                  <c:v>smote</c:v>
                </c:pt>
                <c:pt idx="2">
                  <c:v>over</c:v>
                </c:pt>
                <c:pt idx="3">
                  <c:v>Rose</c:v>
                </c:pt>
              </c:strCache>
            </c:strRef>
          </c:cat>
          <c:val>
            <c:numRef>
              <c:f>Sheet5!$B$7:$E$7</c:f>
              <c:numCache>
                <c:formatCode>General</c:formatCode>
                <c:ptCount val="4"/>
                <c:pt idx="0">
                  <c:v>58</c:v>
                </c:pt>
                <c:pt idx="1">
                  <c:v>52</c:v>
                </c:pt>
                <c:pt idx="2">
                  <c:v>56</c:v>
                </c:pt>
                <c:pt idx="3">
                  <c:v>59</c:v>
                </c:pt>
              </c:numCache>
            </c:numRef>
          </c:val>
          <c:smooth val="0"/>
          <c:extLst>
            <c:ext xmlns:c16="http://schemas.microsoft.com/office/drawing/2014/chart" uri="{C3380CC4-5D6E-409C-BE32-E72D297353CC}">
              <c16:uniqueId val="{00000000-5F97-4D8C-8C35-62770AC07CFB}"/>
            </c:ext>
          </c:extLst>
        </c:ser>
        <c:ser>
          <c:idx val="1"/>
          <c:order val="1"/>
          <c:tx>
            <c:strRef>
              <c:f>Sheet5!$A$8</c:f>
              <c:strCache>
                <c:ptCount val="1"/>
                <c:pt idx="0">
                  <c:v>Naïve</c:v>
                </c:pt>
              </c:strCache>
            </c:strRef>
          </c:tx>
          <c:spPr>
            <a:ln w="22225" cap="rnd" cmpd="sng" algn="ctr">
              <a:solidFill>
                <a:schemeClr val="accent2"/>
              </a:solidFill>
              <a:round/>
            </a:ln>
            <a:effectLst/>
          </c:spPr>
          <c:marker>
            <c:symbol val="none"/>
          </c:marker>
          <c:cat>
            <c:strRef>
              <c:f>Sheet5!$B$6:$E$6</c:f>
              <c:strCache>
                <c:ptCount val="4"/>
                <c:pt idx="0">
                  <c:v>under</c:v>
                </c:pt>
                <c:pt idx="1">
                  <c:v>smote</c:v>
                </c:pt>
                <c:pt idx="2">
                  <c:v>over</c:v>
                </c:pt>
                <c:pt idx="3">
                  <c:v>Rose</c:v>
                </c:pt>
              </c:strCache>
            </c:strRef>
          </c:cat>
          <c:val>
            <c:numRef>
              <c:f>Sheet5!$B$8:$E$8</c:f>
              <c:numCache>
                <c:formatCode>General</c:formatCode>
                <c:ptCount val="4"/>
                <c:pt idx="0">
                  <c:v>58</c:v>
                </c:pt>
                <c:pt idx="1">
                  <c:v>52</c:v>
                </c:pt>
                <c:pt idx="2">
                  <c:v>56</c:v>
                </c:pt>
                <c:pt idx="3">
                  <c:v>58</c:v>
                </c:pt>
              </c:numCache>
            </c:numRef>
          </c:val>
          <c:smooth val="0"/>
          <c:extLst>
            <c:ext xmlns:c16="http://schemas.microsoft.com/office/drawing/2014/chart" uri="{C3380CC4-5D6E-409C-BE32-E72D297353CC}">
              <c16:uniqueId val="{00000001-5F97-4D8C-8C35-62770AC07CFB}"/>
            </c:ext>
          </c:extLst>
        </c:ser>
        <c:ser>
          <c:idx val="2"/>
          <c:order val="2"/>
          <c:tx>
            <c:strRef>
              <c:f>Sheet5!$A$9</c:f>
              <c:strCache>
                <c:ptCount val="1"/>
                <c:pt idx="0">
                  <c:v>Decision Tree</c:v>
                </c:pt>
              </c:strCache>
            </c:strRef>
          </c:tx>
          <c:spPr>
            <a:ln w="22225" cap="rnd" cmpd="sng" algn="ctr">
              <a:solidFill>
                <a:schemeClr val="accent3"/>
              </a:solidFill>
              <a:round/>
            </a:ln>
            <a:effectLst/>
          </c:spPr>
          <c:marker>
            <c:symbol val="none"/>
          </c:marker>
          <c:cat>
            <c:strRef>
              <c:f>Sheet5!$B$6:$E$6</c:f>
              <c:strCache>
                <c:ptCount val="4"/>
                <c:pt idx="0">
                  <c:v>under</c:v>
                </c:pt>
                <c:pt idx="1">
                  <c:v>smote</c:v>
                </c:pt>
                <c:pt idx="2">
                  <c:v>over</c:v>
                </c:pt>
                <c:pt idx="3">
                  <c:v>Rose</c:v>
                </c:pt>
              </c:strCache>
            </c:strRef>
          </c:cat>
          <c:val>
            <c:numRef>
              <c:f>Sheet5!$B$9:$E$9</c:f>
              <c:numCache>
                <c:formatCode>General</c:formatCode>
                <c:ptCount val="4"/>
                <c:pt idx="0">
                  <c:v>57</c:v>
                </c:pt>
                <c:pt idx="1">
                  <c:v>51</c:v>
                </c:pt>
                <c:pt idx="2">
                  <c:v>53</c:v>
                </c:pt>
                <c:pt idx="3">
                  <c:v>55</c:v>
                </c:pt>
              </c:numCache>
            </c:numRef>
          </c:val>
          <c:smooth val="0"/>
          <c:extLst>
            <c:ext xmlns:c16="http://schemas.microsoft.com/office/drawing/2014/chart" uri="{C3380CC4-5D6E-409C-BE32-E72D297353CC}">
              <c16:uniqueId val="{00000002-5F97-4D8C-8C35-62770AC07CFB}"/>
            </c:ext>
          </c:extLst>
        </c:ser>
        <c:ser>
          <c:idx val="3"/>
          <c:order val="3"/>
          <c:tx>
            <c:strRef>
              <c:f>Sheet5!$A$10</c:f>
              <c:strCache>
                <c:ptCount val="1"/>
                <c:pt idx="0">
                  <c:v>Ada Boost</c:v>
                </c:pt>
              </c:strCache>
            </c:strRef>
          </c:tx>
          <c:spPr>
            <a:ln w="22225" cap="rnd" cmpd="sng" algn="ctr">
              <a:solidFill>
                <a:schemeClr val="accent4"/>
              </a:solidFill>
              <a:round/>
            </a:ln>
            <a:effectLst/>
          </c:spPr>
          <c:marker>
            <c:symbol val="none"/>
          </c:marker>
          <c:cat>
            <c:strRef>
              <c:f>Sheet5!$B$6:$E$6</c:f>
              <c:strCache>
                <c:ptCount val="4"/>
                <c:pt idx="0">
                  <c:v>under</c:v>
                </c:pt>
                <c:pt idx="1">
                  <c:v>smote</c:v>
                </c:pt>
                <c:pt idx="2">
                  <c:v>over</c:v>
                </c:pt>
                <c:pt idx="3">
                  <c:v>Rose</c:v>
                </c:pt>
              </c:strCache>
            </c:strRef>
          </c:cat>
          <c:val>
            <c:numRef>
              <c:f>Sheet5!$B$10:$E$10</c:f>
              <c:numCache>
                <c:formatCode>General</c:formatCode>
                <c:ptCount val="4"/>
                <c:pt idx="0">
                  <c:v>59</c:v>
                </c:pt>
                <c:pt idx="1">
                  <c:v>51</c:v>
                </c:pt>
                <c:pt idx="2">
                  <c:v>55</c:v>
                </c:pt>
                <c:pt idx="3">
                  <c:v>58</c:v>
                </c:pt>
              </c:numCache>
            </c:numRef>
          </c:val>
          <c:smooth val="0"/>
          <c:extLst>
            <c:ext xmlns:c16="http://schemas.microsoft.com/office/drawing/2014/chart" uri="{C3380CC4-5D6E-409C-BE32-E72D297353CC}">
              <c16:uniqueId val="{00000003-5F97-4D8C-8C35-62770AC07CFB}"/>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184616239"/>
        <c:axId val="1178909071"/>
      </c:lineChart>
      <c:catAx>
        <c:axId val="1184616239"/>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spc="20" baseline="0">
                <a:solidFill>
                  <a:schemeClr val="dk1">
                    <a:lumMod val="65000"/>
                    <a:lumOff val="35000"/>
                  </a:schemeClr>
                </a:solidFill>
                <a:latin typeface="+mn-lt"/>
                <a:ea typeface="+mn-ea"/>
                <a:cs typeface="+mn-cs"/>
              </a:defRPr>
            </a:pPr>
            <a:endParaRPr lang="en-US"/>
          </a:p>
        </c:txPr>
        <c:crossAx val="1178909071"/>
        <c:crosses val="autoZero"/>
        <c:auto val="1"/>
        <c:lblAlgn val="ctr"/>
        <c:lblOffset val="100"/>
        <c:noMultiLvlLbl val="0"/>
      </c:catAx>
      <c:valAx>
        <c:axId val="1178909071"/>
        <c:scaling>
          <c:orientation val="minMax"/>
        </c:scaling>
        <c:delete val="0"/>
        <c:axPos val="l"/>
        <c:title>
          <c:tx>
            <c:rich>
              <a:bodyPr rot="-5400000" spcFirstLastPara="1" vertOverflow="ellipsis" vert="horz" wrap="square" anchor="ctr" anchorCtr="1"/>
              <a:lstStyle/>
              <a:p>
                <a:pPr>
                  <a:defRPr sz="1400" b="0" i="0" u="none" strike="noStrike" kern="1200" cap="all" baseline="0">
                    <a:solidFill>
                      <a:schemeClr val="dk1">
                        <a:lumMod val="65000"/>
                        <a:lumOff val="35000"/>
                      </a:schemeClr>
                    </a:solidFill>
                    <a:latin typeface="+mn-lt"/>
                    <a:ea typeface="+mn-ea"/>
                    <a:cs typeface="+mn-cs"/>
                  </a:defRPr>
                </a:pPr>
                <a:r>
                  <a:rPr lang="en-IN" dirty="0"/>
                  <a:t>PERCENTAGE</a:t>
                </a:r>
              </a:p>
            </c:rich>
          </c:tx>
          <c:overlay val="0"/>
          <c:spPr>
            <a:noFill/>
            <a:ln>
              <a:noFill/>
            </a:ln>
            <a:effectLst/>
          </c:spPr>
          <c:txPr>
            <a:bodyPr rot="-5400000" spcFirstLastPara="1" vertOverflow="ellipsis" vert="horz" wrap="square" anchor="ctr" anchorCtr="1"/>
            <a:lstStyle/>
            <a:p>
              <a:pPr>
                <a:defRPr sz="14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spc="20" baseline="0">
                <a:solidFill>
                  <a:schemeClr val="dk1">
                    <a:lumMod val="65000"/>
                    <a:lumOff val="35000"/>
                  </a:schemeClr>
                </a:solidFill>
                <a:latin typeface="+mn-lt"/>
                <a:ea typeface="+mn-ea"/>
                <a:cs typeface="+mn-cs"/>
              </a:defRPr>
            </a:pPr>
            <a:endParaRPr lang="en-US"/>
          </a:p>
        </c:txPr>
        <c:crossAx val="1184616239"/>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sz="1400"/>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b="1" dirty="0"/>
              <a:t>ROC </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Sheet3!$A$8:$A$11</c:f>
              <c:strCache>
                <c:ptCount val="4"/>
                <c:pt idx="0">
                  <c:v>Logistic</c:v>
                </c:pt>
                <c:pt idx="1">
                  <c:v>Naïve</c:v>
                </c:pt>
                <c:pt idx="2">
                  <c:v>Decision Tree</c:v>
                </c:pt>
                <c:pt idx="3">
                  <c:v>Ada Boost</c:v>
                </c:pt>
              </c:strCache>
            </c:strRef>
          </c:cat>
          <c:val>
            <c:numRef>
              <c:f>Sheet3!$D$8:$D$11</c:f>
              <c:numCache>
                <c:formatCode>General</c:formatCode>
                <c:ptCount val="4"/>
                <c:pt idx="0">
                  <c:v>59</c:v>
                </c:pt>
                <c:pt idx="1">
                  <c:v>60</c:v>
                </c:pt>
                <c:pt idx="2">
                  <c:v>55</c:v>
                </c:pt>
                <c:pt idx="3">
                  <c:v>58</c:v>
                </c:pt>
              </c:numCache>
            </c:numRef>
          </c:val>
          <c:smooth val="0"/>
          <c:extLst>
            <c:ext xmlns:c16="http://schemas.microsoft.com/office/drawing/2014/chart" uri="{C3380CC4-5D6E-409C-BE32-E72D297353CC}">
              <c16:uniqueId val="{00000000-BE22-4ADC-B9FC-DAD661C3AB95}"/>
            </c:ext>
          </c:extLst>
        </c:ser>
        <c:dLbls>
          <c:dLblPos val="t"/>
          <c:showLegendKey val="0"/>
          <c:showVal val="1"/>
          <c:showCatName val="0"/>
          <c:showSerName val="0"/>
          <c:showPercent val="0"/>
          <c:showBubbleSize val="0"/>
        </c:dLbls>
        <c:marker val="1"/>
        <c:smooth val="0"/>
        <c:axId val="1130581983"/>
        <c:axId val="1177806255"/>
      </c:lineChart>
      <c:catAx>
        <c:axId val="1130581983"/>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MODEL</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77806255"/>
        <c:crosses val="autoZero"/>
        <c:auto val="1"/>
        <c:lblAlgn val="ctr"/>
        <c:lblOffset val="100"/>
        <c:noMultiLvlLbl val="0"/>
      </c:catAx>
      <c:valAx>
        <c:axId val="1177806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PERCENTAGE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30581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dirty="0"/>
              <a:t>Accuracy</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Sheet3!$A$13:$A$16</c:f>
              <c:strCache>
                <c:ptCount val="4"/>
                <c:pt idx="0">
                  <c:v>Logistic</c:v>
                </c:pt>
                <c:pt idx="1">
                  <c:v>Naïve</c:v>
                </c:pt>
                <c:pt idx="2">
                  <c:v>Decision Tree</c:v>
                </c:pt>
                <c:pt idx="3">
                  <c:v>Ada Boost</c:v>
                </c:pt>
              </c:strCache>
            </c:strRef>
          </c:cat>
          <c:val>
            <c:numRef>
              <c:f>Sheet3!$D$13:$D$16</c:f>
              <c:numCache>
                <c:formatCode>General</c:formatCode>
                <c:ptCount val="4"/>
                <c:pt idx="0">
                  <c:v>44</c:v>
                </c:pt>
                <c:pt idx="1">
                  <c:v>51</c:v>
                </c:pt>
                <c:pt idx="2">
                  <c:v>32</c:v>
                </c:pt>
                <c:pt idx="3">
                  <c:v>38</c:v>
                </c:pt>
              </c:numCache>
            </c:numRef>
          </c:val>
          <c:smooth val="0"/>
          <c:extLst>
            <c:ext xmlns:c16="http://schemas.microsoft.com/office/drawing/2014/chart" uri="{C3380CC4-5D6E-409C-BE32-E72D297353CC}">
              <c16:uniqueId val="{00000000-E787-469C-AF93-AFAF313CFFBB}"/>
            </c:ext>
          </c:extLst>
        </c:ser>
        <c:dLbls>
          <c:dLblPos val="t"/>
          <c:showLegendKey val="0"/>
          <c:showVal val="1"/>
          <c:showCatName val="0"/>
          <c:showSerName val="0"/>
          <c:showPercent val="0"/>
          <c:showBubbleSize val="0"/>
        </c:dLbls>
        <c:marker val="1"/>
        <c:smooth val="0"/>
        <c:axId val="885064607"/>
        <c:axId val="1185296655"/>
      </c:lineChart>
      <c:catAx>
        <c:axId val="885064607"/>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MODELS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85296655"/>
        <c:crosses val="autoZero"/>
        <c:auto val="1"/>
        <c:lblAlgn val="ctr"/>
        <c:lblOffset val="100"/>
        <c:noMultiLvlLbl val="0"/>
      </c:catAx>
      <c:valAx>
        <c:axId val="1185296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PERCENTAGE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85064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r>
              <a:rPr lang="en-IN" dirty="0"/>
              <a:t>Ensemble</a:t>
            </a:r>
          </a:p>
        </c:rich>
      </c:tx>
      <c:overlay val="0"/>
      <c:spPr>
        <a:noFill/>
        <a:ln>
          <a:noFill/>
        </a:ln>
        <a:effectLst/>
      </c:spPr>
      <c:txPr>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Sheet6!$B$1</c:f>
              <c:strCache>
                <c:ptCount val="1"/>
                <c:pt idx="0">
                  <c:v>Accuracy</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Sheet6!$A$2:$A$4</c:f>
              <c:strCache>
                <c:ptCount val="3"/>
                <c:pt idx="0">
                  <c:v>RF</c:v>
                </c:pt>
                <c:pt idx="1">
                  <c:v>NNET</c:v>
                </c:pt>
                <c:pt idx="2">
                  <c:v>AVNNET</c:v>
                </c:pt>
              </c:strCache>
            </c:strRef>
          </c:cat>
          <c:val>
            <c:numRef>
              <c:f>Sheet6!$B$2:$B$4</c:f>
              <c:numCache>
                <c:formatCode>General</c:formatCode>
                <c:ptCount val="3"/>
                <c:pt idx="0">
                  <c:v>65</c:v>
                </c:pt>
                <c:pt idx="1">
                  <c:v>50</c:v>
                </c:pt>
                <c:pt idx="2">
                  <c:v>72</c:v>
                </c:pt>
              </c:numCache>
            </c:numRef>
          </c:val>
          <c:smooth val="0"/>
          <c:extLst>
            <c:ext xmlns:c16="http://schemas.microsoft.com/office/drawing/2014/chart" uri="{C3380CC4-5D6E-409C-BE32-E72D297353CC}">
              <c16:uniqueId val="{00000000-389A-4F7E-85F7-7CE5463FA90B}"/>
            </c:ext>
          </c:extLst>
        </c:ser>
        <c:ser>
          <c:idx val="1"/>
          <c:order val="1"/>
          <c:tx>
            <c:strRef>
              <c:f>Sheet6!$C$1</c:f>
              <c:strCache>
                <c:ptCount val="1"/>
                <c:pt idx="0">
                  <c:v>ROC</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Sheet6!$A$2:$A$4</c:f>
              <c:strCache>
                <c:ptCount val="3"/>
                <c:pt idx="0">
                  <c:v>RF</c:v>
                </c:pt>
                <c:pt idx="1">
                  <c:v>NNET</c:v>
                </c:pt>
                <c:pt idx="2">
                  <c:v>AVNNET</c:v>
                </c:pt>
              </c:strCache>
            </c:strRef>
          </c:cat>
          <c:val>
            <c:numRef>
              <c:f>Sheet6!$C$2:$C$4</c:f>
              <c:numCache>
                <c:formatCode>General</c:formatCode>
                <c:ptCount val="3"/>
                <c:pt idx="0">
                  <c:v>53</c:v>
                </c:pt>
                <c:pt idx="1">
                  <c:v>56</c:v>
                </c:pt>
                <c:pt idx="2">
                  <c:v>54</c:v>
                </c:pt>
              </c:numCache>
            </c:numRef>
          </c:val>
          <c:smooth val="0"/>
          <c:extLst>
            <c:ext xmlns:c16="http://schemas.microsoft.com/office/drawing/2014/chart" uri="{C3380CC4-5D6E-409C-BE32-E72D297353CC}">
              <c16:uniqueId val="{00000001-389A-4F7E-85F7-7CE5463FA90B}"/>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184666991"/>
        <c:axId val="1185265983"/>
      </c:lineChart>
      <c:catAx>
        <c:axId val="1184666991"/>
        <c:scaling>
          <c:orientation val="minMax"/>
        </c:scaling>
        <c:delete val="0"/>
        <c:axPos val="b"/>
        <c:title>
          <c:tx>
            <c:rich>
              <a:bodyPr rot="0" spcFirstLastPara="1" vertOverflow="ellipsis" vert="horz" wrap="square" anchor="ctr" anchorCtr="1"/>
              <a:lstStyle/>
              <a:p>
                <a:pPr>
                  <a:defRPr sz="1400" b="0" i="0" u="none" strike="noStrike" kern="1200" cap="all" baseline="0">
                    <a:solidFill>
                      <a:schemeClr val="dk1">
                        <a:lumMod val="65000"/>
                        <a:lumOff val="35000"/>
                      </a:schemeClr>
                    </a:solidFill>
                    <a:latin typeface="+mn-lt"/>
                    <a:ea typeface="+mn-ea"/>
                    <a:cs typeface="+mn-cs"/>
                  </a:defRPr>
                </a:pPr>
                <a:r>
                  <a:rPr lang="en-IN" dirty="0"/>
                  <a:t>models</a:t>
                </a:r>
              </a:p>
            </c:rich>
          </c:tx>
          <c:layout>
            <c:manualLayout>
              <c:xMode val="edge"/>
              <c:yMode val="edge"/>
              <c:x val="0.46099287320637783"/>
              <c:y val="0.82661008893328347"/>
            </c:manualLayout>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spc="20" baseline="0">
                <a:solidFill>
                  <a:schemeClr val="dk1">
                    <a:lumMod val="65000"/>
                    <a:lumOff val="35000"/>
                  </a:schemeClr>
                </a:solidFill>
                <a:latin typeface="+mn-lt"/>
                <a:ea typeface="+mn-ea"/>
                <a:cs typeface="+mn-cs"/>
              </a:defRPr>
            </a:pPr>
            <a:endParaRPr lang="en-US"/>
          </a:p>
        </c:txPr>
        <c:crossAx val="1185265983"/>
        <c:crosses val="autoZero"/>
        <c:auto val="1"/>
        <c:lblAlgn val="ctr"/>
        <c:lblOffset val="100"/>
        <c:noMultiLvlLbl val="0"/>
      </c:catAx>
      <c:valAx>
        <c:axId val="1185265983"/>
        <c:scaling>
          <c:orientation val="minMax"/>
        </c:scaling>
        <c:delete val="0"/>
        <c:axPos val="l"/>
        <c:title>
          <c:tx>
            <c:rich>
              <a:bodyPr rot="-5400000" spcFirstLastPara="1" vertOverflow="ellipsis" vert="horz" wrap="square" anchor="ctr" anchorCtr="1"/>
              <a:lstStyle/>
              <a:p>
                <a:pPr>
                  <a:defRPr sz="1400" b="0" i="0" u="none" strike="noStrike" kern="1200" cap="all" baseline="0">
                    <a:solidFill>
                      <a:schemeClr val="dk1">
                        <a:lumMod val="65000"/>
                        <a:lumOff val="35000"/>
                      </a:schemeClr>
                    </a:solidFill>
                    <a:latin typeface="+mn-lt"/>
                    <a:ea typeface="+mn-ea"/>
                    <a:cs typeface="+mn-cs"/>
                  </a:defRPr>
                </a:pPr>
                <a:r>
                  <a:rPr lang="en-IN" dirty="0"/>
                  <a:t>percentage</a:t>
                </a:r>
              </a:p>
            </c:rich>
          </c:tx>
          <c:overlay val="0"/>
          <c:spPr>
            <a:noFill/>
            <a:ln>
              <a:noFill/>
            </a:ln>
            <a:effectLst/>
          </c:spPr>
          <c:txPr>
            <a:bodyPr rot="-5400000" spcFirstLastPara="1" vertOverflow="ellipsis" vert="horz" wrap="square" anchor="ctr" anchorCtr="1"/>
            <a:lstStyle/>
            <a:p>
              <a:pPr>
                <a:defRPr sz="14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spc="20" baseline="0">
                <a:solidFill>
                  <a:schemeClr val="dk1">
                    <a:lumMod val="65000"/>
                    <a:lumOff val="35000"/>
                  </a:schemeClr>
                </a:solidFill>
                <a:latin typeface="+mn-lt"/>
                <a:ea typeface="+mn-ea"/>
                <a:cs typeface="+mn-cs"/>
              </a:defRPr>
            </a:pPr>
            <a:endParaRPr lang="en-US"/>
          </a:p>
        </c:txPr>
        <c:crossAx val="1184666991"/>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sz="1400"/>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IN" dirty="0"/>
              <a:t>Final Model Comparison</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0.10661921790522516"/>
          <c:y val="0.17059245066006454"/>
          <c:w val="0.87211621141153972"/>
          <c:h val="0.58751954833578168"/>
        </c:manualLayout>
      </c:layout>
      <c:lineChart>
        <c:grouping val="standard"/>
        <c:varyColors val="0"/>
        <c:ser>
          <c:idx val="0"/>
          <c:order val="0"/>
          <c:tx>
            <c:strRef>
              <c:f>Sheet6!$B$7</c:f>
              <c:strCache>
                <c:ptCount val="1"/>
                <c:pt idx="0">
                  <c:v>Accuracy</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Sheet6!$A$8:$A$10</c:f>
              <c:strCache>
                <c:ptCount val="3"/>
                <c:pt idx="0">
                  <c:v>NNET</c:v>
                </c:pt>
                <c:pt idx="1">
                  <c:v>Naïve</c:v>
                </c:pt>
                <c:pt idx="2">
                  <c:v>Decision tree</c:v>
                </c:pt>
              </c:strCache>
            </c:strRef>
          </c:cat>
          <c:val>
            <c:numRef>
              <c:f>Sheet6!$B$8:$B$10</c:f>
              <c:numCache>
                <c:formatCode>General</c:formatCode>
                <c:ptCount val="3"/>
                <c:pt idx="0">
                  <c:v>50</c:v>
                </c:pt>
                <c:pt idx="1">
                  <c:v>51</c:v>
                </c:pt>
                <c:pt idx="2">
                  <c:v>63</c:v>
                </c:pt>
              </c:numCache>
            </c:numRef>
          </c:val>
          <c:smooth val="0"/>
          <c:extLst>
            <c:ext xmlns:c16="http://schemas.microsoft.com/office/drawing/2014/chart" uri="{C3380CC4-5D6E-409C-BE32-E72D297353CC}">
              <c16:uniqueId val="{00000000-698D-495F-BCF0-AE6DCF83BA92}"/>
            </c:ext>
          </c:extLst>
        </c:ser>
        <c:ser>
          <c:idx val="1"/>
          <c:order val="1"/>
          <c:tx>
            <c:strRef>
              <c:f>Sheet6!$C$7</c:f>
              <c:strCache>
                <c:ptCount val="1"/>
                <c:pt idx="0">
                  <c:v>ROC</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Sheet6!$A$8:$A$10</c:f>
              <c:strCache>
                <c:ptCount val="3"/>
                <c:pt idx="0">
                  <c:v>NNET</c:v>
                </c:pt>
                <c:pt idx="1">
                  <c:v>Naïve</c:v>
                </c:pt>
                <c:pt idx="2">
                  <c:v>Decision tree</c:v>
                </c:pt>
              </c:strCache>
            </c:strRef>
          </c:cat>
          <c:val>
            <c:numRef>
              <c:f>Sheet6!$C$8:$C$10</c:f>
              <c:numCache>
                <c:formatCode>General</c:formatCode>
                <c:ptCount val="3"/>
                <c:pt idx="0">
                  <c:v>56</c:v>
                </c:pt>
                <c:pt idx="1">
                  <c:v>60</c:v>
                </c:pt>
                <c:pt idx="2">
                  <c:v>55</c:v>
                </c:pt>
              </c:numCache>
            </c:numRef>
          </c:val>
          <c:smooth val="0"/>
          <c:extLst>
            <c:ext xmlns:c16="http://schemas.microsoft.com/office/drawing/2014/chart" uri="{C3380CC4-5D6E-409C-BE32-E72D297353CC}">
              <c16:uniqueId val="{00000001-698D-495F-BCF0-AE6DCF83BA92}"/>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184674063"/>
        <c:axId val="1134358095"/>
      </c:lineChart>
      <c:catAx>
        <c:axId val="1184674063"/>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IN" dirty="0"/>
                  <a:t>Models</a:t>
                </a:r>
              </a:p>
            </c:rich>
          </c:tx>
          <c:layout>
            <c:manualLayout>
              <c:xMode val="edge"/>
              <c:yMode val="edge"/>
              <c:x val="0.27962414642449018"/>
              <c:y val="0.90724213049973168"/>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134358095"/>
        <c:crosses val="autoZero"/>
        <c:auto val="1"/>
        <c:lblAlgn val="ctr"/>
        <c:lblOffset val="100"/>
        <c:noMultiLvlLbl val="0"/>
      </c:catAx>
      <c:valAx>
        <c:axId val="1134358095"/>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IN" dirty="0"/>
                  <a:t>Percentage</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184674063"/>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Numeric</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No.of Attr</c:v>
                </c:pt>
              </c:strCache>
            </c:strRef>
          </c:cat>
          <c:val>
            <c:numRef>
              <c:f>Sheet1!$B$2</c:f>
              <c:numCache>
                <c:formatCode>General</c:formatCode>
                <c:ptCount val="1"/>
                <c:pt idx="0">
                  <c:v>7</c:v>
                </c:pt>
              </c:numCache>
            </c:numRef>
          </c:val>
          <c:extLst>
            <c:ext xmlns:c16="http://schemas.microsoft.com/office/drawing/2014/chart" uri="{C3380CC4-5D6E-409C-BE32-E72D297353CC}">
              <c16:uniqueId val="{00000000-BCE7-4A40-802D-50958DD8FD83}"/>
            </c:ext>
          </c:extLst>
        </c:ser>
        <c:ser>
          <c:idx val="1"/>
          <c:order val="1"/>
          <c:tx>
            <c:strRef>
              <c:f>Sheet1!$C$1</c:f>
              <c:strCache>
                <c:ptCount val="1"/>
                <c:pt idx="0">
                  <c:v>Factor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No.of Attr</c:v>
                </c:pt>
              </c:strCache>
            </c:strRef>
          </c:cat>
          <c:val>
            <c:numRef>
              <c:f>Sheet1!$C$2</c:f>
              <c:numCache>
                <c:formatCode>General</c:formatCode>
                <c:ptCount val="1"/>
                <c:pt idx="0">
                  <c:v>37</c:v>
                </c:pt>
              </c:numCache>
            </c:numRef>
          </c:val>
          <c:extLst>
            <c:ext xmlns:c16="http://schemas.microsoft.com/office/drawing/2014/chart" uri="{C3380CC4-5D6E-409C-BE32-E72D297353CC}">
              <c16:uniqueId val="{00000001-BCE7-4A40-802D-50958DD8FD83}"/>
            </c:ext>
          </c:extLst>
        </c:ser>
        <c:ser>
          <c:idx val="2"/>
          <c:order val="2"/>
          <c:tx>
            <c:strRef>
              <c:f>Sheet1!$D$1</c:f>
              <c:strCache>
                <c:ptCount val="1"/>
                <c:pt idx="0">
                  <c:v>Target</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No.of Attr</c:v>
                </c:pt>
              </c:strCache>
            </c:strRef>
          </c:cat>
          <c:val>
            <c:numRef>
              <c:f>Sheet1!$D$2</c:f>
              <c:numCache>
                <c:formatCode>General</c:formatCode>
                <c:ptCount val="1"/>
                <c:pt idx="0">
                  <c:v>1</c:v>
                </c:pt>
              </c:numCache>
            </c:numRef>
          </c:val>
          <c:extLst>
            <c:ext xmlns:c16="http://schemas.microsoft.com/office/drawing/2014/chart" uri="{C3380CC4-5D6E-409C-BE32-E72D297353CC}">
              <c16:uniqueId val="{00000002-BCE7-4A40-802D-50958DD8FD83}"/>
            </c:ext>
          </c:extLst>
        </c:ser>
        <c:dLbls>
          <c:dLblPos val="outEnd"/>
          <c:showLegendKey val="0"/>
          <c:showVal val="1"/>
          <c:showCatName val="0"/>
          <c:showSerName val="0"/>
          <c:showPercent val="0"/>
          <c:showBubbleSize val="0"/>
        </c:dLbls>
        <c:gapWidth val="219"/>
        <c:overlap val="-27"/>
        <c:axId val="603569728"/>
        <c:axId val="664516592"/>
      </c:barChart>
      <c:catAx>
        <c:axId val="603569728"/>
        <c:scaling>
          <c:orientation val="minMax"/>
        </c:scaling>
        <c:delete val="1"/>
        <c:axPos val="b"/>
        <c:numFmt formatCode="General" sourceLinked="1"/>
        <c:majorTickMark val="none"/>
        <c:minorTickMark val="none"/>
        <c:tickLblPos val="nextTo"/>
        <c:crossAx val="664516592"/>
        <c:crosses val="autoZero"/>
        <c:auto val="1"/>
        <c:lblAlgn val="ctr"/>
        <c:lblOffset val="100"/>
        <c:noMultiLvlLbl val="0"/>
      </c:catAx>
      <c:valAx>
        <c:axId val="664516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dirty="0"/>
                  <a:t>No of attributes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03569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dirty="0"/>
              <a:t>Age vs Percent Readmitted</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 (2)'!$F$5:$F$14</c:f>
              <c:numCache>
                <c:formatCode>General</c:formatCode>
                <c:ptCount val="10"/>
                <c:pt idx="0">
                  <c:v>5</c:v>
                </c:pt>
                <c:pt idx="1">
                  <c:v>15</c:v>
                </c:pt>
                <c:pt idx="2">
                  <c:v>25</c:v>
                </c:pt>
                <c:pt idx="3">
                  <c:v>35</c:v>
                </c:pt>
                <c:pt idx="4">
                  <c:v>45</c:v>
                </c:pt>
                <c:pt idx="5">
                  <c:v>55</c:v>
                </c:pt>
                <c:pt idx="6">
                  <c:v>65</c:v>
                </c:pt>
                <c:pt idx="7">
                  <c:v>75</c:v>
                </c:pt>
                <c:pt idx="8">
                  <c:v>85</c:v>
                </c:pt>
                <c:pt idx="9">
                  <c:v>95</c:v>
                </c:pt>
              </c:numCache>
            </c:numRef>
          </c:xVal>
          <c:yVal>
            <c:numRef>
              <c:f>'Sheet1 (2)'!$G$5:$G$14</c:f>
              <c:numCache>
                <c:formatCode>General</c:formatCode>
                <c:ptCount val="10"/>
                <c:pt idx="0">
                  <c:v>2.2222222222222223E-2</c:v>
                </c:pt>
                <c:pt idx="1">
                  <c:v>6.1594202898550728E-2</c:v>
                </c:pt>
                <c:pt idx="2">
                  <c:v>0.10437710437710437</c:v>
                </c:pt>
                <c:pt idx="3">
                  <c:v>0.10594668489405332</c:v>
                </c:pt>
                <c:pt idx="4">
                  <c:v>0.11627218934911243</c:v>
                </c:pt>
                <c:pt idx="5">
                  <c:v>0.1050796812749004</c:v>
                </c:pt>
                <c:pt idx="6">
                  <c:v>0.14418234826398091</c:v>
                </c:pt>
                <c:pt idx="7">
                  <c:v>0.16750902527075812</c:v>
                </c:pt>
                <c:pt idx="8">
                  <c:v>0.17028571428571429</c:v>
                </c:pt>
                <c:pt idx="9">
                  <c:v>0.12961011591148577</c:v>
                </c:pt>
              </c:numCache>
            </c:numRef>
          </c:yVal>
          <c:smooth val="0"/>
          <c:extLst>
            <c:ext xmlns:c16="http://schemas.microsoft.com/office/drawing/2014/chart" uri="{C3380CC4-5D6E-409C-BE32-E72D297353CC}">
              <c16:uniqueId val="{00000000-8901-49BE-A85B-A085DF371C90}"/>
            </c:ext>
          </c:extLst>
        </c:ser>
        <c:dLbls>
          <c:showLegendKey val="0"/>
          <c:showVal val="0"/>
          <c:showCatName val="0"/>
          <c:showSerName val="0"/>
          <c:showPercent val="0"/>
          <c:showBubbleSize val="0"/>
        </c:dLbls>
        <c:axId val="1084601184"/>
        <c:axId val="1097451760"/>
      </c:scatterChart>
      <c:valAx>
        <c:axId val="10846011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Age</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97451760"/>
        <c:crosses val="autoZero"/>
        <c:crossBetween val="midCat"/>
      </c:valAx>
      <c:valAx>
        <c:axId val="1097451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Percent Readmitted</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84601184"/>
        <c:crosses val="autoZero"/>
        <c:crossBetween val="midCat"/>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dirty="0"/>
              <a:t>Number Of Diagnosis vs Percent Readmitted</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 (3)'!$F$5:$F$13</c:f>
              <c:numCache>
                <c:formatCode>General</c:formatCode>
                <c:ptCount val="9"/>
                <c:pt idx="0">
                  <c:v>1</c:v>
                </c:pt>
                <c:pt idx="1">
                  <c:v>2</c:v>
                </c:pt>
                <c:pt idx="2">
                  <c:v>3</c:v>
                </c:pt>
                <c:pt idx="3">
                  <c:v>4</c:v>
                </c:pt>
                <c:pt idx="4">
                  <c:v>5</c:v>
                </c:pt>
                <c:pt idx="5">
                  <c:v>6</c:v>
                </c:pt>
                <c:pt idx="6">
                  <c:v>7</c:v>
                </c:pt>
                <c:pt idx="7">
                  <c:v>8</c:v>
                </c:pt>
                <c:pt idx="8">
                  <c:v>9</c:v>
                </c:pt>
              </c:numCache>
            </c:numRef>
          </c:xVal>
          <c:yVal>
            <c:numRef>
              <c:f>'Sheet1 (3)'!$G$5:$G$13</c:f>
              <c:numCache>
                <c:formatCode>General</c:formatCode>
                <c:ptCount val="9"/>
                <c:pt idx="0">
                  <c:v>5.3097345132743362E-2</c:v>
                </c:pt>
                <c:pt idx="1">
                  <c:v>6.623931623931624E-2</c:v>
                </c:pt>
                <c:pt idx="2">
                  <c:v>8.6583463338533548E-2</c:v>
                </c:pt>
                <c:pt idx="3">
                  <c:v>9.7560975609756101E-2</c:v>
                </c:pt>
                <c:pt idx="4">
                  <c:v>0.11122639551774227</c:v>
                </c:pt>
                <c:pt idx="5">
                  <c:v>0.13055109684323168</c:v>
                </c:pt>
                <c:pt idx="6">
                  <c:v>0.13781321184510251</c:v>
                </c:pt>
                <c:pt idx="7">
                  <c:v>0.15465980560320183</c:v>
                </c:pt>
                <c:pt idx="8">
                  <c:v>0.16542368065913773</c:v>
                </c:pt>
              </c:numCache>
            </c:numRef>
          </c:yVal>
          <c:smooth val="0"/>
          <c:extLst>
            <c:ext xmlns:c16="http://schemas.microsoft.com/office/drawing/2014/chart" uri="{C3380CC4-5D6E-409C-BE32-E72D297353CC}">
              <c16:uniqueId val="{00000000-80AC-420D-BDF2-9C1735B774BA}"/>
            </c:ext>
          </c:extLst>
        </c:ser>
        <c:dLbls>
          <c:showLegendKey val="0"/>
          <c:showVal val="0"/>
          <c:showCatName val="0"/>
          <c:showSerName val="0"/>
          <c:showPercent val="0"/>
          <c:showBubbleSize val="0"/>
        </c:dLbls>
        <c:axId val="1651656783"/>
        <c:axId val="1642881071"/>
      </c:scatterChart>
      <c:valAx>
        <c:axId val="16516567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Num of Diagnosis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42881071"/>
        <c:crosses val="autoZero"/>
        <c:crossBetween val="midCat"/>
      </c:valAx>
      <c:valAx>
        <c:axId val="1642881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Percent Readmitted</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51656783"/>
        <c:crosses val="autoZero"/>
        <c:crossBetween val="midCat"/>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dirty="0"/>
              <a:t>Discharge Disposition</a:t>
            </a:r>
            <a:r>
              <a:rPr lang="en-IN" baseline="0" dirty="0"/>
              <a:t> vs Readmitted</a:t>
            </a:r>
            <a:endParaRPr lang="en-IN"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 (6)'!$E$5:$E$18</c:f>
              <c:strCache>
                <c:ptCount val="14"/>
                <c:pt idx="0">
                  <c:v>AMA</c:v>
                </c:pt>
                <c:pt idx="1">
                  <c:v>Another_hopital</c:v>
                </c:pt>
                <c:pt idx="2">
                  <c:v>Another_ICU</c:v>
                </c:pt>
                <c:pt idx="3">
                  <c:v>Another_Rehab</c:v>
                </c:pt>
                <c:pt idx="4">
                  <c:v>dis_home</c:v>
                </c:pt>
                <c:pt idx="5">
                  <c:v>Home_HomeHealthSevrice</c:v>
                </c:pt>
                <c:pt idx="6">
                  <c:v>ICF</c:v>
                </c:pt>
                <c:pt idx="7">
                  <c:v>Long_term</c:v>
                </c:pt>
                <c:pt idx="8">
                  <c:v>MF</c:v>
                </c:pt>
                <c:pt idx="9">
                  <c:v>Not_Mapped</c:v>
                </c:pt>
                <c:pt idx="10">
                  <c:v>Nothing</c:v>
                </c:pt>
                <c:pt idx="11">
                  <c:v>Null</c:v>
                </c:pt>
                <c:pt idx="12">
                  <c:v>Pshychiartic</c:v>
                </c:pt>
                <c:pt idx="13">
                  <c:v>SNF</c:v>
                </c:pt>
              </c:strCache>
            </c:strRef>
          </c:cat>
          <c:val>
            <c:numRef>
              <c:f>'Sheet1 (6)'!$F$5:$F$18</c:f>
              <c:numCache>
                <c:formatCode>General</c:formatCode>
                <c:ptCount val="14"/>
                <c:pt idx="0">
                  <c:v>0.13402061855670103</c:v>
                </c:pt>
                <c:pt idx="1">
                  <c:v>0.23809523809523808</c:v>
                </c:pt>
                <c:pt idx="2">
                  <c:v>0.27826086956521739</c:v>
                </c:pt>
                <c:pt idx="3">
                  <c:v>0.36470588235294116</c:v>
                </c:pt>
                <c:pt idx="4">
                  <c:v>0.10950345281157514</c:v>
                </c:pt>
                <c:pt idx="5">
                  <c:v>0.16730875068794718</c:v>
                </c:pt>
                <c:pt idx="6">
                  <c:v>0.16605166051660517</c:v>
                </c:pt>
                <c:pt idx="7">
                  <c:v>9.9236641221374045E-2</c:v>
                </c:pt>
                <c:pt idx="8">
                  <c:v>5.7142857142857141E-2</c:v>
                </c:pt>
                <c:pt idx="9">
                  <c:v>9.3220338983050849E-2</c:v>
                </c:pt>
                <c:pt idx="10">
                  <c:v>6.0869565217391307E-2</c:v>
                </c:pt>
                <c:pt idx="11">
                  <c:v>0.14025777103866566</c:v>
                </c:pt>
                <c:pt idx="12">
                  <c:v>0.42857142857142855</c:v>
                </c:pt>
                <c:pt idx="13">
                  <c:v>0.20653442240373396</c:v>
                </c:pt>
              </c:numCache>
            </c:numRef>
          </c:val>
          <c:smooth val="0"/>
          <c:extLst>
            <c:ext xmlns:c16="http://schemas.microsoft.com/office/drawing/2014/chart" uri="{C3380CC4-5D6E-409C-BE32-E72D297353CC}">
              <c16:uniqueId val="{00000000-588D-4DED-915E-7C22A84CD920}"/>
            </c:ext>
          </c:extLst>
        </c:ser>
        <c:dLbls>
          <c:showLegendKey val="0"/>
          <c:showVal val="0"/>
          <c:showCatName val="0"/>
          <c:showSerName val="0"/>
          <c:showPercent val="0"/>
          <c:showBubbleSize val="0"/>
        </c:dLbls>
        <c:smooth val="0"/>
        <c:axId val="1651608527"/>
        <c:axId val="1701444495"/>
      </c:lineChart>
      <c:catAx>
        <c:axId val="1651608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701444495"/>
        <c:crosses val="autoZero"/>
        <c:auto val="0"/>
        <c:lblAlgn val="ctr"/>
        <c:lblOffset val="100"/>
        <c:noMultiLvlLbl val="0"/>
      </c:catAx>
      <c:valAx>
        <c:axId val="1701444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Percent Readmitted</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51608527"/>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No of days vs Percent Readmitted</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 (8)'!$F$4</c:f>
              <c:strCache>
                <c:ptCount val="1"/>
                <c:pt idx="0">
                  <c:v>Aveg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 (8)'!$E$5:$E$18</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xVal>
          <c:yVal>
            <c:numRef>
              <c:f>'Sheet1 (8)'!$F$5:$F$18</c:f>
              <c:numCache>
                <c:formatCode>General</c:formatCode>
                <c:ptCount val="14"/>
                <c:pt idx="0">
                  <c:v>9.645149112872782E-2</c:v>
                </c:pt>
                <c:pt idx="1">
                  <c:v>0.11990647962591851</c:v>
                </c:pt>
                <c:pt idx="2">
                  <c:v>0.1250205896886839</c:v>
                </c:pt>
                <c:pt idx="3">
                  <c:v>0.13958192852326365</c:v>
                </c:pt>
                <c:pt idx="4">
                  <c:v>0.1615815691158157</c:v>
                </c:pt>
                <c:pt idx="5">
                  <c:v>0.17168799009492364</c:v>
                </c:pt>
                <c:pt idx="6">
                  <c:v>0.18162393162393162</c:v>
                </c:pt>
                <c:pt idx="7">
                  <c:v>0.19473684210526315</c:v>
                </c:pt>
                <c:pt idx="8">
                  <c:v>0.20202020202020202</c:v>
                </c:pt>
                <c:pt idx="9">
                  <c:v>0.20365168539325842</c:v>
                </c:pt>
                <c:pt idx="10">
                  <c:v>0.1693121693121693</c:v>
                </c:pt>
                <c:pt idx="11">
                  <c:v>0.18161434977578475</c:v>
                </c:pt>
                <c:pt idx="12">
                  <c:v>0.15942028985507245</c:v>
                </c:pt>
                <c:pt idx="13">
                  <c:v>0.21223021582733814</c:v>
                </c:pt>
              </c:numCache>
            </c:numRef>
          </c:yVal>
          <c:smooth val="0"/>
          <c:extLst>
            <c:ext xmlns:c16="http://schemas.microsoft.com/office/drawing/2014/chart" uri="{C3380CC4-5D6E-409C-BE32-E72D297353CC}">
              <c16:uniqueId val="{00000000-CF2F-4E1E-A9D5-D11E9E09D701}"/>
            </c:ext>
          </c:extLst>
        </c:ser>
        <c:dLbls>
          <c:showLegendKey val="0"/>
          <c:showVal val="0"/>
          <c:showCatName val="0"/>
          <c:showSerName val="0"/>
          <c:showPercent val="0"/>
          <c:showBubbleSize val="0"/>
        </c:dLbls>
        <c:axId val="1718188095"/>
        <c:axId val="1711855919"/>
      </c:scatterChart>
      <c:valAx>
        <c:axId val="17181880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No of Days Stayed</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711855919"/>
        <c:crosses val="autoZero"/>
        <c:crossBetween val="midCat"/>
      </c:valAx>
      <c:valAx>
        <c:axId val="1711855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Percent Readmitted</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718188095"/>
        <c:crosses val="autoZero"/>
        <c:crossBetween val="midCat"/>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dirty="0"/>
              <a:t>Drug Which were Prescribed Most</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Sheet6!$B$8</c:f>
              <c:strCache>
                <c:ptCount val="1"/>
                <c:pt idx="0">
                  <c:v>2014</c:v>
                </c:pt>
              </c:strCache>
            </c:strRef>
          </c:tx>
          <c:spPr>
            <a:solidFill>
              <a:schemeClr val="accent1"/>
            </a:solidFill>
            <a:ln>
              <a:noFill/>
            </a:ln>
            <a:effectLst/>
          </c:spPr>
          <c:invertIfNegative val="0"/>
          <c:cat>
            <c:strRef>
              <c:f>Sheet6!$A$9:$A$14</c:f>
              <c:strCache>
                <c:ptCount val="6"/>
                <c:pt idx="0">
                  <c:v>Glucosides</c:v>
                </c:pt>
                <c:pt idx="1">
                  <c:v>Meglitinides</c:v>
                </c:pt>
                <c:pt idx="2">
                  <c:v>Thiazeldeinoidens</c:v>
                </c:pt>
                <c:pt idx="3">
                  <c:v>Begunide</c:v>
                </c:pt>
                <c:pt idx="4">
                  <c:v>Sulfonyluria</c:v>
                </c:pt>
                <c:pt idx="5">
                  <c:v>Insulin</c:v>
                </c:pt>
              </c:strCache>
            </c:strRef>
          </c:cat>
          <c:val>
            <c:numRef>
              <c:f>Sheet6!$B$9:$B$14</c:f>
              <c:numCache>
                <c:formatCode>General</c:formatCode>
                <c:ptCount val="6"/>
                <c:pt idx="0">
                  <c:v>2.9572674848440043E-3</c:v>
                </c:pt>
                <c:pt idx="1">
                  <c:v>1.9813692148454829E-2</c:v>
                </c:pt>
                <c:pt idx="2">
                  <c:v>0.13825225491645721</c:v>
                </c:pt>
                <c:pt idx="3">
                  <c:v>0.22770959633298832</c:v>
                </c:pt>
                <c:pt idx="4">
                  <c:v>0.2926955493124353</c:v>
                </c:pt>
                <c:pt idx="5">
                  <c:v>0.49682093745379269</c:v>
                </c:pt>
              </c:numCache>
            </c:numRef>
          </c:val>
          <c:extLst>
            <c:ext xmlns:c16="http://schemas.microsoft.com/office/drawing/2014/chart" uri="{C3380CC4-5D6E-409C-BE32-E72D297353CC}">
              <c16:uniqueId val="{00000000-873F-4B72-823A-35FFCA5AF6BC}"/>
            </c:ext>
          </c:extLst>
        </c:ser>
        <c:ser>
          <c:idx val="1"/>
          <c:order val="1"/>
          <c:tx>
            <c:strRef>
              <c:f>Sheet6!$C$8</c:f>
              <c:strCache>
                <c:ptCount val="1"/>
                <c:pt idx="0">
                  <c:v>2015</c:v>
                </c:pt>
              </c:strCache>
            </c:strRef>
          </c:tx>
          <c:spPr>
            <a:solidFill>
              <a:schemeClr val="accent2"/>
            </a:solidFill>
            <a:ln>
              <a:noFill/>
            </a:ln>
            <a:effectLst/>
          </c:spPr>
          <c:invertIfNegative val="0"/>
          <c:cat>
            <c:strRef>
              <c:f>Sheet6!$A$9:$A$14</c:f>
              <c:strCache>
                <c:ptCount val="6"/>
                <c:pt idx="0">
                  <c:v>Glucosides</c:v>
                </c:pt>
                <c:pt idx="1">
                  <c:v>Meglitinides</c:v>
                </c:pt>
                <c:pt idx="2">
                  <c:v>Thiazeldeinoidens</c:v>
                </c:pt>
                <c:pt idx="3">
                  <c:v>Begunide</c:v>
                </c:pt>
                <c:pt idx="4">
                  <c:v>Sulfonyluria</c:v>
                </c:pt>
                <c:pt idx="5">
                  <c:v>Insulin</c:v>
                </c:pt>
              </c:strCache>
            </c:strRef>
          </c:cat>
          <c:val>
            <c:numRef>
              <c:f>Sheet6!$C$9:$C$14</c:f>
              <c:numCache>
                <c:formatCode>General</c:formatCode>
                <c:ptCount val="6"/>
                <c:pt idx="0">
                  <c:v>2.1354933726067745E-3</c:v>
                </c:pt>
                <c:pt idx="1">
                  <c:v>1.8851251840942562E-2</c:v>
                </c:pt>
                <c:pt idx="2">
                  <c:v>0.12960235640648013</c:v>
                </c:pt>
                <c:pt idx="3">
                  <c:v>0.21907216494845361</c:v>
                </c:pt>
                <c:pt idx="4">
                  <c:v>0.28357879234167893</c:v>
                </c:pt>
                <c:pt idx="5">
                  <c:v>0.5064064801178203</c:v>
                </c:pt>
              </c:numCache>
            </c:numRef>
          </c:val>
          <c:extLst>
            <c:ext xmlns:c16="http://schemas.microsoft.com/office/drawing/2014/chart" uri="{C3380CC4-5D6E-409C-BE32-E72D297353CC}">
              <c16:uniqueId val="{00000001-873F-4B72-823A-35FFCA5AF6BC}"/>
            </c:ext>
          </c:extLst>
        </c:ser>
        <c:ser>
          <c:idx val="2"/>
          <c:order val="2"/>
          <c:tx>
            <c:strRef>
              <c:f>Sheet6!$D$8</c:f>
              <c:strCache>
                <c:ptCount val="1"/>
                <c:pt idx="0">
                  <c:v>2016</c:v>
                </c:pt>
              </c:strCache>
            </c:strRef>
          </c:tx>
          <c:spPr>
            <a:solidFill>
              <a:schemeClr val="accent3"/>
            </a:solidFill>
            <a:ln>
              <a:noFill/>
            </a:ln>
            <a:effectLst/>
          </c:spPr>
          <c:invertIfNegative val="0"/>
          <c:cat>
            <c:strRef>
              <c:f>Sheet6!$A$9:$A$14</c:f>
              <c:strCache>
                <c:ptCount val="6"/>
                <c:pt idx="0">
                  <c:v>Glucosides</c:v>
                </c:pt>
                <c:pt idx="1">
                  <c:v>Meglitinides</c:v>
                </c:pt>
                <c:pt idx="2">
                  <c:v>Thiazeldeinoidens</c:v>
                </c:pt>
                <c:pt idx="3">
                  <c:v>Begunide</c:v>
                </c:pt>
                <c:pt idx="4">
                  <c:v>Sulfonyluria</c:v>
                </c:pt>
                <c:pt idx="5">
                  <c:v>Insulin</c:v>
                </c:pt>
              </c:strCache>
            </c:strRef>
          </c:cat>
          <c:val>
            <c:numRef>
              <c:f>Sheet6!$D$9:$D$14</c:f>
              <c:numCache>
                <c:formatCode>General</c:formatCode>
                <c:ptCount val="6"/>
                <c:pt idx="0">
                  <c:v>3.0991735537190084E-3</c:v>
                </c:pt>
                <c:pt idx="1">
                  <c:v>1.6528925619834711E-2</c:v>
                </c:pt>
                <c:pt idx="2">
                  <c:v>0.13518299881936247</c:v>
                </c:pt>
                <c:pt idx="3">
                  <c:v>0.21959858323494688</c:v>
                </c:pt>
                <c:pt idx="4">
                  <c:v>0.28099173553719009</c:v>
                </c:pt>
                <c:pt idx="5">
                  <c:v>0.50914994096812283</c:v>
                </c:pt>
              </c:numCache>
            </c:numRef>
          </c:val>
          <c:extLst>
            <c:ext xmlns:c16="http://schemas.microsoft.com/office/drawing/2014/chart" uri="{C3380CC4-5D6E-409C-BE32-E72D297353CC}">
              <c16:uniqueId val="{00000002-873F-4B72-823A-35FFCA5AF6BC}"/>
            </c:ext>
          </c:extLst>
        </c:ser>
        <c:dLbls>
          <c:showLegendKey val="0"/>
          <c:showVal val="0"/>
          <c:showCatName val="0"/>
          <c:showSerName val="0"/>
          <c:showPercent val="0"/>
          <c:showBubbleSize val="0"/>
        </c:dLbls>
        <c:gapWidth val="150"/>
        <c:axId val="110621359"/>
        <c:axId val="2016343711"/>
      </c:barChart>
      <c:catAx>
        <c:axId val="110621359"/>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Drug Molecule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6343711"/>
        <c:crosses val="autoZero"/>
        <c:auto val="1"/>
        <c:lblAlgn val="ctr"/>
        <c:lblOffset val="100"/>
        <c:noMultiLvlLbl val="0"/>
      </c:catAx>
      <c:valAx>
        <c:axId val="20163437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Percent of</a:t>
                </a:r>
                <a:r>
                  <a:rPr lang="en-IN" baseline="0" dirty="0"/>
                  <a:t> readmission</a:t>
                </a:r>
                <a:endParaRPr lang="en-IN" dirty="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0621359"/>
        <c:crossesAt val="1"/>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IN" dirty="0"/>
              <a:t>ROC</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Sheet3!$A$8</c:f>
              <c:strCache>
                <c:ptCount val="1"/>
                <c:pt idx="0">
                  <c:v>Logistic</c:v>
                </c:pt>
              </c:strCache>
            </c:strRef>
          </c:tx>
          <c:spPr>
            <a:ln w="22225" cap="rnd" cmpd="sng" algn="ctr">
              <a:solidFill>
                <a:schemeClr val="accent1"/>
              </a:solidFill>
              <a:round/>
            </a:ln>
            <a:effectLst/>
          </c:spPr>
          <c:marker>
            <c:symbol val="none"/>
          </c:marker>
          <c:cat>
            <c:strRef>
              <c:f>Sheet3!$B$7:$E$7</c:f>
              <c:strCache>
                <c:ptCount val="4"/>
                <c:pt idx="0">
                  <c:v>under</c:v>
                </c:pt>
                <c:pt idx="1">
                  <c:v>smote</c:v>
                </c:pt>
                <c:pt idx="2">
                  <c:v>over</c:v>
                </c:pt>
                <c:pt idx="3">
                  <c:v>Rose</c:v>
                </c:pt>
              </c:strCache>
            </c:strRef>
          </c:cat>
          <c:val>
            <c:numRef>
              <c:f>Sheet3!$B$8:$E$8</c:f>
              <c:numCache>
                <c:formatCode>General</c:formatCode>
                <c:ptCount val="4"/>
                <c:pt idx="0">
                  <c:v>60.09</c:v>
                </c:pt>
                <c:pt idx="1">
                  <c:v>54</c:v>
                </c:pt>
                <c:pt idx="2">
                  <c:v>59</c:v>
                </c:pt>
                <c:pt idx="3">
                  <c:v>61</c:v>
                </c:pt>
              </c:numCache>
            </c:numRef>
          </c:val>
          <c:smooth val="0"/>
          <c:extLst>
            <c:ext xmlns:c16="http://schemas.microsoft.com/office/drawing/2014/chart" uri="{C3380CC4-5D6E-409C-BE32-E72D297353CC}">
              <c16:uniqueId val="{00000000-F552-4CBA-B568-B54A0A2A22C1}"/>
            </c:ext>
          </c:extLst>
        </c:ser>
        <c:ser>
          <c:idx val="1"/>
          <c:order val="1"/>
          <c:tx>
            <c:strRef>
              <c:f>Sheet3!$A$9</c:f>
              <c:strCache>
                <c:ptCount val="1"/>
                <c:pt idx="0">
                  <c:v>Naïve</c:v>
                </c:pt>
              </c:strCache>
            </c:strRef>
          </c:tx>
          <c:spPr>
            <a:ln w="22225" cap="rnd" cmpd="sng" algn="ctr">
              <a:solidFill>
                <a:schemeClr val="accent2"/>
              </a:solidFill>
              <a:round/>
            </a:ln>
            <a:effectLst/>
          </c:spPr>
          <c:marker>
            <c:symbol val="none"/>
          </c:marker>
          <c:cat>
            <c:strRef>
              <c:f>Sheet3!$B$7:$E$7</c:f>
              <c:strCache>
                <c:ptCount val="4"/>
                <c:pt idx="0">
                  <c:v>under</c:v>
                </c:pt>
                <c:pt idx="1">
                  <c:v>smote</c:v>
                </c:pt>
                <c:pt idx="2">
                  <c:v>over</c:v>
                </c:pt>
                <c:pt idx="3">
                  <c:v>Rose</c:v>
                </c:pt>
              </c:strCache>
            </c:strRef>
          </c:cat>
          <c:val>
            <c:numRef>
              <c:f>Sheet3!$B$9:$E$9</c:f>
              <c:numCache>
                <c:formatCode>General</c:formatCode>
                <c:ptCount val="4"/>
                <c:pt idx="0">
                  <c:v>59</c:v>
                </c:pt>
                <c:pt idx="1">
                  <c:v>54</c:v>
                </c:pt>
                <c:pt idx="2">
                  <c:v>60</c:v>
                </c:pt>
                <c:pt idx="3">
                  <c:v>55</c:v>
                </c:pt>
              </c:numCache>
            </c:numRef>
          </c:val>
          <c:smooth val="0"/>
          <c:extLst>
            <c:ext xmlns:c16="http://schemas.microsoft.com/office/drawing/2014/chart" uri="{C3380CC4-5D6E-409C-BE32-E72D297353CC}">
              <c16:uniqueId val="{00000001-F552-4CBA-B568-B54A0A2A22C1}"/>
            </c:ext>
          </c:extLst>
        </c:ser>
        <c:ser>
          <c:idx val="2"/>
          <c:order val="2"/>
          <c:tx>
            <c:strRef>
              <c:f>Sheet3!$A$10</c:f>
              <c:strCache>
                <c:ptCount val="1"/>
                <c:pt idx="0">
                  <c:v>Decision Tree</c:v>
                </c:pt>
              </c:strCache>
            </c:strRef>
          </c:tx>
          <c:spPr>
            <a:ln w="22225" cap="rnd" cmpd="sng" algn="ctr">
              <a:solidFill>
                <a:schemeClr val="accent3"/>
              </a:solidFill>
              <a:round/>
            </a:ln>
            <a:effectLst/>
          </c:spPr>
          <c:marker>
            <c:symbol val="none"/>
          </c:marker>
          <c:cat>
            <c:strRef>
              <c:f>Sheet3!$B$7:$E$7</c:f>
              <c:strCache>
                <c:ptCount val="4"/>
                <c:pt idx="0">
                  <c:v>under</c:v>
                </c:pt>
                <c:pt idx="1">
                  <c:v>smote</c:v>
                </c:pt>
                <c:pt idx="2">
                  <c:v>over</c:v>
                </c:pt>
                <c:pt idx="3">
                  <c:v>Rose</c:v>
                </c:pt>
              </c:strCache>
            </c:strRef>
          </c:cat>
          <c:val>
            <c:numRef>
              <c:f>Sheet3!$B$10:$E$10</c:f>
              <c:numCache>
                <c:formatCode>General</c:formatCode>
                <c:ptCount val="4"/>
                <c:pt idx="0">
                  <c:v>58</c:v>
                </c:pt>
                <c:pt idx="1">
                  <c:v>55</c:v>
                </c:pt>
                <c:pt idx="2">
                  <c:v>55</c:v>
                </c:pt>
                <c:pt idx="3">
                  <c:v>58</c:v>
                </c:pt>
              </c:numCache>
            </c:numRef>
          </c:val>
          <c:smooth val="0"/>
          <c:extLst>
            <c:ext xmlns:c16="http://schemas.microsoft.com/office/drawing/2014/chart" uri="{C3380CC4-5D6E-409C-BE32-E72D297353CC}">
              <c16:uniqueId val="{00000002-F552-4CBA-B568-B54A0A2A22C1}"/>
            </c:ext>
          </c:extLst>
        </c:ser>
        <c:ser>
          <c:idx val="3"/>
          <c:order val="3"/>
          <c:tx>
            <c:strRef>
              <c:f>Sheet3!$A$11</c:f>
              <c:strCache>
                <c:ptCount val="1"/>
                <c:pt idx="0">
                  <c:v>Ada Boost</c:v>
                </c:pt>
              </c:strCache>
            </c:strRef>
          </c:tx>
          <c:spPr>
            <a:ln w="22225" cap="rnd" cmpd="sng" algn="ctr">
              <a:solidFill>
                <a:schemeClr val="accent4"/>
              </a:solidFill>
              <a:round/>
            </a:ln>
            <a:effectLst/>
          </c:spPr>
          <c:marker>
            <c:symbol val="none"/>
          </c:marker>
          <c:cat>
            <c:strRef>
              <c:f>Sheet3!$B$7:$E$7</c:f>
              <c:strCache>
                <c:ptCount val="4"/>
                <c:pt idx="0">
                  <c:v>under</c:v>
                </c:pt>
                <c:pt idx="1">
                  <c:v>smote</c:v>
                </c:pt>
                <c:pt idx="2">
                  <c:v>over</c:v>
                </c:pt>
                <c:pt idx="3">
                  <c:v>Rose</c:v>
                </c:pt>
              </c:strCache>
            </c:strRef>
          </c:cat>
          <c:val>
            <c:numRef>
              <c:f>Sheet3!$B$11:$E$11</c:f>
              <c:numCache>
                <c:formatCode>General</c:formatCode>
                <c:ptCount val="4"/>
                <c:pt idx="0">
                  <c:v>61</c:v>
                </c:pt>
                <c:pt idx="1">
                  <c:v>54</c:v>
                </c:pt>
                <c:pt idx="2">
                  <c:v>58</c:v>
                </c:pt>
                <c:pt idx="3">
                  <c:v>59</c:v>
                </c:pt>
              </c:numCache>
            </c:numRef>
          </c:val>
          <c:smooth val="0"/>
          <c:extLst>
            <c:ext xmlns:c16="http://schemas.microsoft.com/office/drawing/2014/chart" uri="{C3380CC4-5D6E-409C-BE32-E72D297353CC}">
              <c16:uniqueId val="{00000003-F552-4CBA-B568-B54A0A2A22C1}"/>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180657343"/>
        <c:axId val="1185347631"/>
      </c:lineChart>
      <c:catAx>
        <c:axId val="1180657343"/>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185347631"/>
        <c:crosses val="autoZero"/>
        <c:auto val="1"/>
        <c:lblAlgn val="ctr"/>
        <c:lblOffset val="100"/>
        <c:noMultiLvlLbl val="0"/>
      </c:catAx>
      <c:valAx>
        <c:axId val="1185347631"/>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IN" dirty="0"/>
                  <a:t>percentage</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180657343"/>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r>
              <a:rPr lang="en-IN" b="1" dirty="0"/>
              <a:t>Accuracy</a:t>
            </a:r>
          </a:p>
        </c:rich>
      </c:tx>
      <c:overlay val="0"/>
      <c:spPr>
        <a:noFill/>
        <a:ln>
          <a:noFill/>
        </a:ln>
        <a:effectLst/>
      </c:spPr>
      <c:txPr>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Sheet3!$A$13</c:f>
              <c:strCache>
                <c:ptCount val="1"/>
                <c:pt idx="0">
                  <c:v>Logistic</c:v>
                </c:pt>
              </c:strCache>
            </c:strRef>
          </c:tx>
          <c:spPr>
            <a:ln w="22225" cap="rnd" cmpd="sng" algn="ctr">
              <a:solidFill>
                <a:schemeClr val="accent1"/>
              </a:solidFill>
              <a:round/>
            </a:ln>
            <a:effectLst/>
          </c:spPr>
          <c:marker>
            <c:symbol val="none"/>
          </c:marker>
          <c:cat>
            <c:strRef>
              <c:f>Sheet3!$B$12:$E$12</c:f>
              <c:strCache>
                <c:ptCount val="4"/>
                <c:pt idx="0">
                  <c:v>under</c:v>
                </c:pt>
                <c:pt idx="1">
                  <c:v>smote</c:v>
                </c:pt>
                <c:pt idx="2">
                  <c:v>over</c:v>
                </c:pt>
                <c:pt idx="3">
                  <c:v>Rose</c:v>
                </c:pt>
              </c:strCache>
            </c:strRef>
          </c:cat>
          <c:val>
            <c:numRef>
              <c:f>Sheet3!$B$13:$E$13</c:f>
              <c:numCache>
                <c:formatCode>General</c:formatCode>
                <c:ptCount val="4"/>
                <c:pt idx="0">
                  <c:v>62</c:v>
                </c:pt>
                <c:pt idx="1">
                  <c:v>66</c:v>
                </c:pt>
                <c:pt idx="2">
                  <c:v>44</c:v>
                </c:pt>
                <c:pt idx="3">
                  <c:v>64</c:v>
                </c:pt>
              </c:numCache>
            </c:numRef>
          </c:val>
          <c:smooth val="0"/>
          <c:extLst>
            <c:ext xmlns:c16="http://schemas.microsoft.com/office/drawing/2014/chart" uri="{C3380CC4-5D6E-409C-BE32-E72D297353CC}">
              <c16:uniqueId val="{00000000-3739-4E00-8AFE-FEC68252CAFB}"/>
            </c:ext>
          </c:extLst>
        </c:ser>
        <c:ser>
          <c:idx val="1"/>
          <c:order val="1"/>
          <c:tx>
            <c:strRef>
              <c:f>Sheet3!$A$14</c:f>
              <c:strCache>
                <c:ptCount val="1"/>
                <c:pt idx="0">
                  <c:v>Naïve</c:v>
                </c:pt>
              </c:strCache>
            </c:strRef>
          </c:tx>
          <c:spPr>
            <a:ln w="22225" cap="rnd" cmpd="sng" algn="ctr">
              <a:solidFill>
                <a:schemeClr val="accent2"/>
              </a:solidFill>
              <a:round/>
            </a:ln>
            <a:effectLst/>
          </c:spPr>
          <c:marker>
            <c:symbol val="none"/>
          </c:marker>
          <c:cat>
            <c:strRef>
              <c:f>Sheet3!$B$12:$E$12</c:f>
              <c:strCache>
                <c:ptCount val="4"/>
                <c:pt idx="0">
                  <c:v>under</c:v>
                </c:pt>
                <c:pt idx="1">
                  <c:v>smote</c:v>
                </c:pt>
                <c:pt idx="2">
                  <c:v>over</c:v>
                </c:pt>
                <c:pt idx="3">
                  <c:v>Rose</c:v>
                </c:pt>
              </c:strCache>
            </c:strRef>
          </c:cat>
          <c:val>
            <c:numRef>
              <c:f>Sheet3!$B$14:$E$14</c:f>
              <c:numCache>
                <c:formatCode>General</c:formatCode>
                <c:ptCount val="4"/>
                <c:pt idx="0">
                  <c:v>60</c:v>
                </c:pt>
                <c:pt idx="1">
                  <c:v>71</c:v>
                </c:pt>
                <c:pt idx="2">
                  <c:v>51</c:v>
                </c:pt>
                <c:pt idx="3">
                  <c:v>64</c:v>
                </c:pt>
              </c:numCache>
            </c:numRef>
          </c:val>
          <c:smooth val="0"/>
          <c:extLst>
            <c:ext xmlns:c16="http://schemas.microsoft.com/office/drawing/2014/chart" uri="{C3380CC4-5D6E-409C-BE32-E72D297353CC}">
              <c16:uniqueId val="{00000001-3739-4E00-8AFE-FEC68252CAFB}"/>
            </c:ext>
          </c:extLst>
        </c:ser>
        <c:ser>
          <c:idx val="2"/>
          <c:order val="2"/>
          <c:tx>
            <c:strRef>
              <c:f>Sheet3!$A$15</c:f>
              <c:strCache>
                <c:ptCount val="1"/>
                <c:pt idx="0">
                  <c:v>Decision Tree</c:v>
                </c:pt>
              </c:strCache>
            </c:strRef>
          </c:tx>
          <c:spPr>
            <a:ln w="22225" cap="rnd" cmpd="sng" algn="ctr">
              <a:solidFill>
                <a:schemeClr val="accent3"/>
              </a:solidFill>
              <a:round/>
            </a:ln>
            <a:effectLst/>
          </c:spPr>
          <c:marker>
            <c:symbol val="none"/>
          </c:marker>
          <c:cat>
            <c:strRef>
              <c:f>Sheet3!$B$12:$E$12</c:f>
              <c:strCache>
                <c:ptCount val="4"/>
                <c:pt idx="0">
                  <c:v>under</c:v>
                </c:pt>
                <c:pt idx="1">
                  <c:v>smote</c:v>
                </c:pt>
                <c:pt idx="2">
                  <c:v>over</c:v>
                </c:pt>
                <c:pt idx="3">
                  <c:v>Rose</c:v>
                </c:pt>
              </c:strCache>
            </c:strRef>
          </c:cat>
          <c:val>
            <c:numRef>
              <c:f>Sheet3!$B$15:$E$15</c:f>
              <c:numCache>
                <c:formatCode>General</c:formatCode>
                <c:ptCount val="4"/>
                <c:pt idx="0">
                  <c:v>65</c:v>
                </c:pt>
                <c:pt idx="1">
                  <c:v>69</c:v>
                </c:pt>
                <c:pt idx="2">
                  <c:v>32</c:v>
                </c:pt>
                <c:pt idx="3">
                  <c:v>68</c:v>
                </c:pt>
              </c:numCache>
            </c:numRef>
          </c:val>
          <c:smooth val="0"/>
          <c:extLst>
            <c:ext xmlns:c16="http://schemas.microsoft.com/office/drawing/2014/chart" uri="{C3380CC4-5D6E-409C-BE32-E72D297353CC}">
              <c16:uniqueId val="{00000002-3739-4E00-8AFE-FEC68252CAFB}"/>
            </c:ext>
          </c:extLst>
        </c:ser>
        <c:ser>
          <c:idx val="3"/>
          <c:order val="3"/>
          <c:tx>
            <c:strRef>
              <c:f>Sheet3!$A$16</c:f>
              <c:strCache>
                <c:ptCount val="1"/>
                <c:pt idx="0">
                  <c:v>Ada Boost</c:v>
                </c:pt>
              </c:strCache>
            </c:strRef>
          </c:tx>
          <c:spPr>
            <a:ln w="22225" cap="rnd" cmpd="sng" algn="ctr">
              <a:solidFill>
                <a:schemeClr val="accent4"/>
              </a:solidFill>
              <a:round/>
            </a:ln>
            <a:effectLst/>
          </c:spPr>
          <c:marker>
            <c:symbol val="none"/>
          </c:marker>
          <c:cat>
            <c:strRef>
              <c:f>Sheet3!$B$12:$E$12</c:f>
              <c:strCache>
                <c:ptCount val="4"/>
                <c:pt idx="0">
                  <c:v>under</c:v>
                </c:pt>
                <c:pt idx="1">
                  <c:v>smote</c:v>
                </c:pt>
                <c:pt idx="2">
                  <c:v>over</c:v>
                </c:pt>
                <c:pt idx="3">
                  <c:v>Rose</c:v>
                </c:pt>
              </c:strCache>
            </c:strRef>
          </c:cat>
          <c:val>
            <c:numRef>
              <c:f>Sheet3!$B$16:$E$16</c:f>
              <c:numCache>
                <c:formatCode>General</c:formatCode>
                <c:ptCount val="4"/>
                <c:pt idx="0">
                  <c:v>62</c:v>
                </c:pt>
                <c:pt idx="1">
                  <c:v>70</c:v>
                </c:pt>
                <c:pt idx="2">
                  <c:v>38</c:v>
                </c:pt>
                <c:pt idx="3">
                  <c:v>66</c:v>
                </c:pt>
              </c:numCache>
            </c:numRef>
          </c:val>
          <c:smooth val="0"/>
          <c:extLst>
            <c:ext xmlns:c16="http://schemas.microsoft.com/office/drawing/2014/chart" uri="{C3380CC4-5D6E-409C-BE32-E72D297353CC}">
              <c16:uniqueId val="{00000003-3739-4E00-8AFE-FEC68252CAFB}"/>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180646943"/>
        <c:axId val="1132007199"/>
      </c:lineChart>
      <c:catAx>
        <c:axId val="1180646943"/>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spc="20" baseline="0">
                <a:solidFill>
                  <a:schemeClr val="dk1">
                    <a:lumMod val="65000"/>
                    <a:lumOff val="35000"/>
                  </a:schemeClr>
                </a:solidFill>
                <a:latin typeface="+mn-lt"/>
                <a:ea typeface="+mn-ea"/>
                <a:cs typeface="+mn-cs"/>
              </a:defRPr>
            </a:pPr>
            <a:endParaRPr lang="en-US"/>
          </a:p>
        </c:txPr>
        <c:crossAx val="1132007199"/>
        <c:crosses val="autoZero"/>
        <c:auto val="1"/>
        <c:lblAlgn val="ctr"/>
        <c:lblOffset val="100"/>
        <c:noMultiLvlLbl val="0"/>
      </c:catAx>
      <c:valAx>
        <c:axId val="1132007199"/>
        <c:scaling>
          <c:orientation val="minMax"/>
        </c:scaling>
        <c:delete val="0"/>
        <c:axPos val="l"/>
        <c:title>
          <c:tx>
            <c:rich>
              <a:bodyPr rot="-5400000" spcFirstLastPara="1" vertOverflow="ellipsis" vert="horz" wrap="square" anchor="ctr" anchorCtr="1"/>
              <a:lstStyle/>
              <a:p>
                <a:pPr>
                  <a:defRPr sz="1400" b="0" i="0" u="none" strike="noStrike" kern="1200" cap="all" baseline="0">
                    <a:solidFill>
                      <a:schemeClr val="dk1">
                        <a:lumMod val="65000"/>
                        <a:lumOff val="35000"/>
                      </a:schemeClr>
                    </a:solidFill>
                    <a:latin typeface="+mn-lt"/>
                    <a:ea typeface="+mn-ea"/>
                    <a:cs typeface="+mn-cs"/>
                  </a:defRPr>
                </a:pPr>
                <a:r>
                  <a:rPr lang="en-IN" dirty="0"/>
                  <a:t>Percentage</a:t>
                </a:r>
              </a:p>
            </c:rich>
          </c:tx>
          <c:overlay val="0"/>
          <c:spPr>
            <a:noFill/>
            <a:ln>
              <a:noFill/>
            </a:ln>
            <a:effectLst/>
          </c:spPr>
          <c:txPr>
            <a:bodyPr rot="-5400000" spcFirstLastPara="1" vertOverflow="ellipsis" vert="horz" wrap="square" anchor="ctr" anchorCtr="1"/>
            <a:lstStyle/>
            <a:p>
              <a:pPr>
                <a:defRPr sz="14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spc="20" baseline="0">
                <a:solidFill>
                  <a:schemeClr val="dk1">
                    <a:lumMod val="65000"/>
                    <a:lumOff val="35000"/>
                  </a:schemeClr>
                </a:solidFill>
                <a:latin typeface="+mn-lt"/>
                <a:ea typeface="+mn-ea"/>
                <a:cs typeface="+mn-cs"/>
              </a:defRPr>
            </a:pPr>
            <a:endParaRPr lang="en-US"/>
          </a:p>
        </c:txPr>
        <c:crossAx val="1180646943"/>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94B99D-5169-4FF3-836E-97028DD4B6B4}" type="doc">
      <dgm:prSet loTypeId="urn:microsoft.com/office/officeart/2005/8/layout/list1" loCatId="list" qsTypeId="urn:microsoft.com/office/officeart/2005/8/quickstyle/3d3" qsCatId="3D" csTypeId="urn:microsoft.com/office/officeart/2005/8/colors/accent0_1" csCatId="mainScheme" phldr="1"/>
      <dgm:spPr/>
      <dgm:t>
        <a:bodyPr/>
        <a:lstStyle/>
        <a:p>
          <a:endParaRPr lang="en-IN"/>
        </a:p>
      </dgm:t>
    </dgm:pt>
    <dgm:pt modelId="{8640E7D5-192B-41FB-A32F-D0BC51FCF41B}">
      <dgm:prSet phldrT="[Text]" custT="1"/>
      <dgm:spPr/>
      <dgm:t>
        <a:bodyPr/>
        <a:lstStyle/>
        <a:p>
          <a:pPr algn="ctr"/>
          <a:r>
            <a:rPr lang="en-IN" sz="3200" b="1" dirty="0">
              <a:latin typeface="Times New Roman" panose="02020603050405020304" pitchFamily="18" charset="0"/>
              <a:cs typeface="Times New Roman" panose="02020603050405020304" pitchFamily="18" charset="0"/>
            </a:rPr>
            <a:t>Objective</a:t>
          </a:r>
        </a:p>
      </dgm:t>
    </dgm:pt>
    <dgm:pt modelId="{1E112400-0015-4600-93C8-C6CCF9805B2B}" type="parTrans" cxnId="{15D68188-181A-4626-AD00-6133D3D5F260}">
      <dgm:prSet/>
      <dgm:spPr/>
      <dgm:t>
        <a:bodyPr/>
        <a:lstStyle/>
        <a:p>
          <a:endParaRPr lang="en-IN"/>
        </a:p>
      </dgm:t>
    </dgm:pt>
    <dgm:pt modelId="{D2C03FC1-F98C-4D20-89B2-132F669AA8BE}" type="sibTrans" cxnId="{15D68188-181A-4626-AD00-6133D3D5F260}">
      <dgm:prSet/>
      <dgm:spPr/>
      <dgm:t>
        <a:bodyPr/>
        <a:lstStyle/>
        <a:p>
          <a:endParaRPr lang="en-IN"/>
        </a:p>
      </dgm:t>
    </dgm:pt>
    <dgm:pt modelId="{CC62CCAA-6CDB-4FAC-9BA9-64B59BEB05AE}">
      <dgm:prSet phldrT="[Text]" custT="1"/>
      <dgm:spPr/>
      <dgm:t>
        <a:bodyPr/>
        <a:lstStyle/>
        <a:p>
          <a:pPr algn="ctr"/>
          <a:r>
            <a:rPr lang="en-IN" sz="3200" b="1" dirty="0">
              <a:latin typeface="Times New Roman" panose="02020603050405020304" pitchFamily="18" charset="0"/>
              <a:cs typeface="Times New Roman" panose="02020603050405020304" pitchFamily="18" charset="0"/>
            </a:rPr>
            <a:t>Company Statement</a:t>
          </a:r>
        </a:p>
      </dgm:t>
    </dgm:pt>
    <dgm:pt modelId="{D97A8984-2D71-4E28-A500-6A2153E2F32F}" type="sibTrans" cxnId="{5128F26A-70FF-4744-A6E2-5C3EB1F3955F}">
      <dgm:prSet/>
      <dgm:spPr/>
      <dgm:t>
        <a:bodyPr/>
        <a:lstStyle/>
        <a:p>
          <a:endParaRPr lang="en-IN"/>
        </a:p>
      </dgm:t>
    </dgm:pt>
    <dgm:pt modelId="{DBE6D32B-3F25-43AD-973B-586F3B3BA2EC}" type="parTrans" cxnId="{5128F26A-70FF-4744-A6E2-5C3EB1F3955F}">
      <dgm:prSet/>
      <dgm:spPr/>
      <dgm:t>
        <a:bodyPr/>
        <a:lstStyle/>
        <a:p>
          <a:endParaRPr lang="en-IN"/>
        </a:p>
      </dgm:t>
    </dgm:pt>
    <dgm:pt modelId="{70A95180-2D21-4B1A-B81F-9ED1A0467D21}" type="pres">
      <dgm:prSet presAssocID="{2E94B99D-5169-4FF3-836E-97028DD4B6B4}" presName="linear" presStyleCnt="0">
        <dgm:presLayoutVars>
          <dgm:dir/>
          <dgm:animLvl val="lvl"/>
          <dgm:resizeHandles val="exact"/>
        </dgm:presLayoutVars>
      </dgm:prSet>
      <dgm:spPr/>
    </dgm:pt>
    <dgm:pt modelId="{7771679E-99B2-4CA8-9FB5-5278B3DF58A9}" type="pres">
      <dgm:prSet presAssocID="{8640E7D5-192B-41FB-A32F-D0BC51FCF41B}" presName="parentLin" presStyleCnt="0"/>
      <dgm:spPr/>
    </dgm:pt>
    <dgm:pt modelId="{C0B077FB-8A7E-4D1B-AB3C-01D88AD7F2C0}" type="pres">
      <dgm:prSet presAssocID="{8640E7D5-192B-41FB-A32F-D0BC51FCF41B}" presName="parentLeftMargin" presStyleLbl="node1" presStyleIdx="0" presStyleCnt="2"/>
      <dgm:spPr/>
    </dgm:pt>
    <dgm:pt modelId="{F2234EEE-B72B-4096-9A75-F2BD56012B37}" type="pres">
      <dgm:prSet presAssocID="{8640E7D5-192B-41FB-A32F-D0BC51FCF41B}" presName="parentText" presStyleLbl="node1" presStyleIdx="0" presStyleCnt="2" custScaleY="43153" custLinFactX="7143" custLinFactNeighborX="100000" custLinFactNeighborY="-32107">
        <dgm:presLayoutVars>
          <dgm:chMax val="0"/>
          <dgm:bulletEnabled val="1"/>
        </dgm:presLayoutVars>
      </dgm:prSet>
      <dgm:spPr/>
    </dgm:pt>
    <dgm:pt modelId="{28D22EAB-26DB-4F88-A3CB-E1437B6F56C9}" type="pres">
      <dgm:prSet presAssocID="{8640E7D5-192B-41FB-A32F-D0BC51FCF41B}" presName="negativeSpace" presStyleCnt="0"/>
      <dgm:spPr/>
    </dgm:pt>
    <dgm:pt modelId="{C6E489C6-2160-4E1D-8665-385B4F271ABE}" type="pres">
      <dgm:prSet presAssocID="{8640E7D5-192B-41FB-A32F-D0BC51FCF41B}" presName="childText" presStyleLbl="conFgAcc1" presStyleIdx="0" presStyleCnt="2" custScaleY="101758" custLinFactNeighborY="-22443">
        <dgm:presLayoutVars>
          <dgm:bulletEnabled val="1"/>
        </dgm:presLayoutVars>
      </dgm:prSet>
      <dgm:spPr/>
    </dgm:pt>
    <dgm:pt modelId="{474D2800-4956-4A81-8654-D0EB671AE743}" type="pres">
      <dgm:prSet presAssocID="{D2C03FC1-F98C-4D20-89B2-132F669AA8BE}" presName="spaceBetweenRectangles" presStyleCnt="0"/>
      <dgm:spPr/>
    </dgm:pt>
    <dgm:pt modelId="{E35C341C-3685-43B1-A386-1A20E52AF977}" type="pres">
      <dgm:prSet presAssocID="{CC62CCAA-6CDB-4FAC-9BA9-64B59BEB05AE}" presName="parentLin" presStyleCnt="0"/>
      <dgm:spPr/>
    </dgm:pt>
    <dgm:pt modelId="{CE4D204B-9726-4E96-91BD-283C63790B75}" type="pres">
      <dgm:prSet presAssocID="{CC62CCAA-6CDB-4FAC-9BA9-64B59BEB05AE}" presName="parentLeftMargin" presStyleLbl="node1" presStyleIdx="0" presStyleCnt="2"/>
      <dgm:spPr/>
    </dgm:pt>
    <dgm:pt modelId="{29E58B55-0381-42D8-B5DC-22AA006C0852}" type="pres">
      <dgm:prSet presAssocID="{CC62CCAA-6CDB-4FAC-9BA9-64B59BEB05AE}" presName="parentText" presStyleLbl="node1" presStyleIdx="1" presStyleCnt="2" custScaleY="42367" custLinFactX="7143" custLinFactNeighborX="100000" custLinFactNeighborY="10773">
        <dgm:presLayoutVars>
          <dgm:chMax val="0"/>
          <dgm:bulletEnabled val="1"/>
        </dgm:presLayoutVars>
      </dgm:prSet>
      <dgm:spPr/>
    </dgm:pt>
    <dgm:pt modelId="{D201C4D5-51D3-4DE5-B621-82D866BA5BA9}" type="pres">
      <dgm:prSet presAssocID="{CC62CCAA-6CDB-4FAC-9BA9-64B59BEB05AE}" presName="negativeSpace" presStyleCnt="0"/>
      <dgm:spPr/>
    </dgm:pt>
    <dgm:pt modelId="{A5D35637-5413-4ED1-87A1-FA0E13CCA6F5}" type="pres">
      <dgm:prSet presAssocID="{CC62CCAA-6CDB-4FAC-9BA9-64B59BEB05AE}" presName="childText" presStyleLbl="conFgAcc1" presStyleIdx="1" presStyleCnt="2" custScaleY="152497" custLinFactNeighborX="246" custLinFactNeighborY="77714">
        <dgm:presLayoutVars>
          <dgm:bulletEnabled val="1"/>
        </dgm:presLayoutVars>
      </dgm:prSet>
      <dgm:spPr/>
    </dgm:pt>
  </dgm:ptLst>
  <dgm:cxnLst>
    <dgm:cxn modelId="{F405965B-F6EE-42EC-A43B-5F1A830444DF}" type="presOf" srcId="{8640E7D5-192B-41FB-A32F-D0BC51FCF41B}" destId="{C0B077FB-8A7E-4D1B-AB3C-01D88AD7F2C0}" srcOrd="0" destOrd="0" presId="urn:microsoft.com/office/officeart/2005/8/layout/list1"/>
    <dgm:cxn modelId="{539E8B63-D284-4A7A-A698-57A199BCA16A}" type="presOf" srcId="{CC62CCAA-6CDB-4FAC-9BA9-64B59BEB05AE}" destId="{CE4D204B-9726-4E96-91BD-283C63790B75}" srcOrd="0" destOrd="0" presId="urn:microsoft.com/office/officeart/2005/8/layout/list1"/>
    <dgm:cxn modelId="{5128F26A-70FF-4744-A6E2-5C3EB1F3955F}" srcId="{2E94B99D-5169-4FF3-836E-97028DD4B6B4}" destId="{CC62CCAA-6CDB-4FAC-9BA9-64B59BEB05AE}" srcOrd="1" destOrd="0" parTransId="{DBE6D32B-3F25-43AD-973B-586F3B3BA2EC}" sibTransId="{D97A8984-2D71-4E28-A500-6A2153E2F32F}"/>
    <dgm:cxn modelId="{D3867F58-AE67-435C-9986-B12B4F06E8BC}" type="presOf" srcId="{CC62CCAA-6CDB-4FAC-9BA9-64B59BEB05AE}" destId="{29E58B55-0381-42D8-B5DC-22AA006C0852}" srcOrd="1" destOrd="0" presId="urn:microsoft.com/office/officeart/2005/8/layout/list1"/>
    <dgm:cxn modelId="{15D68188-181A-4626-AD00-6133D3D5F260}" srcId="{2E94B99D-5169-4FF3-836E-97028DD4B6B4}" destId="{8640E7D5-192B-41FB-A32F-D0BC51FCF41B}" srcOrd="0" destOrd="0" parTransId="{1E112400-0015-4600-93C8-C6CCF9805B2B}" sibTransId="{D2C03FC1-F98C-4D20-89B2-132F669AA8BE}"/>
    <dgm:cxn modelId="{EC50CE9F-9BEA-4F30-939A-62B2255995B2}" type="presOf" srcId="{2E94B99D-5169-4FF3-836E-97028DD4B6B4}" destId="{70A95180-2D21-4B1A-B81F-9ED1A0467D21}" srcOrd="0" destOrd="0" presId="urn:microsoft.com/office/officeart/2005/8/layout/list1"/>
    <dgm:cxn modelId="{D38CBDA8-D062-40F2-BB7F-8328892268E6}" type="presOf" srcId="{8640E7D5-192B-41FB-A32F-D0BC51FCF41B}" destId="{F2234EEE-B72B-4096-9A75-F2BD56012B37}" srcOrd="1" destOrd="0" presId="urn:microsoft.com/office/officeart/2005/8/layout/list1"/>
    <dgm:cxn modelId="{2859C310-FED9-4D62-ABCF-F715A3A1154F}" type="presParOf" srcId="{70A95180-2D21-4B1A-B81F-9ED1A0467D21}" destId="{7771679E-99B2-4CA8-9FB5-5278B3DF58A9}" srcOrd="0" destOrd="0" presId="urn:microsoft.com/office/officeart/2005/8/layout/list1"/>
    <dgm:cxn modelId="{920DD6C1-2251-4D05-9B9F-2F8AF08AC61D}" type="presParOf" srcId="{7771679E-99B2-4CA8-9FB5-5278B3DF58A9}" destId="{C0B077FB-8A7E-4D1B-AB3C-01D88AD7F2C0}" srcOrd="0" destOrd="0" presId="urn:microsoft.com/office/officeart/2005/8/layout/list1"/>
    <dgm:cxn modelId="{2E34709F-B2FD-450B-AAA2-1333D2DAC35F}" type="presParOf" srcId="{7771679E-99B2-4CA8-9FB5-5278B3DF58A9}" destId="{F2234EEE-B72B-4096-9A75-F2BD56012B37}" srcOrd="1" destOrd="0" presId="urn:microsoft.com/office/officeart/2005/8/layout/list1"/>
    <dgm:cxn modelId="{B03EE9B9-0C0A-40AF-A2F1-A722606C9D95}" type="presParOf" srcId="{70A95180-2D21-4B1A-B81F-9ED1A0467D21}" destId="{28D22EAB-26DB-4F88-A3CB-E1437B6F56C9}" srcOrd="1" destOrd="0" presId="urn:microsoft.com/office/officeart/2005/8/layout/list1"/>
    <dgm:cxn modelId="{530F2241-EBDC-4C42-BF2B-0AE0EA9F3FB8}" type="presParOf" srcId="{70A95180-2D21-4B1A-B81F-9ED1A0467D21}" destId="{C6E489C6-2160-4E1D-8665-385B4F271ABE}" srcOrd="2" destOrd="0" presId="urn:microsoft.com/office/officeart/2005/8/layout/list1"/>
    <dgm:cxn modelId="{7523F6CC-A8DD-4E1B-9DA8-E28919C617DC}" type="presParOf" srcId="{70A95180-2D21-4B1A-B81F-9ED1A0467D21}" destId="{474D2800-4956-4A81-8654-D0EB671AE743}" srcOrd="3" destOrd="0" presId="urn:microsoft.com/office/officeart/2005/8/layout/list1"/>
    <dgm:cxn modelId="{0A7F713C-8199-4A0E-9194-91B0EB398A08}" type="presParOf" srcId="{70A95180-2D21-4B1A-B81F-9ED1A0467D21}" destId="{E35C341C-3685-43B1-A386-1A20E52AF977}" srcOrd="4" destOrd="0" presId="urn:microsoft.com/office/officeart/2005/8/layout/list1"/>
    <dgm:cxn modelId="{E555A379-B165-4AD1-B2A9-79A53185CFD4}" type="presParOf" srcId="{E35C341C-3685-43B1-A386-1A20E52AF977}" destId="{CE4D204B-9726-4E96-91BD-283C63790B75}" srcOrd="0" destOrd="0" presId="urn:microsoft.com/office/officeart/2005/8/layout/list1"/>
    <dgm:cxn modelId="{F58753A9-87C8-4086-9325-B91418BF1040}" type="presParOf" srcId="{E35C341C-3685-43B1-A386-1A20E52AF977}" destId="{29E58B55-0381-42D8-B5DC-22AA006C0852}" srcOrd="1" destOrd="0" presId="urn:microsoft.com/office/officeart/2005/8/layout/list1"/>
    <dgm:cxn modelId="{F6C98373-BF2F-4A2D-8006-79B07D0D8414}" type="presParOf" srcId="{70A95180-2D21-4B1A-B81F-9ED1A0467D21}" destId="{D201C4D5-51D3-4DE5-B621-82D866BA5BA9}" srcOrd="5" destOrd="0" presId="urn:microsoft.com/office/officeart/2005/8/layout/list1"/>
    <dgm:cxn modelId="{E47C7BB8-3127-4E32-8198-EB3C8E200F2E}" type="presParOf" srcId="{70A95180-2D21-4B1A-B81F-9ED1A0467D21}" destId="{A5D35637-5413-4ED1-87A1-FA0E13CCA6F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Data Pre-Processing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Feature Engineering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custLinFactNeighborX="-929" custLinFactNeighborY="-4464">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489C6-2160-4E1D-8665-385B4F271ABE}">
      <dsp:nvSpPr>
        <dsp:cNvPr id="0" name=""/>
        <dsp:cNvSpPr/>
      </dsp:nvSpPr>
      <dsp:spPr>
        <a:xfrm>
          <a:off x="0" y="669721"/>
          <a:ext cx="11437034" cy="1666796"/>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2234EEE-B72B-4096-9A75-F2BD56012B37}">
      <dsp:nvSpPr>
        <dsp:cNvPr id="0" name=""/>
        <dsp:cNvSpPr/>
      </dsp:nvSpPr>
      <dsp:spPr>
        <a:xfrm>
          <a:off x="1715566" y="263807"/>
          <a:ext cx="8005923" cy="828019"/>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Objective</a:t>
          </a:r>
        </a:p>
      </dsp:txBody>
      <dsp:txXfrm>
        <a:off x="1755987" y="304228"/>
        <a:ext cx="7925081" cy="747177"/>
      </dsp:txXfrm>
    </dsp:sp>
    <dsp:sp modelId="{A5D35637-5413-4ED1-87A1-FA0E13CCA6F5}">
      <dsp:nvSpPr>
        <dsp:cNvPr id="0" name=""/>
        <dsp:cNvSpPr/>
      </dsp:nvSpPr>
      <dsp:spPr>
        <a:xfrm>
          <a:off x="0" y="3365418"/>
          <a:ext cx="11437034" cy="2497900"/>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9E58B55-0381-42D8-B5DC-22AA006C0852}">
      <dsp:nvSpPr>
        <dsp:cNvPr id="0" name=""/>
        <dsp:cNvSpPr/>
      </dsp:nvSpPr>
      <dsp:spPr>
        <a:xfrm>
          <a:off x="1715566" y="2973004"/>
          <a:ext cx="8005923" cy="812937"/>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Company Statement</a:t>
          </a:r>
        </a:p>
      </dsp:txBody>
      <dsp:txXfrm>
        <a:off x="1755250" y="3012688"/>
        <a:ext cx="7926555" cy="733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1811" y="0"/>
          <a:ext cx="3705559"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Data Pre-Processing</a:t>
          </a:r>
        </a:p>
      </dsp:txBody>
      <dsp:txXfrm>
        <a:off x="395706" y="0"/>
        <a:ext cx="2917770" cy="787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0" y="0"/>
          <a:ext cx="3705559"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Feature Engineering</a:t>
          </a:r>
        </a:p>
      </dsp:txBody>
      <dsp:txXfrm>
        <a:off x="393895" y="0"/>
        <a:ext cx="2917770" cy="7877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drawing1.xml><?xml version="1.0" encoding="utf-8"?>
<c:userShapes xmlns:c="http://schemas.openxmlformats.org/drawingml/2006/chart">
  <cdr:relSizeAnchor xmlns:cdr="http://schemas.openxmlformats.org/drawingml/2006/chartDrawing">
    <cdr:from>
      <cdr:x>0.5897</cdr:x>
      <cdr:y>0.18942</cdr:y>
    </cdr:from>
    <cdr:to>
      <cdr:x>0.65955</cdr:x>
      <cdr:y>0.30472</cdr:y>
    </cdr:to>
    <cdr:sp macro="" textlink="">
      <cdr:nvSpPr>
        <cdr:cNvPr id="11" name="TextBox 10">
          <a:extLst xmlns:a="http://schemas.openxmlformats.org/drawingml/2006/main">
            <a:ext uri="{FF2B5EF4-FFF2-40B4-BE49-F238E27FC236}">
              <a16:creationId xmlns:a16="http://schemas.microsoft.com/office/drawing/2014/main" id="{CE96F941-1DB4-4E12-BB67-24EC9B548659}"/>
            </a:ext>
          </a:extLst>
        </cdr:cNvPr>
        <cdr:cNvSpPr txBox="1"/>
      </cdr:nvSpPr>
      <cdr:spPr>
        <a:xfrm xmlns:a="http://schemas.openxmlformats.org/drawingml/2006/main">
          <a:off x="6905596" y="647113"/>
          <a:ext cx="818036" cy="3938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4A335D-5BB8-4A96-BB9E-F536EF7549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12DED8D3-D233-4F86-B684-4E879C9381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3188E5-6F19-4F61-80AC-FFDCC624494C}" type="datetimeFigureOut">
              <a:rPr lang="en-IN" smtClean="0"/>
              <a:t>29-05-2018</a:t>
            </a:fld>
            <a:endParaRPr lang="en-IN" dirty="0"/>
          </a:p>
        </p:txBody>
      </p:sp>
      <p:sp>
        <p:nvSpPr>
          <p:cNvPr id="4" name="Footer Placeholder 3">
            <a:extLst>
              <a:ext uri="{FF2B5EF4-FFF2-40B4-BE49-F238E27FC236}">
                <a16:creationId xmlns:a16="http://schemas.microsoft.com/office/drawing/2014/main" id="{4946B7B8-A9C2-4205-8E9E-96233791A3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Insfoe-Internation School Of Engineering</a:t>
            </a:r>
          </a:p>
        </p:txBody>
      </p:sp>
      <p:sp>
        <p:nvSpPr>
          <p:cNvPr id="5" name="Slide Number Placeholder 4">
            <a:extLst>
              <a:ext uri="{FF2B5EF4-FFF2-40B4-BE49-F238E27FC236}">
                <a16:creationId xmlns:a16="http://schemas.microsoft.com/office/drawing/2014/main" id="{0171AE6F-12AA-4DD9-A54B-0FC74F42C3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EC2B1A-C328-4078-A4DB-37E8BD675A90}" type="slidenum">
              <a:rPr lang="en-IN" smtClean="0"/>
              <a:t>‹#›</a:t>
            </a:fld>
            <a:endParaRPr lang="en-IN" dirty="0"/>
          </a:p>
        </p:txBody>
      </p:sp>
    </p:spTree>
    <p:extLst>
      <p:ext uri="{BB962C8B-B14F-4D97-AF65-F5344CB8AC3E}">
        <p14:creationId xmlns:p14="http://schemas.microsoft.com/office/powerpoint/2010/main" val="139018745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F0C49-4EE0-4915-B3DE-15BC0D67F29A}" type="datetimeFigureOut">
              <a:rPr lang="en-IN" smtClean="0"/>
              <a:t>29-05-2018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Insfoe-Internation School Of 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87C83-8B04-464C-9929-BF4EA7C8B8F4}" type="slidenum">
              <a:rPr lang="en-IN" smtClean="0"/>
              <a:t>‹#›</a:t>
            </a:fld>
            <a:endParaRPr lang="en-IN" dirty="0"/>
          </a:p>
        </p:txBody>
      </p:sp>
    </p:spTree>
    <p:extLst>
      <p:ext uri="{BB962C8B-B14F-4D97-AF65-F5344CB8AC3E}">
        <p14:creationId xmlns:p14="http://schemas.microsoft.com/office/powerpoint/2010/main" val="262976860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Footer Placeholder 4">
            <a:extLst>
              <a:ext uri="{FF2B5EF4-FFF2-40B4-BE49-F238E27FC236}">
                <a16:creationId xmlns:a16="http://schemas.microsoft.com/office/drawing/2014/main" id="{1D3F9479-76C1-4E0D-BE2F-925CA124FC20}"/>
              </a:ext>
            </a:extLst>
          </p:cNvPr>
          <p:cNvSpPr>
            <a:spLocks noGrp="1"/>
          </p:cNvSpPr>
          <p:nvPr>
            <p:ph type="ftr" sz="quarter" idx="11"/>
          </p:nvPr>
        </p:nvSpPr>
        <p:spPr/>
        <p:txBody>
          <a:bodyPr/>
          <a:lstStyle/>
          <a:p>
            <a:r>
              <a:rPr lang="en-IN" dirty="0"/>
              <a:t>Insfoe-Internation School Of Engineering</a:t>
            </a:r>
          </a:p>
        </p:txBody>
      </p:sp>
    </p:spTree>
    <p:extLst>
      <p:ext uri="{BB962C8B-B14F-4D97-AF65-F5344CB8AC3E}">
        <p14:creationId xmlns:p14="http://schemas.microsoft.com/office/powerpoint/2010/main" val="219171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dirty="0"/>
              <a:t>Insfoe-Internation School Of Engineering</a:t>
            </a:r>
          </a:p>
        </p:txBody>
      </p:sp>
    </p:spTree>
    <p:extLst>
      <p:ext uri="{BB962C8B-B14F-4D97-AF65-F5344CB8AC3E}">
        <p14:creationId xmlns:p14="http://schemas.microsoft.com/office/powerpoint/2010/main" val="355269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dirty="0"/>
              <a:t>Insfoe-Internation School Of Engineering</a:t>
            </a:r>
          </a:p>
        </p:txBody>
      </p:sp>
    </p:spTree>
    <p:extLst>
      <p:ext uri="{BB962C8B-B14F-4D97-AF65-F5344CB8AC3E}">
        <p14:creationId xmlns:p14="http://schemas.microsoft.com/office/powerpoint/2010/main" val="116053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dirty="0"/>
              <a:t>Insfoe-Internation School Of Engineering</a:t>
            </a:r>
          </a:p>
        </p:txBody>
      </p:sp>
    </p:spTree>
    <p:extLst>
      <p:ext uri="{BB962C8B-B14F-4D97-AF65-F5344CB8AC3E}">
        <p14:creationId xmlns:p14="http://schemas.microsoft.com/office/powerpoint/2010/main" val="191006904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8AF943-5722-4B92-9C98-FF2C8D8E02DD}" type="datetime1">
              <a:rPr lang="en-US" smtClean="0"/>
              <a:t>5/29/2018</a:t>
            </a:fld>
            <a:endParaRPr lang="en-US" dirty="0"/>
          </a:p>
        </p:txBody>
      </p:sp>
      <p:sp>
        <p:nvSpPr>
          <p:cNvPr id="5" name="Footer Placeholder 4"/>
          <p:cNvSpPr>
            <a:spLocks noGrp="1"/>
          </p:cNvSpPr>
          <p:nvPr>
            <p:ph type="ftr" sz="quarter" idx="11"/>
          </p:nvPr>
        </p:nvSpPr>
        <p:spPr/>
        <p:txBody>
          <a:bodyPr/>
          <a:lstStyle/>
          <a:p>
            <a:r>
              <a:rPr lang="en-US"/>
              <a:t>Made For INSOFE By Abhilash Reddy Y</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7329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DED93-9E38-4660-94E9-D156FB0461CC}" type="datetime1">
              <a:rPr lang="en-US" smtClean="0"/>
              <a:t>5/29/2018</a:t>
            </a:fld>
            <a:endParaRPr lang="en-US" dirty="0"/>
          </a:p>
        </p:txBody>
      </p:sp>
      <p:sp>
        <p:nvSpPr>
          <p:cNvPr id="5" name="Footer Placeholder 4"/>
          <p:cNvSpPr>
            <a:spLocks noGrp="1"/>
          </p:cNvSpPr>
          <p:nvPr>
            <p:ph type="ftr" sz="quarter" idx="11"/>
          </p:nvPr>
        </p:nvSpPr>
        <p:spPr/>
        <p:txBody>
          <a:bodyPr/>
          <a:lstStyle/>
          <a:p>
            <a:r>
              <a:rPr lang="en-US"/>
              <a:t>Made For INSOFE By Abhilash Reddy 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0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74FE97-1698-4475-9D02-E21C967B6AC5}" type="datetime1">
              <a:rPr lang="en-US" smtClean="0"/>
              <a:t>5/29/2018</a:t>
            </a:fld>
            <a:endParaRPr lang="en-US" dirty="0"/>
          </a:p>
        </p:txBody>
      </p:sp>
      <p:sp>
        <p:nvSpPr>
          <p:cNvPr id="5" name="Footer Placeholder 4"/>
          <p:cNvSpPr>
            <a:spLocks noGrp="1"/>
          </p:cNvSpPr>
          <p:nvPr>
            <p:ph type="ftr" sz="quarter" idx="11"/>
          </p:nvPr>
        </p:nvSpPr>
        <p:spPr/>
        <p:txBody>
          <a:bodyPr/>
          <a:lstStyle/>
          <a:p>
            <a:r>
              <a:rPr lang="en-US"/>
              <a:t>Made For INSOFE By Abhilash Reddy 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23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40CB2C1D-789D-4E93-9D7D-3804C53CD4C4}" type="datetime1">
              <a:rPr lang="en-US" smtClean="0"/>
              <a:t>5/29/2018</a:t>
            </a:fld>
            <a:endParaRPr lang="en-US" dirty="0"/>
          </a:p>
        </p:txBody>
      </p:sp>
      <p:sp>
        <p:nvSpPr>
          <p:cNvPr id="4" name="Footer Placeholder 4"/>
          <p:cNvSpPr>
            <a:spLocks noGrp="1"/>
          </p:cNvSpPr>
          <p:nvPr>
            <p:ph type="ftr" sz="quarter" idx="11"/>
          </p:nvPr>
        </p:nvSpPr>
        <p:spPr/>
        <p:txBody>
          <a:bodyPr/>
          <a:lstStyle/>
          <a:p>
            <a:r>
              <a:rPr lang="en-US"/>
              <a:t>Made For INSOFE By Abhilash Reddy 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51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F7A7D-B815-4F1B-9C73-EEACCA461E21}" type="datetime1">
              <a:rPr lang="en-US" smtClean="0"/>
              <a:t>5/29/2018</a:t>
            </a:fld>
            <a:endParaRPr lang="en-US" dirty="0"/>
          </a:p>
        </p:txBody>
      </p:sp>
      <p:sp>
        <p:nvSpPr>
          <p:cNvPr id="5" name="Footer Placeholder 4"/>
          <p:cNvSpPr>
            <a:spLocks noGrp="1"/>
          </p:cNvSpPr>
          <p:nvPr>
            <p:ph type="ftr" sz="quarter" idx="11"/>
          </p:nvPr>
        </p:nvSpPr>
        <p:spPr/>
        <p:txBody>
          <a:bodyPr/>
          <a:lstStyle/>
          <a:p>
            <a:r>
              <a:rPr lang="en-US"/>
              <a:t>Made For INSOFE By Abhilash Reddy 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49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A9032FC-A2F3-40A0-B6DA-F947EF606A04}" type="datetime1">
              <a:rPr lang="en-US" smtClean="0"/>
              <a:t>5/29/2018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Made For INSOFE By Abhilash Reddy Y</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8589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C2C2A8-9008-45B9-8278-29F0376F3159}" type="datetime1">
              <a:rPr lang="en-US" smtClean="0"/>
              <a:t>5/29/2018</a:t>
            </a:fld>
            <a:endParaRPr lang="en-US" dirty="0"/>
          </a:p>
        </p:txBody>
      </p:sp>
      <p:sp>
        <p:nvSpPr>
          <p:cNvPr id="6" name="Footer Placeholder 5"/>
          <p:cNvSpPr>
            <a:spLocks noGrp="1"/>
          </p:cNvSpPr>
          <p:nvPr>
            <p:ph type="ftr" sz="quarter" idx="11"/>
          </p:nvPr>
        </p:nvSpPr>
        <p:spPr/>
        <p:txBody>
          <a:bodyPr/>
          <a:lstStyle/>
          <a:p>
            <a:r>
              <a:rPr lang="en-US"/>
              <a:t>Made For INSOFE By Abhilash Reddy 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1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60C51-DD84-4D69-AE39-FE4EE74EFA22}" type="datetime1">
              <a:rPr lang="en-US" smtClean="0"/>
              <a:t>5/29/2018</a:t>
            </a:fld>
            <a:endParaRPr lang="en-US" dirty="0"/>
          </a:p>
        </p:txBody>
      </p:sp>
      <p:sp>
        <p:nvSpPr>
          <p:cNvPr id="8" name="Footer Placeholder 7"/>
          <p:cNvSpPr>
            <a:spLocks noGrp="1"/>
          </p:cNvSpPr>
          <p:nvPr>
            <p:ph type="ftr" sz="quarter" idx="11"/>
          </p:nvPr>
        </p:nvSpPr>
        <p:spPr/>
        <p:txBody>
          <a:bodyPr/>
          <a:lstStyle/>
          <a:p>
            <a:r>
              <a:rPr lang="en-US"/>
              <a:t>Made For INSOFE By Abhilash Reddy Y</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70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AE705D-1B84-423A-9A1D-51E46C9A6131}" type="datetime1">
              <a:rPr lang="en-US" smtClean="0"/>
              <a:t>5/29/2018</a:t>
            </a:fld>
            <a:endParaRPr lang="en-US" dirty="0"/>
          </a:p>
        </p:txBody>
      </p:sp>
      <p:sp>
        <p:nvSpPr>
          <p:cNvPr id="4" name="Footer Placeholder 3"/>
          <p:cNvSpPr>
            <a:spLocks noGrp="1"/>
          </p:cNvSpPr>
          <p:nvPr>
            <p:ph type="ftr" sz="quarter" idx="11"/>
          </p:nvPr>
        </p:nvSpPr>
        <p:spPr/>
        <p:txBody>
          <a:bodyPr/>
          <a:lstStyle/>
          <a:p>
            <a:r>
              <a:rPr lang="en-US"/>
              <a:t>Made For INSOFE By Abhilash Reddy 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48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67FCE-2442-48CC-AAEB-F6364BD1C6C2}" type="datetime1">
              <a:rPr lang="en-US" smtClean="0"/>
              <a:t>5/29/2018</a:t>
            </a:fld>
            <a:endParaRPr lang="en-US" dirty="0"/>
          </a:p>
        </p:txBody>
      </p:sp>
      <p:sp>
        <p:nvSpPr>
          <p:cNvPr id="3" name="Footer Placeholder 2"/>
          <p:cNvSpPr>
            <a:spLocks noGrp="1"/>
          </p:cNvSpPr>
          <p:nvPr>
            <p:ph type="ftr" sz="quarter" idx="11"/>
          </p:nvPr>
        </p:nvSpPr>
        <p:spPr/>
        <p:txBody>
          <a:bodyPr/>
          <a:lstStyle/>
          <a:p>
            <a:r>
              <a:rPr lang="en-US"/>
              <a:t>Made For INSOFE By Abhilash Reddy 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93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C23477-F112-480B-BE0F-E9795B38932E}" type="datetime1">
              <a:rPr lang="en-US" smtClean="0"/>
              <a:t>5/29/2018</a:t>
            </a:fld>
            <a:endParaRPr lang="en-US" dirty="0"/>
          </a:p>
        </p:txBody>
      </p:sp>
      <p:sp>
        <p:nvSpPr>
          <p:cNvPr id="6" name="Footer Placeholder 5"/>
          <p:cNvSpPr>
            <a:spLocks noGrp="1"/>
          </p:cNvSpPr>
          <p:nvPr>
            <p:ph type="ftr" sz="quarter" idx="11"/>
          </p:nvPr>
        </p:nvSpPr>
        <p:spPr/>
        <p:txBody>
          <a:bodyPr/>
          <a:lstStyle/>
          <a:p>
            <a:r>
              <a:rPr lang="en-US"/>
              <a:t>Made For INSOFE By Abhilash Reddy Y</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91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78B83B-B388-4CCD-8958-DDE665BFA7EE}" type="datetime1">
              <a:rPr lang="en-US" smtClean="0"/>
              <a:t>5/29/2018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89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B519E44-151C-4A96-AA44-B8D02BDB4A4C}" type="datetime1">
              <a:rPr lang="en-US" smtClean="0"/>
              <a:t>5/29/2018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Made For INSOFE By Abhilash Reddy Y</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7926639"/>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hf hdr="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1.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hyperlink" Target="https://www.analyticsvidhya.com/blog/2017/09/naive-bayes-explained/" TargetMode="External"/><Relationship Id="rId7" Type="http://schemas.openxmlformats.org/officeDocument/2006/relationships/hyperlink" Target="https://en.wikipedia.org/wiki/Receiver_operating_characteristic" TargetMode="External"/><Relationship Id="rId2" Type="http://schemas.openxmlformats.org/officeDocument/2006/relationships/hyperlink" Target="https://www.analyticsvidhya.com/blog/2016/04/complete-tutorial-tree-based-modeling-scratch-in-python/" TargetMode="External"/><Relationship Id="rId1" Type="http://schemas.openxmlformats.org/officeDocument/2006/relationships/slideLayout" Target="../slideLayouts/slideLayout2.xml"/><Relationship Id="rId6" Type="http://schemas.openxmlformats.org/officeDocument/2006/relationships/hyperlink" Target="https://en.wikipedia.org/wiki/AdaBoost" TargetMode="External"/><Relationship Id="rId5" Type="http://schemas.openxmlformats.org/officeDocument/2006/relationships/hyperlink" Target="http://journals.plos.org/plosone/article?id=10.1371/journal.pone.0182900" TargetMode="External"/><Relationship Id="rId4" Type="http://schemas.openxmlformats.org/officeDocument/2006/relationships/hyperlink" Target="https://www.analyticsvidhya.com/blog/2015/11/beginners-guide-on-logistic-regression-in-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965D-0AEB-48AE-8AD6-0518C38B5563}"/>
              </a:ext>
            </a:extLst>
          </p:cNvPr>
          <p:cNvSpPr>
            <a:spLocks noGrp="1"/>
          </p:cNvSpPr>
          <p:nvPr>
            <p:ph type="ctrTitle"/>
          </p:nvPr>
        </p:nvSpPr>
        <p:spPr>
          <a:xfrm>
            <a:off x="1751012" y="1300785"/>
            <a:ext cx="8689976" cy="2128215"/>
          </a:xfrm>
        </p:spPr>
        <p:txBody>
          <a:bodyPr/>
          <a:lstStyle/>
          <a:p>
            <a:pPr algn="ctr"/>
            <a:r>
              <a:rPr lang="en-IN" sz="3600" b="1" dirty="0"/>
              <a:t>“Re-admission possibility of a patient into the hospital”</a:t>
            </a:r>
            <a:endParaRPr lang="en-US" sz="3600" dirty="0"/>
          </a:p>
        </p:txBody>
      </p:sp>
      <p:sp>
        <p:nvSpPr>
          <p:cNvPr id="3" name="Subtitle 2">
            <a:extLst>
              <a:ext uri="{FF2B5EF4-FFF2-40B4-BE49-F238E27FC236}">
                <a16:creationId xmlns:a16="http://schemas.microsoft.com/office/drawing/2014/main" id="{70D88180-F953-4585-83BB-DE79C9C4FE95}"/>
              </a:ext>
            </a:extLst>
          </p:cNvPr>
          <p:cNvSpPr>
            <a:spLocks noGrp="1"/>
          </p:cNvSpPr>
          <p:nvPr>
            <p:ph type="subTitle" idx="1"/>
          </p:nvPr>
        </p:nvSpPr>
        <p:spPr>
          <a:xfrm>
            <a:off x="1751012" y="3334678"/>
            <a:ext cx="8689976" cy="506730"/>
          </a:xfrm>
        </p:spPr>
        <p:txBody>
          <a:bodyPr/>
          <a:lstStyle/>
          <a:p>
            <a:pPr algn="ctr"/>
            <a:r>
              <a:rPr lang="en-US" b="1" dirty="0"/>
              <a:t>Health Care Industry</a:t>
            </a:r>
          </a:p>
        </p:txBody>
      </p:sp>
      <p:sp>
        <p:nvSpPr>
          <p:cNvPr id="5" name="Footer Placeholder 4">
            <a:extLst>
              <a:ext uri="{FF2B5EF4-FFF2-40B4-BE49-F238E27FC236}">
                <a16:creationId xmlns:a16="http://schemas.microsoft.com/office/drawing/2014/main" id="{526D6029-05A3-4754-8D6B-1C79400BAD7A}"/>
              </a:ext>
            </a:extLst>
          </p:cNvPr>
          <p:cNvSpPr>
            <a:spLocks noGrp="1"/>
          </p:cNvSpPr>
          <p:nvPr>
            <p:ph type="ftr" sz="quarter" idx="11"/>
          </p:nvPr>
        </p:nvSpPr>
        <p:spPr/>
        <p:txBody>
          <a:bodyPr/>
          <a:lstStyle/>
          <a:p>
            <a:r>
              <a:rPr lang="en-US"/>
              <a:t>Made For INSOFE By Abhilash Reddy Y</a:t>
            </a:r>
            <a:endParaRPr lang="en-US" dirty="0"/>
          </a:p>
        </p:txBody>
      </p:sp>
      <p:sp>
        <p:nvSpPr>
          <p:cNvPr id="6" name="Date Placeholder 5">
            <a:extLst>
              <a:ext uri="{FF2B5EF4-FFF2-40B4-BE49-F238E27FC236}">
                <a16:creationId xmlns:a16="http://schemas.microsoft.com/office/drawing/2014/main" id="{0280309C-5722-421E-A194-4860055A419F}"/>
              </a:ext>
            </a:extLst>
          </p:cNvPr>
          <p:cNvSpPr>
            <a:spLocks noGrp="1"/>
          </p:cNvSpPr>
          <p:nvPr>
            <p:ph type="dt" sz="half" idx="10"/>
          </p:nvPr>
        </p:nvSpPr>
        <p:spPr/>
        <p:txBody>
          <a:bodyPr/>
          <a:lstStyle/>
          <a:p>
            <a:fld id="{EB425125-99BA-47DE-B691-5A75EA7BA884}" type="datetime1">
              <a:rPr lang="en-US" smtClean="0"/>
              <a:t>5/29/2018</a:t>
            </a:fld>
            <a:endParaRPr lang="en-US" dirty="0"/>
          </a:p>
        </p:txBody>
      </p:sp>
      <p:sp>
        <p:nvSpPr>
          <p:cNvPr id="7" name="Slide Number Placeholder 6">
            <a:extLst>
              <a:ext uri="{FF2B5EF4-FFF2-40B4-BE49-F238E27FC236}">
                <a16:creationId xmlns:a16="http://schemas.microsoft.com/office/drawing/2014/main" id="{0597DDA8-282D-4656-AA88-DEF6A99F106B}"/>
              </a:ext>
            </a:extLst>
          </p:cNvPr>
          <p:cNvSpPr>
            <a:spLocks noGrp="1"/>
          </p:cNvSpPr>
          <p:nvPr>
            <p:ph type="sldNum" sz="quarter" idx="12"/>
          </p:nvPr>
        </p:nvSpPr>
        <p:spPr/>
        <p:txBody>
          <a:bodyPr/>
          <a:lstStyle/>
          <a:p>
            <a:fld id="{6D22F896-40B5-4ADD-8801-0D06FADFA095}" type="slidenum">
              <a:rPr lang="en-US" smtClean="0"/>
              <a:t>1</a:t>
            </a:fld>
            <a:endParaRPr lang="en-US" dirty="0"/>
          </a:p>
        </p:txBody>
      </p:sp>
      <p:pic>
        <p:nvPicPr>
          <p:cNvPr id="1028" name="Picture 4" descr="Image result for ambulance jeep without backgroumd">
            <a:extLst>
              <a:ext uri="{FF2B5EF4-FFF2-40B4-BE49-F238E27FC236}">
                <a16:creationId xmlns:a16="http://schemas.microsoft.com/office/drawing/2014/main" id="{30A2C77F-778A-4F74-B55D-3D77A1883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447" y="2433064"/>
            <a:ext cx="1856349" cy="1088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78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75E-6 0.00023 L 0.17226 -0.00232 L 0.36783 0.00023 L 0.5664 0.00301 L 0.67799 0.00555 L 0.67799 0.00486 " pathEditMode="relative" rAng="0" ptsTypes="AAAAAA">
                                      <p:cBhvr>
                                        <p:cTn id="6" dur="2000" fill="hold"/>
                                        <p:tgtEl>
                                          <p:spTgt spid="1028"/>
                                        </p:tgtEl>
                                        <p:attrNameLst>
                                          <p:attrName>ppt_x</p:attrName>
                                          <p:attrName>ppt_y</p:attrName>
                                        </p:attrNameLst>
                                      </p:cBhvr>
                                      <p:rCtr x="33893" y="139"/>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7B11-A7CA-407B-A0C5-F2F0383B91DA}"/>
              </a:ext>
            </a:extLst>
          </p:cNvPr>
          <p:cNvSpPr>
            <a:spLocks noGrp="1"/>
          </p:cNvSpPr>
          <p:nvPr>
            <p:ph type="title"/>
          </p:nvPr>
        </p:nvSpPr>
        <p:spPr>
          <a:xfrm>
            <a:off x="410151" y="0"/>
            <a:ext cx="11371698" cy="798286"/>
          </a:xfrm>
        </p:spPr>
        <p:txBody>
          <a:bodyPr>
            <a:normAutofit fontScale="90000"/>
          </a:bodyPr>
          <a:lstStyle/>
          <a:p>
            <a:pPr algn="ctr"/>
            <a:r>
              <a:rPr lang="en-IN" dirty="0"/>
              <a:t>Demo graphs of the Final Data Frame</a:t>
            </a:r>
          </a:p>
        </p:txBody>
      </p:sp>
      <p:sp>
        <p:nvSpPr>
          <p:cNvPr id="4" name="Date Placeholder 3">
            <a:extLst>
              <a:ext uri="{FF2B5EF4-FFF2-40B4-BE49-F238E27FC236}">
                <a16:creationId xmlns:a16="http://schemas.microsoft.com/office/drawing/2014/main" id="{A4B6C65E-5C6C-47DE-94B9-2D25DB4B254F}"/>
              </a:ext>
            </a:extLst>
          </p:cNvPr>
          <p:cNvSpPr>
            <a:spLocks noGrp="1"/>
          </p:cNvSpPr>
          <p:nvPr>
            <p:ph type="dt" sz="half" idx="10"/>
          </p:nvPr>
        </p:nvSpPr>
        <p:spPr/>
        <p:txBody>
          <a:bodyPr/>
          <a:lstStyle/>
          <a:p>
            <a:fld id="{FB3F41E7-56E1-41F5-B7DB-4EE2A63F997E}" type="datetime1">
              <a:rPr lang="en-US" smtClean="0"/>
              <a:t>5/29/2018</a:t>
            </a:fld>
            <a:endParaRPr lang="en-US" dirty="0"/>
          </a:p>
        </p:txBody>
      </p:sp>
      <p:sp>
        <p:nvSpPr>
          <p:cNvPr id="5" name="Footer Placeholder 4">
            <a:extLst>
              <a:ext uri="{FF2B5EF4-FFF2-40B4-BE49-F238E27FC236}">
                <a16:creationId xmlns:a16="http://schemas.microsoft.com/office/drawing/2014/main" id="{132ED9E5-B1A3-4544-9B57-94C689DE626F}"/>
              </a:ext>
            </a:extLst>
          </p:cNvPr>
          <p:cNvSpPr>
            <a:spLocks noGrp="1"/>
          </p:cNvSpPr>
          <p:nvPr>
            <p:ph type="ftr" sz="quarter" idx="11"/>
          </p:nvPr>
        </p:nvSpPr>
        <p:spPr/>
        <p:txBody>
          <a:bodyPr/>
          <a:lstStyle/>
          <a:p>
            <a:r>
              <a:rPr lang="en-US"/>
              <a:t>Made For INSOFE By Abhilash Reddy Y</a:t>
            </a:r>
            <a:endParaRPr lang="en-US" dirty="0"/>
          </a:p>
        </p:txBody>
      </p:sp>
      <p:sp>
        <p:nvSpPr>
          <p:cNvPr id="6" name="Slide Number Placeholder 5">
            <a:extLst>
              <a:ext uri="{FF2B5EF4-FFF2-40B4-BE49-F238E27FC236}">
                <a16:creationId xmlns:a16="http://schemas.microsoft.com/office/drawing/2014/main" id="{5DFD2AAC-B5CD-40AC-8D1F-C1B2F94BED88}"/>
              </a:ext>
            </a:extLst>
          </p:cNvPr>
          <p:cNvSpPr>
            <a:spLocks noGrp="1"/>
          </p:cNvSpPr>
          <p:nvPr>
            <p:ph type="sldNum" sz="quarter" idx="12"/>
          </p:nvPr>
        </p:nvSpPr>
        <p:spPr/>
        <p:txBody>
          <a:bodyPr/>
          <a:lstStyle/>
          <a:p>
            <a:fld id="{6D22F896-40B5-4ADD-8801-0D06FADFA095}" type="slidenum">
              <a:rPr lang="en-US" smtClean="0"/>
              <a:pPr/>
              <a:t>10</a:t>
            </a:fld>
            <a:endParaRPr lang="en-US" dirty="0"/>
          </a:p>
        </p:txBody>
      </p:sp>
      <p:sp>
        <p:nvSpPr>
          <p:cNvPr id="15" name="Rectangle 14">
            <a:extLst>
              <a:ext uri="{FF2B5EF4-FFF2-40B4-BE49-F238E27FC236}">
                <a16:creationId xmlns:a16="http://schemas.microsoft.com/office/drawing/2014/main" id="{9A183635-9531-4B8E-B82D-A666AD303E3F}"/>
              </a:ext>
            </a:extLst>
          </p:cNvPr>
          <p:cNvSpPr/>
          <p:nvPr/>
        </p:nvSpPr>
        <p:spPr>
          <a:xfrm>
            <a:off x="209888" y="1438686"/>
            <a:ext cx="3846286" cy="646331"/>
          </a:xfrm>
          <a:prstGeom prst="rect">
            <a:avLst/>
          </a:prstGeom>
        </p:spPr>
        <p:txBody>
          <a:bodyPr wrap="square">
            <a:spAutoFit/>
          </a:bodyPr>
          <a:lstStyle/>
          <a:p>
            <a:pPr algn="ctr"/>
            <a:r>
              <a:rPr lang="en-IN" dirty="0"/>
              <a:t>Initial Data Frame with 34650 data points and 45 feature variables</a:t>
            </a:r>
          </a:p>
        </p:txBody>
      </p:sp>
      <p:sp>
        <p:nvSpPr>
          <p:cNvPr id="16" name="Rectangle 15">
            <a:extLst>
              <a:ext uri="{FF2B5EF4-FFF2-40B4-BE49-F238E27FC236}">
                <a16:creationId xmlns:a16="http://schemas.microsoft.com/office/drawing/2014/main" id="{53E2652C-0CFC-49DA-AAB4-613EE82DA501}"/>
              </a:ext>
            </a:extLst>
          </p:cNvPr>
          <p:cNvSpPr/>
          <p:nvPr/>
        </p:nvSpPr>
        <p:spPr>
          <a:xfrm>
            <a:off x="7189788" y="1181409"/>
            <a:ext cx="5225143" cy="646331"/>
          </a:xfrm>
          <a:prstGeom prst="rect">
            <a:avLst/>
          </a:prstGeom>
        </p:spPr>
        <p:txBody>
          <a:bodyPr wrap="square">
            <a:spAutoFit/>
          </a:bodyPr>
          <a:lstStyle/>
          <a:p>
            <a:pPr algn="ctr"/>
            <a:r>
              <a:rPr lang="en-IN" dirty="0"/>
              <a:t>Feature engineered Data Frame With </a:t>
            </a:r>
          </a:p>
          <a:p>
            <a:pPr algn="ctr"/>
            <a:r>
              <a:rPr lang="en-IN" dirty="0"/>
              <a:t>33883 by 25 feature variables</a:t>
            </a:r>
          </a:p>
        </p:txBody>
      </p:sp>
      <p:pic>
        <p:nvPicPr>
          <p:cNvPr id="20" name="Picture 19">
            <a:extLst>
              <a:ext uri="{FF2B5EF4-FFF2-40B4-BE49-F238E27FC236}">
                <a16:creationId xmlns:a16="http://schemas.microsoft.com/office/drawing/2014/main" id="{6E4EE826-A3C2-4EC7-B6C0-E75E21BAF2AB}"/>
              </a:ext>
            </a:extLst>
          </p:cNvPr>
          <p:cNvPicPr>
            <a:picLocks noChangeAspect="1"/>
          </p:cNvPicPr>
          <p:nvPr/>
        </p:nvPicPr>
        <p:blipFill>
          <a:blip r:embed="rId2"/>
          <a:stretch>
            <a:fillRect/>
          </a:stretch>
        </p:blipFill>
        <p:spPr>
          <a:xfrm>
            <a:off x="5147014" y="1340254"/>
            <a:ext cx="1897972" cy="1040370"/>
          </a:xfrm>
          <a:prstGeom prst="rect">
            <a:avLst/>
          </a:prstGeom>
        </p:spPr>
      </p:pic>
      <p:sp>
        <p:nvSpPr>
          <p:cNvPr id="21" name="TextBox 20">
            <a:extLst>
              <a:ext uri="{FF2B5EF4-FFF2-40B4-BE49-F238E27FC236}">
                <a16:creationId xmlns:a16="http://schemas.microsoft.com/office/drawing/2014/main" id="{A4E0EBFE-A980-41B7-AA30-500943C58ADA}"/>
              </a:ext>
            </a:extLst>
          </p:cNvPr>
          <p:cNvSpPr txBox="1"/>
          <p:nvPr/>
        </p:nvSpPr>
        <p:spPr>
          <a:xfrm rot="20180535">
            <a:off x="5744882" y="2120268"/>
            <a:ext cx="1794530" cy="369332"/>
          </a:xfrm>
          <a:prstGeom prst="rect">
            <a:avLst/>
          </a:prstGeom>
          <a:noFill/>
        </p:spPr>
        <p:txBody>
          <a:bodyPr wrap="none" rtlCol="0">
            <a:spAutoFit/>
          </a:bodyPr>
          <a:lstStyle/>
          <a:p>
            <a:r>
              <a:rPr lang="en-IN" dirty="0"/>
              <a:t>Transformation</a:t>
            </a:r>
          </a:p>
        </p:txBody>
      </p:sp>
      <p:pic>
        <p:nvPicPr>
          <p:cNvPr id="25" name="Picture 24">
            <a:extLst>
              <a:ext uri="{FF2B5EF4-FFF2-40B4-BE49-F238E27FC236}">
                <a16:creationId xmlns:a16="http://schemas.microsoft.com/office/drawing/2014/main" id="{5B2D3D6D-93E1-405E-9910-90669D27D28E}"/>
              </a:ext>
            </a:extLst>
          </p:cNvPr>
          <p:cNvPicPr>
            <a:picLocks noChangeAspect="1"/>
          </p:cNvPicPr>
          <p:nvPr/>
        </p:nvPicPr>
        <p:blipFill>
          <a:blip r:embed="rId3"/>
          <a:stretch>
            <a:fillRect/>
          </a:stretch>
        </p:blipFill>
        <p:spPr>
          <a:xfrm>
            <a:off x="-2007341" y="1257694"/>
            <a:ext cx="1069869" cy="1069869"/>
          </a:xfrm>
          <a:prstGeom prst="rect">
            <a:avLst/>
          </a:prstGeom>
        </p:spPr>
      </p:pic>
      <p:cxnSp>
        <p:nvCxnSpPr>
          <p:cNvPr id="7" name="Straight Connector 6">
            <a:extLst>
              <a:ext uri="{FF2B5EF4-FFF2-40B4-BE49-F238E27FC236}">
                <a16:creationId xmlns:a16="http://schemas.microsoft.com/office/drawing/2014/main" id="{84614F40-75A9-4CE0-A716-6919FE99E2AA}"/>
              </a:ext>
            </a:extLst>
          </p:cNvPr>
          <p:cNvCxnSpPr/>
          <p:nvPr/>
        </p:nvCxnSpPr>
        <p:spPr>
          <a:xfrm>
            <a:off x="0" y="2775809"/>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E13ABE9-5B6B-4ADE-977B-3983F63E0E6A}"/>
              </a:ext>
            </a:extLst>
          </p:cNvPr>
          <p:cNvCxnSpPr/>
          <p:nvPr/>
        </p:nvCxnSpPr>
        <p:spPr>
          <a:xfrm>
            <a:off x="0" y="798286"/>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7C0C28-7173-47D6-A1E5-C6EF50945A77}"/>
              </a:ext>
            </a:extLst>
          </p:cNvPr>
          <p:cNvSpPr txBox="1"/>
          <p:nvPr/>
        </p:nvSpPr>
        <p:spPr>
          <a:xfrm>
            <a:off x="6545179" y="3284973"/>
            <a:ext cx="5646821" cy="2585323"/>
          </a:xfrm>
          <a:prstGeom prst="rect">
            <a:avLst/>
          </a:prstGeom>
          <a:noFill/>
        </p:spPr>
        <p:txBody>
          <a:bodyPr wrap="square" rtlCol="0">
            <a:spAutoFit/>
          </a:bodyPr>
          <a:lstStyle/>
          <a:p>
            <a:r>
              <a:rPr lang="en-IN" b="1" dirty="0"/>
              <a:t>Dataset Summary:</a:t>
            </a:r>
          </a:p>
          <a:p>
            <a:endParaRPr lang="en-IN" b="1" dirty="0"/>
          </a:p>
          <a:p>
            <a:r>
              <a:rPr lang="en-IN" b="1" dirty="0"/>
              <a:t>Total Observations</a:t>
            </a:r>
            <a:r>
              <a:rPr lang="en-IN" dirty="0"/>
              <a:t>	: 33883</a:t>
            </a:r>
          </a:p>
          <a:p>
            <a:r>
              <a:rPr lang="en-IN" b="1" dirty="0"/>
              <a:t>Total variables</a:t>
            </a:r>
            <a:r>
              <a:rPr lang="en-IN" dirty="0"/>
              <a:t>		: case1: 38 ; case 2: 25</a:t>
            </a:r>
          </a:p>
          <a:p>
            <a:r>
              <a:rPr lang="en-IN" b="1" dirty="0"/>
              <a:t>Split</a:t>
            </a:r>
            <a:r>
              <a:rPr lang="en-IN" dirty="0"/>
              <a:t>				: 70-30</a:t>
            </a:r>
          </a:p>
          <a:p>
            <a:r>
              <a:rPr lang="en-IN" b="1" dirty="0"/>
              <a:t>Target Variable</a:t>
            </a:r>
            <a:r>
              <a:rPr lang="en-IN" dirty="0"/>
              <a:t>		: Readmitted binary class</a:t>
            </a:r>
          </a:p>
          <a:p>
            <a:r>
              <a:rPr lang="en-IN" b="1" dirty="0"/>
              <a:t>Evaluation Metric</a:t>
            </a:r>
            <a:r>
              <a:rPr lang="en-IN" dirty="0"/>
              <a:t>	: Accuracy and ROC</a:t>
            </a:r>
          </a:p>
          <a:p>
            <a:r>
              <a:rPr lang="en-IN" b="1" dirty="0"/>
              <a:t>Final Metric</a:t>
            </a:r>
            <a:r>
              <a:rPr lang="en-IN" dirty="0"/>
              <a:t>		: Recall on seen data</a:t>
            </a:r>
          </a:p>
          <a:p>
            <a:endParaRPr lang="en-IN" dirty="0"/>
          </a:p>
        </p:txBody>
      </p:sp>
      <p:cxnSp>
        <p:nvCxnSpPr>
          <p:cNvPr id="12" name="Straight Connector 11">
            <a:extLst>
              <a:ext uri="{FF2B5EF4-FFF2-40B4-BE49-F238E27FC236}">
                <a16:creationId xmlns:a16="http://schemas.microsoft.com/office/drawing/2014/main" id="{BBBBE5C6-DE4D-4A22-A51E-713EDCBBD4B7}"/>
              </a:ext>
            </a:extLst>
          </p:cNvPr>
          <p:cNvCxnSpPr/>
          <p:nvPr/>
        </p:nvCxnSpPr>
        <p:spPr>
          <a:xfrm>
            <a:off x="5746187" y="2775809"/>
            <a:ext cx="0" cy="4082191"/>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1004383F-2F38-4FB4-943C-CB4E124C26B1}"/>
              </a:ext>
            </a:extLst>
          </p:cNvPr>
          <p:cNvSpPr/>
          <p:nvPr/>
        </p:nvSpPr>
        <p:spPr>
          <a:xfrm>
            <a:off x="7189788" y="1827740"/>
            <a:ext cx="5225143" cy="646331"/>
          </a:xfrm>
          <a:prstGeom prst="rect">
            <a:avLst/>
          </a:prstGeom>
        </p:spPr>
        <p:txBody>
          <a:bodyPr wrap="square">
            <a:spAutoFit/>
          </a:bodyPr>
          <a:lstStyle/>
          <a:p>
            <a:pPr algn="ctr"/>
            <a:r>
              <a:rPr lang="en-IN" dirty="0"/>
              <a:t>Feature engineered Data Frame With </a:t>
            </a:r>
          </a:p>
          <a:p>
            <a:pPr algn="ctr"/>
            <a:r>
              <a:rPr lang="en-IN" dirty="0"/>
              <a:t>33883 by 38 feature variables</a:t>
            </a:r>
          </a:p>
        </p:txBody>
      </p:sp>
      <p:graphicFrame>
        <p:nvGraphicFramePr>
          <p:cNvPr id="19" name="Table 18">
            <a:extLst>
              <a:ext uri="{FF2B5EF4-FFF2-40B4-BE49-F238E27FC236}">
                <a16:creationId xmlns:a16="http://schemas.microsoft.com/office/drawing/2014/main" id="{31FFBB20-1C33-409A-A1BC-1F40C93E6CFF}"/>
              </a:ext>
            </a:extLst>
          </p:cNvPr>
          <p:cNvGraphicFramePr>
            <a:graphicFrameLocks noGrp="1"/>
          </p:cNvGraphicFramePr>
          <p:nvPr>
            <p:extLst>
              <p:ext uri="{D42A27DB-BD31-4B8C-83A1-F6EECF244321}">
                <p14:modId xmlns:p14="http://schemas.microsoft.com/office/powerpoint/2010/main" val="75723066"/>
              </p:ext>
            </p:extLst>
          </p:nvPr>
        </p:nvGraphicFramePr>
        <p:xfrm>
          <a:off x="120396" y="3153123"/>
          <a:ext cx="5505396" cy="3116130"/>
        </p:xfrm>
        <a:graphic>
          <a:graphicData uri="http://schemas.openxmlformats.org/drawingml/2006/table">
            <a:tbl>
              <a:tblPr firstRow="1" bandRow="1">
                <a:tableStyleId>{5940675A-B579-460E-94D1-54222C63F5DA}</a:tableStyleId>
              </a:tblPr>
              <a:tblGrid>
                <a:gridCol w="1835132">
                  <a:extLst>
                    <a:ext uri="{9D8B030D-6E8A-4147-A177-3AD203B41FA5}">
                      <a16:colId xmlns:a16="http://schemas.microsoft.com/office/drawing/2014/main" val="9843232"/>
                    </a:ext>
                  </a:extLst>
                </a:gridCol>
                <a:gridCol w="1835132">
                  <a:extLst>
                    <a:ext uri="{9D8B030D-6E8A-4147-A177-3AD203B41FA5}">
                      <a16:colId xmlns:a16="http://schemas.microsoft.com/office/drawing/2014/main" val="2857494847"/>
                    </a:ext>
                  </a:extLst>
                </a:gridCol>
                <a:gridCol w="1835132">
                  <a:extLst>
                    <a:ext uri="{9D8B030D-6E8A-4147-A177-3AD203B41FA5}">
                      <a16:colId xmlns:a16="http://schemas.microsoft.com/office/drawing/2014/main" val="1657930360"/>
                    </a:ext>
                  </a:extLst>
                </a:gridCol>
              </a:tblGrid>
              <a:tr h="555810">
                <a:tc>
                  <a:txBody>
                    <a:bodyPr/>
                    <a:lstStyle/>
                    <a:p>
                      <a:pPr algn="ctr"/>
                      <a:r>
                        <a:rPr lang="en-IN" b="1" dirty="0"/>
                        <a:t>Customer Centric</a:t>
                      </a:r>
                    </a:p>
                  </a:txBody>
                  <a:tcPr/>
                </a:tc>
                <a:tc>
                  <a:txBody>
                    <a:bodyPr/>
                    <a:lstStyle/>
                    <a:p>
                      <a:pPr algn="ctr"/>
                      <a:r>
                        <a:rPr lang="en-IN" b="1" dirty="0"/>
                        <a:t>Business Centric</a:t>
                      </a:r>
                    </a:p>
                  </a:txBody>
                  <a:tcPr/>
                </a:tc>
                <a:tc>
                  <a:txBody>
                    <a:bodyPr/>
                    <a:lstStyle/>
                    <a:p>
                      <a:pPr algn="ctr"/>
                      <a:r>
                        <a:rPr lang="en-IN" b="1" dirty="0"/>
                        <a:t>Customer Demo graphs</a:t>
                      </a:r>
                    </a:p>
                  </a:txBody>
                  <a:tcPr/>
                </a:tc>
                <a:extLst>
                  <a:ext uri="{0D108BD9-81ED-4DB2-BD59-A6C34878D82A}">
                    <a16:rowId xmlns:a16="http://schemas.microsoft.com/office/drawing/2014/main" val="1988215929"/>
                  </a:ext>
                </a:extLst>
              </a:tr>
              <a:tr h="555810">
                <a:tc>
                  <a:txBody>
                    <a:bodyPr/>
                    <a:lstStyle/>
                    <a:p>
                      <a:pPr algn="ctr"/>
                      <a:r>
                        <a:rPr lang="en-IN" dirty="0"/>
                        <a:t>Race</a:t>
                      </a:r>
                    </a:p>
                  </a:txBody>
                  <a:tcPr/>
                </a:tc>
                <a:tc>
                  <a:txBody>
                    <a:bodyPr/>
                    <a:lstStyle/>
                    <a:p>
                      <a:pPr algn="ctr"/>
                      <a:r>
                        <a:rPr lang="en-IN" dirty="0"/>
                        <a:t>Drugs</a:t>
                      </a:r>
                    </a:p>
                  </a:txBody>
                  <a:tcPr/>
                </a:tc>
                <a:tc>
                  <a:txBody>
                    <a:bodyPr/>
                    <a:lstStyle/>
                    <a:p>
                      <a:pPr algn="ctr"/>
                      <a:r>
                        <a:rPr lang="en-IN" dirty="0"/>
                        <a:t>Gender, Age</a:t>
                      </a:r>
                    </a:p>
                  </a:txBody>
                  <a:tcPr/>
                </a:tc>
                <a:extLst>
                  <a:ext uri="{0D108BD9-81ED-4DB2-BD59-A6C34878D82A}">
                    <a16:rowId xmlns:a16="http://schemas.microsoft.com/office/drawing/2014/main" val="2989844730"/>
                  </a:ext>
                </a:extLst>
              </a:tr>
              <a:tr h="555810">
                <a:tc>
                  <a:txBody>
                    <a:bodyPr/>
                    <a:lstStyle/>
                    <a:p>
                      <a:pPr algn="ctr"/>
                      <a:r>
                        <a:rPr lang="en-IN" dirty="0"/>
                        <a:t>Glucose, A1C</a:t>
                      </a:r>
                    </a:p>
                  </a:txBody>
                  <a:tcPr/>
                </a:tc>
                <a:tc>
                  <a:txBody>
                    <a:bodyPr/>
                    <a:lstStyle/>
                    <a:p>
                      <a:pPr algn="ctr"/>
                      <a:r>
                        <a:rPr lang="en-IN" dirty="0"/>
                        <a:t>Procedures</a:t>
                      </a:r>
                    </a:p>
                  </a:txBody>
                  <a:tcPr/>
                </a:tc>
                <a:tc>
                  <a:txBody>
                    <a:bodyPr/>
                    <a:lstStyle/>
                    <a:p>
                      <a:pPr algn="ctr"/>
                      <a:r>
                        <a:rPr lang="en-IN" dirty="0"/>
                        <a:t>Diagnosis Codes</a:t>
                      </a:r>
                    </a:p>
                  </a:txBody>
                  <a:tcPr/>
                </a:tc>
                <a:extLst>
                  <a:ext uri="{0D108BD9-81ED-4DB2-BD59-A6C34878D82A}">
                    <a16:rowId xmlns:a16="http://schemas.microsoft.com/office/drawing/2014/main" val="1465114329"/>
                  </a:ext>
                </a:extLst>
              </a:tr>
              <a:tr h="555810">
                <a:tc>
                  <a:txBody>
                    <a:bodyPr/>
                    <a:lstStyle/>
                    <a:p>
                      <a:pPr algn="ctr"/>
                      <a:r>
                        <a:rPr lang="en-IN" dirty="0"/>
                        <a:t>Admission Type</a:t>
                      </a:r>
                    </a:p>
                  </a:txBody>
                  <a:tcPr/>
                </a:tc>
                <a:tc>
                  <a:txBody>
                    <a:bodyPr/>
                    <a:lstStyle/>
                    <a:p>
                      <a:pPr algn="ctr"/>
                      <a:r>
                        <a:rPr lang="en-IN" dirty="0"/>
                        <a:t>Medications</a:t>
                      </a:r>
                    </a:p>
                  </a:txBody>
                  <a:tcPr/>
                </a:tc>
                <a:tc>
                  <a:txBody>
                    <a:bodyPr/>
                    <a:lstStyle/>
                    <a:p>
                      <a:pPr algn="ctr"/>
                      <a:r>
                        <a:rPr lang="en-IN" dirty="0"/>
                        <a:t>Diabetes Med</a:t>
                      </a:r>
                    </a:p>
                  </a:txBody>
                  <a:tcPr/>
                </a:tc>
                <a:extLst>
                  <a:ext uri="{0D108BD9-81ED-4DB2-BD59-A6C34878D82A}">
                    <a16:rowId xmlns:a16="http://schemas.microsoft.com/office/drawing/2014/main" val="542274712"/>
                  </a:ext>
                </a:extLst>
              </a:tr>
              <a:tr h="555810">
                <a:tc>
                  <a:txBody>
                    <a:bodyPr/>
                    <a:lstStyle/>
                    <a:p>
                      <a:pPr algn="ctr"/>
                      <a:endParaRPr lang="en-IN" dirty="0"/>
                    </a:p>
                  </a:txBody>
                  <a:tcPr/>
                </a:tc>
                <a:tc>
                  <a:txBody>
                    <a:bodyPr/>
                    <a:lstStyle/>
                    <a:p>
                      <a:pPr algn="ctr"/>
                      <a:r>
                        <a:rPr lang="en-IN" dirty="0"/>
                        <a:t>No of Days Stayed</a:t>
                      </a:r>
                    </a:p>
                  </a:txBody>
                  <a:tcPr/>
                </a:tc>
                <a:tc>
                  <a:txBody>
                    <a:bodyPr/>
                    <a:lstStyle/>
                    <a:p>
                      <a:pPr algn="ctr"/>
                      <a:endParaRPr lang="en-IN" dirty="0"/>
                    </a:p>
                  </a:txBody>
                  <a:tcPr/>
                </a:tc>
                <a:extLst>
                  <a:ext uri="{0D108BD9-81ED-4DB2-BD59-A6C34878D82A}">
                    <a16:rowId xmlns:a16="http://schemas.microsoft.com/office/drawing/2014/main" val="4056068426"/>
                  </a:ext>
                </a:extLst>
              </a:tr>
            </a:tbl>
          </a:graphicData>
        </a:graphic>
      </p:graphicFrame>
    </p:spTree>
    <p:extLst>
      <p:ext uri="{BB962C8B-B14F-4D97-AF65-F5344CB8AC3E}">
        <p14:creationId xmlns:p14="http://schemas.microsoft.com/office/powerpoint/2010/main" val="36618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125E-6 -2.59259E-6 L 0.1319 0.04005 C 0.15924 0.04908 0.20026 0.05394 0.24388 0.05394 C 0.2931 0.05394 0.33255 0.04908 0.35989 0.04005 L 0.49192 -2.59259E-6 " pathEditMode="relative" rAng="0" ptsTypes="AAAAA">
                                      <p:cBhvr>
                                        <p:cTn id="6" dur="2000" fill="hold"/>
                                        <p:tgtEl>
                                          <p:spTgt spid="25"/>
                                        </p:tgtEl>
                                        <p:attrNameLst>
                                          <p:attrName>ppt_x</p:attrName>
                                          <p:attrName>ppt_y</p:attrName>
                                        </p:attrNameLst>
                                      </p:cBhvr>
                                      <p:rCtr x="24596" y="2685"/>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1" grpId="0"/>
      <p:bldP spid="1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3F4C-D27D-4A60-B551-F53877D50143}"/>
              </a:ext>
            </a:extLst>
          </p:cNvPr>
          <p:cNvSpPr>
            <a:spLocks noGrp="1"/>
          </p:cNvSpPr>
          <p:nvPr>
            <p:ph type="title"/>
          </p:nvPr>
        </p:nvSpPr>
        <p:spPr>
          <a:xfrm>
            <a:off x="1066800" y="2243093"/>
            <a:ext cx="10058400" cy="1609344"/>
          </a:xfrm>
        </p:spPr>
        <p:txBody>
          <a:bodyPr>
            <a:normAutofit/>
          </a:bodyPr>
          <a:lstStyle/>
          <a:p>
            <a:pPr algn="ctr"/>
            <a:r>
              <a:rPr lang="en-IN" sz="6000" dirty="0"/>
              <a:t>Data Insights</a:t>
            </a:r>
          </a:p>
        </p:txBody>
      </p:sp>
      <p:sp>
        <p:nvSpPr>
          <p:cNvPr id="9" name="Date Placeholder 8">
            <a:extLst>
              <a:ext uri="{FF2B5EF4-FFF2-40B4-BE49-F238E27FC236}">
                <a16:creationId xmlns:a16="http://schemas.microsoft.com/office/drawing/2014/main" id="{16395CF6-C448-42C6-A9E7-44E8F39D4E23}"/>
              </a:ext>
            </a:extLst>
          </p:cNvPr>
          <p:cNvSpPr>
            <a:spLocks noGrp="1"/>
          </p:cNvSpPr>
          <p:nvPr>
            <p:ph type="dt" sz="half" idx="10"/>
          </p:nvPr>
        </p:nvSpPr>
        <p:spPr/>
        <p:txBody>
          <a:bodyPr/>
          <a:lstStyle/>
          <a:p>
            <a:fld id="{33F26237-483E-4BF2-9949-D0656AD8A692}" type="datetime1">
              <a:rPr lang="en-US" smtClean="0"/>
              <a:t>5/29/2018</a:t>
            </a:fld>
            <a:endParaRPr lang="en-US" dirty="0"/>
          </a:p>
        </p:txBody>
      </p:sp>
      <p:sp>
        <p:nvSpPr>
          <p:cNvPr id="10" name="Footer Placeholder 9">
            <a:extLst>
              <a:ext uri="{FF2B5EF4-FFF2-40B4-BE49-F238E27FC236}">
                <a16:creationId xmlns:a16="http://schemas.microsoft.com/office/drawing/2014/main" id="{CFEA5A78-F406-441C-B6E6-3742EFE15DBE}"/>
              </a:ext>
            </a:extLst>
          </p:cNvPr>
          <p:cNvSpPr>
            <a:spLocks noGrp="1"/>
          </p:cNvSpPr>
          <p:nvPr>
            <p:ph type="ftr" sz="quarter" idx="11"/>
          </p:nvPr>
        </p:nvSpPr>
        <p:spPr/>
        <p:txBody>
          <a:bodyPr/>
          <a:lstStyle/>
          <a:p>
            <a:r>
              <a:rPr lang="en-US"/>
              <a:t>Made For INSOFE By Abhilash Reddy Y</a:t>
            </a:r>
            <a:endParaRPr lang="en-US" dirty="0"/>
          </a:p>
        </p:txBody>
      </p:sp>
      <p:sp>
        <p:nvSpPr>
          <p:cNvPr id="11" name="Slide Number Placeholder 10">
            <a:extLst>
              <a:ext uri="{FF2B5EF4-FFF2-40B4-BE49-F238E27FC236}">
                <a16:creationId xmlns:a16="http://schemas.microsoft.com/office/drawing/2014/main" id="{DBEF424F-0EE0-4966-B812-B702398FCF0C}"/>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745839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CE1A-269B-4756-A18A-D0B0227878A9}"/>
              </a:ext>
            </a:extLst>
          </p:cNvPr>
          <p:cNvSpPr>
            <a:spLocks noGrp="1"/>
          </p:cNvSpPr>
          <p:nvPr>
            <p:ph type="title"/>
          </p:nvPr>
        </p:nvSpPr>
        <p:spPr>
          <a:xfrm>
            <a:off x="1066800" y="220091"/>
            <a:ext cx="10058400" cy="1090863"/>
          </a:xfrm>
        </p:spPr>
        <p:txBody>
          <a:bodyPr>
            <a:normAutofit fontScale="90000"/>
          </a:bodyPr>
          <a:lstStyle/>
          <a:p>
            <a:pPr algn="ctr"/>
            <a:r>
              <a:rPr lang="en-IN" dirty="0"/>
              <a:t>Checking the class imbalance and NO of different type of attributes</a:t>
            </a:r>
          </a:p>
        </p:txBody>
      </p:sp>
      <p:sp>
        <p:nvSpPr>
          <p:cNvPr id="4" name="Date Placeholder 3">
            <a:extLst>
              <a:ext uri="{FF2B5EF4-FFF2-40B4-BE49-F238E27FC236}">
                <a16:creationId xmlns:a16="http://schemas.microsoft.com/office/drawing/2014/main" id="{A6CEBF02-7A46-4252-B94B-CEFC3F5CDEC4}"/>
              </a:ext>
            </a:extLst>
          </p:cNvPr>
          <p:cNvSpPr>
            <a:spLocks noGrp="1"/>
          </p:cNvSpPr>
          <p:nvPr>
            <p:ph type="dt" sz="half" idx="10"/>
          </p:nvPr>
        </p:nvSpPr>
        <p:spPr/>
        <p:txBody>
          <a:bodyPr/>
          <a:lstStyle/>
          <a:p>
            <a:fld id="{8BD933FD-0CD8-4178-99B9-950E489E660D}" type="datetime1">
              <a:rPr lang="en-US" smtClean="0"/>
              <a:t>5/29/2018</a:t>
            </a:fld>
            <a:endParaRPr lang="en-US" dirty="0"/>
          </a:p>
        </p:txBody>
      </p:sp>
      <p:sp>
        <p:nvSpPr>
          <p:cNvPr id="5" name="Footer Placeholder 4">
            <a:extLst>
              <a:ext uri="{FF2B5EF4-FFF2-40B4-BE49-F238E27FC236}">
                <a16:creationId xmlns:a16="http://schemas.microsoft.com/office/drawing/2014/main" id="{E30C5469-BD9D-4D5A-AFE2-3427B2BC5CA5}"/>
              </a:ext>
            </a:extLst>
          </p:cNvPr>
          <p:cNvSpPr>
            <a:spLocks noGrp="1"/>
          </p:cNvSpPr>
          <p:nvPr>
            <p:ph type="ftr" sz="quarter" idx="11"/>
          </p:nvPr>
        </p:nvSpPr>
        <p:spPr/>
        <p:txBody>
          <a:bodyPr/>
          <a:lstStyle/>
          <a:p>
            <a:r>
              <a:rPr lang="en-US"/>
              <a:t>Made For INSOFE By Abhilash Reddy Y</a:t>
            </a:r>
            <a:endParaRPr lang="en-US" dirty="0"/>
          </a:p>
        </p:txBody>
      </p:sp>
      <p:sp>
        <p:nvSpPr>
          <p:cNvPr id="6" name="Slide Number Placeholder 5">
            <a:extLst>
              <a:ext uri="{FF2B5EF4-FFF2-40B4-BE49-F238E27FC236}">
                <a16:creationId xmlns:a16="http://schemas.microsoft.com/office/drawing/2014/main" id="{9BAA0F24-AFAC-4B54-8E6D-CD4EDBEC65D4}"/>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9" name="TextBox 8">
            <a:extLst>
              <a:ext uri="{FF2B5EF4-FFF2-40B4-BE49-F238E27FC236}">
                <a16:creationId xmlns:a16="http://schemas.microsoft.com/office/drawing/2014/main" id="{12032E9A-3264-4CD8-AB1F-190EB0230A79}"/>
              </a:ext>
            </a:extLst>
          </p:cNvPr>
          <p:cNvSpPr txBox="1"/>
          <p:nvPr/>
        </p:nvSpPr>
        <p:spPr>
          <a:xfrm>
            <a:off x="1088136" y="5203323"/>
            <a:ext cx="10863072" cy="1015663"/>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Data balancing techniques were included to get the data balanced.</a:t>
            </a:r>
          </a:p>
          <a:p>
            <a:pPr marL="285750" indent="-285750" algn="just">
              <a:buFont typeface="Arial" panose="020B0604020202020204" pitchFamily="34" charset="0"/>
              <a:buChar char="•"/>
            </a:pPr>
            <a:r>
              <a:rPr lang="en-IN" sz="2000" dirty="0"/>
              <a:t>Various techniques are: Over, Under, Smote and Rose Smote.</a:t>
            </a:r>
          </a:p>
          <a:p>
            <a:pPr marL="285750" indent="-285750" algn="just">
              <a:buFont typeface="Arial" panose="020B0604020202020204" pitchFamily="34" charset="0"/>
              <a:buChar char="•"/>
            </a:pPr>
            <a:r>
              <a:rPr lang="en-IN" sz="2000" dirty="0"/>
              <a:t>Data types distribution.</a:t>
            </a:r>
          </a:p>
        </p:txBody>
      </p:sp>
      <p:graphicFrame>
        <p:nvGraphicFramePr>
          <p:cNvPr id="15" name="Chart 14">
            <a:extLst>
              <a:ext uri="{FF2B5EF4-FFF2-40B4-BE49-F238E27FC236}">
                <a16:creationId xmlns:a16="http://schemas.microsoft.com/office/drawing/2014/main" id="{0F801B3E-CD25-47C2-8253-B280DE7CF952}"/>
              </a:ext>
            </a:extLst>
          </p:cNvPr>
          <p:cNvGraphicFramePr/>
          <p:nvPr>
            <p:extLst>
              <p:ext uri="{D42A27DB-BD31-4B8C-83A1-F6EECF244321}">
                <p14:modId xmlns:p14="http://schemas.microsoft.com/office/powerpoint/2010/main" val="1889690967"/>
              </p:ext>
            </p:extLst>
          </p:nvPr>
        </p:nvGraphicFramePr>
        <p:xfrm>
          <a:off x="743243" y="1603717"/>
          <a:ext cx="4630615" cy="28628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CE04A4C7-4486-4716-8E96-CD16E6D3463C}"/>
              </a:ext>
            </a:extLst>
          </p:cNvPr>
          <p:cNvGraphicFramePr/>
          <p:nvPr>
            <p:extLst>
              <p:ext uri="{D42A27DB-BD31-4B8C-83A1-F6EECF244321}">
                <p14:modId xmlns:p14="http://schemas.microsoft.com/office/powerpoint/2010/main" val="4114526293"/>
              </p:ext>
            </p:extLst>
          </p:nvPr>
        </p:nvGraphicFramePr>
        <p:xfrm>
          <a:off x="6818144" y="1603717"/>
          <a:ext cx="4801770" cy="28628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101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15" grpId="0">
        <p:bldAsOne/>
      </p:bldGraphic>
      <p:bldGraphic spid="1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37FDA8A-0DAA-4611-B319-FF1048D9F0BA}"/>
              </a:ext>
            </a:extLst>
          </p:cNvPr>
          <p:cNvSpPr>
            <a:spLocks noGrp="1"/>
          </p:cNvSpPr>
          <p:nvPr>
            <p:ph type="title"/>
          </p:nvPr>
        </p:nvSpPr>
        <p:spPr>
          <a:xfrm>
            <a:off x="1088136" y="497305"/>
            <a:ext cx="10058400" cy="376670"/>
          </a:xfrm>
        </p:spPr>
        <p:txBody>
          <a:bodyPr>
            <a:noAutofit/>
          </a:bodyPr>
          <a:lstStyle/>
          <a:p>
            <a:pPr algn="ctr"/>
            <a:r>
              <a:rPr lang="en-IN" sz="4400" dirty="0"/>
              <a:t>Readmission Pattern with features</a:t>
            </a:r>
          </a:p>
        </p:txBody>
      </p:sp>
      <p:sp>
        <p:nvSpPr>
          <p:cNvPr id="4" name="Date Placeholder 3">
            <a:extLst>
              <a:ext uri="{FF2B5EF4-FFF2-40B4-BE49-F238E27FC236}">
                <a16:creationId xmlns:a16="http://schemas.microsoft.com/office/drawing/2014/main" id="{EBFD9407-49E5-4EB2-806C-715F8B85B16C}"/>
              </a:ext>
            </a:extLst>
          </p:cNvPr>
          <p:cNvSpPr>
            <a:spLocks noGrp="1"/>
          </p:cNvSpPr>
          <p:nvPr>
            <p:ph type="dt" sz="half" idx="10"/>
          </p:nvPr>
        </p:nvSpPr>
        <p:spPr/>
        <p:txBody>
          <a:bodyPr/>
          <a:lstStyle/>
          <a:p>
            <a:fld id="{8A9A0AC3-36EB-4E2E-B437-92B2936201ED}" type="datetime1">
              <a:rPr lang="en-US" smtClean="0"/>
              <a:t>5/29/2018</a:t>
            </a:fld>
            <a:endParaRPr lang="en-US" dirty="0"/>
          </a:p>
        </p:txBody>
      </p:sp>
      <p:sp>
        <p:nvSpPr>
          <p:cNvPr id="5" name="Footer Placeholder 4">
            <a:extLst>
              <a:ext uri="{FF2B5EF4-FFF2-40B4-BE49-F238E27FC236}">
                <a16:creationId xmlns:a16="http://schemas.microsoft.com/office/drawing/2014/main" id="{817CB819-1CC3-4C9B-B439-869FD37AF772}"/>
              </a:ext>
            </a:extLst>
          </p:cNvPr>
          <p:cNvSpPr>
            <a:spLocks noGrp="1"/>
          </p:cNvSpPr>
          <p:nvPr>
            <p:ph type="ftr" sz="quarter" idx="11"/>
          </p:nvPr>
        </p:nvSpPr>
        <p:spPr/>
        <p:txBody>
          <a:bodyPr/>
          <a:lstStyle/>
          <a:p>
            <a:r>
              <a:rPr lang="en-US"/>
              <a:t>Made For INSOFE By Abhilash Reddy Y</a:t>
            </a:r>
            <a:endParaRPr lang="en-US" dirty="0"/>
          </a:p>
        </p:txBody>
      </p:sp>
      <p:sp>
        <p:nvSpPr>
          <p:cNvPr id="6" name="Slide Number Placeholder 5">
            <a:extLst>
              <a:ext uri="{FF2B5EF4-FFF2-40B4-BE49-F238E27FC236}">
                <a16:creationId xmlns:a16="http://schemas.microsoft.com/office/drawing/2014/main" id="{EBCCA970-3E1B-4C7C-9B2A-E796FCD46A8A}"/>
              </a:ext>
            </a:extLst>
          </p:cNvPr>
          <p:cNvSpPr>
            <a:spLocks noGrp="1"/>
          </p:cNvSpPr>
          <p:nvPr>
            <p:ph type="sldNum" sz="quarter" idx="12"/>
          </p:nvPr>
        </p:nvSpPr>
        <p:spPr/>
        <p:txBody>
          <a:bodyPr/>
          <a:lstStyle/>
          <a:p>
            <a:fld id="{6D22F896-40B5-4ADD-8801-0D06FADFA095}" type="slidenum">
              <a:rPr lang="en-US" smtClean="0"/>
              <a:t>13</a:t>
            </a:fld>
            <a:endParaRPr lang="en-US" dirty="0"/>
          </a:p>
        </p:txBody>
      </p:sp>
      <p:graphicFrame>
        <p:nvGraphicFramePr>
          <p:cNvPr id="8" name="Chart 7">
            <a:extLst>
              <a:ext uri="{FF2B5EF4-FFF2-40B4-BE49-F238E27FC236}">
                <a16:creationId xmlns:a16="http://schemas.microsoft.com/office/drawing/2014/main" id="{5B412EC6-E835-4CAB-A998-90BC803E0741}"/>
              </a:ext>
            </a:extLst>
          </p:cNvPr>
          <p:cNvGraphicFramePr>
            <a:graphicFrameLocks/>
          </p:cNvGraphicFramePr>
          <p:nvPr>
            <p:extLst>
              <p:ext uri="{D42A27DB-BD31-4B8C-83A1-F6EECF244321}">
                <p14:modId xmlns:p14="http://schemas.microsoft.com/office/powerpoint/2010/main" val="2297510577"/>
              </p:ext>
            </p:extLst>
          </p:nvPr>
        </p:nvGraphicFramePr>
        <p:xfrm>
          <a:off x="240792" y="1536895"/>
          <a:ext cx="5697416" cy="31898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ABCC451F-CB64-4E54-939D-912B77227169}"/>
              </a:ext>
            </a:extLst>
          </p:cNvPr>
          <p:cNvGraphicFramePr>
            <a:graphicFrameLocks/>
          </p:cNvGraphicFramePr>
          <p:nvPr>
            <p:extLst>
              <p:ext uri="{D42A27DB-BD31-4B8C-83A1-F6EECF244321}">
                <p14:modId xmlns:p14="http://schemas.microsoft.com/office/powerpoint/2010/main" val="3688661279"/>
              </p:ext>
            </p:extLst>
          </p:nvPr>
        </p:nvGraphicFramePr>
        <p:xfrm>
          <a:off x="6574536" y="1536895"/>
          <a:ext cx="5376672" cy="318985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4D06ABD9-8B26-40AB-8ECE-9D5E11C70F25}"/>
              </a:ext>
            </a:extLst>
          </p:cNvPr>
          <p:cNvSpPr txBox="1"/>
          <p:nvPr/>
        </p:nvSpPr>
        <p:spPr>
          <a:xfrm>
            <a:off x="240792" y="4979963"/>
            <a:ext cx="11710416" cy="1323439"/>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As age increases there is steep increase in the percentage of readmission and which will be driving factor to predict the readmission.</a:t>
            </a:r>
          </a:p>
          <a:p>
            <a:pPr marL="285750" indent="-285750" algn="just">
              <a:buFont typeface="Arial" panose="020B0604020202020204" pitchFamily="34" charset="0"/>
              <a:buChar char="•"/>
            </a:pPr>
            <a:r>
              <a:rPr lang="en-IN" sz="2000" dirty="0"/>
              <a:t>From the diagnosis graph it is shown that there is steep increase in the percentage of readmission as the number of diagnosis increases.</a:t>
            </a:r>
          </a:p>
        </p:txBody>
      </p:sp>
    </p:spTree>
    <p:extLst>
      <p:ext uri="{BB962C8B-B14F-4D97-AF65-F5344CB8AC3E}">
        <p14:creationId xmlns:p14="http://schemas.microsoft.com/office/powerpoint/2010/main" val="381868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37FDA8A-0DAA-4611-B319-FF1048D9F0BA}"/>
              </a:ext>
            </a:extLst>
          </p:cNvPr>
          <p:cNvSpPr>
            <a:spLocks noGrp="1"/>
          </p:cNvSpPr>
          <p:nvPr>
            <p:ph type="title"/>
          </p:nvPr>
        </p:nvSpPr>
        <p:spPr>
          <a:xfrm>
            <a:off x="1088136" y="497305"/>
            <a:ext cx="10058400" cy="376670"/>
          </a:xfrm>
        </p:spPr>
        <p:txBody>
          <a:bodyPr>
            <a:noAutofit/>
          </a:bodyPr>
          <a:lstStyle/>
          <a:p>
            <a:pPr algn="ctr"/>
            <a:r>
              <a:rPr lang="en-IN" sz="4400" dirty="0"/>
              <a:t>Readmission Pattern with features</a:t>
            </a:r>
          </a:p>
        </p:txBody>
      </p:sp>
      <p:sp>
        <p:nvSpPr>
          <p:cNvPr id="4" name="Date Placeholder 3">
            <a:extLst>
              <a:ext uri="{FF2B5EF4-FFF2-40B4-BE49-F238E27FC236}">
                <a16:creationId xmlns:a16="http://schemas.microsoft.com/office/drawing/2014/main" id="{EBFD9407-49E5-4EB2-806C-715F8B85B16C}"/>
              </a:ext>
            </a:extLst>
          </p:cNvPr>
          <p:cNvSpPr>
            <a:spLocks noGrp="1"/>
          </p:cNvSpPr>
          <p:nvPr>
            <p:ph type="dt" sz="half" idx="10"/>
          </p:nvPr>
        </p:nvSpPr>
        <p:spPr/>
        <p:txBody>
          <a:bodyPr/>
          <a:lstStyle/>
          <a:p>
            <a:fld id="{F975FB88-8AE4-4A32-A6B5-4073A3E16B02}" type="datetime1">
              <a:rPr lang="en-US" smtClean="0"/>
              <a:t>5/29/2018</a:t>
            </a:fld>
            <a:endParaRPr lang="en-US" dirty="0"/>
          </a:p>
        </p:txBody>
      </p:sp>
      <p:sp>
        <p:nvSpPr>
          <p:cNvPr id="5" name="Footer Placeholder 4">
            <a:extLst>
              <a:ext uri="{FF2B5EF4-FFF2-40B4-BE49-F238E27FC236}">
                <a16:creationId xmlns:a16="http://schemas.microsoft.com/office/drawing/2014/main" id="{817CB819-1CC3-4C9B-B439-869FD37AF772}"/>
              </a:ext>
            </a:extLst>
          </p:cNvPr>
          <p:cNvSpPr>
            <a:spLocks noGrp="1"/>
          </p:cNvSpPr>
          <p:nvPr>
            <p:ph type="ftr" sz="quarter" idx="11"/>
          </p:nvPr>
        </p:nvSpPr>
        <p:spPr/>
        <p:txBody>
          <a:bodyPr/>
          <a:lstStyle/>
          <a:p>
            <a:r>
              <a:rPr lang="en-US"/>
              <a:t>Made For INSOFE By Abhilash Reddy Y</a:t>
            </a:r>
            <a:endParaRPr lang="en-US" dirty="0"/>
          </a:p>
        </p:txBody>
      </p:sp>
      <p:sp>
        <p:nvSpPr>
          <p:cNvPr id="6" name="Slide Number Placeholder 5">
            <a:extLst>
              <a:ext uri="{FF2B5EF4-FFF2-40B4-BE49-F238E27FC236}">
                <a16:creationId xmlns:a16="http://schemas.microsoft.com/office/drawing/2014/main" id="{EBCCA970-3E1B-4C7C-9B2A-E796FCD46A8A}"/>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2" name="TextBox 1">
            <a:extLst>
              <a:ext uri="{FF2B5EF4-FFF2-40B4-BE49-F238E27FC236}">
                <a16:creationId xmlns:a16="http://schemas.microsoft.com/office/drawing/2014/main" id="{4D06ABD9-8B26-40AB-8ECE-9D5E11C70F25}"/>
              </a:ext>
            </a:extLst>
          </p:cNvPr>
          <p:cNvSpPr txBox="1"/>
          <p:nvPr/>
        </p:nvSpPr>
        <p:spPr>
          <a:xfrm>
            <a:off x="240792" y="4979963"/>
            <a:ext cx="11710416"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t>As patients who are sent to another hospital, ICU, Rehabilitation and Psychiatric Centre then there is huge chance of readmission.</a:t>
            </a:r>
          </a:p>
        </p:txBody>
      </p:sp>
      <p:graphicFrame>
        <p:nvGraphicFramePr>
          <p:cNvPr id="10" name="Chart 9">
            <a:extLst>
              <a:ext uri="{FF2B5EF4-FFF2-40B4-BE49-F238E27FC236}">
                <a16:creationId xmlns:a16="http://schemas.microsoft.com/office/drawing/2014/main" id="{8FD50740-CF57-4DBC-9B6C-58BCD789BB68}"/>
              </a:ext>
            </a:extLst>
          </p:cNvPr>
          <p:cNvGraphicFramePr>
            <a:graphicFrameLocks/>
          </p:cNvGraphicFramePr>
          <p:nvPr>
            <p:extLst>
              <p:ext uri="{D42A27DB-BD31-4B8C-83A1-F6EECF244321}">
                <p14:modId xmlns:p14="http://schemas.microsoft.com/office/powerpoint/2010/main" val="3057172013"/>
              </p:ext>
            </p:extLst>
          </p:nvPr>
        </p:nvGraphicFramePr>
        <p:xfrm>
          <a:off x="240792" y="1322363"/>
          <a:ext cx="11710417" cy="3416324"/>
        </p:xfrm>
        <a:graphic>
          <a:graphicData uri="http://schemas.openxmlformats.org/drawingml/2006/chart">
            <c:chart xmlns:c="http://schemas.openxmlformats.org/drawingml/2006/chart" xmlns:r="http://schemas.openxmlformats.org/officeDocument/2006/relationships" r:id="rId2"/>
          </a:graphicData>
        </a:graphic>
      </p:graphicFrame>
      <p:sp>
        <p:nvSpPr>
          <p:cNvPr id="3" name="Circle: Hollow 2">
            <a:extLst>
              <a:ext uri="{FF2B5EF4-FFF2-40B4-BE49-F238E27FC236}">
                <a16:creationId xmlns:a16="http://schemas.microsoft.com/office/drawing/2014/main" id="{EC96DDC0-7117-4458-B1B2-596CBC12478A}"/>
              </a:ext>
            </a:extLst>
          </p:cNvPr>
          <p:cNvSpPr/>
          <p:nvPr/>
        </p:nvSpPr>
        <p:spPr>
          <a:xfrm>
            <a:off x="3559126" y="1969477"/>
            <a:ext cx="393895" cy="393895"/>
          </a:xfrm>
          <a:prstGeom prst="donu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solidFill>
                <a:schemeClr val="tx1"/>
              </a:solidFill>
            </a:endParaRPr>
          </a:p>
        </p:txBody>
      </p:sp>
      <p:sp>
        <p:nvSpPr>
          <p:cNvPr id="11" name="Circle: Hollow 10">
            <a:extLst>
              <a:ext uri="{FF2B5EF4-FFF2-40B4-BE49-F238E27FC236}">
                <a16:creationId xmlns:a16="http://schemas.microsoft.com/office/drawing/2014/main" id="{E7C7E702-2DAA-42AA-811F-A637F3121393}"/>
              </a:ext>
            </a:extLst>
          </p:cNvPr>
          <p:cNvSpPr/>
          <p:nvPr/>
        </p:nvSpPr>
        <p:spPr>
          <a:xfrm>
            <a:off x="10435883" y="1772529"/>
            <a:ext cx="393895" cy="393895"/>
          </a:xfrm>
          <a:prstGeom prst="donu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solidFill>
                <a:schemeClr val="tx1"/>
              </a:solidFill>
            </a:endParaRPr>
          </a:p>
        </p:txBody>
      </p:sp>
      <p:sp>
        <p:nvSpPr>
          <p:cNvPr id="12" name="Circle: Hollow 11">
            <a:extLst>
              <a:ext uri="{FF2B5EF4-FFF2-40B4-BE49-F238E27FC236}">
                <a16:creationId xmlns:a16="http://schemas.microsoft.com/office/drawing/2014/main" id="{8FF0F4B3-6DCA-4E94-B5EB-0C5857E74796}"/>
              </a:ext>
            </a:extLst>
          </p:cNvPr>
          <p:cNvSpPr/>
          <p:nvPr/>
        </p:nvSpPr>
        <p:spPr>
          <a:xfrm>
            <a:off x="2825260" y="2264897"/>
            <a:ext cx="393895" cy="393895"/>
          </a:xfrm>
          <a:prstGeom prst="donu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290833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3"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37FDA8A-0DAA-4611-B319-FF1048D9F0BA}"/>
              </a:ext>
            </a:extLst>
          </p:cNvPr>
          <p:cNvSpPr>
            <a:spLocks noGrp="1"/>
          </p:cNvSpPr>
          <p:nvPr>
            <p:ph type="title"/>
          </p:nvPr>
        </p:nvSpPr>
        <p:spPr>
          <a:xfrm>
            <a:off x="1088136" y="497305"/>
            <a:ext cx="10058400" cy="376670"/>
          </a:xfrm>
        </p:spPr>
        <p:txBody>
          <a:bodyPr>
            <a:noAutofit/>
          </a:bodyPr>
          <a:lstStyle/>
          <a:p>
            <a:pPr algn="ctr"/>
            <a:r>
              <a:rPr lang="en-IN" sz="4400" dirty="0"/>
              <a:t>Readmission Pattern with features</a:t>
            </a:r>
          </a:p>
        </p:txBody>
      </p:sp>
      <p:sp>
        <p:nvSpPr>
          <p:cNvPr id="4" name="Date Placeholder 3">
            <a:extLst>
              <a:ext uri="{FF2B5EF4-FFF2-40B4-BE49-F238E27FC236}">
                <a16:creationId xmlns:a16="http://schemas.microsoft.com/office/drawing/2014/main" id="{EBFD9407-49E5-4EB2-806C-715F8B85B16C}"/>
              </a:ext>
            </a:extLst>
          </p:cNvPr>
          <p:cNvSpPr>
            <a:spLocks noGrp="1"/>
          </p:cNvSpPr>
          <p:nvPr>
            <p:ph type="dt" sz="half" idx="10"/>
          </p:nvPr>
        </p:nvSpPr>
        <p:spPr/>
        <p:txBody>
          <a:bodyPr/>
          <a:lstStyle/>
          <a:p>
            <a:fld id="{DDCFD6D0-E05B-4612-8536-CA337FACA8B3}" type="datetime1">
              <a:rPr lang="en-US" smtClean="0"/>
              <a:t>5/29/2018</a:t>
            </a:fld>
            <a:endParaRPr lang="en-US" dirty="0"/>
          </a:p>
        </p:txBody>
      </p:sp>
      <p:sp>
        <p:nvSpPr>
          <p:cNvPr id="5" name="Footer Placeholder 4">
            <a:extLst>
              <a:ext uri="{FF2B5EF4-FFF2-40B4-BE49-F238E27FC236}">
                <a16:creationId xmlns:a16="http://schemas.microsoft.com/office/drawing/2014/main" id="{817CB819-1CC3-4C9B-B439-869FD37AF772}"/>
              </a:ext>
            </a:extLst>
          </p:cNvPr>
          <p:cNvSpPr>
            <a:spLocks noGrp="1"/>
          </p:cNvSpPr>
          <p:nvPr>
            <p:ph type="ftr" sz="quarter" idx="11"/>
          </p:nvPr>
        </p:nvSpPr>
        <p:spPr/>
        <p:txBody>
          <a:bodyPr/>
          <a:lstStyle/>
          <a:p>
            <a:r>
              <a:rPr lang="en-US"/>
              <a:t>Made For INSOFE By Abhilash Reddy Y</a:t>
            </a:r>
            <a:endParaRPr lang="en-US" dirty="0"/>
          </a:p>
        </p:txBody>
      </p:sp>
      <p:sp>
        <p:nvSpPr>
          <p:cNvPr id="6" name="Slide Number Placeholder 5">
            <a:extLst>
              <a:ext uri="{FF2B5EF4-FFF2-40B4-BE49-F238E27FC236}">
                <a16:creationId xmlns:a16="http://schemas.microsoft.com/office/drawing/2014/main" id="{EBCCA970-3E1B-4C7C-9B2A-E796FCD46A8A}"/>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2" name="TextBox 1">
            <a:extLst>
              <a:ext uri="{FF2B5EF4-FFF2-40B4-BE49-F238E27FC236}">
                <a16:creationId xmlns:a16="http://schemas.microsoft.com/office/drawing/2014/main" id="{4D06ABD9-8B26-40AB-8ECE-9D5E11C70F25}"/>
              </a:ext>
            </a:extLst>
          </p:cNvPr>
          <p:cNvSpPr txBox="1"/>
          <p:nvPr/>
        </p:nvSpPr>
        <p:spPr>
          <a:xfrm>
            <a:off x="240792" y="4979963"/>
            <a:ext cx="11710416" cy="1200329"/>
          </a:xfrm>
          <a:prstGeom prst="rect">
            <a:avLst/>
          </a:prstGeom>
          <a:noFill/>
        </p:spPr>
        <p:txBody>
          <a:bodyPr wrap="square" rtlCol="0">
            <a:spAutoFit/>
          </a:bodyPr>
          <a:lstStyle/>
          <a:p>
            <a:pPr marL="285750" indent="-285750" algn="just">
              <a:buFont typeface="Arial" panose="020B0604020202020204" pitchFamily="34" charset="0"/>
              <a:buChar char="•"/>
            </a:pPr>
            <a:r>
              <a:rPr lang="en-IN" dirty="0"/>
              <a:t>As the number of days stayed increases there is a increase in readmission as this might lead to major health concerned patients.</a:t>
            </a:r>
          </a:p>
          <a:p>
            <a:pPr marL="285750" indent="-285750" algn="just">
              <a:buFont typeface="Arial" panose="020B0604020202020204" pitchFamily="34" charset="0"/>
              <a:buChar char="•"/>
            </a:pPr>
            <a:r>
              <a:rPr lang="en-IN" dirty="0"/>
              <a:t>Even the drug which is most of the time prescribed wad insulin and even other drugs year on year got decreased.</a:t>
            </a:r>
          </a:p>
        </p:txBody>
      </p:sp>
      <p:graphicFrame>
        <p:nvGraphicFramePr>
          <p:cNvPr id="13" name="Chart 12">
            <a:extLst>
              <a:ext uri="{FF2B5EF4-FFF2-40B4-BE49-F238E27FC236}">
                <a16:creationId xmlns:a16="http://schemas.microsoft.com/office/drawing/2014/main" id="{79F5AB4F-3EE4-4813-B62D-4E92C05F975E}"/>
              </a:ext>
            </a:extLst>
          </p:cNvPr>
          <p:cNvGraphicFramePr>
            <a:graphicFrameLocks/>
          </p:cNvGraphicFramePr>
          <p:nvPr>
            <p:extLst>
              <p:ext uri="{D42A27DB-BD31-4B8C-83A1-F6EECF244321}">
                <p14:modId xmlns:p14="http://schemas.microsoft.com/office/powerpoint/2010/main" val="517439984"/>
              </p:ext>
            </p:extLst>
          </p:nvPr>
        </p:nvGraphicFramePr>
        <p:xfrm>
          <a:off x="382171" y="1019798"/>
          <a:ext cx="5132363" cy="32321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56F6C948-C014-4421-8391-84272A6A809B}"/>
              </a:ext>
            </a:extLst>
          </p:cNvPr>
          <p:cNvGraphicFramePr>
            <a:graphicFrameLocks/>
          </p:cNvGraphicFramePr>
          <p:nvPr>
            <p:extLst>
              <p:ext uri="{D42A27DB-BD31-4B8C-83A1-F6EECF244321}">
                <p14:modId xmlns:p14="http://schemas.microsoft.com/office/powerpoint/2010/main" val="3366258434"/>
              </p:ext>
            </p:extLst>
          </p:nvPr>
        </p:nvGraphicFramePr>
        <p:xfrm>
          <a:off x="6344530" y="1019798"/>
          <a:ext cx="5465298" cy="32321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613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94789" y="76863"/>
            <a:ext cx="12097211" cy="576263"/>
          </a:xfrm>
        </p:spPr>
        <p:txBody>
          <a:bodyPr>
            <a:noAutofit/>
          </a:bodyPr>
          <a:lstStyle/>
          <a:p>
            <a:pPr algn="ctr"/>
            <a:r>
              <a:rPr lang="en-US" sz="5400" dirty="0"/>
              <a:t>Model Building</a:t>
            </a:r>
          </a:p>
        </p:txBody>
      </p:sp>
      <p:sp>
        <p:nvSpPr>
          <p:cNvPr id="3" name="Footer Placeholder 2">
            <a:extLst>
              <a:ext uri="{FF2B5EF4-FFF2-40B4-BE49-F238E27FC236}">
                <a16:creationId xmlns:a16="http://schemas.microsoft.com/office/drawing/2014/main" id="{4A12EB07-8BDC-4095-92EF-4FFC103C5D5D}"/>
              </a:ext>
            </a:extLst>
          </p:cNvPr>
          <p:cNvSpPr>
            <a:spLocks noGrp="1"/>
          </p:cNvSpPr>
          <p:nvPr>
            <p:ph type="ftr" sz="quarter" idx="11"/>
          </p:nvPr>
        </p:nvSpPr>
        <p:spPr/>
        <p:txBody>
          <a:bodyPr/>
          <a:lstStyle/>
          <a:p>
            <a:r>
              <a:rPr lang="en-US"/>
              <a:t>Made For INSOFE By Abhilash Reddy Y</a:t>
            </a:r>
            <a:endParaRPr lang="en-US" dirty="0"/>
          </a:p>
        </p:txBody>
      </p:sp>
      <p:sp>
        <p:nvSpPr>
          <p:cNvPr id="4" name="Date Placeholder 3">
            <a:extLst>
              <a:ext uri="{FF2B5EF4-FFF2-40B4-BE49-F238E27FC236}">
                <a16:creationId xmlns:a16="http://schemas.microsoft.com/office/drawing/2014/main" id="{81ED67C3-983B-4A5E-B0AD-EB912C7DC311}"/>
              </a:ext>
            </a:extLst>
          </p:cNvPr>
          <p:cNvSpPr>
            <a:spLocks noGrp="1"/>
          </p:cNvSpPr>
          <p:nvPr>
            <p:ph type="dt" sz="half" idx="10"/>
          </p:nvPr>
        </p:nvSpPr>
        <p:spPr/>
        <p:txBody>
          <a:bodyPr/>
          <a:lstStyle/>
          <a:p>
            <a:fld id="{2F359CDE-DE10-4D73-B934-749486E0940C}" type="datetime1">
              <a:rPr lang="en-US" smtClean="0"/>
              <a:t>5/29/2018</a:t>
            </a:fld>
            <a:endParaRPr lang="en-US" dirty="0"/>
          </a:p>
        </p:txBody>
      </p:sp>
      <p:sp>
        <p:nvSpPr>
          <p:cNvPr id="7" name="Slide Number Placeholder 6">
            <a:extLst>
              <a:ext uri="{FF2B5EF4-FFF2-40B4-BE49-F238E27FC236}">
                <a16:creationId xmlns:a16="http://schemas.microsoft.com/office/drawing/2014/main" id="{B9947573-C6B8-429A-954D-13DF99F52237}"/>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19" name="Picture 18">
            <a:extLst>
              <a:ext uri="{FF2B5EF4-FFF2-40B4-BE49-F238E27FC236}">
                <a16:creationId xmlns:a16="http://schemas.microsoft.com/office/drawing/2014/main" id="{EF8DB70F-3ABB-4B6F-902F-318EA593A814}"/>
              </a:ext>
            </a:extLst>
          </p:cNvPr>
          <p:cNvPicPr>
            <a:picLocks noChangeAspect="1"/>
          </p:cNvPicPr>
          <p:nvPr/>
        </p:nvPicPr>
        <p:blipFill rotWithShape="1">
          <a:blip r:embed="rId2"/>
          <a:srcRect t="12488"/>
          <a:stretch/>
        </p:blipFill>
        <p:spPr>
          <a:xfrm>
            <a:off x="788610" y="743084"/>
            <a:ext cx="10709567" cy="5439741"/>
          </a:xfrm>
          <a:prstGeom prst="rect">
            <a:avLst/>
          </a:prstGeom>
        </p:spPr>
      </p:pic>
    </p:spTree>
    <p:extLst>
      <p:ext uri="{BB962C8B-B14F-4D97-AF65-F5344CB8AC3E}">
        <p14:creationId xmlns:p14="http://schemas.microsoft.com/office/powerpoint/2010/main" val="155144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0" y="220091"/>
            <a:ext cx="12192000" cy="1111404"/>
          </a:xfrm>
        </p:spPr>
        <p:txBody>
          <a:bodyPr>
            <a:normAutofit fontScale="90000"/>
          </a:bodyPr>
          <a:lstStyle/>
          <a:p>
            <a:pPr algn="ctr"/>
            <a:r>
              <a:rPr lang="en-IN" dirty="0"/>
              <a:t>Model Building approach 1 Base Line</a:t>
            </a:r>
            <a:br>
              <a:rPr lang="en-IN" dirty="0"/>
            </a:br>
            <a:r>
              <a:rPr lang="en-IN" dirty="0"/>
              <a:t>Classification of no and within 30 days</a:t>
            </a:r>
          </a:p>
        </p:txBody>
      </p:sp>
      <p:sp>
        <p:nvSpPr>
          <p:cNvPr id="9" name="Date Placeholder 8">
            <a:extLst>
              <a:ext uri="{FF2B5EF4-FFF2-40B4-BE49-F238E27FC236}">
                <a16:creationId xmlns:a16="http://schemas.microsoft.com/office/drawing/2014/main" id="{DC7B58F8-1A2C-4938-978C-C7463906A36D}"/>
              </a:ext>
            </a:extLst>
          </p:cNvPr>
          <p:cNvSpPr>
            <a:spLocks noGrp="1"/>
          </p:cNvSpPr>
          <p:nvPr>
            <p:ph type="dt" sz="half" idx="10"/>
          </p:nvPr>
        </p:nvSpPr>
        <p:spPr/>
        <p:txBody>
          <a:bodyPr/>
          <a:lstStyle/>
          <a:p>
            <a:fld id="{090B2278-F016-4FA7-89DE-5042C0CF4BEF}" type="datetime1">
              <a:rPr lang="en-US" smtClean="0"/>
              <a:t>5/29/2018</a:t>
            </a:fld>
            <a:endParaRPr lang="en-US" dirty="0"/>
          </a:p>
        </p:txBody>
      </p:sp>
      <p:sp>
        <p:nvSpPr>
          <p:cNvPr id="10" name="Footer Placeholder 9">
            <a:extLst>
              <a:ext uri="{FF2B5EF4-FFF2-40B4-BE49-F238E27FC236}">
                <a16:creationId xmlns:a16="http://schemas.microsoft.com/office/drawing/2014/main" id="{6AC66311-23CC-4F82-A7EA-8037B88321C8}"/>
              </a:ext>
            </a:extLst>
          </p:cNvPr>
          <p:cNvSpPr>
            <a:spLocks noGrp="1"/>
          </p:cNvSpPr>
          <p:nvPr>
            <p:ph type="ftr" sz="quarter" idx="11"/>
          </p:nvPr>
        </p:nvSpPr>
        <p:spPr>
          <a:xfrm>
            <a:off x="0" y="6484765"/>
            <a:ext cx="6327648" cy="365125"/>
          </a:xfrm>
        </p:spPr>
        <p:txBody>
          <a:bodyPr/>
          <a:lstStyle/>
          <a:p>
            <a:r>
              <a:rPr lang="en-US"/>
              <a:t>Made For INSOFE By Abhilash Reddy Y</a:t>
            </a:r>
            <a:endParaRPr lang="en-US" dirty="0"/>
          </a:p>
        </p:txBody>
      </p:sp>
      <p:sp>
        <p:nvSpPr>
          <p:cNvPr id="11" name="Slide Number Placeholder 10">
            <a:extLst>
              <a:ext uri="{FF2B5EF4-FFF2-40B4-BE49-F238E27FC236}">
                <a16:creationId xmlns:a16="http://schemas.microsoft.com/office/drawing/2014/main" id="{A3BB188F-08F1-4DC4-A955-1EED2836ECDA}"/>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57176" y="1473271"/>
            <a:ext cx="3003324" cy="18790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6A14FD41-3C20-4F8D-9B8B-1D73AF5FB799}"/>
              </a:ext>
            </a:extLst>
          </p:cNvPr>
          <p:cNvPicPr>
            <a:picLocks noChangeAspect="1"/>
          </p:cNvPicPr>
          <p:nvPr/>
        </p:nvPicPr>
        <p:blipFill>
          <a:blip r:embed="rId2"/>
          <a:stretch>
            <a:fillRect/>
          </a:stretch>
        </p:blipFill>
        <p:spPr>
          <a:xfrm>
            <a:off x="5033744" y="2436555"/>
            <a:ext cx="2457632" cy="1428068"/>
          </a:xfrm>
          <a:prstGeom prst="rect">
            <a:avLst/>
          </a:prstGeom>
        </p:spPr>
      </p:pic>
      <p:sp>
        <p:nvSpPr>
          <p:cNvPr id="15" name="Rectangle: Top Corners One Rounded and One Snipped 14">
            <a:extLst>
              <a:ext uri="{FF2B5EF4-FFF2-40B4-BE49-F238E27FC236}">
                <a16:creationId xmlns:a16="http://schemas.microsoft.com/office/drawing/2014/main" id="{D38125DD-B980-4E45-82FE-19879B24C226}"/>
              </a:ext>
            </a:extLst>
          </p:cNvPr>
          <p:cNvSpPr/>
          <p:nvPr/>
        </p:nvSpPr>
        <p:spPr>
          <a:xfrm>
            <a:off x="4617721" y="4844716"/>
            <a:ext cx="3273551"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2FABD58-CBA8-4713-9DB0-AE6D10A03871}"/>
              </a:ext>
            </a:extLst>
          </p:cNvPr>
          <p:cNvSpPr/>
          <p:nvPr/>
        </p:nvSpPr>
        <p:spPr>
          <a:xfrm>
            <a:off x="154523" y="24076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9EE80403-8F74-41EF-91D2-500258C2D357}"/>
              </a:ext>
            </a:extLst>
          </p:cNvPr>
          <p:cNvSpPr/>
          <p:nvPr/>
        </p:nvSpPr>
        <p:spPr>
          <a:xfrm>
            <a:off x="306923" y="25600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210996BA-0902-4603-BA36-83F051D6EBC8}"/>
              </a:ext>
            </a:extLst>
          </p:cNvPr>
          <p:cNvSpPr/>
          <p:nvPr/>
        </p:nvSpPr>
        <p:spPr>
          <a:xfrm>
            <a:off x="459323" y="27124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83789A78-0715-4D50-AE6C-1316C90EA985}"/>
              </a:ext>
            </a:extLst>
          </p:cNvPr>
          <p:cNvSpPr/>
          <p:nvPr/>
        </p:nvSpPr>
        <p:spPr>
          <a:xfrm>
            <a:off x="611723" y="28648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33B534B3-59AB-4ED1-A519-19068AB95CF8}"/>
              </a:ext>
            </a:extLst>
          </p:cNvPr>
          <p:cNvSpPr/>
          <p:nvPr/>
        </p:nvSpPr>
        <p:spPr>
          <a:xfrm>
            <a:off x="1578877" y="24076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1E10D9B-CB4B-4045-B11F-F2DF816BC666}"/>
              </a:ext>
            </a:extLst>
          </p:cNvPr>
          <p:cNvSpPr/>
          <p:nvPr/>
        </p:nvSpPr>
        <p:spPr>
          <a:xfrm>
            <a:off x="1731277" y="25600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77D6B8E9-16F0-4CA9-80BD-033B9D877CD9}"/>
              </a:ext>
            </a:extLst>
          </p:cNvPr>
          <p:cNvSpPr/>
          <p:nvPr/>
        </p:nvSpPr>
        <p:spPr>
          <a:xfrm>
            <a:off x="1883677" y="27124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ACCE8BA2-DBC7-44D6-A8CC-BC9E89FDA8F1}"/>
              </a:ext>
            </a:extLst>
          </p:cNvPr>
          <p:cNvSpPr/>
          <p:nvPr/>
        </p:nvSpPr>
        <p:spPr>
          <a:xfrm>
            <a:off x="2036077" y="28648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3820814E-DF77-456D-84B8-9E3FC5D4CBC0}"/>
              </a:ext>
            </a:extLst>
          </p:cNvPr>
          <p:cNvSpPr txBox="1"/>
          <p:nvPr/>
        </p:nvSpPr>
        <p:spPr>
          <a:xfrm>
            <a:off x="705676" y="1473271"/>
            <a:ext cx="1857491" cy="646331"/>
          </a:xfrm>
          <a:prstGeom prst="rect">
            <a:avLst/>
          </a:prstGeom>
          <a:noFill/>
        </p:spPr>
        <p:txBody>
          <a:bodyPr wrap="square" rtlCol="0">
            <a:spAutoFit/>
          </a:bodyPr>
          <a:lstStyle/>
          <a:p>
            <a:pPr algn="ctr"/>
            <a:r>
              <a:rPr lang="en-IN" b="1" dirty="0"/>
              <a:t>Patients Data Base</a:t>
            </a:r>
          </a:p>
        </p:txBody>
      </p:sp>
      <p:sp>
        <p:nvSpPr>
          <p:cNvPr id="28" name="Rectangle 27">
            <a:extLst>
              <a:ext uri="{FF2B5EF4-FFF2-40B4-BE49-F238E27FC236}">
                <a16:creationId xmlns:a16="http://schemas.microsoft.com/office/drawing/2014/main" id="{5A8DBCEE-623F-44A7-AC3C-D7036F1B8E03}"/>
              </a:ext>
            </a:extLst>
          </p:cNvPr>
          <p:cNvSpPr/>
          <p:nvPr/>
        </p:nvSpPr>
        <p:spPr>
          <a:xfrm>
            <a:off x="4836730" y="5056708"/>
            <a:ext cx="737937"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4B30867B-7E3C-4AA9-A1A8-CFD37CA502AA}"/>
              </a:ext>
            </a:extLst>
          </p:cNvPr>
          <p:cNvSpPr/>
          <p:nvPr/>
        </p:nvSpPr>
        <p:spPr>
          <a:xfrm>
            <a:off x="4836730" y="5346428"/>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5B0223E6-D21E-4355-BCEF-2B763EA3F676}"/>
              </a:ext>
            </a:extLst>
          </p:cNvPr>
          <p:cNvSpPr/>
          <p:nvPr/>
        </p:nvSpPr>
        <p:spPr>
          <a:xfrm>
            <a:off x="4836730" y="5616300"/>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56CBB8C7-25E7-4868-BD35-C0D8BD92439F}"/>
              </a:ext>
            </a:extLst>
          </p:cNvPr>
          <p:cNvSpPr/>
          <p:nvPr/>
        </p:nvSpPr>
        <p:spPr>
          <a:xfrm>
            <a:off x="4836729" y="5886172"/>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Arrow: Right 36">
            <a:extLst>
              <a:ext uri="{FF2B5EF4-FFF2-40B4-BE49-F238E27FC236}">
                <a16:creationId xmlns:a16="http://schemas.microsoft.com/office/drawing/2014/main" id="{EC6FFA74-8C5B-49AC-8441-06B92A69F4E3}"/>
              </a:ext>
            </a:extLst>
          </p:cNvPr>
          <p:cNvSpPr/>
          <p:nvPr/>
        </p:nvSpPr>
        <p:spPr>
          <a:xfrm rot="19960729">
            <a:off x="3446041" y="3951620"/>
            <a:ext cx="1635969" cy="498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Arrow: Right 37">
            <a:extLst>
              <a:ext uri="{FF2B5EF4-FFF2-40B4-BE49-F238E27FC236}">
                <a16:creationId xmlns:a16="http://schemas.microsoft.com/office/drawing/2014/main" id="{6C0FA941-F419-4313-BE44-051CCCF1A77A}"/>
              </a:ext>
            </a:extLst>
          </p:cNvPr>
          <p:cNvSpPr/>
          <p:nvPr/>
        </p:nvSpPr>
        <p:spPr>
          <a:xfrm rot="16200000">
            <a:off x="5814496" y="4126584"/>
            <a:ext cx="835701" cy="457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Arrow: Right 38">
            <a:extLst>
              <a:ext uri="{FF2B5EF4-FFF2-40B4-BE49-F238E27FC236}">
                <a16:creationId xmlns:a16="http://schemas.microsoft.com/office/drawing/2014/main" id="{20EE7EB6-75A8-4E07-9A55-89977AFD0E22}"/>
              </a:ext>
            </a:extLst>
          </p:cNvPr>
          <p:cNvSpPr/>
          <p:nvPr/>
        </p:nvSpPr>
        <p:spPr>
          <a:xfrm>
            <a:off x="8035595" y="2983300"/>
            <a:ext cx="1050213" cy="467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6FB8575C-32CE-4DB2-96DF-B8650B4FC77B}"/>
              </a:ext>
            </a:extLst>
          </p:cNvPr>
          <p:cNvSpPr txBox="1"/>
          <p:nvPr/>
        </p:nvSpPr>
        <p:spPr>
          <a:xfrm>
            <a:off x="5265333" y="1720398"/>
            <a:ext cx="2264682" cy="584775"/>
          </a:xfrm>
          <a:prstGeom prst="rect">
            <a:avLst/>
          </a:prstGeom>
          <a:noFill/>
        </p:spPr>
        <p:txBody>
          <a:bodyPr wrap="square" rtlCol="0">
            <a:spAutoFit/>
          </a:bodyPr>
          <a:lstStyle/>
          <a:p>
            <a:r>
              <a:rPr lang="en-IN" sz="3200" b="1" dirty="0"/>
              <a:t>MODEL</a:t>
            </a:r>
          </a:p>
        </p:txBody>
      </p:sp>
      <p:sp>
        <p:nvSpPr>
          <p:cNvPr id="42" name="TextBox 41">
            <a:extLst>
              <a:ext uri="{FF2B5EF4-FFF2-40B4-BE49-F238E27FC236}">
                <a16:creationId xmlns:a16="http://schemas.microsoft.com/office/drawing/2014/main" id="{DCDC99E4-ECC1-4C98-8334-AD17FDBB96D1}"/>
              </a:ext>
            </a:extLst>
          </p:cNvPr>
          <p:cNvSpPr txBox="1"/>
          <p:nvPr/>
        </p:nvSpPr>
        <p:spPr>
          <a:xfrm rot="19916785">
            <a:off x="3806647" y="4016451"/>
            <a:ext cx="869706" cy="369332"/>
          </a:xfrm>
          <a:prstGeom prst="rect">
            <a:avLst/>
          </a:prstGeom>
          <a:noFill/>
        </p:spPr>
        <p:txBody>
          <a:bodyPr wrap="square" rtlCol="0">
            <a:spAutoFit/>
          </a:bodyPr>
          <a:lstStyle/>
          <a:p>
            <a:r>
              <a:rPr lang="en-IN" b="1" dirty="0"/>
              <a:t>Input</a:t>
            </a:r>
          </a:p>
        </p:txBody>
      </p:sp>
      <p:sp>
        <p:nvSpPr>
          <p:cNvPr id="43" name="TextBox 42">
            <a:extLst>
              <a:ext uri="{FF2B5EF4-FFF2-40B4-BE49-F238E27FC236}">
                <a16:creationId xmlns:a16="http://schemas.microsoft.com/office/drawing/2014/main" id="{BC5D605A-4933-4308-851E-33AE10BCEF46}"/>
              </a:ext>
            </a:extLst>
          </p:cNvPr>
          <p:cNvSpPr txBox="1"/>
          <p:nvPr/>
        </p:nvSpPr>
        <p:spPr>
          <a:xfrm rot="16200000">
            <a:off x="5778155" y="4242404"/>
            <a:ext cx="869706" cy="369332"/>
          </a:xfrm>
          <a:prstGeom prst="rect">
            <a:avLst/>
          </a:prstGeom>
          <a:noFill/>
        </p:spPr>
        <p:txBody>
          <a:bodyPr wrap="square" rtlCol="0">
            <a:spAutoFit/>
          </a:bodyPr>
          <a:lstStyle/>
          <a:p>
            <a:r>
              <a:rPr lang="en-IN" b="1" dirty="0"/>
              <a:t>Input</a:t>
            </a:r>
          </a:p>
        </p:txBody>
      </p:sp>
      <p:sp>
        <p:nvSpPr>
          <p:cNvPr id="44" name="TextBox 43">
            <a:extLst>
              <a:ext uri="{FF2B5EF4-FFF2-40B4-BE49-F238E27FC236}">
                <a16:creationId xmlns:a16="http://schemas.microsoft.com/office/drawing/2014/main" id="{21249948-17EB-4DD4-A4E2-11DDCAC44FC8}"/>
              </a:ext>
            </a:extLst>
          </p:cNvPr>
          <p:cNvSpPr txBox="1"/>
          <p:nvPr/>
        </p:nvSpPr>
        <p:spPr>
          <a:xfrm>
            <a:off x="7958857" y="3025920"/>
            <a:ext cx="1360008" cy="369332"/>
          </a:xfrm>
          <a:prstGeom prst="rect">
            <a:avLst/>
          </a:prstGeom>
          <a:noFill/>
        </p:spPr>
        <p:txBody>
          <a:bodyPr wrap="square" rtlCol="0">
            <a:spAutoFit/>
          </a:bodyPr>
          <a:lstStyle/>
          <a:p>
            <a:r>
              <a:rPr lang="en-IN" b="1" dirty="0"/>
              <a:t>Output</a:t>
            </a:r>
          </a:p>
        </p:txBody>
      </p:sp>
      <p:sp>
        <p:nvSpPr>
          <p:cNvPr id="45" name="TextBox 44">
            <a:extLst>
              <a:ext uri="{FF2B5EF4-FFF2-40B4-BE49-F238E27FC236}">
                <a16:creationId xmlns:a16="http://schemas.microsoft.com/office/drawing/2014/main" id="{0493DC32-9867-4826-9FC5-3E47819E08D4}"/>
              </a:ext>
            </a:extLst>
          </p:cNvPr>
          <p:cNvSpPr txBox="1"/>
          <p:nvPr/>
        </p:nvSpPr>
        <p:spPr>
          <a:xfrm>
            <a:off x="6213008" y="5002180"/>
            <a:ext cx="1508637" cy="369332"/>
          </a:xfrm>
          <a:prstGeom prst="rect">
            <a:avLst/>
          </a:prstGeom>
          <a:noFill/>
        </p:spPr>
        <p:txBody>
          <a:bodyPr wrap="square" rtlCol="0">
            <a:spAutoFit/>
          </a:bodyPr>
          <a:lstStyle/>
          <a:p>
            <a:r>
              <a:rPr lang="en-IN" dirty="0"/>
              <a:t>NO</a:t>
            </a:r>
          </a:p>
        </p:txBody>
      </p:sp>
      <p:sp>
        <p:nvSpPr>
          <p:cNvPr id="46" name="Rectangle: Top Corners One Rounded and One Snipped 45">
            <a:extLst>
              <a:ext uri="{FF2B5EF4-FFF2-40B4-BE49-F238E27FC236}">
                <a16:creationId xmlns:a16="http://schemas.microsoft.com/office/drawing/2014/main" id="{5CA16BFD-2939-4A8E-96B0-21B6CDF22C5B}"/>
              </a:ext>
            </a:extLst>
          </p:cNvPr>
          <p:cNvSpPr/>
          <p:nvPr/>
        </p:nvSpPr>
        <p:spPr>
          <a:xfrm>
            <a:off x="9085808" y="2432494"/>
            <a:ext cx="3003325"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DD4FA485-4965-47EC-A7C9-0FC0FE5BF45D}"/>
              </a:ext>
            </a:extLst>
          </p:cNvPr>
          <p:cNvSpPr/>
          <p:nvPr/>
        </p:nvSpPr>
        <p:spPr>
          <a:xfrm>
            <a:off x="9304818" y="2644486"/>
            <a:ext cx="677022"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C0FC2184-7999-4BC8-85A1-C007E1480C5A}"/>
              </a:ext>
            </a:extLst>
          </p:cNvPr>
          <p:cNvSpPr/>
          <p:nvPr/>
        </p:nvSpPr>
        <p:spPr>
          <a:xfrm>
            <a:off x="9304818" y="2934206"/>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D99D059D-A2AB-47D3-A5DA-B8C4E64C449D}"/>
              </a:ext>
            </a:extLst>
          </p:cNvPr>
          <p:cNvSpPr/>
          <p:nvPr/>
        </p:nvSpPr>
        <p:spPr>
          <a:xfrm>
            <a:off x="9304818" y="3204078"/>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Rectangle 49">
            <a:extLst>
              <a:ext uri="{FF2B5EF4-FFF2-40B4-BE49-F238E27FC236}">
                <a16:creationId xmlns:a16="http://schemas.microsoft.com/office/drawing/2014/main" id="{A7BAEC73-E270-490B-8158-9D169027DB86}"/>
              </a:ext>
            </a:extLst>
          </p:cNvPr>
          <p:cNvSpPr/>
          <p:nvPr/>
        </p:nvSpPr>
        <p:spPr>
          <a:xfrm>
            <a:off x="9304817" y="3473950"/>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TextBox 50">
            <a:extLst>
              <a:ext uri="{FF2B5EF4-FFF2-40B4-BE49-F238E27FC236}">
                <a16:creationId xmlns:a16="http://schemas.microsoft.com/office/drawing/2014/main" id="{8276DB99-59B2-42B5-B13A-F9B439EA783C}"/>
              </a:ext>
            </a:extLst>
          </p:cNvPr>
          <p:cNvSpPr txBox="1"/>
          <p:nvPr/>
        </p:nvSpPr>
        <p:spPr>
          <a:xfrm>
            <a:off x="10799506" y="2652184"/>
            <a:ext cx="1796716" cy="369332"/>
          </a:xfrm>
          <a:prstGeom prst="rect">
            <a:avLst/>
          </a:prstGeom>
          <a:noFill/>
        </p:spPr>
        <p:txBody>
          <a:bodyPr wrap="square" rtlCol="0">
            <a:spAutoFit/>
          </a:bodyPr>
          <a:lstStyle/>
          <a:p>
            <a:r>
              <a:rPr lang="en-IN" dirty="0"/>
              <a:t>Within30days</a:t>
            </a:r>
          </a:p>
        </p:txBody>
      </p:sp>
      <p:sp>
        <p:nvSpPr>
          <p:cNvPr id="52" name="TextBox 51">
            <a:extLst>
              <a:ext uri="{FF2B5EF4-FFF2-40B4-BE49-F238E27FC236}">
                <a16:creationId xmlns:a16="http://schemas.microsoft.com/office/drawing/2014/main" id="{F9A38C11-B9C0-434F-AB09-4A01CEAF186A}"/>
              </a:ext>
            </a:extLst>
          </p:cNvPr>
          <p:cNvSpPr txBox="1"/>
          <p:nvPr/>
        </p:nvSpPr>
        <p:spPr>
          <a:xfrm>
            <a:off x="6147706" y="5344310"/>
            <a:ext cx="1623492" cy="369332"/>
          </a:xfrm>
          <a:prstGeom prst="rect">
            <a:avLst/>
          </a:prstGeom>
          <a:noFill/>
        </p:spPr>
        <p:txBody>
          <a:bodyPr wrap="square" rtlCol="0">
            <a:spAutoFit/>
          </a:bodyPr>
          <a:lstStyle/>
          <a:p>
            <a:r>
              <a:rPr lang="en-IN" dirty="0"/>
              <a:t>Within30days</a:t>
            </a:r>
          </a:p>
        </p:txBody>
      </p:sp>
      <p:sp>
        <p:nvSpPr>
          <p:cNvPr id="53" name="TextBox 52">
            <a:extLst>
              <a:ext uri="{FF2B5EF4-FFF2-40B4-BE49-F238E27FC236}">
                <a16:creationId xmlns:a16="http://schemas.microsoft.com/office/drawing/2014/main" id="{0BA64A72-2BCB-48B6-80E8-77F764EDC76D}"/>
              </a:ext>
            </a:extLst>
          </p:cNvPr>
          <p:cNvSpPr txBox="1"/>
          <p:nvPr/>
        </p:nvSpPr>
        <p:spPr>
          <a:xfrm>
            <a:off x="6262560" y="5737648"/>
            <a:ext cx="1508637" cy="369332"/>
          </a:xfrm>
          <a:prstGeom prst="rect">
            <a:avLst/>
          </a:prstGeom>
          <a:noFill/>
        </p:spPr>
        <p:txBody>
          <a:bodyPr wrap="square" rtlCol="0">
            <a:spAutoFit/>
          </a:bodyPr>
          <a:lstStyle/>
          <a:p>
            <a:r>
              <a:rPr lang="en-IN" dirty="0"/>
              <a:t>NO</a:t>
            </a:r>
          </a:p>
        </p:txBody>
      </p:sp>
      <p:sp>
        <p:nvSpPr>
          <p:cNvPr id="54" name="TextBox 53">
            <a:extLst>
              <a:ext uri="{FF2B5EF4-FFF2-40B4-BE49-F238E27FC236}">
                <a16:creationId xmlns:a16="http://schemas.microsoft.com/office/drawing/2014/main" id="{0FE311A9-F310-47D9-9843-74C7FF597E0D}"/>
              </a:ext>
            </a:extLst>
          </p:cNvPr>
          <p:cNvSpPr txBox="1"/>
          <p:nvPr/>
        </p:nvSpPr>
        <p:spPr>
          <a:xfrm>
            <a:off x="10799505" y="2983022"/>
            <a:ext cx="1508637" cy="369332"/>
          </a:xfrm>
          <a:prstGeom prst="rect">
            <a:avLst/>
          </a:prstGeom>
          <a:noFill/>
        </p:spPr>
        <p:txBody>
          <a:bodyPr wrap="square" rtlCol="0">
            <a:spAutoFit/>
          </a:bodyPr>
          <a:lstStyle/>
          <a:p>
            <a:r>
              <a:rPr lang="en-IN" dirty="0"/>
              <a:t>NO</a:t>
            </a:r>
          </a:p>
        </p:txBody>
      </p:sp>
      <p:sp>
        <p:nvSpPr>
          <p:cNvPr id="55" name="TextBox 54">
            <a:extLst>
              <a:ext uri="{FF2B5EF4-FFF2-40B4-BE49-F238E27FC236}">
                <a16:creationId xmlns:a16="http://schemas.microsoft.com/office/drawing/2014/main" id="{90EA698E-B3E7-454A-8B88-6C1C9710A592}"/>
              </a:ext>
            </a:extLst>
          </p:cNvPr>
          <p:cNvSpPr txBox="1"/>
          <p:nvPr/>
        </p:nvSpPr>
        <p:spPr>
          <a:xfrm>
            <a:off x="10804785" y="3321720"/>
            <a:ext cx="1508637" cy="369332"/>
          </a:xfrm>
          <a:prstGeom prst="rect">
            <a:avLst/>
          </a:prstGeom>
          <a:noFill/>
        </p:spPr>
        <p:txBody>
          <a:bodyPr wrap="square" rtlCol="0">
            <a:spAutoFit/>
          </a:bodyPr>
          <a:lstStyle/>
          <a:p>
            <a:r>
              <a:rPr lang="en-IN" dirty="0"/>
              <a:t>NO</a:t>
            </a:r>
          </a:p>
        </p:txBody>
      </p:sp>
      <p:cxnSp>
        <p:nvCxnSpPr>
          <p:cNvPr id="57" name="Straight Arrow Connector 56">
            <a:extLst>
              <a:ext uri="{FF2B5EF4-FFF2-40B4-BE49-F238E27FC236}">
                <a16:creationId xmlns:a16="http://schemas.microsoft.com/office/drawing/2014/main" id="{8FCC9E5D-28DA-422B-9E0C-8ABD83A8D59B}"/>
              </a:ext>
            </a:extLst>
          </p:cNvPr>
          <p:cNvCxnSpPr>
            <a:cxnSpLocks/>
          </p:cNvCxnSpPr>
          <p:nvPr/>
        </p:nvCxnSpPr>
        <p:spPr>
          <a:xfrm>
            <a:off x="10026022" y="2749696"/>
            <a:ext cx="773483" cy="41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2DAD01-8908-432D-A1E7-20FA256FE15A}"/>
              </a:ext>
            </a:extLst>
          </p:cNvPr>
          <p:cNvCxnSpPr>
            <a:cxnSpLocks/>
            <a:endCxn id="51" idx="1"/>
          </p:cNvCxnSpPr>
          <p:nvPr/>
        </p:nvCxnSpPr>
        <p:spPr>
          <a:xfrm flipV="1">
            <a:off x="10028615" y="2836850"/>
            <a:ext cx="770891" cy="46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CE66F7-29D0-4168-814C-338AD49AA9F6}"/>
              </a:ext>
            </a:extLst>
          </p:cNvPr>
          <p:cNvCxnSpPr>
            <a:cxnSpLocks/>
          </p:cNvCxnSpPr>
          <p:nvPr/>
        </p:nvCxnSpPr>
        <p:spPr>
          <a:xfrm>
            <a:off x="10066847" y="3518142"/>
            <a:ext cx="732658" cy="3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25D239-A89D-4B78-8FA9-E144A10628CA}"/>
              </a:ext>
            </a:extLst>
          </p:cNvPr>
          <p:cNvCxnSpPr>
            <a:cxnSpLocks/>
          </p:cNvCxnSpPr>
          <p:nvPr/>
        </p:nvCxnSpPr>
        <p:spPr>
          <a:xfrm>
            <a:off x="10098142" y="3044180"/>
            <a:ext cx="701363" cy="12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CFFF670-5B2E-4317-8006-BBB31F19189A}"/>
              </a:ext>
            </a:extLst>
          </p:cNvPr>
          <p:cNvCxnSpPr>
            <a:cxnSpLocks/>
            <a:endCxn id="52" idx="1"/>
          </p:cNvCxnSpPr>
          <p:nvPr/>
        </p:nvCxnSpPr>
        <p:spPr>
          <a:xfrm>
            <a:off x="5731042" y="5144017"/>
            <a:ext cx="416664"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36CBC4C-2EE1-4451-9D6C-68B7C1108AA5}"/>
              </a:ext>
            </a:extLst>
          </p:cNvPr>
          <p:cNvCxnSpPr>
            <a:cxnSpLocks/>
          </p:cNvCxnSpPr>
          <p:nvPr/>
        </p:nvCxnSpPr>
        <p:spPr>
          <a:xfrm flipV="1">
            <a:off x="5646016" y="5292691"/>
            <a:ext cx="647687" cy="43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47115D-611E-489C-9EF8-BB20DCCA6019}"/>
              </a:ext>
            </a:extLst>
          </p:cNvPr>
          <p:cNvCxnSpPr/>
          <p:nvPr/>
        </p:nvCxnSpPr>
        <p:spPr>
          <a:xfrm>
            <a:off x="5719168" y="5528976"/>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592ADE-8138-4896-B41E-0C3B534A5854}"/>
              </a:ext>
            </a:extLst>
          </p:cNvPr>
          <p:cNvCxnSpPr>
            <a:cxnSpLocks/>
          </p:cNvCxnSpPr>
          <p:nvPr/>
        </p:nvCxnSpPr>
        <p:spPr>
          <a:xfrm flipV="1">
            <a:off x="5668946" y="5276369"/>
            <a:ext cx="574535" cy="71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2FA0894-0040-422E-AD16-F4F17AF7EE96}"/>
              </a:ext>
            </a:extLst>
          </p:cNvPr>
          <p:cNvSpPr txBox="1"/>
          <p:nvPr/>
        </p:nvSpPr>
        <p:spPr>
          <a:xfrm>
            <a:off x="9948150" y="4107164"/>
            <a:ext cx="1796716" cy="369332"/>
          </a:xfrm>
          <a:prstGeom prst="rect">
            <a:avLst/>
          </a:prstGeom>
          <a:noFill/>
        </p:spPr>
        <p:txBody>
          <a:bodyPr wrap="square" rtlCol="0">
            <a:spAutoFit/>
          </a:bodyPr>
          <a:lstStyle/>
          <a:p>
            <a:r>
              <a:rPr lang="en-IN" b="1" dirty="0"/>
              <a:t>Predictions</a:t>
            </a:r>
          </a:p>
        </p:txBody>
      </p:sp>
      <p:sp>
        <p:nvSpPr>
          <p:cNvPr id="74" name="Rectangle 73">
            <a:extLst>
              <a:ext uri="{FF2B5EF4-FFF2-40B4-BE49-F238E27FC236}">
                <a16:creationId xmlns:a16="http://schemas.microsoft.com/office/drawing/2014/main" id="{737E0787-24DD-4914-9130-74D34BF1A70D}"/>
              </a:ext>
            </a:extLst>
          </p:cNvPr>
          <p:cNvSpPr/>
          <p:nvPr/>
        </p:nvSpPr>
        <p:spPr>
          <a:xfrm>
            <a:off x="9119573" y="51463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 name="Rectangle 74">
            <a:extLst>
              <a:ext uri="{FF2B5EF4-FFF2-40B4-BE49-F238E27FC236}">
                <a16:creationId xmlns:a16="http://schemas.microsoft.com/office/drawing/2014/main" id="{1C5A36BF-FD03-48B6-A645-B7A1095717B8}"/>
              </a:ext>
            </a:extLst>
          </p:cNvPr>
          <p:cNvSpPr/>
          <p:nvPr/>
        </p:nvSpPr>
        <p:spPr>
          <a:xfrm>
            <a:off x="9271973" y="52987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Rectangle 75">
            <a:extLst>
              <a:ext uri="{FF2B5EF4-FFF2-40B4-BE49-F238E27FC236}">
                <a16:creationId xmlns:a16="http://schemas.microsoft.com/office/drawing/2014/main" id="{F08469AF-EA76-4860-9F4C-AB70B6B7450A}"/>
              </a:ext>
            </a:extLst>
          </p:cNvPr>
          <p:cNvSpPr/>
          <p:nvPr/>
        </p:nvSpPr>
        <p:spPr>
          <a:xfrm>
            <a:off x="9424373" y="54511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7" name="Rectangle 76">
            <a:extLst>
              <a:ext uri="{FF2B5EF4-FFF2-40B4-BE49-F238E27FC236}">
                <a16:creationId xmlns:a16="http://schemas.microsoft.com/office/drawing/2014/main" id="{FE8483D6-9EE2-4FE5-83B2-451F65DA301A}"/>
              </a:ext>
            </a:extLst>
          </p:cNvPr>
          <p:cNvSpPr/>
          <p:nvPr/>
        </p:nvSpPr>
        <p:spPr>
          <a:xfrm>
            <a:off x="9576773" y="56035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8" name="Rectangle 77">
            <a:extLst>
              <a:ext uri="{FF2B5EF4-FFF2-40B4-BE49-F238E27FC236}">
                <a16:creationId xmlns:a16="http://schemas.microsoft.com/office/drawing/2014/main" id="{2C19DAFF-B78B-446D-9937-5DC1CF1203FB}"/>
              </a:ext>
            </a:extLst>
          </p:cNvPr>
          <p:cNvSpPr/>
          <p:nvPr/>
        </p:nvSpPr>
        <p:spPr>
          <a:xfrm>
            <a:off x="9729173" y="57559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Arrow: Curved Down 78">
            <a:extLst>
              <a:ext uri="{FF2B5EF4-FFF2-40B4-BE49-F238E27FC236}">
                <a16:creationId xmlns:a16="http://schemas.microsoft.com/office/drawing/2014/main" id="{FABDBD00-4B39-42AA-8B87-26F2E7AFDD58}"/>
              </a:ext>
            </a:extLst>
          </p:cNvPr>
          <p:cNvSpPr/>
          <p:nvPr/>
        </p:nvSpPr>
        <p:spPr>
          <a:xfrm rot="13711369">
            <a:off x="6452754" y="4546547"/>
            <a:ext cx="3496886" cy="6050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0" name="TextBox 79">
            <a:extLst>
              <a:ext uri="{FF2B5EF4-FFF2-40B4-BE49-F238E27FC236}">
                <a16:creationId xmlns:a16="http://schemas.microsoft.com/office/drawing/2014/main" id="{1AC620FA-B98F-49D5-81EC-7705321082B6}"/>
              </a:ext>
            </a:extLst>
          </p:cNvPr>
          <p:cNvSpPr txBox="1"/>
          <p:nvPr/>
        </p:nvSpPr>
        <p:spPr>
          <a:xfrm>
            <a:off x="10511426" y="5256415"/>
            <a:ext cx="1796716" cy="369332"/>
          </a:xfrm>
          <a:prstGeom prst="rect">
            <a:avLst/>
          </a:prstGeom>
          <a:noFill/>
        </p:spPr>
        <p:txBody>
          <a:bodyPr wrap="square" rtlCol="0">
            <a:spAutoFit/>
          </a:bodyPr>
          <a:lstStyle/>
          <a:p>
            <a:r>
              <a:rPr lang="en-IN" b="1" dirty="0"/>
              <a:t>New Data</a:t>
            </a:r>
          </a:p>
        </p:txBody>
      </p:sp>
      <p:sp>
        <p:nvSpPr>
          <p:cNvPr id="60" name="TextBox 59">
            <a:extLst>
              <a:ext uri="{FF2B5EF4-FFF2-40B4-BE49-F238E27FC236}">
                <a16:creationId xmlns:a16="http://schemas.microsoft.com/office/drawing/2014/main" id="{1516C7BF-4864-4592-8BD0-1E4F3AE8F0ED}"/>
              </a:ext>
            </a:extLst>
          </p:cNvPr>
          <p:cNvSpPr txBox="1"/>
          <p:nvPr/>
        </p:nvSpPr>
        <p:spPr>
          <a:xfrm>
            <a:off x="5591272" y="6323468"/>
            <a:ext cx="1796716" cy="369332"/>
          </a:xfrm>
          <a:prstGeom prst="rect">
            <a:avLst/>
          </a:prstGeom>
          <a:noFill/>
        </p:spPr>
        <p:txBody>
          <a:bodyPr wrap="square" rtlCol="0">
            <a:spAutoFit/>
          </a:bodyPr>
          <a:lstStyle/>
          <a:p>
            <a:r>
              <a:rPr lang="en-IN" b="1" dirty="0"/>
              <a:t>Target Labels</a:t>
            </a:r>
          </a:p>
        </p:txBody>
      </p:sp>
      <p:sp>
        <p:nvSpPr>
          <p:cNvPr id="86" name="Flowchart: Magnetic Disk 85">
            <a:extLst>
              <a:ext uri="{FF2B5EF4-FFF2-40B4-BE49-F238E27FC236}">
                <a16:creationId xmlns:a16="http://schemas.microsoft.com/office/drawing/2014/main" id="{262E5432-2C38-48A8-8E26-34F07012E490}"/>
              </a:ext>
            </a:extLst>
          </p:cNvPr>
          <p:cNvSpPr/>
          <p:nvPr/>
        </p:nvSpPr>
        <p:spPr>
          <a:xfrm>
            <a:off x="29987" y="4091875"/>
            <a:ext cx="3003324" cy="223159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7" name="Rectangle 86">
            <a:extLst>
              <a:ext uri="{FF2B5EF4-FFF2-40B4-BE49-F238E27FC236}">
                <a16:creationId xmlns:a16="http://schemas.microsoft.com/office/drawing/2014/main" id="{5B5BAC74-63BB-47DC-9EA1-25E840088241}"/>
              </a:ext>
            </a:extLst>
          </p:cNvPr>
          <p:cNvSpPr/>
          <p:nvPr/>
        </p:nvSpPr>
        <p:spPr>
          <a:xfrm>
            <a:off x="127334" y="50262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8" name="Rectangle 87">
            <a:extLst>
              <a:ext uri="{FF2B5EF4-FFF2-40B4-BE49-F238E27FC236}">
                <a16:creationId xmlns:a16="http://schemas.microsoft.com/office/drawing/2014/main" id="{40A2DCC5-21D8-47E2-8610-B3F8046E3EE4}"/>
              </a:ext>
            </a:extLst>
          </p:cNvPr>
          <p:cNvSpPr/>
          <p:nvPr/>
        </p:nvSpPr>
        <p:spPr>
          <a:xfrm>
            <a:off x="279734" y="51786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9" name="Rectangle 88">
            <a:extLst>
              <a:ext uri="{FF2B5EF4-FFF2-40B4-BE49-F238E27FC236}">
                <a16:creationId xmlns:a16="http://schemas.microsoft.com/office/drawing/2014/main" id="{4FD9939B-73D6-4419-BB12-7F5D660FF5CD}"/>
              </a:ext>
            </a:extLst>
          </p:cNvPr>
          <p:cNvSpPr/>
          <p:nvPr/>
        </p:nvSpPr>
        <p:spPr>
          <a:xfrm>
            <a:off x="432134" y="53310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0" name="Rectangle 89">
            <a:extLst>
              <a:ext uri="{FF2B5EF4-FFF2-40B4-BE49-F238E27FC236}">
                <a16:creationId xmlns:a16="http://schemas.microsoft.com/office/drawing/2014/main" id="{5610E0B7-F2C2-49E8-B4CA-C7C2D712BD69}"/>
              </a:ext>
            </a:extLst>
          </p:cNvPr>
          <p:cNvSpPr/>
          <p:nvPr/>
        </p:nvSpPr>
        <p:spPr>
          <a:xfrm>
            <a:off x="584534" y="54834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1" name="Rectangle 90">
            <a:extLst>
              <a:ext uri="{FF2B5EF4-FFF2-40B4-BE49-F238E27FC236}">
                <a16:creationId xmlns:a16="http://schemas.microsoft.com/office/drawing/2014/main" id="{06642419-43A2-4889-88CF-73DEDEE7DC13}"/>
              </a:ext>
            </a:extLst>
          </p:cNvPr>
          <p:cNvSpPr/>
          <p:nvPr/>
        </p:nvSpPr>
        <p:spPr>
          <a:xfrm>
            <a:off x="736934" y="56358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2" name="Rectangle 91">
            <a:extLst>
              <a:ext uri="{FF2B5EF4-FFF2-40B4-BE49-F238E27FC236}">
                <a16:creationId xmlns:a16="http://schemas.microsoft.com/office/drawing/2014/main" id="{1AB704D8-1106-4D28-96C2-74937FC282BE}"/>
              </a:ext>
            </a:extLst>
          </p:cNvPr>
          <p:cNvSpPr/>
          <p:nvPr/>
        </p:nvSpPr>
        <p:spPr>
          <a:xfrm>
            <a:off x="1551688" y="50262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Rectangle 92">
            <a:extLst>
              <a:ext uri="{FF2B5EF4-FFF2-40B4-BE49-F238E27FC236}">
                <a16:creationId xmlns:a16="http://schemas.microsoft.com/office/drawing/2014/main" id="{3B673621-7BA4-46CB-9473-C882254A4730}"/>
              </a:ext>
            </a:extLst>
          </p:cNvPr>
          <p:cNvSpPr/>
          <p:nvPr/>
        </p:nvSpPr>
        <p:spPr>
          <a:xfrm>
            <a:off x="1704088" y="51786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Rectangle 93">
            <a:extLst>
              <a:ext uri="{FF2B5EF4-FFF2-40B4-BE49-F238E27FC236}">
                <a16:creationId xmlns:a16="http://schemas.microsoft.com/office/drawing/2014/main" id="{A0F89944-22DD-4BD5-8F63-7F8968501501}"/>
              </a:ext>
            </a:extLst>
          </p:cNvPr>
          <p:cNvSpPr/>
          <p:nvPr/>
        </p:nvSpPr>
        <p:spPr>
          <a:xfrm>
            <a:off x="1856488" y="53310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Rectangle 94">
            <a:extLst>
              <a:ext uri="{FF2B5EF4-FFF2-40B4-BE49-F238E27FC236}">
                <a16:creationId xmlns:a16="http://schemas.microsoft.com/office/drawing/2014/main" id="{9CDFF360-033E-4877-A7D8-2B62D9A1C361}"/>
              </a:ext>
            </a:extLst>
          </p:cNvPr>
          <p:cNvSpPr/>
          <p:nvPr/>
        </p:nvSpPr>
        <p:spPr>
          <a:xfrm>
            <a:off x="2008888" y="54834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6" name="Rectangle 95">
            <a:extLst>
              <a:ext uri="{FF2B5EF4-FFF2-40B4-BE49-F238E27FC236}">
                <a16:creationId xmlns:a16="http://schemas.microsoft.com/office/drawing/2014/main" id="{DEC2B2DF-5DA0-47F3-8964-D065B20B5CF0}"/>
              </a:ext>
            </a:extLst>
          </p:cNvPr>
          <p:cNvSpPr/>
          <p:nvPr/>
        </p:nvSpPr>
        <p:spPr>
          <a:xfrm>
            <a:off x="2161288" y="56358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TextBox 96">
            <a:extLst>
              <a:ext uri="{FF2B5EF4-FFF2-40B4-BE49-F238E27FC236}">
                <a16:creationId xmlns:a16="http://schemas.microsoft.com/office/drawing/2014/main" id="{BC363305-A162-4C6B-9A16-DE639E1B215D}"/>
              </a:ext>
            </a:extLst>
          </p:cNvPr>
          <p:cNvSpPr txBox="1"/>
          <p:nvPr/>
        </p:nvSpPr>
        <p:spPr>
          <a:xfrm>
            <a:off x="672765" y="4233651"/>
            <a:ext cx="1857491" cy="646331"/>
          </a:xfrm>
          <a:prstGeom prst="rect">
            <a:avLst/>
          </a:prstGeom>
          <a:noFill/>
        </p:spPr>
        <p:txBody>
          <a:bodyPr wrap="square" rtlCol="0">
            <a:spAutoFit/>
          </a:bodyPr>
          <a:lstStyle/>
          <a:p>
            <a:pPr algn="ctr"/>
            <a:r>
              <a:rPr lang="en-IN" b="1" dirty="0"/>
              <a:t>Patients Data Base New</a:t>
            </a:r>
          </a:p>
        </p:txBody>
      </p:sp>
      <p:sp>
        <p:nvSpPr>
          <p:cNvPr id="2" name="Arrow: Down 1">
            <a:extLst>
              <a:ext uri="{FF2B5EF4-FFF2-40B4-BE49-F238E27FC236}">
                <a16:creationId xmlns:a16="http://schemas.microsoft.com/office/drawing/2014/main" id="{E935FB7B-ED12-4873-9999-B9BBB35D45E0}"/>
              </a:ext>
            </a:extLst>
          </p:cNvPr>
          <p:cNvSpPr/>
          <p:nvPr/>
        </p:nvSpPr>
        <p:spPr>
          <a:xfrm>
            <a:off x="1434668" y="3378698"/>
            <a:ext cx="326732" cy="7825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9115A1E4-F664-422C-BF86-51145B322ACF}"/>
              </a:ext>
            </a:extLst>
          </p:cNvPr>
          <p:cNvSpPr txBox="1"/>
          <p:nvPr/>
        </p:nvSpPr>
        <p:spPr>
          <a:xfrm>
            <a:off x="413380" y="3396216"/>
            <a:ext cx="2746446" cy="646331"/>
          </a:xfrm>
          <a:prstGeom prst="rect">
            <a:avLst/>
          </a:prstGeom>
          <a:noFill/>
        </p:spPr>
        <p:txBody>
          <a:bodyPr wrap="square" rtlCol="0">
            <a:spAutoFit/>
          </a:bodyPr>
          <a:lstStyle/>
          <a:p>
            <a:r>
              <a:rPr lang="en-IN" dirty="0"/>
              <a:t>Removed variables with more than 30 levels</a:t>
            </a:r>
          </a:p>
        </p:txBody>
      </p:sp>
    </p:spTree>
    <p:extLst>
      <p:ext uri="{BB962C8B-B14F-4D97-AF65-F5344CB8AC3E}">
        <p14:creationId xmlns:p14="http://schemas.microsoft.com/office/powerpoint/2010/main" val="237409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1000"/>
                                        <p:tgtEl>
                                          <p:spTgt spid="2"/>
                                        </p:tgtEl>
                                      </p:cBhvr>
                                    </p:animEffect>
                                    <p:anim calcmode="lin" valueType="num">
                                      <p:cBhvr>
                                        <p:cTn id="60" dur="1000" fill="hold"/>
                                        <p:tgtEl>
                                          <p:spTgt spid="2"/>
                                        </p:tgtEl>
                                        <p:attrNameLst>
                                          <p:attrName>ppt_x</p:attrName>
                                        </p:attrNameLst>
                                      </p:cBhvr>
                                      <p:tavLst>
                                        <p:tav tm="0">
                                          <p:val>
                                            <p:strVal val="#ppt_x"/>
                                          </p:val>
                                        </p:tav>
                                        <p:tav tm="100000">
                                          <p:val>
                                            <p:strVal val="#ppt_x"/>
                                          </p:val>
                                        </p:tav>
                                      </p:tavLst>
                                    </p:anim>
                                    <p:anim calcmode="lin" valueType="num">
                                      <p:cBhvr>
                                        <p:cTn id="61" dur="1000" fill="hold"/>
                                        <p:tgtEl>
                                          <p:spTgt spid="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1000"/>
                                        <p:tgtEl>
                                          <p:spTgt spid="3"/>
                                        </p:tgtEl>
                                      </p:cBhvr>
                                    </p:animEffect>
                                    <p:anim calcmode="lin" valueType="num">
                                      <p:cBhvr>
                                        <p:cTn id="65" dur="1000" fill="hold"/>
                                        <p:tgtEl>
                                          <p:spTgt spid="3"/>
                                        </p:tgtEl>
                                        <p:attrNameLst>
                                          <p:attrName>ppt_x</p:attrName>
                                        </p:attrNameLst>
                                      </p:cBhvr>
                                      <p:tavLst>
                                        <p:tav tm="0">
                                          <p:val>
                                            <p:strVal val="#ppt_x"/>
                                          </p:val>
                                        </p:tav>
                                        <p:tav tm="100000">
                                          <p:val>
                                            <p:strVal val="#ppt_x"/>
                                          </p:val>
                                        </p:tav>
                                      </p:tavLst>
                                    </p:anim>
                                    <p:anim calcmode="lin" valueType="num">
                                      <p:cBhvr>
                                        <p:cTn id="6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86"/>
                                        </p:tgtEl>
                                        <p:attrNameLst>
                                          <p:attrName>style.visibility</p:attrName>
                                        </p:attrNameLst>
                                      </p:cBhvr>
                                      <p:to>
                                        <p:strVal val="visible"/>
                                      </p:to>
                                    </p:set>
                                    <p:animEffect transition="in" filter="fade">
                                      <p:cBhvr>
                                        <p:cTn id="71" dur="1000"/>
                                        <p:tgtEl>
                                          <p:spTgt spid="86"/>
                                        </p:tgtEl>
                                      </p:cBhvr>
                                    </p:animEffect>
                                    <p:anim calcmode="lin" valueType="num">
                                      <p:cBhvr>
                                        <p:cTn id="72" dur="1000" fill="hold"/>
                                        <p:tgtEl>
                                          <p:spTgt spid="86"/>
                                        </p:tgtEl>
                                        <p:attrNameLst>
                                          <p:attrName>ppt_x</p:attrName>
                                        </p:attrNameLst>
                                      </p:cBhvr>
                                      <p:tavLst>
                                        <p:tav tm="0">
                                          <p:val>
                                            <p:strVal val="#ppt_x"/>
                                          </p:val>
                                        </p:tav>
                                        <p:tav tm="100000">
                                          <p:val>
                                            <p:strVal val="#ppt_x"/>
                                          </p:val>
                                        </p:tav>
                                      </p:tavLst>
                                    </p:anim>
                                    <p:anim calcmode="lin" valueType="num">
                                      <p:cBhvr>
                                        <p:cTn id="73" dur="1000" fill="hold"/>
                                        <p:tgtEl>
                                          <p:spTgt spid="8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1000"/>
                                        <p:tgtEl>
                                          <p:spTgt spid="87"/>
                                        </p:tgtEl>
                                      </p:cBhvr>
                                    </p:animEffect>
                                    <p:anim calcmode="lin" valueType="num">
                                      <p:cBhvr>
                                        <p:cTn id="77" dur="1000" fill="hold"/>
                                        <p:tgtEl>
                                          <p:spTgt spid="87"/>
                                        </p:tgtEl>
                                        <p:attrNameLst>
                                          <p:attrName>ppt_x</p:attrName>
                                        </p:attrNameLst>
                                      </p:cBhvr>
                                      <p:tavLst>
                                        <p:tav tm="0">
                                          <p:val>
                                            <p:strVal val="#ppt_x"/>
                                          </p:val>
                                        </p:tav>
                                        <p:tav tm="100000">
                                          <p:val>
                                            <p:strVal val="#ppt_x"/>
                                          </p:val>
                                        </p:tav>
                                      </p:tavLst>
                                    </p:anim>
                                    <p:anim calcmode="lin" valueType="num">
                                      <p:cBhvr>
                                        <p:cTn id="78" dur="1000" fill="hold"/>
                                        <p:tgtEl>
                                          <p:spTgt spid="8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1000"/>
                                        <p:tgtEl>
                                          <p:spTgt spid="88"/>
                                        </p:tgtEl>
                                      </p:cBhvr>
                                    </p:animEffect>
                                    <p:anim calcmode="lin" valueType="num">
                                      <p:cBhvr>
                                        <p:cTn id="82" dur="1000" fill="hold"/>
                                        <p:tgtEl>
                                          <p:spTgt spid="88"/>
                                        </p:tgtEl>
                                        <p:attrNameLst>
                                          <p:attrName>ppt_x</p:attrName>
                                        </p:attrNameLst>
                                      </p:cBhvr>
                                      <p:tavLst>
                                        <p:tav tm="0">
                                          <p:val>
                                            <p:strVal val="#ppt_x"/>
                                          </p:val>
                                        </p:tav>
                                        <p:tav tm="100000">
                                          <p:val>
                                            <p:strVal val="#ppt_x"/>
                                          </p:val>
                                        </p:tav>
                                      </p:tavLst>
                                    </p:anim>
                                    <p:anim calcmode="lin" valueType="num">
                                      <p:cBhvr>
                                        <p:cTn id="83" dur="1000" fill="hold"/>
                                        <p:tgtEl>
                                          <p:spTgt spid="8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89"/>
                                        </p:tgtEl>
                                        <p:attrNameLst>
                                          <p:attrName>style.visibility</p:attrName>
                                        </p:attrNameLst>
                                      </p:cBhvr>
                                      <p:to>
                                        <p:strVal val="visible"/>
                                      </p:to>
                                    </p:set>
                                    <p:animEffect transition="in" filter="fade">
                                      <p:cBhvr>
                                        <p:cTn id="86" dur="1000"/>
                                        <p:tgtEl>
                                          <p:spTgt spid="89"/>
                                        </p:tgtEl>
                                      </p:cBhvr>
                                    </p:animEffect>
                                    <p:anim calcmode="lin" valueType="num">
                                      <p:cBhvr>
                                        <p:cTn id="87" dur="1000" fill="hold"/>
                                        <p:tgtEl>
                                          <p:spTgt spid="89"/>
                                        </p:tgtEl>
                                        <p:attrNameLst>
                                          <p:attrName>ppt_x</p:attrName>
                                        </p:attrNameLst>
                                      </p:cBhvr>
                                      <p:tavLst>
                                        <p:tav tm="0">
                                          <p:val>
                                            <p:strVal val="#ppt_x"/>
                                          </p:val>
                                        </p:tav>
                                        <p:tav tm="100000">
                                          <p:val>
                                            <p:strVal val="#ppt_x"/>
                                          </p:val>
                                        </p:tav>
                                      </p:tavLst>
                                    </p:anim>
                                    <p:anim calcmode="lin" valueType="num">
                                      <p:cBhvr>
                                        <p:cTn id="88" dur="1000" fill="hold"/>
                                        <p:tgtEl>
                                          <p:spTgt spid="8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1000"/>
                                        <p:tgtEl>
                                          <p:spTgt spid="90"/>
                                        </p:tgtEl>
                                      </p:cBhvr>
                                    </p:animEffect>
                                    <p:anim calcmode="lin" valueType="num">
                                      <p:cBhvr>
                                        <p:cTn id="92" dur="1000" fill="hold"/>
                                        <p:tgtEl>
                                          <p:spTgt spid="90"/>
                                        </p:tgtEl>
                                        <p:attrNameLst>
                                          <p:attrName>ppt_x</p:attrName>
                                        </p:attrNameLst>
                                      </p:cBhvr>
                                      <p:tavLst>
                                        <p:tav tm="0">
                                          <p:val>
                                            <p:strVal val="#ppt_x"/>
                                          </p:val>
                                        </p:tav>
                                        <p:tav tm="100000">
                                          <p:val>
                                            <p:strVal val="#ppt_x"/>
                                          </p:val>
                                        </p:tav>
                                      </p:tavLst>
                                    </p:anim>
                                    <p:anim calcmode="lin" valueType="num">
                                      <p:cBhvr>
                                        <p:cTn id="93" dur="1000" fill="hold"/>
                                        <p:tgtEl>
                                          <p:spTgt spid="9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fade">
                                      <p:cBhvr>
                                        <p:cTn id="96" dur="1000"/>
                                        <p:tgtEl>
                                          <p:spTgt spid="91"/>
                                        </p:tgtEl>
                                      </p:cBhvr>
                                    </p:animEffect>
                                    <p:anim calcmode="lin" valueType="num">
                                      <p:cBhvr>
                                        <p:cTn id="97" dur="1000" fill="hold"/>
                                        <p:tgtEl>
                                          <p:spTgt spid="91"/>
                                        </p:tgtEl>
                                        <p:attrNameLst>
                                          <p:attrName>ppt_x</p:attrName>
                                        </p:attrNameLst>
                                      </p:cBhvr>
                                      <p:tavLst>
                                        <p:tav tm="0">
                                          <p:val>
                                            <p:strVal val="#ppt_x"/>
                                          </p:val>
                                        </p:tav>
                                        <p:tav tm="100000">
                                          <p:val>
                                            <p:strVal val="#ppt_x"/>
                                          </p:val>
                                        </p:tav>
                                      </p:tavLst>
                                    </p:anim>
                                    <p:anim calcmode="lin" valueType="num">
                                      <p:cBhvr>
                                        <p:cTn id="98" dur="1000" fill="hold"/>
                                        <p:tgtEl>
                                          <p:spTgt spid="91"/>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92"/>
                                        </p:tgtEl>
                                        <p:attrNameLst>
                                          <p:attrName>style.visibility</p:attrName>
                                        </p:attrNameLst>
                                      </p:cBhvr>
                                      <p:to>
                                        <p:strVal val="visible"/>
                                      </p:to>
                                    </p:set>
                                    <p:animEffect transition="in" filter="fade">
                                      <p:cBhvr>
                                        <p:cTn id="101" dur="1000"/>
                                        <p:tgtEl>
                                          <p:spTgt spid="92"/>
                                        </p:tgtEl>
                                      </p:cBhvr>
                                    </p:animEffect>
                                    <p:anim calcmode="lin" valueType="num">
                                      <p:cBhvr>
                                        <p:cTn id="102" dur="1000" fill="hold"/>
                                        <p:tgtEl>
                                          <p:spTgt spid="92"/>
                                        </p:tgtEl>
                                        <p:attrNameLst>
                                          <p:attrName>ppt_x</p:attrName>
                                        </p:attrNameLst>
                                      </p:cBhvr>
                                      <p:tavLst>
                                        <p:tav tm="0">
                                          <p:val>
                                            <p:strVal val="#ppt_x"/>
                                          </p:val>
                                        </p:tav>
                                        <p:tav tm="100000">
                                          <p:val>
                                            <p:strVal val="#ppt_x"/>
                                          </p:val>
                                        </p:tav>
                                      </p:tavLst>
                                    </p:anim>
                                    <p:anim calcmode="lin" valueType="num">
                                      <p:cBhvr>
                                        <p:cTn id="103" dur="1000" fill="hold"/>
                                        <p:tgtEl>
                                          <p:spTgt spid="92"/>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93"/>
                                        </p:tgtEl>
                                        <p:attrNameLst>
                                          <p:attrName>style.visibility</p:attrName>
                                        </p:attrNameLst>
                                      </p:cBhvr>
                                      <p:to>
                                        <p:strVal val="visible"/>
                                      </p:to>
                                    </p:set>
                                    <p:animEffect transition="in" filter="fade">
                                      <p:cBhvr>
                                        <p:cTn id="106" dur="1000"/>
                                        <p:tgtEl>
                                          <p:spTgt spid="93"/>
                                        </p:tgtEl>
                                      </p:cBhvr>
                                    </p:animEffect>
                                    <p:anim calcmode="lin" valueType="num">
                                      <p:cBhvr>
                                        <p:cTn id="107" dur="1000" fill="hold"/>
                                        <p:tgtEl>
                                          <p:spTgt spid="93"/>
                                        </p:tgtEl>
                                        <p:attrNameLst>
                                          <p:attrName>ppt_x</p:attrName>
                                        </p:attrNameLst>
                                      </p:cBhvr>
                                      <p:tavLst>
                                        <p:tav tm="0">
                                          <p:val>
                                            <p:strVal val="#ppt_x"/>
                                          </p:val>
                                        </p:tav>
                                        <p:tav tm="100000">
                                          <p:val>
                                            <p:strVal val="#ppt_x"/>
                                          </p:val>
                                        </p:tav>
                                      </p:tavLst>
                                    </p:anim>
                                    <p:anim calcmode="lin" valueType="num">
                                      <p:cBhvr>
                                        <p:cTn id="108" dur="1000" fill="hold"/>
                                        <p:tgtEl>
                                          <p:spTgt spid="9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fade">
                                      <p:cBhvr>
                                        <p:cTn id="111" dur="1000"/>
                                        <p:tgtEl>
                                          <p:spTgt spid="94"/>
                                        </p:tgtEl>
                                      </p:cBhvr>
                                    </p:animEffect>
                                    <p:anim calcmode="lin" valueType="num">
                                      <p:cBhvr>
                                        <p:cTn id="112" dur="1000" fill="hold"/>
                                        <p:tgtEl>
                                          <p:spTgt spid="94"/>
                                        </p:tgtEl>
                                        <p:attrNameLst>
                                          <p:attrName>ppt_x</p:attrName>
                                        </p:attrNameLst>
                                      </p:cBhvr>
                                      <p:tavLst>
                                        <p:tav tm="0">
                                          <p:val>
                                            <p:strVal val="#ppt_x"/>
                                          </p:val>
                                        </p:tav>
                                        <p:tav tm="100000">
                                          <p:val>
                                            <p:strVal val="#ppt_x"/>
                                          </p:val>
                                        </p:tav>
                                      </p:tavLst>
                                    </p:anim>
                                    <p:anim calcmode="lin" valueType="num">
                                      <p:cBhvr>
                                        <p:cTn id="113" dur="1000" fill="hold"/>
                                        <p:tgtEl>
                                          <p:spTgt spid="94"/>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95"/>
                                        </p:tgtEl>
                                        <p:attrNameLst>
                                          <p:attrName>style.visibility</p:attrName>
                                        </p:attrNameLst>
                                      </p:cBhvr>
                                      <p:to>
                                        <p:strVal val="visible"/>
                                      </p:to>
                                    </p:set>
                                    <p:animEffect transition="in" filter="fade">
                                      <p:cBhvr>
                                        <p:cTn id="116" dur="1000"/>
                                        <p:tgtEl>
                                          <p:spTgt spid="95"/>
                                        </p:tgtEl>
                                      </p:cBhvr>
                                    </p:animEffect>
                                    <p:anim calcmode="lin" valueType="num">
                                      <p:cBhvr>
                                        <p:cTn id="117" dur="1000" fill="hold"/>
                                        <p:tgtEl>
                                          <p:spTgt spid="95"/>
                                        </p:tgtEl>
                                        <p:attrNameLst>
                                          <p:attrName>ppt_x</p:attrName>
                                        </p:attrNameLst>
                                      </p:cBhvr>
                                      <p:tavLst>
                                        <p:tav tm="0">
                                          <p:val>
                                            <p:strVal val="#ppt_x"/>
                                          </p:val>
                                        </p:tav>
                                        <p:tav tm="100000">
                                          <p:val>
                                            <p:strVal val="#ppt_x"/>
                                          </p:val>
                                        </p:tav>
                                      </p:tavLst>
                                    </p:anim>
                                    <p:anim calcmode="lin" valueType="num">
                                      <p:cBhvr>
                                        <p:cTn id="118" dur="1000" fill="hold"/>
                                        <p:tgtEl>
                                          <p:spTgt spid="95"/>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96"/>
                                        </p:tgtEl>
                                        <p:attrNameLst>
                                          <p:attrName>style.visibility</p:attrName>
                                        </p:attrNameLst>
                                      </p:cBhvr>
                                      <p:to>
                                        <p:strVal val="visible"/>
                                      </p:to>
                                    </p:set>
                                    <p:animEffect transition="in" filter="fade">
                                      <p:cBhvr>
                                        <p:cTn id="121" dur="1000"/>
                                        <p:tgtEl>
                                          <p:spTgt spid="96"/>
                                        </p:tgtEl>
                                      </p:cBhvr>
                                    </p:animEffect>
                                    <p:anim calcmode="lin" valueType="num">
                                      <p:cBhvr>
                                        <p:cTn id="122" dur="1000" fill="hold"/>
                                        <p:tgtEl>
                                          <p:spTgt spid="96"/>
                                        </p:tgtEl>
                                        <p:attrNameLst>
                                          <p:attrName>ppt_x</p:attrName>
                                        </p:attrNameLst>
                                      </p:cBhvr>
                                      <p:tavLst>
                                        <p:tav tm="0">
                                          <p:val>
                                            <p:strVal val="#ppt_x"/>
                                          </p:val>
                                        </p:tav>
                                        <p:tav tm="100000">
                                          <p:val>
                                            <p:strVal val="#ppt_x"/>
                                          </p:val>
                                        </p:tav>
                                      </p:tavLst>
                                    </p:anim>
                                    <p:anim calcmode="lin" valueType="num">
                                      <p:cBhvr>
                                        <p:cTn id="123" dur="1000" fill="hold"/>
                                        <p:tgtEl>
                                          <p:spTgt spid="96"/>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97"/>
                                        </p:tgtEl>
                                        <p:attrNameLst>
                                          <p:attrName>style.visibility</p:attrName>
                                        </p:attrNameLst>
                                      </p:cBhvr>
                                      <p:to>
                                        <p:strVal val="visible"/>
                                      </p:to>
                                    </p:set>
                                    <p:animEffect transition="in" filter="fade">
                                      <p:cBhvr>
                                        <p:cTn id="126" dur="1000"/>
                                        <p:tgtEl>
                                          <p:spTgt spid="97"/>
                                        </p:tgtEl>
                                      </p:cBhvr>
                                    </p:animEffect>
                                    <p:anim calcmode="lin" valueType="num">
                                      <p:cBhvr>
                                        <p:cTn id="127" dur="1000" fill="hold"/>
                                        <p:tgtEl>
                                          <p:spTgt spid="97"/>
                                        </p:tgtEl>
                                        <p:attrNameLst>
                                          <p:attrName>ppt_x</p:attrName>
                                        </p:attrNameLst>
                                      </p:cBhvr>
                                      <p:tavLst>
                                        <p:tav tm="0">
                                          <p:val>
                                            <p:strVal val="#ppt_x"/>
                                          </p:val>
                                        </p:tav>
                                        <p:tav tm="100000">
                                          <p:val>
                                            <p:strVal val="#ppt_x"/>
                                          </p:val>
                                        </p:tav>
                                      </p:tavLst>
                                    </p:anim>
                                    <p:anim calcmode="lin" valueType="num">
                                      <p:cBhvr>
                                        <p:cTn id="128" dur="1000" fill="hold"/>
                                        <p:tgtEl>
                                          <p:spTgt spid="97"/>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fade">
                                      <p:cBhvr>
                                        <p:cTn id="131" dur="1000"/>
                                        <p:tgtEl>
                                          <p:spTgt spid="37"/>
                                        </p:tgtEl>
                                      </p:cBhvr>
                                    </p:animEffect>
                                    <p:anim calcmode="lin" valueType="num">
                                      <p:cBhvr>
                                        <p:cTn id="132" dur="1000" fill="hold"/>
                                        <p:tgtEl>
                                          <p:spTgt spid="37"/>
                                        </p:tgtEl>
                                        <p:attrNameLst>
                                          <p:attrName>ppt_x</p:attrName>
                                        </p:attrNameLst>
                                      </p:cBhvr>
                                      <p:tavLst>
                                        <p:tav tm="0">
                                          <p:val>
                                            <p:strVal val="#ppt_x"/>
                                          </p:val>
                                        </p:tav>
                                        <p:tav tm="100000">
                                          <p:val>
                                            <p:strVal val="#ppt_x"/>
                                          </p:val>
                                        </p:tav>
                                      </p:tavLst>
                                    </p:anim>
                                    <p:anim calcmode="lin" valueType="num">
                                      <p:cBhvr>
                                        <p:cTn id="133" dur="1000" fill="hold"/>
                                        <p:tgtEl>
                                          <p:spTgt spid="37"/>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1000"/>
                                        <p:tgtEl>
                                          <p:spTgt spid="42"/>
                                        </p:tgtEl>
                                      </p:cBhvr>
                                    </p:animEffect>
                                    <p:anim calcmode="lin" valueType="num">
                                      <p:cBhvr>
                                        <p:cTn id="137" dur="1000" fill="hold"/>
                                        <p:tgtEl>
                                          <p:spTgt spid="42"/>
                                        </p:tgtEl>
                                        <p:attrNameLst>
                                          <p:attrName>ppt_x</p:attrName>
                                        </p:attrNameLst>
                                      </p:cBhvr>
                                      <p:tavLst>
                                        <p:tav tm="0">
                                          <p:val>
                                            <p:strVal val="#ppt_x"/>
                                          </p:val>
                                        </p:tav>
                                        <p:tav tm="100000">
                                          <p:val>
                                            <p:strVal val="#ppt_x"/>
                                          </p:val>
                                        </p:tav>
                                      </p:tavLst>
                                    </p:anim>
                                    <p:anim calcmode="lin" valueType="num">
                                      <p:cBhvr>
                                        <p:cTn id="13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fade">
                                      <p:cBhvr>
                                        <p:cTn id="143" dur="1000"/>
                                        <p:tgtEl>
                                          <p:spTgt spid="15"/>
                                        </p:tgtEl>
                                      </p:cBhvr>
                                    </p:animEffect>
                                    <p:anim calcmode="lin" valueType="num">
                                      <p:cBhvr>
                                        <p:cTn id="144" dur="1000" fill="hold"/>
                                        <p:tgtEl>
                                          <p:spTgt spid="15"/>
                                        </p:tgtEl>
                                        <p:attrNameLst>
                                          <p:attrName>ppt_x</p:attrName>
                                        </p:attrNameLst>
                                      </p:cBhvr>
                                      <p:tavLst>
                                        <p:tav tm="0">
                                          <p:val>
                                            <p:strVal val="#ppt_x"/>
                                          </p:val>
                                        </p:tav>
                                        <p:tav tm="100000">
                                          <p:val>
                                            <p:strVal val="#ppt_x"/>
                                          </p:val>
                                        </p:tav>
                                      </p:tavLst>
                                    </p:anim>
                                    <p:anim calcmode="lin" valueType="num">
                                      <p:cBhvr>
                                        <p:cTn id="145" dur="1000" fill="hold"/>
                                        <p:tgtEl>
                                          <p:spTgt spid="1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28"/>
                                        </p:tgtEl>
                                        <p:attrNameLst>
                                          <p:attrName>style.visibility</p:attrName>
                                        </p:attrNameLst>
                                      </p:cBhvr>
                                      <p:to>
                                        <p:strVal val="visible"/>
                                      </p:to>
                                    </p:set>
                                    <p:animEffect transition="in" filter="fade">
                                      <p:cBhvr>
                                        <p:cTn id="148" dur="1000"/>
                                        <p:tgtEl>
                                          <p:spTgt spid="28"/>
                                        </p:tgtEl>
                                      </p:cBhvr>
                                    </p:animEffect>
                                    <p:anim calcmode="lin" valueType="num">
                                      <p:cBhvr>
                                        <p:cTn id="149" dur="1000" fill="hold"/>
                                        <p:tgtEl>
                                          <p:spTgt spid="28"/>
                                        </p:tgtEl>
                                        <p:attrNameLst>
                                          <p:attrName>ppt_x</p:attrName>
                                        </p:attrNameLst>
                                      </p:cBhvr>
                                      <p:tavLst>
                                        <p:tav tm="0">
                                          <p:val>
                                            <p:strVal val="#ppt_x"/>
                                          </p:val>
                                        </p:tav>
                                        <p:tav tm="100000">
                                          <p:val>
                                            <p:strVal val="#ppt_x"/>
                                          </p:val>
                                        </p:tav>
                                      </p:tavLst>
                                    </p:anim>
                                    <p:anim calcmode="lin" valueType="num">
                                      <p:cBhvr>
                                        <p:cTn id="150" dur="1000" fill="hold"/>
                                        <p:tgtEl>
                                          <p:spTgt spid="28"/>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29"/>
                                        </p:tgtEl>
                                        <p:attrNameLst>
                                          <p:attrName>style.visibility</p:attrName>
                                        </p:attrNameLst>
                                      </p:cBhvr>
                                      <p:to>
                                        <p:strVal val="visible"/>
                                      </p:to>
                                    </p:set>
                                    <p:animEffect transition="in" filter="fade">
                                      <p:cBhvr>
                                        <p:cTn id="153" dur="1000"/>
                                        <p:tgtEl>
                                          <p:spTgt spid="29"/>
                                        </p:tgtEl>
                                      </p:cBhvr>
                                    </p:animEffect>
                                    <p:anim calcmode="lin" valueType="num">
                                      <p:cBhvr>
                                        <p:cTn id="154" dur="1000" fill="hold"/>
                                        <p:tgtEl>
                                          <p:spTgt spid="29"/>
                                        </p:tgtEl>
                                        <p:attrNameLst>
                                          <p:attrName>ppt_x</p:attrName>
                                        </p:attrNameLst>
                                      </p:cBhvr>
                                      <p:tavLst>
                                        <p:tav tm="0">
                                          <p:val>
                                            <p:strVal val="#ppt_x"/>
                                          </p:val>
                                        </p:tav>
                                        <p:tav tm="100000">
                                          <p:val>
                                            <p:strVal val="#ppt_x"/>
                                          </p:val>
                                        </p:tav>
                                      </p:tavLst>
                                    </p:anim>
                                    <p:anim calcmode="lin" valueType="num">
                                      <p:cBhvr>
                                        <p:cTn id="155" dur="1000" fill="hold"/>
                                        <p:tgtEl>
                                          <p:spTgt spid="29"/>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1000"/>
                                        <p:tgtEl>
                                          <p:spTgt spid="30"/>
                                        </p:tgtEl>
                                      </p:cBhvr>
                                    </p:animEffect>
                                    <p:anim calcmode="lin" valueType="num">
                                      <p:cBhvr>
                                        <p:cTn id="159" dur="1000" fill="hold"/>
                                        <p:tgtEl>
                                          <p:spTgt spid="30"/>
                                        </p:tgtEl>
                                        <p:attrNameLst>
                                          <p:attrName>ppt_x</p:attrName>
                                        </p:attrNameLst>
                                      </p:cBhvr>
                                      <p:tavLst>
                                        <p:tav tm="0">
                                          <p:val>
                                            <p:strVal val="#ppt_x"/>
                                          </p:val>
                                        </p:tav>
                                        <p:tav tm="100000">
                                          <p:val>
                                            <p:strVal val="#ppt_x"/>
                                          </p:val>
                                        </p:tav>
                                      </p:tavLst>
                                    </p:anim>
                                    <p:anim calcmode="lin" valueType="num">
                                      <p:cBhvr>
                                        <p:cTn id="160" dur="1000" fill="hold"/>
                                        <p:tgtEl>
                                          <p:spTgt spid="30"/>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1000"/>
                                        <p:tgtEl>
                                          <p:spTgt spid="31"/>
                                        </p:tgtEl>
                                      </p:cBhvr>
                                    </p:animEffect>
                                    <p:anim calcmode="lin" valueType="num">
                                      <p:cBhvr>
                                        <p:cTn id="164" dur="1000" fill="hold"/>
                                        <p:tgtEl>
                                          <p:spTgt spid="31"/>
                                        </p:tgtEl>
                                        <p:attrNameLst>
                                          <p:attrName>ppt_x</p:attrName>
                                        </p:attrNameLst>
                                      </p:cBhvr>
                                      <p:tavLst>
                                        <p:tav tm="0">
                                          <p:val>
                                            <p:strVal val="#ppt_x"/>
                                          </p:val>
                                        </p:tav>
                                        <p:tav tm="100000">
                                          <p:val>
                                            <p:strVal val="#ppt_x"/>
                                          </p:val>
                                        </p:tav>
                                      </p:tavLst>
                                    </p:anim>
                                    <p:anim calcmode="lin" valueType="num">
                                      <p:cBhvr>
                                        <p:cTn id="165" dur="1000" fill="hold"/>
                                        <p:tgtEl>
                                          <p:spTgt spid="31"/>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38"/>
                                        </p:tgtEl>
                                        <p:attrNameLst>
                                          <p:attrName>style.visibility</p:attrName>
                                        </p:attrNameLst>
                                      </p:cBhvr>
                                      <p:to>
                                        <p:strVal val="visible"/>
                                      </p:to>
                                    </p:set>
                                    <p:animEffect transition="in" filter="fade">
                                      <p:cBhvr>
                                        <p:cTn id="168" dur="1000"/>
                                        <p:tgtEl>
                                          <p:spTgt spid="38"/>
                                        </p:tgtEl>
                                      </p:cBhvr>
                                    </p:animEffect>
                                    <p:anim calcmode="lin" valueType="num">
                                      <p:cBhvr>
                                        <p:cTn id="169" dur="1000" fill="hold"/>
                                        <p:tgtEl>
                                          <p:spTgt spid="38"/>
                                        </p:tgtEl>
                                        <p:attrNameLst>
                                          <p:attrName>ppt_x</p:attrName>
                                        </p:attrNameLst>
                                      </p:cBhvr>
                                      <p:tavLst>
                                        <p:tav tm="0">
                                          <p:val>
                                            <p:strVal val="#ppt_x"/>
                                          </p:val>
                                        </p:tav>
                                        <p:tav tm="100000">
                                          <p:val>
                                            <p:strVal val="#ppt_x"/>
                                          </p:val>
                                        </p:tav>
                                      </p:tavLst>
                                    </p:anim>
                                    <p:anim calcmode="lin" valueType="num">
                                      <p:cBhvr>
                                        <p:cTn id="170" dur="1000" fill="hold"/>
                                        <p:tgtEl>
                                          <p:spTgt spid="38"/>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43"/>
                                        </p:tgtEl>
                                        <p:attrNameLst>
                                          <p:attrName>style.visibility</p:attrName>
                                        </p:attrNameLst>
                                      </p:cBhvr>
                                      <p:to>
                                        <p:strVal val="visible"/>
                                      </p:to>
                                    </p:set>
                                    <p:animEffect transition="in" filter="fade">
                                      <p:cBhvr>
                                        <p:cTn id="173" dur="1000"/>
                                        <p:tgtEl>
                                          <p:spTgt spid="43"/>
                                        </p:tgtEl>
                                      </p:cBhvr>
                                    </p:animEffect>
                                    <p:anim calcmode="lin" valueType="num">
                                      <p:cBhvr>
                                        <p:cTn id="174" dur="1000" fill="hold"/>
                                        <p:tgtEl>
                                          <p:spTgt spid="43"/>
                                        </p:tgtEl>
                                        <p:attrNameLst>
                                          <p:attrName>ppt_x</p:attrName>
                                        </p:attrNameLst>
                                      </p:cBhvr>
                                      <p:tavLst>
                                        <p:tav tm="0">
                                          <p:val>
                                            <p:strVal val="#ppt_x"/>
                                          </p:val>
                                        </p:tav>
                                        <p:tav tm="100000">
                                          <p:val>
                                            <p:strVal val="#ppt_x"/>
                                          </p:val>
                                        </p:tav>
                                      </p:tavLst>
                                    </p:anim>
                                    <p:anim calcmode="lin" valueType="num">
                                      <p:cBhvr>
                                        <p:cTn id="175" dur="1000" fill="hold"/>
                                        <p:tgtEl>
                                          <p:spTgt spid="43"/>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45"/>
                                        </p:tgtEl>
                                        <p:attrNameLst>
                                          <p:attrName>style.visibility</p:attrName>
                                        </p:attrNameLst>
                                      </p:cBhvr>
                                      <p:to>
                                        <p:strVal val="visible"/>
                                      </p:to>
                                    </p:set>
                                    <p:animEffect transition="in" filter="fade">
                                      <p:cBhvr>
                                        <p:cTn id="178" dur="1000"/>
                                        <p:tgtEl>
                                          <p:spTgt spid="45"/>
                                        </p:tgtEl>
                                      </p:cBhvr>
                                    </p:animEffect>
                                    <p:anim calcmode="lin" valueType="num">
                                      <p:cBhvr>
                                        <p:cTn id="179" dur="1000" fill="hold"/>
                                        <p:tgtEl>
                                          <p:spTgt spid="45"/>
                                        </p:tgtEl>
                                        <p:attrNameLst>
                                          <p:attrName>ppt_x</p:attrName>
                                        </p:attrNameLst>
                                      </p:cBhvr>
                                      <p:tavLst>
                                        <p:tav tm="0">
                                          <p:val>
                                            <p:strVal val="#ppt_x"/>
                                          </p:val>
                                        </p:tav>
                                        <p:tav tm="100000">
                                          <p:val>
                                            <p:strVal val="#ppt_x"/>
                                          </p:val>
                                        </p:tav>
                                      </p:tavLst>
                                    </p:anim>
                                    <p:anim calcmode="lin" valueType="num">
                                      <p:cBhvr>
                                        <p:cTn id="180" dur="1000" fill="hold"/>
                                        <p:tgtEl>
                                          <p:spTgt spid="45"/>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52"/>
                                        </p:tgtEl>
                                        <p:attrNameLst>
                                          <p:attrName>style.visibility</p:attrName>
                                        </p:attrNameLst>
                                      </p:cBhvr>
                                      <p:to>
                                        <p:strVal val="visible"/>
                                      </p:to>
                                    </p:set>
                                    <p:animEffect transition="in" filter="fade">
                                      <p:cBhvr>
                                        <p:cTn id="183" dur="1000"/>
                                        <p:tgtEl>
                                          <p:spTgt spid="52"/>
                                        </p:tgtEl>
                                      </p:cBhvr>
                                    </p:animEffect>
                                    <p:anim calcmode="lin" valueType="num">
                                      <p:cBhvr>
                                        <p:cTn id="184" dur="1000" fill="hold"/>
                                        <p:tgtEl>
                                          <p:spTgt spid="52"/>
                                        </p:tgtEl>
                                        <p:attrNameLst>
                                          <p:attrName>ppt_x</p:attrName>
                                        </p:attrNameLst>
                                      </p:cBhvr>
                                      <p:tavLst>
                                        <p:tav tm="0">
                                          <p:val>
                                            <p:strVal val="#ppt_x"/>
                                          </p:val>
                                        </p:tav>
                                        <p:tav tm="100000">
                                          <p:val>
                                            <p:strVal val="#ppt_x"/>
                                          </p:val>
                                        </p:tav>
                                      </p:tavLst>
                                    </p:anim>
                                    <p:anim calcmode="lin" valueType="num">
                                      <p:cBhvr>
                                        <p:cTn id="185" dur="1000" fill="hold"/>
                                        <p:tgtEl>
                                          <p:spTgt spid="52"/>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53"/>
                                        </p:tgtEl>
                                        <p:attrNameLst>
                                          <p:attrName>style.visibility</p:attrName>
                                        </p:attrNameLst>
                                      </p:cBhvr>
                                      <p:to>
                                        <p:strVal val="visible"/>
                                      </p:to>
                                    </p:set>
                                    <p:animEffect transition="in" filter="fade">
                                      <p:cBhvr>
                                        <p:cTn id="188" dur="1000"/>
                                        <p:tgtEl>
                                          <p:spTgt spid="53"/>
                                        </p:tgtEl>
                                      </p:cBhvr>
                                    </p:animEffect>
                                    <p:anim calcmode="lin" valueType="num">
                                      <p:cBhvr>
                                        <p:cTn id="189" dur="1000" fill="hold"/>
                                        <p:tgtEl>
                                          <p:spTgt spid="53"/>
                                        </p:tgtEl>
                                        <p:attrNameLst>
                                          <p:attrName>ppt_x</p:attrName>
                                        </p:attrNameLst>
                                      </p:cBhvr>
                                      <p:tavLst>
                                        <p:tav tm="0">
                                          <p:val>
                                            <p:strVal val="#ppt_x"/>
                                          </p:val>
                                        </p:tav>
                                        <p:tav tm="100000">
                                          <p:val>
                                            <p:strVal val="#ppt_x"/>
                                          </p:val>
                                        </p:tav>
                                      </p:tavLst>
                                    </p:anim>
                                    <p:anim calcmode="lin" valueType="num">
                                      <p:cBhvr>
                                        <p:cTn id="190" dur="1000" fill="hold"/>
                                        <p:tgtEl>
                                          <p:spTgt spid="53"/>
                                        </p:tgtEl>
                                        <p:attrNameLst>
                                          <p:attrName>ppt_y</p:attrName>
                                        </p:attrNameLst>
                                      </p:cBhvr>
                                      <p:tavLst>
                                        <p:tav tm="0">
                                          <p:val>
                                            <p:strVal val="#ppt_y+.1"/>
                                          </p:val>
                                        </p:tav>
                                        <p:tav tm="100000">
                                          <p:val>
                                            <p:strVal val="#ppt_y"/>
                                          </p:val>
                                        </p:tav>
                                      </p:tavLst>
                                    </p:anim>
                                  </p:childTnLst>
                                </p:cTn>
                              </p:par>
                              <p:par>
                                <p:cTn id="191" presetID="42" presetClass="entr" presetSubtype="0" fill="hold" nodeType="withEffect">
                                  <p:stCondLst>
                                    <p:cond delay="0"/>
                                  </p:stCondLst>
                                  <p:childTnLst>
                                    <p:set>
                                      <p:cBhvr>
                                        <p:cTn id="192" dur="1" fill="hold">
                                          <p:stCondLst>
                                            <p:cond delay="0"/>
                                          </p:stCondLst>
                                        </p:cTn>
                                        <p:tgtEl>
                                          <p:spTgt spid="66"/>
                                        </p:tgtEl>
                                        <p:attrNameLst>
                                          <p:attrName>style.visibility</p:attrName>
                                        </p:attrNameLst>
                                      </p:cBhvr>
                                      <p:to>
                                        <p:strVal val="visible"/>
                                      </p:to>
                                    </p:set>
                                    <p:animEffect transition="in" filter="fade">
                                      <p:cBhvr>
                                        <p:cTn id="193" dur="1000"/>
                                        <p:tgtEl>
                                          <p:spTgt spid="66"/>
                                        </p:tgtEl>
                                      </p:cBhvr>
                                    </p:animEffect>
                                    <p:anim calcmode="lin" valueType="num">
                                      <p:cBhvr>
                                        <p:cTn id="194" dur="1000" fill="hold"/>
                                        <p:tgtEl>
                                          <p:spTgt spid="66"/>
                                        </p:tgtEl>
                                        <p:attrNameLst>
                                          <p:attrName>ppt_x</p:attrName>
                                        </p:attrNameLst>
                                      </p:cBhvr>
                                      <p:tavLst>
                                        <p:tav tm="0">
                                          <p:val>
                                            <p:strVal val="#ppt_x"/>
                                          </p:val>
                                        </p:tav>
                                        <p:tav tm="100000">
                                          <p:val>
                                            <p:strVal val="#ppt_x"/>
                                          </p:val>
                                        </p:tav>
                                      </p:tavLst>
                                    </p:anim>
                                    <p:anim calcmode="lin" valueType="num">
                                      <p:cBhvr>
                                        <p:cTn id="195" dur="1000" fill="hold"/>
                                        <p:tgtEl>
                                          <p:spTgt spid="66"/>
                                        </p:tgtEl>
                                        <p:attrNameLst>
                                          <p:attrName>ppt_y</p:attrName>
                                        </p:attrNameLst>
                                      </p:cBhvr>
                                      <p:tavLst>
                                        <p:tav tm="0">
                                          <p:val>
                                            <p:strVal val="#ppt_y+.1"/>
                                          </p:val>
                                        </p:tav>
                                        <p:tav tm="100000">
                                          <p:val>
                                            <p:strVal val="#ppt_y"/>
                                          </p:val>
                                        </p:tav>
                                      </p:tavLst>
                                    </p:anim>
                                  </p:childTnLst>
                                </p:cTn>
                              </p:par>
                              <p:par>
                                <p:cTn id="196" presetID="42" presetClass="entr" presetSubtype="0" fill="hold" nodeType="withEffect">
                                  <p:stCondLst>
                                    <p:cond delay="0"/>
                                  </p:stCondLst>
                                  <p:childTnLst>
                                    <p:set>
                                      <p:cBhvr>
                                        <p:cTn id="197" dur="1" fill="hold">
                                          <p:stCondLst>
                                            <p:cond delay="0"/>
                                          </p:stCondLst>
                                        </p:cTn>
                                        <p:tgtEl>
                                          <p:spTgt spid="67"/>
                                        </p:tgtEl>
                                        <p:attrNameLst>
                                          <p:attrName>style.visibility</p:attrName>
                                        </p:attrNameLst>
                                      </p:cBhvr>
                                      <p:to>
                                        <p:strVal val="visible"/>
                                      </p:to>
                                    </p:set>
                                    <p:animEffect transition="in" filter="fade">
                                      <p:cBhvr>
                                        <p:cTn id="198" dur="1000"/>
                                        <p:tgtEl>
                                          <p:spTgt spid="67"/>
                                        </p:tgtEl>
                                      </p:cBhvr>
                                    </p:animEffect>
                                    <p:anim calcmode="lin" valueType="num">
                                      <p:cBhvr>
                                        <p:cTn id="199" dur="1000" fill="hold"/>
                                        <p:tgtEl>
                                          <p:spTgt spid="67"/>
                                        </p:tgtEl>
                                        <p:attrNameLst>
                                          <p:attrName>ppt_x</p:attrName>
                                        </p:attrNameLst>
                                      </p:cBhvr>
                                      <p:tavLst>
                                        <p:tav tm="0">
                                          <p:val>
                                            <p:strVal val="#ppt_x"/>
                                          </p:val>
                                        </p:tav>
                                        <p:tav tm="100000">
                                          <p:val>
                                            <p:strVal val="#ppt_x"/>
                                          </p:val>
                                        </p:tav>
                                      </p:tavLst>
                                    </p:anim>
                                    <p:anim calcmode="lin" valueType="num">
                                      <p:cBhvr>
                                        <p:cTn id="200" dur="1000" fill="hold"/>
                                        <p:tgtEl>
                                          <p:spTgt spid="67"/>
                                        </p:tgtEl>
                                        <p:attrNameLst>
                                          <p:attrName>ppt_y</p:attrName>
                                        </p:attrNameLst>
                                      </p:cBhvr>
                                      <p:tavLst>
                                        <p:tav tm="0">
                                          <p:val>
                                            <p:strVal val="#ppt_y+.1"/>
                                          </p:val>
                                        </p:tav>
                                        <p:tav tm="100000">
                                          <p:val>
                                            <p:strVal val="#ppt_y"/>
                                          </p:val>
                                        </p:tav>
                                      </p:tavLst>
                                    </p:anim>
                                  </p:childTnLst>
                                </p:cTn>
                              </p:par>
                              <p:par>
                                <p:cTn id="201" presetID="42" presetClass="entr" presetSubtype="0" fill="hold" nodeType="withEffect">
                                  <p:stCondLst>
                                    <p:cond delay="0"/>
                                  </p:stCondLst>
                                  <p:childTnLst>
                                    <p:set>
                                      <p:cBhvr>
                                        <p:cTn id="202" dur="1" fill="hold">
                                          <p:stCondLst>
                                            <p:cond delay="0"/>
                                          </p:stCondLst>
                                        </p:cTn>
                                        <p:tgtEl>
                                          <p:spTgt spid="68"/>
                                        </p:tgtEl>
                                        <p:attrNameLst>
                                          <p:attrName>style.visibility</p:attrName>
                                        </p:attrNameLst>
                                      </p:cBhvr>
                                      <p:to>
                                        <p:strVal val="visible"/>
                                      </p:to>
                                    </p:set>
                                    <p:animEffect transition="in" filter="fade">
                                      <p:cBhvr>
                                        <p:cTn id="203" dur="1000"/>
                                        <p:tgtEl>
                                          <p:spTgt spid="68"/>
                                        </p:tgtEl>
                                      </p:cBhvr>
                                    </p:animEffect>
                                    <p:anim calcmode="lin" valueType="num">
                                      <p:cBhvr>
                                        <p:cTn id="204" dur="1000" fill="hold"/>
                                        <p:tgtEl>
                                          <p:spTgt spid="68"/>
                                        </p:tgtEl>
                                        <p:attrNameLst>
                                          <p:attrName>ppt_x</p:attrName>
                                        </p:attrNameLst>
                                      </p:cBhvr>
                                      <p:tavLst>
                                        <p:tav tm="0">
                                          <p:val>
                                            <p:strVal val="#ppt_x"/>
                                          </p:val>
                                        </p:tav>
                                        <p:tav tm="100000">
                                          <p:val>
                                            <p:strVal val="#ppt_x"/>
                                          </p:val>
                                        </p:tav>
                                      </p:tavLst>
                                    </p:anim>
                                    <p:anim calcmode="lin" valueType="num">
                                      <p:cBhvr>
                                        <p:cTn id="205" dur="1000" fill="hold"/>
                                        <p:tgtEl>
                                          <p:spTgt spid="68"/>
                                        </p:tgtEl>
                                        <p:attrNameLst>
                                          <p:attrName>ppt_y</p:attrName>
                                        </p:attrNameLst>
                                      </p:cBhvr>
                                      <p:tavLst>
                                        <p:tav tm="0">
                                          <p:val>
                                            <p:strVal val="#ppt_y+.1"/>
                                          </p:val>
                                        </p:tav>
                                        <p:tav tm="100000">
                                          <p:val>
                                            <p:strVal val="#ppt_y"/>
                                          </p:val>
                                        </p:tav>
                                      </p:tavLst>
                                    </p:anim>
                                  </p:childTnLst>
                                </p:cTn>
                              </p:par>
                              <p:par>
                                <p:cTn id="206" presetID="42" presetClass="entr" presetSubtype="0" fill="hold" nodeType="withEffect">
                                  <p:stCondLst>
                                    <p:cond delay="0"/>
                                  </p:stCondLst>
                                  <p:childTnLst>
                                    <p:set>
                                      <p:cBhvr>
                                        <p:cTn id="207" dur="1" fill="hold">
                                          <p:stCondLst>
                                            <p:cond delay="0"/>
                                          </p:stCondLst>
                                        </p:cTn>
                                        <p:tgtEl>
                                          <p:spTgt spid="69"/>
                                        </p:tgtEl>
                                        <p:attrNameLst>
                                          <p:attrName>style.visibility</p:attrName>
                                        </p:attrNameLst>
                                      </p:cBhvr>
                                      <p:to>
                                        <p:strVal val="visible"/>
                                      </p:to>
                                    </p:set>
                                    <p:animEffect transition="in" filter="fade">
                                      <p:cBhvr>
                                        <p:cTn id="208" dur="1000"/>
                                        <p:tgtEl>
                                          <p:spTgt spid="69"/>
                                        </p:tgtEl>
                                      </p:cBhvr>
                                    </p:animEffect>
                                    <p:anim calcmode="lin" valueType="num">
                                      <p:cBhvr>
                                        <p:cTn id="209" dur="1000" fill="hold"/>
                                        <p:tgtEl>
                                          <p:spTgt spid="69"/>
                                        </p:tgtEl>
                                        <p:attrNameLst>
                                          <p:attrName>ppt_x</p:attrName>
                                        </p:attrNameLst>
                                      </p:cBhvr>
                                      <p:tavLst>
                                        <p:tav tm="0">
                                          <p:val>
                                            <p:strVal val="#ppt_x"/>
                                          </p:val>
                                        </p:tav>
                                        <p:tav tm="100000">
                                          <p:val>
                                            <p:strVal val="#ppt_x"/>
                                          </p:val>
                                        </p:tav>
                                      </p:tavLst>
                                    </p:anim>
                                    <p:anim calcmode="lin" valueType="num">
                                      <p:cBhvr>
                                        <p:cTn id="210" dur="1000" fill="hold"/>
                                        <p:tgtEl>
                                          <p:spTgt spid="69"/>
                                        </p:tgtEl>
                                        <p:attrNameLst>
                                          <p:attrName>ppt_y</p:attrName>
                                        </p:attrNameLst>
                                      </p:cBhvr>
                                      <p:tavLst>
                                        <p:tav tm="0">
                                          <p:val>
                                            <p:strVal val="#ppt_y+.1"/>
                                          </p:val>
                                        </p:tav>
                                        <p:tav tm="100000">
                                          <p:val>
                                            <p:strVal val="#ppt_y"/>
                                          </p:val>
                                        </p:tav>
                                      </p:tavLst>
                                    </p:anim>
                                  </p:childTnLst>
                                </p:cTn>
                              </p:par>
                              <p:par>
                                <p:cTn id="211" presetID="42" presetClass="entr" presetSubtype="0" fill="hold" grpId="0" nodeType="withEffect">
                                  <p:stCondLst>
                                    <p:cond delay="0"/>
                                  </p:stCondLst>
                                  <p:childTnLst>
                                    <p:set>
                                      <p:cBhvr>
                                        <p:cTn id="212" dur="1" fill="hold">
                                          <p:stCondLst>
                                            <p:cond delay="0"/>
                                          </p:stCondLst>
                                        </p:cTn>
                                        <p:tgtEl>
                                          <p:spTgt spid="60"/>
                                        </p:tgtEl>
                                        <p:attrNameLst>
                                          <p:attrName>style.visibility</p:attrName>
                                        </p:attrNameLst>
                                      </p:cBhvr>
                                      <p:to>
                                        <p:strVal val="visible"/>
                                      </p:to>
                                    </p:set>
                                    <p:animEffect transition="in" filter="fade">
                                      <p:cBhvr>
                                        <p:cTn id="213" dur="1000"/>
                                        <p:tgtEl>
                                          <p:spTgt spid="60"/>
                                        </p:tgtEl>
                                      </p:cBhvr>
                                    </p:animEffect>
                                    <p:anim calcmode="lin" valueType="num">
                                      <p:cBhvr>
                                        <p:cTn id="214" dur="1000" fill="hold"/>
                                        <p:tgtEl>
                                          <p:spTgt spid="60"/>
                                        </p:tgtEl>
                                        <p:attrNameLst>
                                          <p:attrName>ppt_x</p:attrName>
                                        </p:attrNameLst>
                                      </p:cBhvr>
                                      <p:tavLst>
                                        <p:tav tm="0">
                                          <p:val>
                                            <p:strVal val="#ppt_x"/>
                                          </p:val>
                                        </p:tav>
                                        <p:tav tm="100000">
                                          <p:val>
                                            <p:strVal val="#ppt_x"/>
                                          </p:val>
                                        </p:tav>
                                      </p:tavLst>
                                    </p:anim>
                                    <p:anim calcmode="lin" valueType="num">
                                      <p:cBhvr>
                                        <p:cTn id="215"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42" presetClass="entr" presetSubtype="0" fill="hold" nodeType="clickEffect">
                                  <p:stCondLst>
                                    <p:cond delay="0"/>
                                  </p:stCondLst>
                                  <p:childTnLst>
                                    <p:set>
                                      <p:cBhvr>
                                        <p:cTn id="219" dur="1" fill="hold">
                                          <p:stCondLst>
                                            <p:cond delay="0"/>
                                          </p:stCondLst>
                                        </p:cTn>
                                        <p:tgtEl>
                                          <p:spTgt spid="14"/>
                                        </p:tgtEl>
                                        <p:attrNameLst>
                                          <p:attrName>style.visibility</p:attrName>
                                        </p:attrNameLst>
                                      </p:cBhvr>
                                      <p:to>
                                        <p:strVal val="visible"/>
                                      </p:to>
                                    </p:set>
                                    <p:animEffect transition="in" filter="fade">
                                      <p:cBhvr>
                                        <p:cTn id="220" dur="1000"/>
                                        <p:tgtEl>
                                          <p:spTgt spid="14"/>
                                        </p:tgtEl>
                                      </p:cBhvr>
                                    </p:animEffect>
                                    <p:anim calcmode="lin" valueType="num">
                                      <p:cBhvr>
                                        <p:cTn id="221" dur="1000" fill="hold"/>
                                        <p:tgtEl>
                                          <p:spTgt spid="14"/>
                                        </p:tgtEl>
                                        <p:attrNameLst>
                                          <p:attrName>ppt_x</p:attrName>
                                        </p:attrNameLst>
                                      </p:cBhvr>
                                      <p:tavLst>
                                        <p:tav tm="0">
                                          <p:val>
                                            <p:strVal val="#ppt_x"/>
                                          </p:val>
                                        </p:tav>
                                        <p:tav tm="100000">
                                          <p:val>
                                            <p:strVal val="#ppt_x"/>
                                          </p:val>
                                        </p:tav>
                                      </p:tavLst>
                                    </p:anim>
                                    <p:anim calcmode="lin" valueType="num">
                                      <p:cBhvr>
                                        <p:cTn id="222" dur="1000" fill="hold"/>
                                        <p:tgtEl>
                                          <p:spTgt spid="14"/>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40"/>
                                        </p:tgtEl>
                                        <p:attrNameLst>
                                          <p:attrName>style.visibility</p:attrName>
                                        </p:attrNameLst>
                                      </p:cBhvr>
                                      <p:to>
                                        <p:strVal val="visible"/>
                                      </p:to>
                                    </p:set>
                                    <p:animEffect transition="in" filter="fade">
                                      <p:cBhvr>
                                        <p:cTn id="225" dur="1000"/>
                                        <p:tgtEl>
                                          <p:spTgt spid="40"/>
                                        </p:tgtEl>
                                      </p:cBhvr>
                                    </p:animEffect>
                                    <p:anim calcmode="lin" valueType="num">
                                      <p:cBhvr>
                                        <p:cTn id="226" dur="1000" fill="hold"/>
                                        <p:tgtEl>
                                          <p:spTgt spid="40"/>
                                        </p:tgtEl>
                                        <p:attrNameLst>
                                          <p:attrName>ppt_x</p:attrName>
                                        </p:attrNameLst>
                                      </p:cBhvr>
                                      <p:tavLst>
                                        <p:tav tm="0">
                                          <p:val>
                                            <p:strVal val="#ppt_x"/>
                                          </p:val>
                                        </p:tav>
                                        <p:tav tm="100000">
                                          <p:val>
                                            <p:strVal val="#ppt_x"/>
                                          </p:val>
                                        </p:tav>
                                      </p:tavLst>
                                    </p:anim>
                                    <p:anim calcmode="lin" valueType="num">
                                      <p:cBhvr>
                                        <p:cTn id="227"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42" presetClass="entr" presetSubtype="0" fill="hold" grpId="0" nodeType="clickEffect">
                                  <p:stCondLst>
                                    <p:cond delay="0"/>
                                  </p:stCondLst>
                                  <p:childTnLst>
                                    <p:set>
                                      <p:cBhvr>
                                        <p:cTn id="231" dur="1" fill="hold">
                                          <p:stCondLst>
                                            <p:cond delay="0"/>
                                          </p:stCondLst>
                                        </p:cTn>
                                        <p:tgtEl>
                                          <p:spTgt spid="74"/>
                                        </p:tgtEl>
                                        <p:attrNameLst>
                                          <p:attrName>style.visibility</p:attrName>
                                        </p:attrNameLst>
                                      </p:cBhvr>
                                      <p:to>
                                        <p:strVal val="visible"/>
                                      </p:to>
                                    </p:set>
                                    <p:animEffect transition="in" filter="fade">
                                      <p:cBhvr>
                                        <p:cTn id="232" dur="1000"/>
                                        <p:tgtEl>
                                          <p:spTgt spid="74"/>
                                        </p:tgtEl>
                                      </p:cBhvr>
                                    </p:animEffect>
                                    <p:anim calcmode="lin" valueType="num">
                                      <p:cBhvr>
                                        <p:cTn id="233" dur="1000" fill="hold"/>
                                        <p:tgtEl>
                                          <p:spTgt spid="74"/>
                                        </p:tgtEl>
                                        <p:attrNameLst>
                                          <p:attrName>ppt_x</p:attrName>
                                        </p:attrNameLst>
                                      </p:cBhvr>
                                      <p:tavLst>
                                        <p:tav tm="0">
                                          <p:val>
                                            <p:strVal val="#ppt_x"/>
                                          </p:val>
                                        </p:tav>
                                        <p:tav tm="100000">
                                          <p:val>
                                            <p:strVal val="#ppt_x"/>
                                          </p:val>
                                        </p:tav>
                                      </p:tavLst>
                                    </p:anim>
                                    <p:anim calcmode="lin" valueType="num">
                                      <p:cBhvr>
                                        <p:cTn id="234" dur="1000" fill="hold"/>
                                        <p:tgtEl>
                                          <p:spTgt spid="74"/>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75"/>
                                        </p:tgtEl>
                                        <p:attrNameLst>
                                          <p:attrName>style.visibility</p:attrName>
                                        </p:attrNameLst>
                                      </p:cBhvr>
                                      <p:to>
                                        <p:strVal val="visible"/>
                                      </p:to>
                                    </p:set>
                                    <p:animEffect transition="in" filter="fade">
                                      <p:cBhvr>
                                        <p:cTn id="237" dur="1000"/>
                                        <p:tgtEl>
                                          <p:spTgt spid="75"/>
                                        </p:tgtEl>
                                      </p:cBhvr>
                                    </p:animEffect>
                                    <p:anim calcmode="lin" valueType="num">
                                      <p:cBhvr>
                                        <p:cTn id="238" dur="1000" fill="hold"/>
                                        <p:tgtEl>
                                          <p:spTgt spid="75"/>
                                        </p:tgtEl>
                                        <p:attrNameLst>
                                          <p:attrName>ppt_x</p:attrName>
                                        </p:attrNameLst>
                                      </p:cBhvr>
                                      <p:tavLst>
                                        <p:tav tm="0">
                                          <p:val>
                                            <p:strVal val="#ppt_x"/>
                                          </p:val>
                                        </p:tav>
                                        <p:tav tm="100000">
                                          <p:val>
                                            <p:strVal val="#ppt_x"/>
                                          </p:val>
                                        </p:tav>
                                      </p:tavLst>
                                    </p:anim>
                                    <p:anim calcmode="lin" valueType="num">
                                      <p:cBhvr>
                                        <p:cTn id="239" dur="1000" fill="hold"/>
                                        <p:tgtEl>
                                          <p:spTgt spid="75"/>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76"/>
                                        </p:tgtEl>
                                        <p:attrNameLst>
                                          <p:attrName>style.visibility</p:attrName>
                                        </p:attrNameLst>
                                      </p:cBhvr>
                                      <p:to>
                                        <p:strVal val="visible"/>
                                      </p:to>
                                    </p:set>
                                    <p:animEffect transition="in" filter="fade">
                                      <p:cBhvr>
                                        <p:cTn id="242" dur="1000"/>
                                        <p:tgtEl>
                                          <p:spTgt spid="76"/>
                                        </p:tgtEl>
                                      </p:cBhvr>
                                    </p:animEffect>
                                    <p:anim calcmode="lin" valueType="num">
                                      <p:cBhvr>
                                        <p:cTn id="243" dur="1000" fill="hold"/>
                                        <p:tgtEl>
                                          <p:spTgt spid="76"/>
                                        </p:tgtEl>
                                        <p:attrNameLst>
                                          <p:attrName>ppt_x</p:attrName>
                                        </p:attrNameLst>
                                      </p:cBhvr>
                                      <p:tavLst>
                                        <p:tav tm="0">
                                          <p:val>
                                            <p:strVal val="#ppt_x"/>
                                          </p:val>
                                        </p:tav>
                                        <p:tav tm="100000">
                                          <p:val>
                                            <p:strVal val="#ppt_x"/>
                                          </p:val>
                                        </p:tav>
                                      </p:tavLst>
                                    </p:anim>
                                    <p:anim calcmode="lin" valueType="num">
                                      <p:cBhvr>
                                        <p:cTn id="244" dur="1000" fill="hold"/>
                                        <p:tgtEl>
                                          <p:spTgt spid="76"/>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77"/>
                                        </p:tgtEl>
                                        <p:attrNameLst>
                                          <p:attrName>style.visibility</p:attrName>
                                        </p:attrNameLst>
                                      </p:cBhvr>
                                      <p:to>
                                        <p:strVal val="visible"/>
                                      </p:to>
                                    </p:set>
                                    <p:animEffect transition="in" filter="fade">
                                      <p:cBhvr>
                                        <p:cTn id="247" dur="1000"/>
                                        <p:tgtEl>
                                          <p:spTgt spid="77"/>
                                        </p:tgtEl>
                                      </p:cBhvr>
                                    </p:animEffect>
                                    <p:anim calcmode="lin" valueType="num">
                                      <p:cBhvr>
                                        <p:cTn id="248" dur="1000" fill="hold"/>
                                        <p:tgtEl>
                                          <p:spTgt spid="77"/>
                                        </p:tgtEl>
                                        <p:attrNameLst>
                                          <p:attrName>ppt_x</p:attrName>
                                        </p:attrNameLst>
                                      </p:cBhvr>
                                      <p:tavLst>
                                        <p:tav tm="0">
                                          <p:val>
                                            <p:strVal val="#ppt_x"/>
                                          </p:val>
                                        </p:tav>
                                        <p:tav tm="100000">
                                          <p:val>
                                            <p:strVal val="#ppt_x"/>
                                          </p:val>
                                        </p:tav>
                                      </p:tavLst>
                                    </p:anim>
                                    <p:anim calcmode="lin" valueType="num">
                                      <p:cBhvr>
                                        <p:cTn id="249" dur="1000" fill="hold"/>
                                        <p:tgtEl>
                                          <p:spTgt spid="77"/>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78"/>
                                        </p:tgtEl>
                                        <p:attrNameLst>
                                          <p:attrName>style.visibility</p:attrName>
                                        </p:attrNameLst>
                                      </p:cBhvr>
                                      <p:to>
                                        <p:strVal val="visible"/>
                                      </p:to>
                                    </p:set>
                                    <p:animEffect transition="in" filter="fade">
                                      <p:cBhvr>
                                        <p:cTn id="252" dur="1000"/>
                                        <p:tgtEl>
                                          <p:spTgt spid="78"/>
                                        </p:tgtEl>
                                      </p:cBhvr>
                                    </p:animEffect>
                                    <p:anim calcmode="lin" valueType="num">
                                      <p:cBhvr>
                                        <p:cTn id="253" dur="1000" fill="hold"/>
                                        <p:tgtEl>
                                          <p:spTgt spid="78"/>
                                        </p:tgtEl>
                                        <p:attrNameLst>
                                          <p:attrName>ppt_x</p:attrName>
                                        </p:attrNameLst>
                                      </p:cBhvr>
                                      <p:tavLst>
                                        <p:tav tm="0">
                                          <p:val>
                                            <p:strVal val="#ppt_x"/>
                                          </p:val>
                                        </p:tav>
                                        <p:tav tm="100000">
                                          <p:val>
                                            <p:strVal val="#ppt_x"/>
                                          </p:val>
                                        </p:tav>
                                      </p:tavLst>
                                    </p:anim>
                                    <p:anim calcmode="lin" valueType="num">
                                      <p:cBhvr>
                                        <p:cTn id="254" dur="1000" fill="hold"/>
                                        <p:tgtEl>
                                          <p:spTgt spid="78"/>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79"/>
                                        </p:tgtEl>
                                        <p:attrNameLst>
                                          <p:attrName>style.visibility</p:attrName>
                                        </p:attrNameLst>
                                      </p:cBhvr>
                                      <p:to>
                                        <p:strVal val="visible"/>
                                      </p:to>
                                    </p:set>
                                    <p:animEffect transition="in" filter="fade">
                                      <p:cBhvr>
                                        <p:cTn id="257" dur="1000"/>
                                        <p:tgtEl>
                                          <p:spTgt spid="79"/>
                                        </p:tgtEl>
                                      </p:cBhvr>
                                    </p:animEffect>
                                    <p:anim calcmode="lin" valueType="num">
                                      <p:cBhvr>
                                        <p:cTn id="258" dur="1000" fill="hold"/>
                                        <p:tgtEl>
                                          <p:spTgt spid="79"/>
                                        </p:tgtEl>
                                        <p:attrNameLst>
                                          <p:attrName>ppt_x</p:attrName>
                                        </p:attrNameLst>
                                      </p:cBhvr>
                                      <p:tavLst>
                                        <p:tav tm="0">
                                          <p:val>
                                            <p:strVal val="#ppt_x"/>
                                          </p:val>
                                        </p:tav>
                                        <p:tav tm="100000">
                                          <p:val>
                                            <p:strVal val="#ppt_x"/>
                                          </p:val>
                                        </p:tav>
                                      </p:tavLst>
                                    </p:anim>
                                    <p:anim calcmode="lin" valueType="num">
                                      <p:cBhvr>
                                        <p:cTn id="259" dur="1000" fill="hold"/>
                                        <p:tgtEl>
                                          <p:spTgt spid="79"/>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80"/>
                                        </p:tgtEl>
                                        <p:attrNameLst>
                                          <p:attrName>style.visibility</p:attrName>
                                        </p:attrNameLst>
                                      </p:cBhvr>
                                      <p:to>
                                        <p:strVal val="visible"/>
                                      </p:to>
                                    </p:set>
                                    <p:animEffect transition="in" filter="fade">
                                      <p:cBhvr>
                                        <p:cTn id="262" dur="1000"/>
                                        <p:tgtEl>
                                          <p:spTgt spid="80"/>
                                        </p:tgtEl>
                                      </p:cBhvr>
                                    </p:animEffect>
                                    <p:anim calcmode="lin" valueType="num">
                                      <p:cBhvr>
                                        <p:cTn id="263" dur="1000" fill="hold"/>
                                        <p:tgtEl>
                                          <p:spTgt spid="80"/>
                                        </p:tgtEl>
                                        <p:attrNameLst>
                                          <p:attrName>ppt_x</p:attrName>
                                        </p:attrNameLst>
                                      </p:cBhvr>
                                      <p:tavLst>
                                        <p:tav tm="0">
                                          <p:val>
                                            <p:strVal val="#ppt_x"/>
                                          </p:val>
                                        </p:tav>
                                        <p:tav tm="100000">
                                          <p:val>
                                            <p:strVal val="#ppt_x"/>
                                          </p:val>
                                        </p:tav>
                                      </p:tavLst>
                                    </p:anim>
                                    <p:anim calcmode="lin" valueType="num">
                                      <p:cBhvr>
                                        <p:cTn id="26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42" presetClass="entr" presetSubtype="0" fill="hold" grpId="0" nodeType="clickEffect">
                                  <p:stCondLst>
                                    <p:cond delay="0"/>
                                  </p:stCondLst>
                                  <p:childTnLst>
                                    <p:set>
                                      <p:cBhvr>
                                        <p:cTn id="268" dur="1" fill="hold">
                                          <p:stCondLst>
                                            <p:cond delay="0"/>
                                          </p:stCondLst>
                                        </p:cTn>
                                        <p:tgtEl>
                                          <p:spTgt spid="39"/>
                                        </p:tgtEl>
                                        <p:attrNameLst>
                                          <p:attrName>style.visibility</p:attrName>
                                        </p:attrNameLst>
                                      </p:cBhvr>
                                      <p:to>
                                        <p:strVal val="visible"/>
                                      </p:to>
                                    </p:set>
                                    <p:animEffect transition="in" filter="fade">
                                      <p:cBhvr>
                                        <p:cTn id="269" dur="1000"/>
                                        <p:tgtEl>
                                          <p:spTgt spid="39"/>
                                        </p:tgtEl>
                                      </p:cBhvr>
                                    </p:animEffect>
                                    <p:anim calcmode="lin" valueType="num">
                                      <p:cBhvr>
                                        <p:cTn id="270" dur="1000" fill="hold"/>
                                        <p:tgtEl>
                                          <p:spTgt spid="39"/>
                                        </p:tgtEl>
                                        <p:attrNameLst>
                                          <p:attrName>ppt_x</p:attrName>
                                        </p:attrNameLst>
                                      </p:cBhvr>
                                      <p:tavLst>
                                        <p:tav tm="0">
                                          <p:val>
                                            <p:strVal val="#ppt_x"/>
                                          </p:val>
                                        </p:tav>
                                        <p:tav tm="100000">
                                          <p:val>
                                            <p:strVal val="#ppt_x"/>
                                          </p:val>
                                        </p:tav>
                                      </p:tavLst>
                                    </p:anim>
                                    <p:anim calcmode="lin" valueType="num">
                                      <p:cBhvr>
                                        <p:cTn id="271" dur="1000" fill="hold"/>
                                        <p:tgtEl>
                                          <p:spTgt spid="39"/>
                                        </p:tgtEl>
                                        <p:attrNameLst>
                                          <p:attrName>ppt_y</p:attrName>
                                        </p:attrNameLst>
                                      </p:cBhvr>
                                      <p:tavLst>
                                        <p:tav tm="0">
                                          <p:val>
                                            <p:strVal val="#ppt_y+.1"/>
                                          </p:val>
                                        </p:tav>
                                        <p:tav tm="100000">
                                          <p:val>
                                            <p:strVal val="#ppt_y"/>
                                          </p:val>
                                        </p:tav>
                                      </p:tavLst>
                                    </p:anim>
                                  </p:childTnLst>
                                </p:cTn>
                              </p:par>
                              <p:par>
                                <p:cTn id="272" presetID="42" presetClass="entr" presetSubtype="0" fill="hold" grpId="0" nodeType="withEffect">
                                  <p:stCondLst>
                                    <p:cond delay="0"/>
                                  </p:stCondLst>
                                  <p:childTnLst>
                                    <p:set>
                                      <p:cBhvr>
                                        <p:cTn id="273" dur="1" fill="hold">
                                          <p:stCondLst>
                                            <p:cond delay="0"/>
                                          </p:stCondLst>
                                        </p:cTn>
                                        <p:tgtEl>
                                          <p:spTgt spid="44"/>
                                        </p:tgtEl>
                                        <p:attrNameLst>
                                          <p:attrName>style.visibility</p:attrName>
                                        </p:attrNameLst>
                                      </p:cBhvr>
                                      <p:to>
                                        <p:strVal val="visible"/>
                                      </p:to>
                                    </p:set>
                                    <p:animEffect transition="in" filter="fade">
                                      <p:cBhvr>
                                        <p:cTn id="274" dur="1000"/>
                                        <p:tgtEl>
                                          <p:spTgt spid="44"/>
                                        </p:tgtEl>
                                      </p:cBhvr>
                                    </p:animEffect>
                                    <p:anim calcmode="lin" valueType="num">
                                      <p:cBhvr>
                                        <p:cTn id="275" dur="1000" fill="hold"/>
                                        <p:tgtEl>
                                          <p:spTgt spid="44"/>
                                        </p:tgtEl>
                                        <p:attrNameLst>
                                          <p:attrName>ppt_x</p:attrName>
                                        </p:attrNameLst>
                                      </p:cBhvr>
                                      <p:tavLst>
                                        <p:tav tm="0">
                                          <p:val>
                                            <p:strVal val="#ppt_x"/>
                                          </p:val>
                                        </p:tav>
                                        <p:tav tm="100000">
                                          <p:val>
                                            <p:strVal val="#ppt_x"/>
                                          </p:val>
                                        </p:tav>
                                      </p:tavLst>
                                    </p:anim>
                                    <p:anim calcmode="lin" valueType="num">
                                      <p:cBhvr>
                                        <p:cTn id="276" dur="1000" fill="hold"/>
                                        <p:tgtEl>
                                          <p:spTgt spid="44"/>
                                        </p:tgtEl>
                                        <p:attrNameLst>
                                          <p:attrName>ppt_y</p:attrName>
                                        </p:attrNameLst>
                                      </p:cBhvr>
                                      <p:tavLst>
                                        <p:tav tm="0">
                                          <p:val>
                                            <p:strVal val="#ppt_y+.1"/>
                                          </p:val>
                                        </p:tav>
                                        <p:tav tm="100000">
                                          <p:val>
                                            <p:strVal val="#ppt_y"/>
                                          </p:val>
                                        </p:tav>
                                      </p:tavLst>
                                    </p:anim>
                                  </p:childTnLst>
                                </p:cTn>
                              </p:par>
                              <p:par>
                                <p:cTn id="277" presetID="42" presetClass="entr" presetSubtype="0" fill="hold" grpId="0" nodeType="withEffect">
                                  <p:stCondLst>
                                    <p:cond delay="0"/>
                                  </p:stCondLst>
                                  <p:childTnLst>
                                    <p:set>
                                      <p:cBhvr>
                                        <p:cTn id="278" dur="1" fill="hold">
                                          <p:stCondLst>
                                            <p:cond delay="0"/>
                                          </p:stCondLst>
                                        </p:cTn>
                                        <p:tgtEl>
                                          <p:spTgt spid="46"/>
                                        </p:tgtEl>
                                        <p:attrNameLst>
                                          <p:attrName>style.visibility</p:attrName>
                                        </p:attrNameLst>
                                      </p:cBhvr>
                                      <p:to>
                                        <p:strVal val="visible"/>
                                      </p:to>
                                    </p:set>
                                    <p:animEffect transition="in" filter="fade">
                                      <p:cBhvr>
                                        <p:cTn id="279" dur="1000"/>
                                        <p:tgtEl>
                                          <p:spTgt spid="46"/>
                                        </p:tgtEl>
                                      </p:cBhvr>
                                    </p:animEffect>
                                    <p:anim calcmode="lin" valueType="num">
                                      <p:cBhvr>
                                        <p:cTn id="280" dur="1000" fill="hold"/>
                                        <p:tgtEl>
                                          <p:spTgt spid="46"/>
                                        </p:tgtEl>
                                        <p:attrNameLst>
                                          <p:attrName>ppt_x</p:attrName>
                                        </p:attrNameLst>
                                      </p:cBhvr>
                                      <p:tavLst>
                                        <p:tav tm="0">
                                          <p:val>
                                            <p:strVal val="#ppt_x"/>
                                          </p:val>
                                        </p:tav>
                                        <p:tav tm="100000">
                                          <p:val>
                                            <p:strVal val="#ppt_x"/>
                                          </p:val>
                                        </p:tav>
                                      </p:tavLst>
                                    </p:anim>
                                    <p:anim calcmode="lin" valueType="num">
                                      <p:cBhvr>
                                        <p:cTn id="281" dur="1000" fill="hold"/>
                                        <p:tgtEl>
                                          <p:spTgt spid="46"/>
                                        </p:tgtEl>
                                        <p:attrNameLst>
                                          <p:attrName>ppt_y</p:attrName>
                                        </p:attrNameLst>
                                      </p:cBhvr>
                                      <p:tavLst>
                                        <p:tav tm="0">
                                          <p:val>
                                            <p:strVal val="#ppt_y+.1"/>
                                          </p:val>
                                        </p:tav>
                                        <p:tav tm="100000">
                                          <p:val>
                                            <p:strVal val="#ppt_y"/>
                                          </p:val>
                                        </p:tav>
                                      </p:tavLst>
                                    </p:anim>
                                  </p:childTnLst>
                                </p:cTn>
                              </p:par>
                              <p:par>
                                <p:cTn id="282" presetID="42" presetClass="entr" presetSubtype="0" fill="hold" grpId="0" nodeType="withEffect">
                                  <p:stCondLst>
                                    <p:cond delay="0"/>
                                  </p:stCondLst>
                                  <p:childTnLst>
                                    <p:set>
                                      <p:cBhvr>
                                        <p:cTn id="283" dur="1" fill="hold">
                                          <p:stCondLst>
                                            <p:cond delay="0"/>
                                          </p:stCondLst>
                                        </p:cTn>
                                        <p:tgtEl>
                                          <p:spTgt spid="47"/>
                                        </p:tgtEl>
                                        <p:attrNameLst>
                                          <p:attrName>style.visibility</p:attrName>
                                        </p:attrNameLst>
                                      </p:cBhvr>
                                      <p:to>
                                        <p:strVal val="visible"/>
                                      </p:to>
                                    </p:set>
                                    <p:animEffect transition="in" filter="fade">
                                      <p:cBhvr>
                                        <p:cTn id="284" dur="1000"/>
                                        <p:tgtEl>
                                          <p:spTgt spid="47"/>
                                        </p:tgtEl>
                                      </p:cBhvr>
                                    </p:animEffect>
                                    <p:anim calcmode="lin" valueType="num">
                                      <p:cBhvr>
                                        <p:cTn id="285" dur="1000" fill="hold"/>
                                        <p:tgtEl>
                                          <p:spTgt spid="47"/>
                                        </p:tgtEl>
                                        <p:attrNameLst>
                                          <p:attrName>ppt_x</p:attrName>
                                        </p:attrNameLst>
                                      </p:cBhvr>
                                      <p:tavLst>
                                        <p:tav tm="0">
                                          <p:val>
                                            <p:strVal val="#ppt_x"/>
                                          </p:val>
                                        </p:tav>
                                        <p:tav tm="100000">
                                          <p:val>
                                            <p:strVal val="#ppt_x"/>
                                          </p:val>
                                        </p:tav>
                                      </p:tavLst>
                                    </p:anim>
                                    <p:anim calcmode="lin" valueType="num">
                                      <p:cBhvr>
                                        <p:cTn id="286" dur="1000" fill="hold"/>
                                        <p:tgtEl>
                                          <p:spTgt spid="47"/>
                                        </p:tgtEl>
                                        <p:attrNameLst>
                                          <p:attrName>ppt_y</p:attrName>
                                        </p:attrNameLst>
                                      </p:cBhvr>
                                      <p:tavLst>
                                        <p:tav tm="0">
                                          <p:val>
                                            <p:strVal val="#ppt_y+.1"/>
                                          </p:val>
                                        </p:tav>
                                        <p:tav tm="100000">
                                          <p:val>
                                            <p:strVal val="#ppt_y"/>
                                          </p:val>
                                        </p:tav>
                                      </p:tavLst>
                                    </p:anim>
                                  </p:childTnLst>
                                </p:cTn>
                              </p:par>
                              <p:par>
                                <p:cTn id="287" presetID="42" presetClass="entr" presetSubtype="0" fill="hold" grpId="0" nodeType="withEffect">
                                  <p:stCondLst>
                                    <p:cond delay="0"/>
                                  </p:stCondLst>
                                  <p:childTnLst>
                                    <p:set>
                                      <p:cBhvr>
                                        <p:cTn id="288" dur="1" fill="hold">
                                          <p:stCondLst>
                                            <p:cond delay="0"/>
                                          </p:stCondLst>
                                        </p:cTn>
                                        <p:tgtEl>
                                          <p:spTgt spid="48"/>
                                        </p:tgtEl>
                                        <p:attrNameLst>
                                          <p:attrName>style.visibility</p:attrName>
                                        </p:attrNameLst>
                                      </p:cBhvr>
                                      <p:to>
                                        <p:strVal val="visible"/>
                                      </p:to>
                                    </p:set>
                                    <p:animEffect transition="in" filter="fade">
                                      <p:cBhvr>
                                        <p:cTn id="289" dur="1000"/>
                                        <p:tgtEl>
                                          <p:spTgt spid="48"/>
                                        </p:tgtEl>
                                      </p:cBhvr>
                                    </p:animEffect>
                                    <p:anim calcmode="lin" valueType="num">
                                      <p:cBhvr>
                                        <p:cTn id="290" dur="1000" fill="hold"/>
                                        <p:tgtEl>
                                          <p:spTgt spid="48"/>
                                        </p:tgtEl>
                                        <p:attrNameLst>
                                          <p:attrName>ppt_x</p:attrName>
                                        </p:attrNameLst>
                                      </p:cBhvr>
                                      <p:tavLst>
                                        <p:tav tm="0">
                                          <p:val>
                                            <p:strVal val="#ppt_x"/>
                                          </p:val>
                                        </p:tav>
                                        <p:tav tm="100000">
                                          <p:val>
                                            <p:strVal val="#ppt_x"/>
                                          </p:val>
                                        </p:tav>
                                      </p:tavLst>
                                    </p:anim>
                                    <p:anim calcmode="lin" valueType="num">
                                      <p:cBhvr>
                                        <p:cTn id="291" dur="1000" fill="hold"/>
                                        <p:tgtEl>
                                          <p:spTgt spid="48"/>
                                        </p:tgtEl>
                                        <p:attrNameLst>
                                          <p:attrName>ppt_y</p:attrName>
                                        </p:attrNameLst>
                                      </p:cBhvr>
                                      <p:tavLst>
                                        <p:tav tm="0">
                                          <p:val>
                                            <p:strVal val="#ppt_y+.1"/>
                                          </p:val>
                                        </p:tav>
                                        <p:tav tm="100000">
                                          <p:val>
                                            <p:strVal val="#ppt_y"/>
                                          </p:val>
                                        </p:tav>
                                      </p:tavLst>
                                    </p:anim>
                                  </p:childTnLst>
                                </p:cTn>
                              </p:par>
                              <p:par>
                                <p:cTn id="292" presetID="42" presetClass="entr" presetSubtype="0" fill="hold" grpId="0" nodeType="withEffect">
                                  <p:stCondLst>
                                    <p:cond delay="0"/>
                                  </p:stCondLst>
                                  <p:childTnLst>
                                    <p:set>
                                      <p:cBhvr>
                                        <p:cTn id="293" dur="1" fill="hold">
                                          <p:stCondLst>
                                            <p:cond delay="0"/>
                                          </p:stCondLst>
                                        </p:cTn>
                                        <p:tgtEl>
                                          <p:spTgt spid="49"/>
                                        </p:tgtEl>
                                        <p:attrNameLst>
                                          <p:attrName>style.visibility</p:attrName>
                                        </p:attrNameLst>
                                      </p:cBhvr>
                                      <p:to>
                                        <p:strVal val="visible"/>
                                      </p:to>
                                    </p:set>
                                    <p:animEffect transition="in" filter="fade">
                                      <p:cBhvr>
                                        <p:cTn id="294" dur="1000"/>
                                        <p:tgtEl>
                                          <p:spTgt spid="49"/>
                                        </p:tgtEl>
                                      </p:cBhvr>
                                    </p:animEffect>
                                    <p:anim calcmode="lin" valueType="num">
                                      <p:cBhvr>
                                        <p:cTn id="295" dur="1000" fill="hold"/>
                                        <p:tgtEl>
                                          <p:spTgt spid="49"/>
                                        </p:tgtEl>
                                        <p:attrNameLst>
                                          <p:attrName>ppt_x</p:attrName>
                                        </p:attrNameLst>
                                      </p:cBhvr>
                                      <p:tavLst>
                                        <p:tav tm="0">
                                          <p:val>
                                            <p:strVal val="#ppt_x"/>
                                          </p:val>
                                        </p:tav>
                                        <p:tav tm="100000">
                                          <p:val>
                                            <p:strVal val="#ppt_x"/>
                                          </p:val>
                                        </p:tav>
                                      </p:tavLst>
                                    </p:anim>
                                    <p:anim calcmode="lin" valueType="num">
                                      <p:cBhvr>
                                        <p:cTn id="296" dur="1000" fill="hold"/>
                                        <p:tgtEl>
                                          <p:spTgt spid="49"/>
                                        </p:tgtEl>
                                        <p:attrNameLst>
                                          <p:attrName>ppt_y</p:attrName>
                                        </p:attrNameLst>
                                      </p:cBhvr>
                                      <p:tavLst>
                                        <p:tav tm="0">
                                          <p:val>
                                            <p:strVal val="#ppt_y+.1"/>
                                          </p:val>
                                        </p:tav>
                                        <p:tav tm="100000">
                                          <p:val>
                                            <p:strVal val="#ppt_y"/>
                                          </p:val>
                                        </p:tav>
                                      </p:tavLst>
                                    </p:anim>
                                  </p:childTnLst>
                                </p:cTn>
                              </p:par>
                              <p:par>
                                <p:cTn id="297" presetID="42" presetClass="entr" presetSubtype="0" fill="hold" grpId="0" nodeType="withEffect">
                                  <p:stCondLst>
                                    <p:cond delay="0"/>
                                  </p:stCondLst>
                                  <p:childTnLst>
                                    <p:set>
                                      <p:cBhvr>
                                        <p:cTn id="298" dur="1" fill="hold">
                                          <p:stCondLst>
                                            <p:cond delay="0"/>
                                          </p:stCondLst>
                                        </p:cTn>
                                        <p:tgtEl>
                                          <p:spTgt spid="50"/>
                                        </p:tgtEl>
                                        <p:attrNameLst>
                                          <p:attrName>style.visibility</p:attrName>
                                        </p:attrNameLst>
                                      </p:cBhvr>
                                      <p:to>
                                        <p:strVal val="visible"/>
                                      </p:to>
                                    </p:set>
                                    <p:animEffect transition="in" filter="fade">
                                      <p:cBhvr>
                                        <p:cTn id="299" dur="1000"/>
                                        <p:tgtEl>
                                          <p:spTgt spid="50"/>
                                        </p:tgtEl>
                                      </p:cBhvr>
                                    </p:animEffect>
                                    <p:anim calcmode="lin" valueType="num">
                                      <p:cBhvr>
                                        <p:cTn id="300" dur="1000" fill="hold"/>
                                        <p:tgtEl>
                                          <p:spTgt spid="50"/>
                                        </p:tgtEl>
                                        <p:attrNameLst>
                                          <p:attrName>ppt_x</p:attrName>
                                        </p:attrNameLst>
                                      </p:cBhvr>
                                      <p:tavLst>
                                        <p:tav tm="0">
                                          <p:val>
                                            <p:strVal val="#ppt_x"/>
                                          </p:val>
                                        </p:tav>
                                        <p:tav tm="100000">
                                          <p:val>
                                            <p:strVal val="#ppt_x"/>
                                          </p:val>
                                        </p:tav>
                                      </p:tavLst>
                                    </p:anim>
                                    <p:anim calcmode="lin" valueType="num">
                                      <p:cBhvr>
                                        <p:cTn id="301" dur="1000" fill="hold"/>
                                        <p:tgtEl>
                                          <p:spTgt spid="50"/>
                                        </p:tgtEl>
                                        <p:attrNameLst>
                                          <p:attrName>ppt_y</p:attrName>
                                        </p:attrNameLst>
                                      </p:cBhvr>
                                      <p:tavLst>
                                        <p:tav tm="0">
                                          <p:val>
                                            <p:strVal val="#ppt_y+.1"/>
                                          </p:val>
                                        </p:tav>
                                        <p:tav tm="100000">
                                          <p:val>
                                            <p:strVal val="#ppt_y"/>
                                          </p:val>
                                        </p:tav>
                                      </p:tavLst>
                                    </p:anim>
                                  </p:childTnLst>
                                </p:cTn>
                              </p:par>
                              <p:par>
                                <p:cTn id="302" presetID="42" presetClass="entr" presetSubtype="0" fill="hold" grpId="0" nodeType="withEffect">
                                  <p:stCondLst>
                                    <p:cond delay="0"/>
                                  </p:stCondLst>
                                  <p:childTnLst>
                                    <p:set>
                                      <p:cBhvr>
                                        <p:cTn id="303" dur="1" fill="hold">
                                          <p:stCondLst>
                                            <p:cond delay="0"/>
                                          </p:stCondLst>
                                        </p:cTn>
                                        <p:tgtEl>
                                          <p:spTgt spid="51"/>
                                        </p:tgtEl>
                                        <p:attrNameLst>
                                          <p:attrName>style.visibility</p:attrName>
                                        </p:attrNameLst>
                                      </p:cBhvr>
                                      <p:to>
                                        <p:strVal val="visible"/>
                                      </p:to>
                                    </p:set>
                                    <p:animEffect transition="in" filter="fade">
                                      <p:cBhvr>
                                        <p:cTn id="304" dur="1000"/>
                                        <p:tgtEl>
                                          <p:spTgt spid="51"/>
                                        </p:tgtEl>
                                      </p:cBhvr>
                                    </p:animEffect>
                                    <p:anim calcmode="lin" valueType="num">
                                      <p:cBhvr>
                                        <p:cTn id="305" dur="1000" fill="hold"/>
                                        <p:tgtEl>
                                          <p:spTgt spid="51"/>
                                        </p:tgtEl>
                                        <p:attrNameLst>
                                          <p:attrName>ppt_x</p:attrName>
                                        </p:attrNameLst>
                                      </p:cBhvr>
                                      <p:tavLst>
                                        <p:tav tm="0">
                                          <p:val>
                                            <p:strVal val="#ppt_x"/>
                                          </p:val>
                                        </p:tav>
                                        <p:tav tm="100000">
                                          <p:val>
                                            <p:strVal val="#ppt_x"/>
                                          </p:val>
                                        </p:tav>
                                      </p:tavLst>
                                    </p:anim>
                                    <p:anim calcmode="lin" valueType="num">
                                      <p:cBhvr>
                                        <p:cTn id="306" dur="1000" fill="hold"/>
                                        <p:tgtEl>
                                          <p:spTgt spid="51"/>
                                        </p:tgtEl>
                                        <p:attrNameLst>
                                          <p:attrName>ppt_y</p:attrName>
                                        </p:attrNameLst>
                                      </p:cBhvr>
                                      <p:tavLst>
                                        <p:tav tm="0">
                                          <p:val>
                                            <p:strVal val="#ppt_y+.1"/>
                                          </p:val>
                                        </p:tav>
                                        <p:tav tm="100000">
                                          <p:val>
                                            <p:strVal val="#ppt_y"/>
                                          </p:val>
                                        </p:tav>
                                      </p:tavLst>
                                    </p:anim>
                                  </p:childTnLst>
                                </p:cTn>
                              </p:par>
                              <p:par>
                                <p:cTn id="307" presetID="42" presetClass="entr" presetSubtype="0" fill="hold" grpId="0" nodeType="withEffect">
                                  <p:stCondLst>
                                    <p:cond delay="0"/>
                                  </p:stCondLst>
                                  <p:childTnLst>
                                    <p:set>
                                      <p:cBhvr>
                                        <p:cTn id="308" dur="1" fill="hold">
                                          <p:stCondLst>
                                            <p:cond delay="0"/>
                                          </p:stCondLst>
                                        </p:cTn>
                                        <p:tgtEl>
                                          <p:spTgt spid="54"/>
                                        </p:tgtEl>
                                        <p:attrNameLst>
                                          <p:attrName>style.visibility</p:attrName>
                                        </p:attrNameLst>
                                      </p:cBhvr>
                                      <p:to>
                                        <p:strVal val="visible"/>
                                      </p:to>
                                    </p:set>
                                    <p:animEffect transition="in" filter="fade">
                                      <p:cBhvr>
                                        <p:cTn id="309" dur="1000"/>
                                        <p:tgtEl>
                                          <p:spTgt spid="54"/>
                                        </p:tgtEl>
                                      </p:cBhvr>
                                    </p:animEffect>
                                    <p:anim calcmode="lin" valueType="num">
                                      <p:cBhvr>
                                        <p:cTn id="310" dur="1000" fill="hold"/>
                                        <p:tgtEl>
                                          <p:spTgt spid="54"/>
                                        </p:tgtEl>
                                        <p:attrNameLst>
                                          <p:attrName>ppt_x</p:attrName>
                                        </p:attrNameLst>
                                      </p:cBhvr>
                                      <p:tavLst>
                                        <p:tav tm="0">
                                          <p:val>
                                            <p:strVal val="#ppt_x"/>
                                          </p:val>
                                        </p:tav>
                                        <p:tav tm="100000">
                                          <p:val>
                                            <p:strVal val="#ppt_x"/>
                                          </p:val>
                                        </p:tav>
                                      </p:tavLst>
                                    </p:anim>
                                    <p:anim calcmode="lin" valueType="num">
                                      <p:cBhvr>
                                        <p:cTn id="311" dur="1000" fill="hold"/>
                                        <p:tgtEl>
                                          <p:spTgt spid="54"/>
                                        </p:tgtEl>
                                        <p:attrNameLst>
                                          <p:attrName>ppt_y</p:attrName>
                                        </p:attrNameLst>
                                      </p:cBhvr>
                                      <p:tavLst>
                                        <p:tav tm="0">
                                          <p:val>
                                            <p:strVal val="#ppt_y+.1"/>
                                          </p:val>
                                        </p:tav>
                                        <p:tav tm="100000">
                                          <p:val>
                                            <p:strVal val="#ppt_y"/>
                                          </p:val>
                                        </p:tav>
                                      </p:tavLst>
                                    </p:anim>
                                  </p:childTnLst>
                                </p:cTn>
                              </p:par>
                              <p:par>
                                <p:cTn id="312" presetID="42" presetClass="entr" presetSubtype="0" fill="hold" grpId="0" nodeType="withEffect">
                                  <p:stCondLst>
                                    <p:cond delay="0"/>
                                  </p:stCondLst>
                                  <p:childTnLst>
                                    <p:set>
                                      <p:cBhvr>
                                        <p:cTn id="313" dur="1" fill="hold">
                                          <p:stCondLst>
                                            <p:cond delay="0"/>
                                          </p:stCondLst>
                                        </p:cTn>
                                        <p:tgtEl>
                                          <p:spTgt spid="55"/>
                                        </p:tgtEl>
                                        <p:attrNameLst>
                                          <p:attrName>style.visibility</p:attrName>
                                        </p:attrNameLst>
                                      </p:cBhvr>
                                      <p:to>
                                        <p:strVal val="visible"/>
                                      </p:to>
                                    </p:set>
                                    <p:animEffect transition="in" filter="fade">
                                      <p:cBhvr>
                                        <p:cTn id="314" dur="1000"/>
                                        <p:tgtEl>
                                          <p:spTgt spid="55"/>
                                        </p:tgtEl>
                                      </p:cBhvr>
                                    </p:animEffect>
                                    <p:anim calcmode="lin" valueType="num">
                                      <p:cBhvr>
                                        <p:cTn id="315" dur="1000" fill="hold"/>
                                        <p:tgtEl>
                                          <p:spTgt spid="55"/>
                                        </p:tgtEl>
                                        <p:attrNameLst>
                                          <p:attrName>ppt_x</p:attrName>
                                        </p:attrNameLst>
                                      </p:cBhvr>
                                      <p:tavLst>
                                        <p:tav tm="0">
                                          <p:val>
                                            <p:strVal val="#ppt_x"/>
                                          </p:val>
                                        </p:tav>
                                        <p:tav tm="100000">
                                          <p:val>
                                            <p:strVal val="#ppt_x"/>
                                          </p:val>
                                        </p:tav>
                                      </p:tavLst>
                                    </p:anim>
                                    <p:anim calcmode="lin" valueType="num">
                                      <p:cBhvr>
                                        <p:cTn id="316" dur="1000" fill="hold"/>
                                        <p:tgtEl>
                                          <p:spTgt spid="55"/>
                                        </p:tgtEl>
                                        <p:attrNameLst>
                                          <p:attrName>ppt_y</p:attrName>
                                        </p:attrNameLst>
                                      </p:cBhvr>
                                      <p:tavLst>
                                        <p:tav tm="0">
                                          <p:val>
                                            <p:strVal val="#ppt_y+.1"/>
                                          </p:val>
                                        </p:tav>
                                        <p:tav tm="100000">
                                          <p:val>
                                            <p:strVal val="#ppt_y"/>
                                          </p:val>
                                        </p:tav>
                                      </p:tavLst>
                                    </p:anim>
                                  </p:childTnLst>
                                </p:cTn>
                              </p:par>
                              <p:par>
                                <p:cTn id="317" presetID="42" presetClass="entr" presetSubtype="0" fill="hold" nodeType="withEffect">
                                  <p:stCondLst>
                                    <p:cond delay="0"/>
                                  </p:stCondLst>
                                  <p:childTnLst>
                                    <p:set>
                                      <p:cBhvr>
                                        <p:cTn id="318" dur="1" fill="hold">
                                          <p:stCondLst>
                                            <p:cond delay="0"/>
                                          </p:stCondLst>
                                        </p:cTn>
                                        <p:tgtEl>
                                          <p:spTgt spid="57"/>
                                        </p:tgtEl>
                                        <p:attrNameLst>
                                          <p:attrName>style.visibility</p:attrName>
                                        </p:attrNameLst>
                                      </p:cBhvr>
                                      <p:to>
                                        <p:strVal val="visible"/>
                                      </p:to>
                                    </p:set>
                                    <p:animEffect transition="in" filter="fade">
                                      <p:cBhvr>
                                        <p:cTn id="319" dur="1000"/>
                                        <p:tgtEl>
                                          <p:spTgt spid="57"/>
                                        </p:tgtEl>
                                      </p:cBhvr>
                                    </p:animEffect>
                                    <p:anim calcmode="lin" valueType="num">
                                      <p:cBhvr>
                                        <p:cTn id="320" dur="1000" fill="hold"/>
                                        <p:tgtEl>
                                          <p:spTgt spid="57"/>
                                        </p:tgtEl>
                                        <p:attrNameLst>
                                          <p:attrName>ppt_x</p:attrName>
                                        </p:attrNameLst>
                                      </p:cBhvr>
                                      <p:tavLst>
                                        <p:tav tm="0">
                                          <p:val>
                                            <p:strVal val="#ppt_x"/>
                                          </p:val>
                                        </p:tav>
                                        <p:tav tm="100000">
                                          <p:val>
                                            <p:strVal val="#ppt_x"/>
                                          </p:val>
                                        </p:tav>
                                      </p:tavLst>
                                    </p:anim>
                                    <p:anim calcmode="lin" valueType="num">
                                      <p:cBhvr>
                                        <p:cTn id="321" dur="1000" fill="hold"/>
                                        <p:tgtEl>
                                          <p:spTgt spid="57"/>
                                        </p:tgtEl>
                                        <p:attrNameLst>
                                          <p:attrName>ppt_y</p:attrName>
                                        </p:attrNameLst>
                                      </p:cBhvr>
                                      <p:tavLst>
                                        <p:tav tm="0">
                                          <p:val>
                                            <p:strVal val="#ppt_y+.1"/>
                                          </p:val>
                                        </p:tav>
                                        <p:tav tm="100000">
                                          <p:val>
                                            <p:strVal val="#ppt_y"/>
                                          </p:val>
                                        </p:tav>
                                      </p:tavLst>
                                    </p:anim>
                                  </p:childTnLst>
                                </p:cTn>
                              </p:par>
                              <p:par>
                                <p:cTn id="322" presetID="42" presetClass="entr" presetSubtype="0" fill="hold" nodeType="withEffect">
                                  <p:stCondLst>
                                    <p:cond delay="0"/>
                                  </p:stCondLst>
                                  <p:childTnLst>
                                    <p:set>
                                      <p:cBhvr>
                                        <p:cTn id="323" dur="1" fill="hold">
                                          <p:stCondLst>
                                            <p:cond delay="0"/>
                                          </p:stCondLst>
                                        </p:cTn>
                                        <p:tgtEl>
                                          <p:spTgt spid="58"/>
                                        </p:tgtEl>
                                        <p:attrNameLst>
                                          <p:attrName>style.visibility</p:attrName>
                                        </p:attrNameLst>
                                      </p:cBhvr>
                                      <p:to>
                                        <p:strVal val="visible"/>
                                      </p:to>
                                    </p:set>
                                    <p:animEffect transition="in" filter="fade">
                                      <p:cBhvr>
                                        <p:cTn id="324" dur="1000"/>
                                        <p:tgtEl>
                                          <p:spTgt spid="58"/>
                                        </p:tgtEl>
                                      </p:cBhvr>
                                    </p:animEffect>
                                    <p:anim calcmode="lin" valueType="num">
                                      <p:cBhvr>
                                        <p:cTn id="325" dur="1000" fill="hold"/>
                                        <p:tgtEl>
                                          <p:spTgt spid="58"/>
                                        </p:tgtEl>
                                        <p:attrNameLst>
                                          <p:attrName>ppt_x</p:attrName>
                                        </p:attrNameLst>
                                      </p:cBhvr>
                                      <p:tavLst>
                                        <p:tav tm="0">
                                          <p:val>
                                            <p:strVal val="#ppt_x"/>
                                          </p:val>
                                        </p:tav>
                                        <p:tav tm="100000">
                                          <p:val>
                                            <p:strVal val="#ppt_x"/>
                                          </p:val>
                                        </p:tav>
                                      </p:tavLst>
                                    </p:anim>
                                    <p:anim calcmode="lin" valueType="num">
                                      <p:cBhvr>
                                        <p:cTn id="326" dur="1000" fill="hold"/>
                                        <p:tgtEl>
                                          <p:spTgt spid="58"/>
                                        </p:tgtEl>
                                        <p:attrNameLst>
                                          <p:attrName>ppt_y</p:attrName>
                                        </p:attrNameLst>
                                      </p:cBhvr>
                                      <p:tavLst>
                                        <p:tav tm="0">
                                          <p:val>
                                            <p:strVal val="#ppt_y+.1"/>
                                          </p:val>
                                        </p:tav>
                                        <p:tav tm="100000">
                                          <p:val>
                                            <p:strVal val="#ppt_y"/>
                                          </p:val>
                                        </p:tav>
                                      </p:tavLst>
                                    </p:anim>
                                  </p:childTnLst>
                                </p:cTn>
                              </p:par>
                              <p:par>
                                <p:cTn id="327" presetID="42" presetClass="entr" presetSubtype="0" fill="hold" nodeType="withEffect">
                                  <p:stCondLst>
                                    <p:cond delay="0"/>
                                  </p:stCondLst>
                                  <p:childTnLst>
                                    <p:set>
                                      <p:cBhvr>
                                        <p:cTn id="328" dur="1" fill="hold">
                                          <p:stCondLst>
                                            <p:cond delay="0"/>
                                          </p:stCondLst>
                                        </p:cTn>
                                        <p:tgtEl>
                                          <p:spTgt spid="59"/>
                                        </p:tgtEl>
                                        <p:attrNameLst>
                                          <p:attrName>style.visibility</p:attrName>
                                        </p:attrNameLst>
                                      </p:cBhvr>
                                      <p:to>
                                        <p:strVal val="visible"/>
                                      </p:to>
                                    </p:set>
                                    <p:animEffect transition="in" filter="fade">
                                      <p:cBhvr>
                                        <p:cTn id="329" dur="1000"/>
                                        <p:tgtEl>
                                          <p:spTgt spid="59"/>
                                        </p:tgtEl>
                                      </p:cBhvr>
                                    </p:animEffect>
                                    <p:anim calcmode="lin" valueType="num">
                                      <p:cBhvr>
                                        <p:cTn id="330" dur="1000" fill="hold"/>
                                        <p:tgtEl>
                                          <p:spTgt spid="59"/>
                                        </p:tgtEl>
                                        <p:attrNameLst>
                                          <p:attrName>ppt_x</p:attrName>
                                        </p:attrNameLst>
                                      </p:cBhvr>
                                      <p:tavLst>
                                        <p:tav tm="0">
                                          <p:val>
                                            <p:strVal val="#ppt_x"/>
                                          </p:val>
                                        </p:tav>
                                        <p:tav tm="100000">
                                          <p:val>
                                            <p:strVal val="#ppt_x"/>
                                          </p:val>
                                        </p:tav>
                                      </p:tavLst>
                                    </p:anim>
                                    <p:anim calcmode="lin" valueType="num">
                                      <p:cBhvr>
                                        <p:cTn id="331" dur="1000" fill="hold"/>
                                        <p:tgtEl>
                                          <p:spTgt spid="59"/>
                                        </p:tgtEl>
                                        <p:attrNameLst>
                                          <p:attrName>ppt_y</p:attrName>
                                        </p:attrNameLst>
                                      </p:cBhvr>
                                      <p:tavLst>
                                        <p:tav tm="0">
                                          <p:val>
                                            <p:strVal val="#ppt_y+.1"/>
                                          </p:val>
                                        </p:tav>
                                        <p:tav tm="100000">
                                          <p:val>
                                            <p:strVal val="#ppt_y"/>
                                          </p:val>
                                        </p:tav>
                                      </p:tavLst>
                                    </p:anim>
                                  </p:childTnLst>
                                </p:cTn>
                              </p:par>
                              <p:par>
                                <p:cTn id="332" presetID="42" presetClass="entr" presetSubtype="0" fill="hold" nodeType="withEffect">
                                  <p:stCondLst>
                                    <p:cond delay="0"/>
                                  </p:stCondLst>
                                  <p:childTnLst>
                                    <p:set>
                                      <p:cBhvr>
                                        <p:cTn id="333" dur="1" fill="hold">
                                          <p:stCondLst>
                                            <p:cond delay="0"/>
                                          </p:stCondLst>
                                        </p:cTn>
                                        <p:tgtEl>
                                          <p:spTgt spid="63"/>
                                        </p:tgtEl>
                                        <p:attrNameLst>
                                          <p:attrName>style.visibility</p:attrName>
                                        </p:attrNameLst>
                                      </p:cBhvr>
                                      <p:to>
                                        <p:strVal val="visible"/>
                                      </p:to>
                                    </p:set>
                                    <p:animEffect transition="in" filter="fade">
                                      <p:cBhvr>
                                        <p:cTn id="334" dur="1000"/>
                                        <p:tgtEl>
                                          <p:spTgt spid="63"/>
                                        </p:tgtEl>
                                      </p:cBhvr>
                                    </p:animEffect>
                                    <p:anim calcmode="lin" valueType="num">
                                      <p:cBhvr>
                                        <p:cTn id="335" dur="1000" fill="hold"/>
                                        <p:tgtEl>
                                          <p:spTgt spid="63"/>
                                        </p:tgtEl>
                                        <p:attrNameLst>
                                          <p:attrName>ppt_x</p:attrName>
                                        </p:attrNameLst>
                                      </p:cBhvr>
                                      <p:tavLst>
                                        <p:tav tm="0">
                                          <p:val>
                                            <p:strVal val="#ppt_x"/>
                                          </p:val>
                                        </p:tav>
                                        <p:tav tm="100000">
                                          <p:val>
                                            <p:strVal val="#ppt_x"/>
                                          </p:val>
                                        </p:tav>
                                      </p:tavLst>
                                    </p:anim>
                                    <p:anim calcmode="lin" valueType="num">
                                      <p:cBhvr>
                                        <p:cTn id="336" dur="1000" fill="hold"/>
                                        <p:tgtEl>
                                          <p:spTgt spid="63"/>
                                        </p:tgtEl>
                                        <p:attrNameLst>
                                          <p:attrName>ppt_y</p:attrName>
                                        </p:attrNameLst>
                                      </p:cBhvr>
                                      <p:tavLst>
                                        <p:tav tm="0">
                                          <p:val>
                                            <p:strVal val="#ppt_y+.1"/>
                                          </p:val>
                                        </p:tav>
                                        <p:tav tm="100000">
                                          <p:val>
                                            <p:strVal val="#ppt_y"/>
                                          </p:val>
                                        </p:tav>
                                      </p:tavLst>
                                    </p:anim>
                                  </p:childTnLst>
                                </p:cTn>
                              </p:par>
                              <p:par>
                                <p:cTn id="337" presetID="42" presetClass="entr" presetSubtype="0" fill="hold" grpId="0" nodeType="withEffect">
                                  <p:stCondLst>
                                    <p:cond delay="0"/>
                                  </p:stCondLst>
                                  <p:childTnLst>
                                    <p:set>
                                      <p:cBhvr>
                                        <p:cTn id="338" dur="1" fill="hold">
                                          <p:stCondLst>
                                            <p:cond delay="0"/>
                                          </p:stCondLst>
                                        </p:cTn>
                                        <p:tgtEl>
                                          <p:spTgt spid="73"/>
                                        </p:tgtEl>
                                        <p:attrNameLst>
                                          <p:attrName>style.visibility</p:attrName>
                                        </p:attrNameLst>
                                      </p:cBhvr>
                                      <p:to>
                                        <p:strVal val="visible"/>
                                      </p:to>
                                    </p:set>
                                    <p:animEffect transition="in" filter="fade">
                                      <p:cBhvr>
                                        <p:cTn id="339" dur="1000"/>
                                        <p:tgtEl>
                                          <p:spTgt spid="73"/>
                                        </p:tgtEl>
                                      </p:cBhvr>
                                    </p:animEffect>
                                    <p:anim calcmode="lin" valueType="num">
                                      <p:cBhvr>
                                        <p:cTn id="340" dur="1000" fill="hold"/>
                                        <p:tgtEl>
                                          <p:spTgt spid="73"/>
                                        </p:tgtEl>
                                        <p:attrNameLst>
                                          <p:attrName>ppt_x</p:attrName>
                                        </p:attrNameLst>
                                      </p:cBhvr>
                                      <p:tavLst>
                                        <p:tav tm="0">
                                          <p:val>
                                            <p:strVal val="#ppt_x"/>
                                          </p:val>
                                        </p:tav>
                                        <p:tav tm="100000">
                                          <p:val>
                                            <p:strVal val="#ppt_x"/>
                                          </p:val>
                                        </p:tav>
                                      </p:tavLst>
                                    </p:anim>
                                    <p:anim calcmode="lin" valueType="num">
                                      <p:cBhvr>
                                        <p:cTn id="341"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19" grpId="0" animBg="1"/>
      <p:bldP spid="20" grpId="0" animBg="1"/>
      <p:bldP spid="22" grpId="0" animBg="1"/>
      <p:bldP spid="23" grpId="0" animBg="1"/>
      <p:bldP spid="24" grpId="0" animBg="1"/>
      <p:bldP spid="25" grpId="0" animBg="1"/>
      <p:bldP spid="27" grpId="0"/>
      <p:bldP spid="28" grpId="0" animBg="1"/>
      <p:bldP spid="29" grpId="0" animBg="1"/>
      <p:bldP spid="30" grpId="0" animBg="1"/>
      <p:bldP spid="31" grpId="0" animBg="1"/>
      <p:bldP spid="37" grpId="0" animBg="1"/>
      <p:bldP spid="38" grpId="0" animBg="1"/>
      <p:bldP spid="39" grpId="0" animBg="1"/>
      <p:bldP spid="40" grpId="0"/>
      <p:bldP spid="42" grpId="0"/>
      <p:bldP spid="43" grpId="0"/>
      <p:bldP spid="44" grpId="0"/>
      <p:bldP spid="45" grpId="0"/>
      <p:bldP spid="46" grpId="0" animBg="1"/>
      <p:bldP spid="47" grpId="0" animBg="1"/>
      <p:bldP spid="48" grpId="0" animBg="1"/>
      <p:bldP spid="49" grpId="0" animBg="1"/>
      <p:bldP spid="50" grpId="0" animBg="1"/>
      <p:bldP spid="51" grpId="0"/>
      <p:bldP spid="52" grpId="0"/>
      <p:bldP spid="53" grpId="0"/>
      <p:bldP spid="54" grpId="0"/>
      <p:bldP spid="55" grpId="0"/>
      <p:bldP spid="73" grpId="0"/>
      <p:bldP spid="74" grpId="0" animBg="1"/>
      <p:bldP spid="75" grpId="0" animBg="1"/>
      <p:bldP spid="76" grpId="0" animBg="1"/>
      <p:bldP spid="77" grpId="0" animBg="1"/>
      <p:bldP spid="78" grpId="0" animBg="1"/>
      <p:bldP spid="79" grpId="0" animBg="1"/>
      <p:bldP spid="80" grpId="0"/>
      <p:bldP spid="60"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p:bldP spid="2"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0" y="220091"/>
            <a:ext cx="12192000" cy="1111404"/>
          </a:xfrm>
        </p:spPr>
        <p:txBody>
          <a:bodyPr>
            <a:normAutofit fontScale="90000"/>
          </a:bodyPr>
          <a:lstStyle/>
          <a:p>
            <a:pPr algn="ctr"/>
            <a:r>
              <a:rPr lang="en-IN" dirty="0"/>
              <a:t>Model Building approach 2</a:t>
            </a:r>
            <a:br>
              <a:rPr lang="en-IN" dirty="0"/>
            </a:br>
            <a:r>
              <a:rPr lang="en-IN" dirty="0"/>
              <a:t>Classification of no and within 30 days</a:t>
            </a:r>
          </a:p>
        </p:txBody>
      </p:sp>
      <p:sp>
        <p:nvSpPr>
          <p:cNvPr id="9" name="Date Placeholder 8">
            <a:extLst>
              <a:ext uri="{FF2B5EF4-FFF2-40B4-BE49-F238E27FC236}">
                <a16:creationId xmlns:a16="http://schemas.microsoft.com/office/drawing/2014/main" id="{DC7B58F8-1A2C-4938-978C-C7463906A36D}"/>
              </a:ext>
            </a:extLst>
          </p:cNvPr>
          <p:cNvSpPr>
            <a:spLocks noGrp="1"/>
          </p:cNvSpPr>
          <p:nvPr>
            <p:ph type="dt" sz="half" idx="10"/>
          </p:nvPr>
        </p:nvSpPr>
        <p:spPr/>
        <p:txBody>
          <a:bodyPr/>
          <a:lstStyle/>
          <a:p>
            <a:fld id="{D39D28CD-9D01-48BC-A691-7FF1C00C17A8}" type="datetime1">
              <a:rPr lang="en-US" smtClean="0"/>
              <a:t>5/29/2018</a:t>
            </a:fld>
            <a:endParaRPr lang="en-US" dirty="0"/>
          </a:p>
        </p:txBody>
      </p:sp>
      <p:sp>
        <p:nvSpPr>
          <p:cNvPr id="10" name="Footer Placeholder 9">
            <a:extLst>
              <a:ext uri="{FF2B5EF4-FFF2-40B4-BE49-F238E27FC236}">
                <a16:creationId xmlns:a16="http://schemas.microsoft.com/office/drawing/2014/main" id="{6AC66311-23CC-4F82-A7EA-8037B88321C8}"/>
              </a:ext>
            </a:extLst>
          </p:cNvPr>
          <p:cNvSpPr>
            <a:spLocks noGrp="1"/>
          </p:cNvSpPr>
          <p:nvPr>
            <p:ph type="ftr" sz="quarter" idx="11"/>
          </p:nvPr>
        </p:nvSpPr>
        <p:spPr>
          <a:xfrm>
            <a:off x="0" y="6484765"/>
            <a:ext cx="6327648" cy="365125"/>
          </a:xfrm>
        </p:spPr>
        <p:txBody>
          <a:bodyPr/>
          <a:lstStyle/>
          <a:p>
            <a:r>
              <a:rPr lang="en-US"/>
              <a:t>Made For INSOFE By Abhilash Reddy Y</a:t>
            </a:r>
            <a:endParaRPr lang="en-US" dirty="0"/>
          </a:p>
        </p:txBody>
      </p:sp>
      <p:sp>
        <p:nvSpPr>
          <p:cNvPr id="11" name="Slide Number Placeholder 10">
            <a:extLst>
              <a:ext uri="{FF2B5EF4-FFF2-40B4-BE49-F238E27FC236}">
                <a16:creationId xmlns:a16="http://schemas.microsoft.com/office/drawing/2014/main" id="{A3BB188F-08F1-4DC4-A955-1EED2836ECDA}"/>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336884" y="2276238"/>
            <a:ext cx="3003324" cy="223159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6A14FD41-3C20-4F8D-9B8B-1D73AF5FB799}"/>
              </a:ext>
            </a:extLst>
          </p:cNvPr>
          <p:cNvPicPr>
            <a:picLocks noChangeAspect="1"/>
          </p:cNvPicPr>
          <p:nvPr/>
        </p:nvPicPr>
        <p:blipFill>
          <a:blip r:embed="rId2"/>
          <a:stretch>
            <a:fillRect/>
          </a:stretch>
        </p:blipFill>
        <p:spPr>
          <a:xfrm>
            <a:off x="5033744" y="2436555"/>
            <a:ext cx="2457632" cy="1428068"/>
          </a:xfrm>
          <a:prstGeom prst="rect">
            <a:avLst/>
          </a:prstGeom>
        </p:spPr>
      </p:pic>
      <p:sp>
        <p:nvSpPr>
          <p:cNvPr id="15" name="Rectangle: Top Corners One Rounded and One Snipped 14">
            <a:extLst>
              <a:ext uri="{FF2B5EF4-FFF2-40B4-BE49-F238E27FC236}">
                <a16:creationId xmlns:a16="http://schemas.microsoft.com/office/drawing/2014/main" id="{D38125DD-B980-4E45-82FE-19879B24C226}"/>
              </a:ext>
            </a:extLst>
          </p:cNvPr>
          <p:cNvSpPr/>
          <p:nvPr/>
        </p:nvSpPr>
        <p:spPr>
          <a:xfrm>
            <a:off x="4617721" y="4844716"/>
            <a:ext cx="3273551"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2FABD58-CBA8-4713-9DB0-AE6D10A03871}"/>
              </a:ext>
            </a:extLst>
          </p:cNvPr>
          <p:cNvSpPr/>
          <p:nvPr/>
        </p:nvSpPr>
        <p:spPr>
          <a:xfrm>
            <a:off x="434231"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9EE80403-8F74-41EF-91D2-500258C2D357}"/>
              </a:ext>
            </a:extLst>
          </p:cNvPr>
          <p:cNvSpPr/>
          <p:nvPr/>
        </p:nvSpPr>
        <p:spPr>
          <a:xfrm>
            <a:off x="586631"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210996BA-0902-4603-BA36-83F051D6EBC8}"/>
              </a:ext>
            </a:extLst>
          </p:cNvPr>
          <p:cNvSpPr/>
          <p:nvPr/>
        </p:nvSpPr>
        <p:spPr>
          <a:xfrm>
            <a:off x="739031"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83789A78-0715-4D50-AE6C-1316C90EA985}"/>
              </a:ext>
            </a:extLst>
          </p:cNvPr>
          <p:cNvSpPr/>
          <p:nvPr/>
        </p:nvSpPr>
        <p:spPr>
          <a:xfrm>
            <a:off x="891431"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CBC488CB-1913-4E0F-AAE7-EE3035B9EF3A}"/>
              </a:ext>
            </a:extLst>
          </p:cNvPr>
          <p:cNvSpPr/>
          <p:nvPr/>
        </p:nvSpPr>
        <p:spPr>
          <a:xfrm>
            <a:off x="1043831"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33B534B3-59AB-4ED1-A519-19068AB95CF8}"/>
              </a:ext>
            </a:extLst>
          </p:cNvPr>
          <p:cNvSpPr/>
          <p:nvPr/>
        </p:nvSpPr>
        <p:spPr>
          <a:xfrm>
            <a:off x="1858585"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1E10D9B-CB4B-4045-B11F-F2DF816BC666}"/>
              </a:ext>
            </a:extLst>
          </p:cNvPr>
          <p:cNvSpPr/>
          <p:nvPr/>
        </p:nvSpPr>
        <p:spPr>
          <a:xfrm>
            <a:off x="2010985"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77D6B8E9-16F0-4CA9-80BD-033B9D877CD9}"/>
              </a:ext>
            </a:extLst>
          </p:cNvPr>
          <p:cNvSpPr/>
          <p:nvPr/>
        </p:nvSpPr>
        <p:spPr>
          <a:xfrm>
            <a:off x="2163385"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ACCE8BA2-DBC7-44D6-A8CC-BC9E89FDA8F1}"/>
              </a:ext>
            </a:extLst>
          </p:cNvPr>
          <p:cNvSpPr/>
          <p:nvPr/>
        </p:nvSpPr>
        <p:spPr>
          <a:xfrm>
            <a:off x="2315785"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CE8FF94F-F00D-4B5B-A97C-258B79C17ECE}"/>
              </a:ext>
            </a:extLst>
          </p:cNvPr>
          <p:cNvSpPr/>
          <p:nvPr/>
        </p:nvSpPr>
        <p:spPr>
          <a:xfrm>
            <a:off x="2468185"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3820814E-DF77-456D-84B8-9E3FC5D4CBC0}"/>
              </a:ext>
            </a:extLst>
          </p:cNvPr>
          <p:cNvSpPr txBox="1"/>
          <p:nvPr/>
        </p:nvSpPr>
        <p:spPr>
          <a:xfrm>
            <a:off x="979662" y="2418014"/>
            <a:ext cx="1857491" cy="646331"/>
          </a:xfrm>
          <a:prstGeom prst="rect">
            <a:avLst/>
          </a:prstGeom>
          <a:noFill/>
        </p:spPr>
        <p:txBody>
          <a:bodyPr wrap="square" rtlCol="0">
            <a:spAutoFit/>
          </a:bodyPr>
          <a:lstStyle/>
          <a:p>
            <a:pPr algn="ctr"/>
            <a:r>
              <a:rPr lang="en-IN" b="1" dirty="0"/>
              <a:t>Patients Data Base</a:t>
            </a:r>
          </a:p>
        </p:txBody>
      </p:sp>
      <p:sp>
        <p:nvSpPr>
          <p:cNvPr id="28" name="Rectangle 27">
            <a:extLst>
              <a:ext uri="{FF2B5EF4-FFF2-40B4-BE49-F238E27FC236}">
                <a16:creationId xmlns:a16="http://schemas.microsoft.com/office/drawing/2014/main" id="{5A8DBCEE-623F-44A7-AC3C-D7036F1B8E03}"/>
              </a:ext>
            </a:extLst>
          </p:cNvPr>
          <p:cNvSpPr/>
          <p:nvPr/>
        </p:nvSpPr>
        <p:spPr>
          <a:xfrm>
            <a:off x="4836730" y="5056708"/>
            <a:ext cx="737937"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4B30867B-7E3C-4AA9-A1A8-CFD37CA502AA}"/>
              </a:ext>
            </a:extLst>
          </p:cNvPr>
          <p:cNvSpPr/>
          <p:nvPr/>
        </p:nvSpPr>
        <p:spPr>
          <a:xfrm>
            <a:off x="4836730" y="5346428"/>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5B0223E6-D21E-4355-BCEF-2B763EA3F676}"/>
              </a:ext>
            </a:extLst>
          </p:cNvPr>
          <p:cNvSpPr/>
          <p:nvPr/>
        </p:nvSpPr>
        <p:spPr>
          <a:xfrm>
            <a:off x="4836730" y="5616300"/>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56CBB8C7-25E7-4868-BD35-C0D8BD92439F}"/>
              </a:ext>
            </a:extLst>
          </p:cNvPr>
          <p:cNvSpPr/>
          <p:nvPr/>
        </p:nvSpPr>
        <p:spPr>
          <a:xfrm>
            <a:off x="4836729" y="5886172"/>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Arrow: Right 36">
            <a:extLst>
              <a:ext uri="{FF2B5EF4-FFF2-40B4-BE49-F238E27FC236}">
                <a16:creationId xmlns:a16="http://schemas.microsoft.com/office/drawing/2014/main" id="{EC6FFA74-8C5B-49AC-8441-06B92A69F4E3}"/>
              </a:ext>
            </a:extLst>
          </p:cNvPr>
          <p:cNvSpPr/>
          <p:nvPr/>
        </p:nvSpPr>
        <p:spPr>
          <a:xfrm>
            <a:off x="3728257" y="2952069"/>
            <a:ext cx="1108473" cy="498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Arrow: Right 37">
            <a:extLst>
              <a:ext uri="{FF2B5EF4-FFF2-40B4-BE49-F238E27FC236}">
                <a16:creationId xmlns:a16="http://schemas.microsoft.com/office/drawing/2014/main" id="{6C0FA941-F419-4313-BE44-051CCCF1A77A}"/>
              </a:ext>
            </a:extLst>
          </p:cNvPr>
          <p:cNvSpPr/>
          <p:nvPr/>
        </p:nvSpPr>
        <p:spPr>
          <a:xfrm rot="16200000">
            <a:off x="5814496" y="4126584"/>
            <a:ext cx="835701" cy="457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Arrow: Right 38">
            <a:extLst>
              <a:ext uri="{FF2B5EF4-FFF2-40B4-BE49-F238E27FC236}">
                <a16:creationId xmlns:a16="http://schemas.microsoft.com/office/drawing/2014/main" id="{20EE7EB6-75A8-4E07-9A55-89977AFD0E22}"/>
              </a:ext>
            </a:extLst>
          </p:cNvPr>
          <p:cNvSpPr/>
          <p:nvPr/>
        </p:nvSpPr>
        <p:spPr>
          <a:xfrm>
            <a:off x="8035595" y="2983300"/>
            <a:ext cx="1050213" cy="467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6FB8575C-32CE-4DB2-96DF-B8650B4FC77B}"/>
              </a:ext>
            </a:extLst>
          </p:cNvPr>
          <p:cNvSpPr txBox="1"/>
          <p:nvPr/>
        </p:nvSpPr>
        <p:spPr>
          <a:xfrm>
            <a:off x="5265333" y="1720398"/>
            <a:ext cx="2264682" cy="584775"/>
          </a:xfrm>
          <a:prstGeom prst="rect">
            <a:avLst/>
          </a:prstGeom>
          <a:noFill/>
        </p:spPr>
        <p:txBody>
          <a:bodyPr wrap="square" rtlCol="0">
            <a:spAutoFit/>
          </a:bodyPr>
          <a:lstStyle/>
          <a:p>
            <a:r>
              <a:rPr lang="en-IN" sz="3200" b="1" dirty="0"/>
              <a:t>MODEL</a:t>
            </a:r>
          </a:p>
        </p:txBody>
      </p:sp>
      <p:sp>
        <p:nvSpPr>
          <p:cNvPr id="42" name="TextBox 41">
            <a:extLst>
              <a:ext uri="{FF2B5EF4-FFF2-40B4-BE49-F238E27FC236}">
                <a16:creationId xmlns:a16="http://schemas.microsoft.com/office/drawing/2014/main" id="{DCDC99E4-ECC1-4C98-8334-AD17FDBB96D1}"/>
              </a:ext>
            </a:extLst>
          </p:cNvPr>
          <p:cNvSpPr txBox="1"/>
          <p:nvPr/>
        </p:nvSpPr>
        <p:spPr>
          <a:xfrm>
            <a:off x="3756101" y="3022702"/>
            <a:ext cx="869706" cy="369332"/>
          </a:xfrm>
          <a:prstGeom prst="rect">
            <a:avLst/>
          </a:prstGeom>
          <a:noFill/>
        </p:spPr>
        <p:txBody>
          <a:bodyPr wrap="square" rtlCol="0">
            <a:spAutoFit/>
          </a:bodyPr>
          <a:lstStyle/>
          <a:p>
            <a:r>
              <a:rPr lang="en-IN" b="1" dirty="0"/>
              <a:t>Input</a:t>
            </a:r>
          </a:p>
        </p:txBody>
      </p:sp>
      <p:sp>
        <p:nvSpPr>
          <p:cNvPr id="43" name="TextBox 42">
            <a:extLst>
              <a:ext uri="{FF2B5EF4-FFF2-40B4-BE49-F238E27FC236}">
                <a16:creationId xmlns:a16="http://schemas.microsoft.com/office/drawing/2014/main" id="{BC5D605A-4933-4308-851E-33AE10BCEF46}"/>
              </a:ext>
            </a:extLst>
          </p:cNvPr>
          <p:cNvSpPr txBox="1"/>
          <p:nvPr/>
        </p:nvSpPr>
        <p:spPr>
          <a:xfrm rot="16200000">
            <a:off x="5778155" y="4242404"/>
            <a:ext cx="869706" cy="369332"/>
          </a:xfrm>
          <a:prstGeom prst="rect">
            <a:avLst/>
          </a:prstGeom>
          <a:noFill/>
        </p:spPr>
        <p:txBody>
          <a:bodyPr wrap="square" rtlCol="0">
            <a:spAutoFit/>
          </a:bodyPr>
          <a:lstStyle/>
          <a:p>
            <a:r>
              <a:rPr lang="en-IN" b="1" dirty="0"/>
              <a:t>Input</a:t>
            </a:r>
          </a:p>
        </p:txBody>
      </p:sp>
      <p:sp>
        <p:nvSpPr>
          <p:cNvPr id="44" name="TextBox 43">
            <a:extLst>
              <a:ext uri="{FF2B5EF4-FFF2-40B4-BE49-F238E27FC236}">
                <a16:creationId xmlns:a16="http://schemas.microsoft.com/office/drawing/2014/main" id="{21249948-17EB-4DD4-A4E2-11DDCAC44FC8}"/>
              </a:ext>
            </a:extLst>
          </p:cNvPr>
          <p:cNvSpPr txBox="1"/>
          <p:nvPr/>
        </p:nvSpPr>
        <p:spPr>
          <a:xfrm>
            <a:off x="7958857" y="3025920"/>
            <a:ext cx="1360008" cy="369332"/>
          </a:xfrm>
          <a:prstGeom prst="rect">
            <a:avLst/>
          </a:prstGeom>
          <a:noFill/>
        </p:spPr>
        <p:txBody>
          <a:bodyPr wrap="square" rtlCol="0">
            <a:spAutoFit/>
          </a:bodyPr>
          <a:lstStyle/>
          <a:p>
            <a:r>
              <a:rPr lang="en-IN" b="1" dirty="0"/>
              <a:t>Output</a:t>
            </a:r>
          </a:p>
        </p:txBody>
      </p:sp>
      <p:sp>
        <p:nvSpPr>
          <p:cNvPr id="45" name="TextBox 44">
            <a:extLst>
              <a:ext uri="{FF2B5EF4-FFF2-40B4-BE49-F238E27FC236}">
                <a16:creationId xmlns:a16="http://schemas.microsoft.com/office/drawing/2014/main" id="{0493DC32-9867-4826-9FC5-3E47819E08D4}"/>
              </a:ext>
            </a:extLst>
          </p:cNvPr>
          <p:cNvSpPr txBox="1"/>
          <p:nvPr/>
        </p:nvSpPr>
        <p:spPr>
          <a:xfrm>
            <a:off x="6213008" y="5002180"/>
            <a:ext cx="1508637" cy="369332"/>
          </a:xfrm>
          <a:prstGeom prst="rect">
            <a:avLst/>
          </a:prstGeom>
          <a:noFill/>
        </p:spPr>
        <p:txBody>
          <a:bodyPr wrap="square" rtlCol="0">
            <a:spAutoFit/>
          </a:bodyPr>
          <a:lstStyle/>
          <a:p>
            <a:r>
              <a:rPr lang="en-IN" dirty="0"/>
              <a:t>NO</a:t>
            </a:r>
          </a:p>
        </p:txBody>
      </p:sp>
      <p:sp>
        <p:nvSpPr>
          <p:cNvPr id="46" name="Rectangle: Top Corners One Rounded and One Snipped 45">
            <a:extLst>
              <a:ext uri="{FF2B5EF4-FFF2-40B4-BE49-F238E27FC236}">
                <a16:creationId xmlns:a16="http://schemas.microsoft.com/office/drawing/2014/main" id="{5CA16BFD-2939-4A8E-96B0-21B6CDF22C5B}"/>
              </a:ext>
            </a:extLst>
          </p:cNvPr>
          <p:cNvSpPr/>
          <p:nvPr/>
        </p:nvSpPr>
        <p:spPr>
          <a:xfrm>
            <a:off x="9085808" y="2432494"/>
            <a:ext cx="3003325"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DD4FA485-4965-47EC-A7C9-0FC0FE5BF45D}"/>
              </a:ext>
            </a:extLst>
          </p:cNvPr>
          <p:cNvSpPr/>
          <p:nvPr/>
        </p:nvSpPr>
        <p:spPr>
          <a:xfrm>
            <a:off x="9304818" y="2644486"/>
            <a:ext cx="677022"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C0FC2184-7999-4BC8-85A1-C007E1480C5A}"/>
              </a:ext>
            </a:extLst>
          </p:cNvPr>
          <p:cNvSpPr/>
          <p:nvPr/>
        </p:nvSpPr>
        <p:spPr>
          <a:xfrm>
            <a:off x="9304818" y="2934206"/>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D99D059D-A2AB-47D3-A5DA-B8C4E64C449D}"/>
              </a:ext>
            </a:extLst>
          </p:cNvPr>
          <p:cNvSpPr/>
          <p:nvPr/>
        </p:nvSpPr>
        <p:spPr>
          <a:xfrm>
            <a:off x="9304818" y="3204078"/>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Rectangle 49">
            <a:extLst>
              <a:ext uri="{FF2B5EF4-FFF2-40B4-BE49-F238E27FC236}">
                <a16:creationId xmlns:a16="http://schemas.microsoft.com/office/drawing/2014/main" id="{A7BAEC73-E270-490B-8158-9D169027DB86}"/>
              </a:ext>
            </a:extLst>
          </p:cNvPr>
          <p:cNvSpPr/>
          <p:nvPr/>
        </p:nvSpPr>
        <p:spPr>
          <a:xfrm>
            <a:off x="9304817" y="3473950"/>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TextBox 50">
            <a:extLst>
              <a:ext uri="{FF2B5EF4-FFF2-40B4-BE49-F238E27FC236}">
                <a16:creationId xmlns:a16="http://schemas.microsoft.com/office/drawing/2014/main" id="{8276DB99-59B2-42B5-B13A-F9B439EA783C}"/>
              </a:ext>
            </a:extLst>
          </p:cNvPr>
          <p:cNvSpPr txBox="1"/>
          <p:nvPr/>
        </p:nvSpPr>
        <p:spPr>
          <a:xfrm>
            <a:off x="10799506" y="2652184"/>
            <a:ext cx="1796716" cy="369332"/>
          </a:xfrm>
          <a:prstGeom prst="rect">
            <a:avLst/>
          </a:prstGeom>
          <a:noFill/>
        </p:spPr>
        <p:txBody>
          <a:bodyPr wrap="square" rtlCol="0">
            <a:spAutoFit/>
          </a:bodyPr>
          <a:lstStyle/>
          <a:p>
            <a:r>
              <a:rPr lang="en-IN" dirty="0"/>
              <a:t>Within30days</a:t>
            </a:r>
          </a:p>
        </p:txBody>
      </p:sp>
      <p:sp>
        <p:nvSpPr>
          <p:cNvPr id="52" name="TextBox 51">
            <a:extLst>
              <a:ext uri="{FF2B5EF4-FFF2-40B4-BE49-F238E27FC236}">
                <a16:creationId xmlns:a16="http://schemas.microsoft.com/office/drawing/2014/main" id="{F9A38C11-B9C0-434F-AB09-4A01CEAF186A}"/>
              </a:ext>
            </a:extLst>
          </p:cNvPr>
          <p:cNvSpPr txBox="1"/>
          <p:nvPr/>
        </p:nvSpPr>
        <p:spPr>
          <a:xfrm>
            <a:off x="6147706" y="5344310"/>
            <a:ext cx="1623492" cy="369332"/>
          </a:xfrm>
          <a:prstGeom prst="rect">
            <a:avLst/>
          </a:prstGeom>
          <a:noFill/>
        </p:spPr>
        <p:txBody>
          <a:bodyPr wrap="square" rtlCol="0">
            <a:spAutoFit/>
          </a:bodyPr>
          <a:lstStyle/>
          <a:p>
            <a:r>
              <a:rPr lang="en-IN" dirty="0"/>
              <a:t>Within30days</a:t>
            </a:r>
          </a:p>
        </p:txBody>
      </p:sp>
      <p:sp>
        <p:nvSpPr>
          <p:cNvPr id="53" name="TextBox 52">
            <a:extLst>
              <a:ext uri="{FF2B5EF4-FFF2-40B4-BE49-F238E27FC236}">
                <a16:creationId xmlns:a16="http://schemas.microsoft.com/office/drawing/2014/main" id="{0BA64A72-2BCB-48B6-80E8-77F764EDC76D}"/>
              </a:ext>
            </a:extLst>
          </p:cNvPr>
          <p:cNvSpPr txBox="1"/>
          <p:nvPr/>
        </p:nvSpPr>
        <p:spPr>
          <a:xfrm>
            <a:off x="6262560" y="5737648"/>
            <a:ext cx="1508637" cy="369332"/>
          </a:xfrm>
          <a:prstGeom prst="rect">
            <a:avLst/>
          </a:prstGeom>
          <a:noFill/>
        </p:spPr>
        <p:txBody>
          <a:bodyPr wrap="square" rtlCol="0">
            <a:spAutoFit/>
          </a:bodyPr>
          <a:lstStyle/>
          <a:p>
            <a:r>
              <a:rPr lang="en-IN" dirty="0"/>
              <a:t>NO</a:t>
            </a:r>
          </a:p>
        </p:txBody>
      </p:sp>
      <p:sp>
        <p:nvSpPr>
          <p:cNvPr id="54" name="TextBox 53">
            <a:extLst>
              <a:ext uri="{FF2B5EF4-FFF2-40B4-BE49-F238E27FC236}">
                <a16:creationId xmlns:a16="http://schemas.microsoft.com/office/drawing/2014/main" id="{0FE311A9-F310-47D9-9843-74C7FF597E0D}"/>
              </a:ext>
            </a:extLst>
          </p:cNvPr>
          <p:cNvSpPr txBox="1"/>
          <p:nvPr/>
        </p:nvSpPr>
        <p:spPr>
          <a:xfrm>
            <a:off x="10799505" y="2983022"/>
            <a:ext cx="1508637" cy="369332"/>
          </a:xfrm>
          <a:prstGeom prst="rect">
            <a:avLst/>
          </a:prstGeom>
          <a:noFill/>
        </p:spPr>
        <p:txBody>
          <a:bodyPr wrap="square" rtlCol="0">
            <a:spAutoFit/>
          </a:bodyPr>
          <a:lstStyle/>
          <a:p>
            <a:r>
              <a:rPr lang="en-IN" dirty="0"/>
              <a:t>NO</a:t>
            </a:r>
          </a:p>
        </p:txBody>
      </p:sp>
      <p:sp>
        <p:nvSpPr>
          <p:cNvPr id="55" name="TextBox 54">
            <a:extLst>
              <a:ext uri="{FF2B5EF4-FFF2-40B4-BE49-F238E27FC236}">
                <a16:creationId xmlns:a16="http://schemas.microsoft.com/office/drawing/2014/main" id="{90EA698E-B3E7-454A-8B88-6C1C9710A592}"/>
              </a:ext>
            </a:extLst>
          </p:cNvPr>
          <p:cNvSpPr txBox="1"/>
          <p:nvPr/>
        </p:nvSpPr>
        <p:spPr>
          <a:xfrm>
            <a:off x="10804785" y="3321720"/>
            <a:ext cx="1508637" cy="369332"/>
          </a:xfrm>
          <a:prstGeom prst="rect">
            <a:avLst/>
          </a:prstGeom>
          <a:noFill/>
        </p:spPr>
        <p:txBody>
          <a:bodyPr wrap="square" rtlCol="0">
            <a:spAutoFit/>
          </a:bodyPr>
          <a:lstStyle/>
          <a:p>
            <a:r>
              <a:rPr lang="en-IN" dirty="0"/>
              <a:t>NO</a:t>
            </a:r>
          </a:p>
        </p:txBody>
      </p:sp>
      <p:cxnSp>
        <p:nvCxnSpPr>
          <p:cNvPr id="57" name="Straight Arrow Connector 56">
            <a:extLst>
              <a:ext uri="{FF2B5EF4-FFF2-40B4-BE49-F238E27FC236}">
                <a16:creationId xmlns:a16="http://schemas.microsoft.com/office/drawing/2014/main" id="{8FCC9E5D-28DA-422B-9E0C-8ABD83A8D59B}"/>
              </a:ext>
            </a:extLst>
          </p:cNvPr>
          <p:cNvCxnSpPr>
            <a:cxnSpLocks/>
          </p:cNvCxnSpPr>
          <p:nvPr/>
        </p:nvCxnSpPr>
        <p:spPr>
          <a:xfrm>
            <a:off x="10026022" y="2749696"/>
            <a:ext cx="773483" cy="41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2DAD01-8908-432D-A1E7-20FA256FE15A}"/>
              </a:ext>
            </a:extLst>
          </p:cNvPr>
          <p:cNvCxnSpPr>
            <a:cxnSpLocks/>
            <a:endCxn id="51" idx="1"/>
          </p:cNvCxnSpPr>
          <p:nvPr/>
        </p:nvCxnSpPr>
        <p:spPr>
          <a:xfrm flipV="1">
            <a:off x="10028615" y="2836850"/>
            <a:ext cx="770891" cy="46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CE66F7-29D0-4168-814C-338AD49AA9F6}"/>
              </a:ext>
            </a:extLst>
          </p:cNvPr>
          <p:cNvCxnSpPr>
            <a:cxnSpLocks/>
          </p:cNvCxnSpPr>
          <p:nvPr/>
        </p:nvCxnSpPr>
        <p:spPr>
          <a:xfrm>
            <a:off x="10066847" y="3518142"/>
            <a:ext cx="732658" cy="3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25D239-A89D-4B78-8FA9-E144A10628CA}"/>
              </a:ext>
            </a:extLst>
          </p:cNvPr>
          <p:cNvCxnSpPr>
            <a:cxnSpLocks/>
          </p:cNvCxnSpPr>
          <p:nvPr/>
        </p:nvCxnSpPr>
        <p:spPr>
          <a:xfrm>
            <a:off x="10098142" y="3044180"/>
            <a:ext cx="701363" cy="12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CFFF670-5B2E-4317-8006-BBB31F19189A}"/>
              </a:ext>
            </a:extLst>
          </p:cNvPr>
          <p:cNvCxnSpPr>
            <a:cxnSpLocks/>
            <a:endCxn id="52" idx="1"/>
          </p:cNvCxnSpPr>
          <p:nvPr/>
        </p:nvCxnSpPr>
        <p:spPr>
          <a:xfrm>
            <a:off x="5731042" y="5144017"/>
            <a:ext cx="416664"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36CBC4C-2EE1-4451-9D6C-68B7C1108AA5}"/>
              </a:ext>
            </a:extLst>
          </p:cNvPr>
          <p:cNvCxnSpPr>
            <a:cxnSpLocks/>
          </p:cNvCxnSpPr>
          <p:nvPr/>
        </p:nvCxnSpPr>
        <p:spPr>
          <a:xfrm flipV="1">
            <a:off x="5646016" y="5292691"/>
            <a:ext cx="647687" cy="43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47115D-611E-489C-9EF8-BB20DCCA6019}"/>
              </a:ext>
            </a:extLst>
          </p:cNvPr>
          <p:cNvCxnSpPr/>
          <p:nvPr/>
        </p:nvCxnSpPr>
        <p:spPr>
          <a:xfrm>
            <a:off x="5719168" y="5528976"/>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592ADE-8138-4896-B41E-0C3B534A5854}"/>
              </a:ext>
            </a:extLst>
          </p:cNvPr>
          <p:cNvCxnSpPr>
            <a:cxnSpLocks/>
          </p:cNvCxnSpPr>
          <p:nvPr/>
        </p:nvCxnSpPr>
        <p:spPr>
          <a:xfrm flipV="1">
            <a:off x="5668946" y="5276369"/>
            <a:ext cx="574535" cy="71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2FA0894-0040-422E-AD16-F4F17AF7EE96}"/>
              </a:ext>
            </a:extLst>
          </p:cNvPr>
          <p:cNvSpPr txBox="1"/>
          <p:nvPr/>
        </p:nvSpPr>
        <p:spPr>
          <a:xfrm>
            <a:off x="9948150" y="4107164"/>
            <a:ext cx="1796716" cy="369332"/>
          </a:xfrm>
          <a:prstGeom prst="rect">
            <a:avLst/>
          </a:prstGeom>
          <a:noFill/>
        </p:spPr>
        <p:txBody>
          <a:bodyPr wrap="square" rtlCol="0">
            <a:spAutoFit/>
          </a:bodyPr>
          <a:lstStyle/>
          <a:p>
            <a:r>
              <a:rPr lang="en-IN" b="1" dirty="0"/>
              <a:t>Predictions</a:t>
            </a:r>
          </a:p>
        </p:txBody>
      </p:sp>
      <p:sp>
        <p:nvSpPr>
          <p:cNvPr id="74" name="Rectangle 73">
            <a:extLst>
              <a:ext uri="{FF2B5EF4-FFF2-40B4-BE49-F238E27FC236}">
                <a16:creationId xmlns:a16="http://schemas.microsoft.com/office/drawing/2014/main" id="{737E0787-24DD-4914-9130-74D34BF1A70D}"/>
              </a:ext>
            </a:extLst>
          </p:cNvPr>
          <p:cNvSpPr/>
          <p:nvPr/>
        </p:nvSpPr>
        <p:spPr>
          <a:xfrm>
            <a:off x="9119573" y="51463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 name="Rectangle 74">
            <a:extLst>
              <a:ext uri="{FF2B5EF4-FFF2-40B4-BE49-F238E27FC236}">
                <a16:creationId xmlns:a16="http://schemas.microsoft.com/office/drawing/2014/main" id="{1C5A36BF-FD03-48B6-A645-B7A1095717B8}"/>
              </a:ext>
            </a:extLst>
          </p:cNvPr>
          <p:cNvSpPr/>
          <p:nvPr/>
        </p:nvSpPr>
        <p:spPr>
          <a:xfrm>
            <a:off x="9271973" y="52987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Rectangle 75">
            <a:extLst>
              <a:ext uri="{FF2B5EF4-FFF2-40B4-BE49-F238E27FC236}">
                <a16:creationId xmlns:a16="http://schemas.microsoft.com/office/drawing/2014/main" id="{F08469AF-EA76-4860-9F4C-AB70B6B7450A}"/>
              </a:ext>
            </a:extLst>
          </p:cNvPr>
          <p:cNvSpPr/>
          <p:nvPr/>
        </p:nvSpPr>
        <p:spPr>
          <a:xfrm>
            <a:off x="9424373" y="54511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7" name="Rectangle 76">
            <a:extLst>
              <a:ext uri="{FF2B5EF4-FFF2-40B4-BE49-F238E27FC236}">
                <a16:creationId xmlns:a16="http://schemas.microsoft.com/office/drawing/2014/main" id="{FE8483D6-9EE2-4FE5-83B2-451F65DA301A}"/>
              </a:ext>
            </a:extLst>
          </p:cNvPr>
          <p:cNvSpPr/>
          <p:nvPr/>
        </p:nvSpPr>
        <p:spPr>
          <a:xfrm>
            <a:off x="9576773" y="56035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8" name="Rectangle 77">
            <a:extLst>
              <a:ext uri="{FF2B5EF4-FFF2-40B4-BE49-F238E27FC236}">
                <a16:creationId xmlns:a16="http://schemas.microsoft.com/office/drawing/2014/main" id="{2C19DAFF-B78B-446D-9937-5DC1CF1203FB}"/>
              </a:ext>
            </a:extLst>
          </p:cNvPr>
          <p:cNvSpPr/>
          <p:nvPr/>
        </p:nvSpPr>
        <p:spPr>
          <a:xfrm>
            <a:off x="9729173" y="57559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Arrow: Curved Down 78">
            <a:extLst>
              <a:ext uri="{FF2B5EF4-FFF2-40B4-BE49-F238E27FC236}">
                <a16:creationId xmlns:a16="http://schemas.microsoft.com/office/drawing/2014/main" id="{FABDBD00-4B39-42AA-8B87-26F2E7AFDD58}"/>
              </a:ext>
            </a:extLst>
          </p:cNvPr>
          <p:cNvSpPr/>
          <p:nvPr/>
        </p:nvSpPr>
        <p:spPr>
          <a:xfrm rot="13711369">
            <a:off x="6452754" y="4546547"/>
            <a:ext cx="3496886" cy="6050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0" name="TextBox 79">
            <a:extLst>
              <a:ext uri="{FF2B5EF4-FFF2-40B4-BE49-F238E27FC236}">
                <a16:creationId xmlns:a16="http://schemas.microsoft.com/office/drawing/2014/main" id="{1AC620FA-B98F-49D5-81EC-7705321082B6}"/>
              </a:ext>
            </a:extLst>
          </p:cNvPr>
          <p:cNvSpPr txBox="1"/>
          <p:nvPr/>
        </p:nvSpPr>
        <p:spPr>
          <a:xfrm>
            <a:off x="10511426" y="5256415"/>
            <a:ext cx="1796716" cy="369332"/>
          </a:xfrm>
          <a:prstGeom prst="rect">
            <a:avLst/>
          </a:prstGeom>
          <a:noFill/>
        </p:spPr>
        <p:txBody>
          <a:bodyPr wrap="square" rtlCol="0">
            <a:spAutoFit/>
          </a:bodyPr>
          <a:lstStyle/>
          <a:p>
            <a:r>
              <a:rPr lang="en-IN" b="1" dirty="0"/>
              <a:t>New Data</a:t>
            </a:r>
          </a:p>
        </p:txBody>
      </p:sp>
      <p:sp>
        <p:nvSpPr>
          <p:cNvPr id="60" name="TextBox 59">
            <a:extLst>
              <a:ext uri="{FF2B5EF4-FFF2-40B4-BE49-F238E27FC236}">
                <a16:creationId xmlns:a16="http://schemas.microsoft.com/office/drawing/2014/main" id="{1516C7BF-4864-4592-8BD0-1E4F3AE8F0ED}"/>
              </a:ext>
            </a:extLst>
          </p:cNvPr>
          <p:cNvSpPr txBox="1"/>
          <p:nvPr/>
        </p:nvSpPr>
        <p:spPr>
          <a:xfrm>
            <a:off x="5591272" y="6323468"/>
            <a:ext cx="1796716" cy="369332"/>
          </a:xfrm>
          <a:prstGeom prst="rect">
            <a:avLst/>
          </a:prstGeom>
          <a:noFill/>
        </p:spPr>
        <p:txBody>
          <a:bodyPr wrap="square" rtlCol="0">
            <a:spAutoFit/>
          </a:bodyPr>
          <a:lstStyle/>
          <a:p>
            <a:r>
              <a:rPr lang="en-IN" b="1" dirty="0"/>
              <a:t>Target Labels</a:t>
            </a:r>
          </a:p>
        </p:txBody>
      </p:sp>
    </p:spTree>
    <p:extLst>
      <p:ext uri="{BB962C8B-B14F-4D97-AF65-F5344CB8AC3E}">
        <p14:creationId xmlns:p14="http://schemas.microsoft.com/office/powerpoint/2010/main" val="185987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1000" fill="hold"/>
                                        <p:tgtEl>
                                          <p:spTgt spid="3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1000"/>
                                        <p:tgtEl>
                                          <p:spTgt spid="15"/>
                                        </p:tgtEl>
                                      </p:cBhvr>
                                    </p:animEffect>
                                    <p:anim calcmode="lin" valueType="num">
                                      <p:cBhvr>
                                        <p:cTn id="80" dur="1000" fill="hold"/>
                                        <p:tgtEl>
                                          <p:spTgt spid="15"/>
                                        </p:tgtEl>
                                        <p:attrNameLst>
                                          <p:attrName>ppt_x</p:attrName>
                                        </p:attrNameLst>
                                      </p:cBhvr>
                                      <p:tavLst>
                                        <p:tav tm="0">
                                          <p:val>
                                            <p:strVal val="#ppt_x"/>
                                          </p:val>
                                        </p:tav>
                                        <p:tav tm="100000">
                                          <p:val>
                                            <p:strVal val="#ppt_x"/>
                                          </p:val>
                                        </p:tav>
                                      </p:tavLst>
                                    </p:anim>
                                    <p:anim calcmode="lin" valueType="num">
                                      <p:cBhvr>
                                        <p:cTn id="81" dur="1000" fill="hold"/>
                                        <p:tgtEl>
                                          <p:spTgt spid="1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1000"/>
                                        <p:tgtEl>
                                          <p:spTgt spid="28"/>
                                        </p:tgtEl>
                                      </p:cBhvr>
                                    </p:animEffect>
                                    <p:anim calcmode="lin" valueType="num">
                                      <p:cBhvr>
                                        <p:cTn id="85" dur="1000" fill="hold"/>
                                        <p:tgtEl>
                                          <p:spTgt spid="28"/>
                                        </p:tgtEl>
                                        <p:attrNameLst>
                                          <p:attrName>ppt_x</p:attrName>
                                        </p:attrNameLst>
                                      </p:cBhvr>
                                      <p:tavLst>
                                        <p:tav tm="0">
                                          <p:val>
                                            <p:strVal val="#ppt_x"/>
                                          </p:val>
                                        </p:tav>
                                        <p:tav tm="100000">
                                          <p:val>
                                            <p:strVal val="#ppt_x"/>
                                          </p:val>
                                        </p:tav>
                                      </p:tavLst>
                                    </p:anim>
                                    <p:anim calcmode="lin" valueType="num">
                                      <p:cBhvr>
                                        <p:cTn id="86" dur="1000" fill="hold"/>
                                        <p:tgtEl>
                                          <p:spTgt spid="2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1000"/>
                                        <p:tgtEl>
                                          <p:spTgt spid="30"/>
                                        </p:tgtEl>
                                      </p:cBhvr>
                                    </p:animEffect>
                                    <p:anim calcmode="lin" valueType="num">
                                      <p:cBhvr>
                                        <p:cTn id="95" dur="1000" fill="hold"/>
                                        <p:tgtEl>
                                          <p:spTgt spid="30"/>
                                        </p:tgtEl>
                                        <p:attrNameLst>
                                          <p:attrName>ppt_x</p:attrName>
                                        </p:attrNameLst>
                                      </p:cBhvr>
                                      <p:tavLst>
                                        <p:tav tm="0">
                                          <p:val>
                                            <p:strVal val="#ppt_x"/>
                                          </p:val>
                                        </p:tav>
                                        <p:tav tm="100000">
                                          <p:val>
                                            <p:strVal val="#ppt_x"/>
                                          </p:val>
                                        </p:tav>
                                      </p:tavLst>
                                    </p:anim>
                                    <p:anim calcmode="lin" valueType="num">
                                      <p:cBhvr>
                                        <p:cTn id="96" dur="1000" fill="hold"/>
                                        <p:tgtEl>
                                          <p:spTgt spid="30"/>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1000"/>
                                        <p:tgtEl>
                                          <p:spTgt spid="31"/>
                                        </p:tgtEl>
                                      </p:cBhvr>
                                    </p:animEffect>
                                    <p:anim calcmode="lin" valueType="num">
                                      <p:cBhvr>
                                        <p:cTn id="100" dur="1000" fill="hold"/>
                                        <p:tgtEl>
                                          <p:spTgt spid="31"/>
                                        </p:tgtEl>
                                        <p:attrNameLst>
                                          <p:attrName>ppt_x</p:attrName>
                                        </p:attrNameLst>
                                      </p:cBhvr>
                                      <p:tavLst>
                                        <p:tav tm="0">
                                          <p:val>
                                            <p:strVal val="#ppt_x"/>
                                          </p:val>
                                        </p:tav>
                                        <p:tav tm="100000">
                                          <p:val>
                                            <p:strVal val="#ppt_x"/>
                                          </p:val>
                                        </p:tav>
                                      </p:tavLst>
                                    </p:anim>
                                    <p:anim calcmode="lin" valueType="num">
                                      <p:cBhvr>
                                        <p:cTn id="101" dur="1000" fill="hold"/>
                                        <p:tgtEl>
                                          <p:spTgt spid="3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fade">
                                      <p:cBhvr>
                                        <p:cTn id="104" dur="1000"/>
                                        <p:tgtEl>
                                          <p:spTgt spid="38"/>
                                        </p:tgtEl>
                                      </p:cBhvr>
                                    </p:animEffect>
                                    <p:anim calcmode="lin" valueType="num">
                                      <p:cBhvr>
                                        <p:cTn id="105" dur="1000" fill="hold"/>
                                        <p:tgtEl>
                                          <p:spTgt spid="38"/>
                                        </p:tgtEl>
                                        <p:attrNameLst>
                                          <p:attrName>ppt_x</p:attrName>
                                        </p:attrNameLst>
                                      </p:cBhvr>
                                      <p:tavLst>
                                        <p:tav tm="0">
                                          <p:val>
                                            <p:strVal val="#ppt_x"/>
                                          </p:val>
                                        </p:tav>
                                        <p:tav tm="100000">
                                          <p:val>
                                            <p:strVal val="#ppt_x"/>
                                          </p:val>
                                        </p:tav>
                                      </p:tavLst>
                                    </p:anim>
                                    <p:anim calcmode="lin" valueType="num">
                                      <p:cBhvr>
                                        <p:cTn id="106" dur="1000" fill="hold"/>
                                        <p:tgtEl>
                                          <p:spTgt spid="38"/>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fade">
                                      <p:cBhvr>
                                        <p:cTn id="109" dur="1000"/>
                                        <p:tgtEl>
                                          <p:spTgt spid="43"/>
                                        </p:tgtEl>
                                      </p:cBhvr>
                                    </p:animEffect>
                                    <p:anim calcmode="lin" valueType="num">
                                      <p:cBhvr>
                                        <p:cTn id="110" dur="1000" fill="hold"/>
                                        <p:tgtEl>
                                          <p:spTgt spid="43"/>
                                        </p:tgtEl>
                                        <p:attrNameLst>
                                          <p:attrName>ppt_x</p:attrName>
                                        </p:attrNameLst>
                                      </p:cBhvr>
                                      <p:tavLst>
                                        <p:tav tm="0">
                                          <p:val>
                                            <p:strVal val="#ppt_x"/>
                                          </p:val>
                                        </p:tav>
                                        <p:tav tm="100000">
                                          <p:val>
                                            <p:strVal val="#ppt_x"/>
                                          </p:val>
                                        </p:tav>
                                      </p:tavLst>
                                    </p:anim>
                                    <p:anim calcmode="lin" valueType="num">
                                      <p:cBhvr>
                                        <p:cTn id="111" dur="1000" fill="hold"/>
                                        <p:tgtEl>
                                          <p:spTgt spid="43"/>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fade">
                                      <p:cBhvr>
                                        <p:cTn id="114" dur="1000"/>
                                        <p:tgtEl>
                                          <p:spTgt spid="45"/>
                                        </p:tgtEl>
                                      </p:cBhvr>
                                    </p:animEffect>
                                    <p:anim calcmode="lin" valueType="num">
                                      <p:cBhvr>
                                        <p:cTn id="115" dur="1000" fill="hold"/>
                                        <p:tgtEl>
                                          <p:spTgt spid="45"/>
                                        </p:tgtEl>
                                        <p:attrNameLst>
                                          <p:attrName>ppt_x</p:attrName>
                                        </p:attrNameLst>
                                      </p:cBhvr>
                                      <p:tavLst>
                                        <p:tav tm="0">
                                          <p:val>
                                            <p:strVal val="#ppt_x"/>
                                          </p:val>
                                        </p:tav>
                                        <p:tav tm="100000">
                                          <p:val>
                                            <p:strVal val="#ppt_x"/>
                                          </p:val>
                                        </p:tav>
                                      </p:tavLst>
                                    </p:anim>
                                    <p:anim calcmode="lin" valueType="num">
                                      <p:cBhvr>
                                        <p:cTn id="116" dur="1000" fill="hold"/>
                                        <p:tgtEl>
                                          <p:spTgt spid="4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fade">
                                      <p:cBhvr>
                                        <p:cTn id="119" dur="1000"/>
                                        <p:tgtEl>
                                          <p:spTgt spid="52"/>
                                        </p:tgtEl>
                                      </p:cBhvr>
                                    </p:animEffect>
                                    <p:anim calcmode="lin" valueType="num">
                                      <p:cBhvr>
                                        <p:cTn id="120" dur="1000" fill="hold"/>
                                        <p:tgtEl>
                                          <p:spTgt spid="52"/>
                                        </p:tgtEl>
                                        <p:attrNameLst>
                                          <p:attrName>ppt_x</p:attrName>
                                        </p:attrNameLst>
                                      </p:cBhvr>
                                      <p:tavLst>
                                        <p:tav tm="0">
                                          <p:val>
                                            <p:strVal val="#ppt_x"/>
                                          </p:val>
                                        </p:tav>
                                        <p:tav tm="100000">
                                          <p:val>
                                            <p:strVal val="#ppt_x"/>
                                          </p:val>
                                        </p:tav>
                                      </p:tavLst>
                                    </p:anim>
                                    <p:anim calcmode="lin" valueType="num">
                                      <p:cBhvr>
                                        <p:cTn id="121" dur="1000" fill="hold"/>
                                        <p:tgtEl>
                                          <p:spTgt spid="52"/>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fade">
                                      <p:cBhvr>
                                        <p:cTn id="124" dur="1000"/>
                                        <p:tgtEl>
                                          <p:spTgt spid="53"/>
                                        </p:tgtEl>
                                      </p:cBhvr>
                                    </p:animEffect>
                                    <p:anim calcmode="lin" valueType="num">
                                      <p:cBhvr>
                                        <p:cTn id="125" dur="1000" fill="hold"/>
                                        <p:tgtEl>
                                          <p:spTgt spid="53"/>
                                        </p:tgtEl>
                                        <p:attrNameLst>
                                          <p:attrName>ppt_x</p:attrName>
                                        </p:attrNameLst>
                                      </p:cBhvr>
                                      <p:tavLst>
                                        <p:tav tm="0">
                                          <p:val>
                                            <p:strVal val="#ppt_x"/>
                                          </p:val>
                                        </p:tav>
                                        <p:tav tm="100000">
                                          <p:val>
                                            <p:strVal val="#ppt_x"/>
                                          </p:val>
                                        </p:tav>
                                      </p:tavLst>
                                    </p:anim>
                                    <p:anim calcmode="lin" valueType="num">
                                      <p:cBhvr>
                                        <p:cTn id="126" dur="1000" fill="hold"/>
                                        <p:tgtEl>
                                          <p:spTgt spid="53"/>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66"/>
                                        </p:tgtEl>
                                        <p:attrNameLst>
                                          <p:attrName>style.visibility</p:attrName>
                                        </p:attrNameLst>
                                      </p:cBhvr>
                                      <p:to>
                                        <p:strVal val="visible"/>
                                      </p:to>
                                    </p:set>
                                    <p:animEffect transition="in" filter="fade">
                                      <p:cBhvr>
                                        <p:cTn id="129" dur="1000"/>
                                        <p:tgtEl>
                                          <p:spTgt spid="66"/>
                                        </p:tgtEl>
                                      </p:cBhvr>
                                    </p:animEffect>
                                    <p:anim calcmode="lin" valueType="num">
                                      <p:cBhvr>
                                        <p:cTn id="130" dur="1000" fill="hold"/>
                                        <p:tgtEl>
                                          <p:spTgt spid="66"/>
                                        </p:tgtEl>
                                        <p:attrNameLst>
                                          <p:attrName>ppt_x</p:attrName>
                                        </p:attrNameLst>
                                      </p:cBhvr>
                                      <p:tavLst>
                                        <p:tav tm="0">
                                          <p:val>
                                            <p:strVal val="#ppt_x"/>
                                          </p:val>
                                        </p:tav>
                                        <p:tav tm="100000">
                                          <p:val>
                                            <p:strVal val="#ppt_x"/>
                                          </p:val>
                                        </p:tav>
                                      </p:tavLst>
                                    </p:anim>
                                    <p:anim calcmode="lin" valueType="num">
                                      <p:cBhvr>
                                        <p:cTn id="131" dur="1000" fill="hold"/>
                                        <p:tgtEl>
                                          <p:spTgt spid="66"/>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67"/>
                                        </p:tgtEl>
                                        <p:attrNameLst>
                                          <p:attrName>style.visibility</p:attrName>
                                        </p:attrNameLst>
                                      </p:cBhvr>
                                      <p:to>
                                        <p:strVal val="visible"/>
                                      </p:to>
                                    </p:set>
                                    <p:animEffect transition="in" filter="fade">
                                      <p:cBhvr>
                                        <p:cTn id="134" dur="1000"/>
                                        <p:tgtEl>
                                          <p:spTgt spid="67"/>
                                        </p:tgtEl>
                                      </p:cBhvr>
                                    </p:animEffect>
                                    <p:anim calcmode="lin" valueType="num">
                                      <p:cBhvr>
                                        <p:cTn id="135" dur="1000" fill="hold"/>
                                        <p:tgtEl>
                                          <p:spTgt spid="67"/>
                                        </p:tgtEl>
                                        <p:attrNameLst>
                                          <p:attrName>ppt_x</p:attrName>
                                        </p:attrNameLst>
                                      </p:cBhvr>
                                      <p:tavLst>
                                        <p:tav tm="0">
                                          <p:val>
                                            <p:strVal val="#ppt_x"/>
                                          </p:val>
                                        </p:tav>
                                        <p:tav tm="100000">
                                          <p:val>
                                            <p:strVal val="#ppt_x"/>
                                          </p:val>
                                        </p:tav>
                                      </p:tavLst>
                                    </p:anim>
                                    <p:anim calcmode="lin" valueType="num">
                                      <p:cBhvr>
                                        <p:cTn id="136" dur="1000" fill="hold"/>
                                        <p:tgtEl>
                                          <p:spTgt spid="67"/>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fade">
                                      <p:cBhvr>
                                        <p:cTn id="139" dur="1000"/>
                                        <p:tgtEl>
                                          <p:spTgt spid="68"/>
                                        </p:tgtEl>
                                      </p:cBhvr>
                                    </p:animEffect>
                                    <p:anim calcmode="lin" valueType="num">
                                      <p:cBhvr>
                                        <p:cTn id="140" dur="1000" fill="hold"/>
                                        <p:tgtEl>
                                          <p:spTgt spid="68"/>
                                        </p:tgtEl>
                                        <p:attrNameLst>
                                          <p:attrName>ppt_x</p:attrName>
                                        </p:attrNameLst>
                                      </p:cBhvr>
                                      <p:tavLst>
                                        <p:tav tm="0">
                                          <p:val>
                                            <p:strVal val="#ppt_x"/>
                                          </p:val>
                                        </p:tav>
                                        <p:tav tm="100000">
                                          <p:val>
                                            <p:strVal val="#ppt_x"/>
                                          </p:val>
                                        </p:tav>
                                      </p:tavLst>
                                    </p:anim>
                                    <p:anim calcmode="lin" valueType="num">
                                      <p:cBhvr>
                                        <p:cTn id="141" dur="1000" fill="hold"/>
                                        <p:tgtEl>
                                          <p:spTgt spid="68"/>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69"/>
                                        </p:tgtEl>
                                        <p:attrNameLst>
                                          <p:attrName>style.visibility</p:attrName>
                                        </p:attrNameLst>
                                      </p:cBhvr>
                                      <p:to>
                                        <p:strVal val="visible"/>
                                      </p:to>
                                    </p:set>
                                    <p:animEffect transition="in" filter="fade">
                                      <p:cBhvr>
                                        <p:cTn id="144" dur="1000"/>
                                        <p:tgtEl>
                                          <p:spTgt spid="69"/>
                                        </p:tgtEl>
                                      </p:cBhvr>
                                    </p:animEffect>
                                    <p:anim calcmode="lin" valueType="num">
                                      <p:cBhvr>
                                        <p:cTn id="145" dur="1000" fill="hold"/>
                                        <p:tgtEl>
                                          <p:spTgt spid="69"/>
                                        </p:tgtEl>
                                        <p:attrNameLst>
                                          <p:attrName>ppt_x</p:attrName>
                                        </p:attrNameLst>
                                      </p:cBhvr>
                                      <p:tavLst>
                                        <p:tav tm="0">
                                          <p:val>
                                            <p:strVal val="#ppt_x"/>
                                          </p:val>
                                        </p:tav>
                                        <p:tav tm="100000">
                                          <p:val>
                                            <p:strVal val="#ppt_x"/>
                                          </p:val>
                                        </p:tav>
                                      </p:tavLst>
                                    </p:anim>
                                    <p:anim calcmode="lin" valueType="num">
                                      <p:cBhvr>
                                        <p:cTn id="146" dur="1000" fill="hold"/>
                                        <p:tgtEl>
                                          <p:spTgt spid="69"/>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60"/>
                                        </p:tgtEl>
                                        <p:attrNameLst>
                                          <p:attrName>style.visibility</p:attrName>
                                        </p:attrNameLst>
                                      </p:cBhvr>
                                      <p:to>
                                        <p:strVal val="visible"/>
                                      </p:to>
                                    </p:set>
                                    <p:animEffect transition="in" filter="fade">
                                      <p:cBhvr>
                                        <p:cTn id="149" dur="1000"/>
                                        <p:tgtEl>
                                          <p:spTgt spid="60"/>
                                        </p:tgtEl>
                                      </p:cBhvr>
                                    </p:animEffect>
                                    <p:anim calcmode="lin" valueType="num">
                                      <p:cBhvr>
                                        <p:cTn id="150" dur="1000" fill="hold"/>
                                        <p:tgtEl>
                                          <p:spTgt spid="60"/>
                                        </p:tgtEl>
                                        <p:attrNameLst>
                                          <p:attrName>ppt_x</p:attrName>
                                        </p:attrNameLst>
                                      </p:cBhvr>
                                      <p:tavLst>
                                        <p:tav tm="0">
                                          <p:val>
                                            <p:strVal val="#ppt_x"/>
                                          </p:val>
                                        </p:tav>
                                        <p:tav tm="100000">
                                          <p:val>
                                            <p:strVal val="#ppt_x"/>
                                          </p:val>
                                        </p:tav>
                                      </p:tavLst>
                                    </p:anim>
                                    <p:anim calcmode="lin" valueType="num">
                                      <p:cBhvr>
                                        <p:cTn id="151"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grpId="0" nodeType="clickEffect">
                                  <p:stCondLst>
                                    <p:cond delay="0"/>
                                  </p:stCondLst>
                                  <p:childTnLst>
                                    <p:set>
                                      <p:cBhvr>
                                        <p:cTn id="155" dur="1" fill="hold">
                                          <p:stCondLst>
                                            <p:cond delay="0"/>
                                          </p:stCondLst>
                                        </p:cTn>
                                        <p:tgtEl>
                                          <p:spTgt spid="40"/>
                                        </p:tgtEl>
                                        <p:attrNameLst>
                                          <p:attrName>style.visibility</p:attrName>
                                        </p:attrNameLst>
                                      </p:cBhvr>
                                      <p:to>
                                        <p:strVal val="visible"/>
                                      </p:to>
                                    </p:set>
                                    <p:animEffect transition="in" filter="fade">
                                      <p:cBhvr>
                                        <p:cTn id="156" dur="1000"/>
                                        <p:tgtEl>
                                          <p:spTgt spid="40"/>
                                        </p:tgtEl>
                                      </p:cBhvr>
                                    </p:animEffect>
                                    <p:anim calcmode="lin" valueType="num">
                                      <p:cBhvr>
                                        <p:cTn id="157" dur="1000" fill="hold"/>
                                        <p:tgtEl>
                                          <p:spTgt spid="40"/>
                                        </p:tgtEl>
                                        <p:attrNameLst>
                                          <p:attrName>ppt_x</p:attrName>
                                        </p:attrNameLst>
                                      </p:cBhvr>
                                      <p:tavLst>
                                        <p:tav tm="0">
                                          <p:val>
                                            <p:strVal val="#ppt_x"/>
                                          </p:val>
                                        </p:tav>
                                        <p:tav tm="100000">
                                          <p:val>
                                            <p:strVal val="#ppt_x"/>
                                          </p:val>
                                        </p:tav>
                                      </p:tavLst>
                                    </p:anim>
                                    <p:anim calcmode="lin" valueType="num">
                                      <p:cBhvr>
                                        <p:cTn id="158" dur="1000" fill="hold"/>
                                        <p:tgtEl>
                                          <p:spTgt spid="40"/>
                                        </p:tgtEl>
                                        <p:attrNameLst>
                                          <p:attrName>ppt_y</p:attrName>
                                        </p:attrNameLst>
                                      </p:cBhvr>
                                      <p:tavLst>
                                        <p:tav tm="0">
                                          <p:val>
                                            <p:strVal val="#ppt_y+.1"/>
                                          </p:val>
                                        </p:tav>
                                        <p:tav tm="100000">
                                          <p:val>
                                            <p:strVal val="#ppt_y"/>
                                          </p:val>
                                        </p:tav>
                                      </p:tavLst>
                                    </p:anim>
                                  </p:childTnLst>
                                </p:cTn>
                              </p:par>
                              <p:par>
                                <p:cTn id="159" presetID="42" presetClass="entr" presetSubtype="0" fill="hold" nodeType="withEffect">
                                  <p:stCondLst>
                                    <p:cond delay="0"/>
                                  </p:stCondLst>
                                  <p:childTnLst>
                                    <p:set>
                                      <p:cBhvr>
                                        <p:cTn id="160" dur="1" fill="hold">
                                          <p:stCondLst>
                                            <p:cond delay="0"/>
                                          </p:stCondLst>
                                        </p:cTn>
                                        <p:tgtEl>
                                          <p:spTgt spid="14"/>
                                        </p:tgtEl>
                                        <p:attrNameLst>
                                          <p:attrName>style.visibility</p:attrName>
                                        </p:attrNameLst>
                                      </p:cBhvr>
                                      <p:to>
                                        <p:strVal val="visible"/>
                                      </p:to>
                                    </p:set>
                                    <p:animEffect transition="in" filter="fade">
                                      <p:cBhvr>
                                        <p:cTn id="161" dur="1000"/>
                                        <p:tgtEl>
                                          <p:spTgt spid="14"/>
                                        </p:tgtEl>
                                      </p:cBhvr>
                                    </p:animEffect>
                                    <p:anim calcmode="lin" valueType="num">
                                      <p:cBhvr>
                                        <p:cTn id="162" dur="1000" fill="hold"/>
                                        <p:tgtEl>
                                          <p:spTgt spid="14"/>
                                        </p:tgtEl>
                                        <p:attrNameLst>
                                          <p:attrName>ppt_x</p:attrName>
                                        </p:attrNameLst>
                                      </p:cBhvr>
                                      <p:tavLst>
                                        <p:tav tm="0">
                                          <p:val>
                                            <p:strVal val="#ppt_x"/>
                                          </p:val>
                                        </p:tav>
                                        <p:tav tm="100000">
                                          <p:val>
                                            <p:strVal val="#ppt_x"/>
                                          </p:val>
                                        </p:tav>
                                      </p:tavLst>
                                    </p:anim>
                                    <p:anim calcmode="lin" valueType="num">
                                      <p:cBhvr>
                                        <p:cTn id="16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grpId="0" nodeType="click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fade">
                                      <p:cBhvr>
                                        <p:cTn id="168" dur="1000"/>
                                        <p:tgtEl>
                                          <p:spTgt spid="74"/>
                                        </p:tgtEl>
                                      </p:cBhvr>
                                    </p:animEffect>
                                    <p:anim calcmode="lin" valueType="num">
                                      <p:cBhvr>
                                        <p:cTn id="169" dur="1000" fill="hold"/>
                                        <p:tgtEl>
                                          <p:spTgt spid="74"/>
                                        </p:tgtEl>
                                        <p:attrNameLst>
                                          <p:attrName>ppt_x</p:attrName>
                                        </p:attrNameLst>
                                      </p:cBhvr>
                                      <p:tavLst>
                                        <p:tav tm="0">
                                          <p:val>
                                            <p:strVal val="#ppt_x"/>
                                          </p:val>
                                        </p:tav>
                                        <p:tav tm="100000">
                                          <p:val>
                                            <p:strVal val="#ppt_x"/>
                                          </p:val>
                                        </p:tav>
                                      </p:tavLst>
                                    </p:anim>
                                    <p:anim calcmode="lin" valueType="num">
                                      <p:cBhvr>
                                        <p:cTn id="170" dur="1000" fill="hold"/>
                                        <p:tgtEl>
                                          <p:spTgt spid="74"/>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75"/>
                                        </p:tgtEl>
                                        <p:attrNameLst>
                                          <p:attrName>style.visibility</p:attrName>
                                        </p:attrNameLst>
                                      </p:cBhvr>
                                      <p:to>
                                        <p:strVal val="visible"/>
                                      </p:to>
                                    </p:set>
                                    <p:animEffect transition="in" filter="fade">
                                      <p:cBhvr>
                                        <p:cTn id="173" dur="1000"/>
                                        <p:tgtEl>
                                          <p:spTgt spid="75"/>
                                        </p:tgtEl>
                                      </p:cBhvr>
                                    </p:animEffect>
                                    <p:anim calcmode="lin" valueType="num">
                                      <p:cBhvr>
                                        <p:cTn id="174" dur="1000" fill="hold"/>
                                        <p:tgtEl>
                                          <p:spTgt spid="75"/>
                                        </p:tgtEl>
                                        <p:attrNameLst>
                                          <p:attrName>ppt_x</p:attrName>
                                        </p:attrNameLst>
                                      </p:cBhvr>
                                      <p:tavLst>
                                        <p:tav tm="0">
                                          <p:val>
                                            <p:strVal val="#ppt_x"/>
                                          </p:val>
                                        </p:tav>
                                        <p:tav tm="100000">
                                          <p:val>
                                            <p:strVal val="#ppt_x"/>
                                          </p:val>
                                        </p:tav>
                                      </p:tavLst>
                                    </p:anim>
                                    <p:anim calcmode="lin" valueType="num">
                                      <p:cBhvr>
                                        <p:cTn id="175" dur="1000" fill="hold"/>
                                        <p:tgtEl>
                                          <p:spTgt spid="75"/>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76"/>
                                        </p:tgtEl>
                                        <p:attrNameLst>
                                          <p:attrName>style.visibility</p:attrName>
                                        </p:attrNameLst>
                                      </p:cBhvr>
                                      <p:to>
                                        <p:strVal val="visible"/>
                                      </p:to>
                                    </p:set>
                                    <p:animEffect transition="in" filter="fade">
                                      <p:cBhvr>
                                        <p:cTn id="178" dur="1000"/>
                                        <p:tgtEl>
                                          <p:spTgt spid="76"/>
                                        </p:tgtEl>
                                      </p:cBhvr>
                                    </p:animEffect>
                                    <p:anim calcmode="lin" valueType="num">
                                      <p:cBhvr>
                                        <p:cTn id="179" dur="1000" fill="hold"/>
                                        <p:tgtEl>
                                          <p:spTgt spid="76"/>
                                        </p:tgtEl>
                                        <p:attrNameLst>
                                          <p:attrName>ppt_x</p:attrName>
                                        </p:attrNameLst>
                                      </p:cBhvr>
                                      <p:tavLst>
                                        <p:tav tm="0">
                                          <p:val>
                                            <p:strVal val="#ppt_x"/>
                                          </p:val>
                                        </p:tav>
                                        <p:tav tm="100000">
                                          <p:val>
                                            <p:strVal val="#ppt_x"/>
                                          </p:val>
                                        </p:tav>
                                      </p:tavLst>
                                    </p:anim>
                                    <p:anim calcmode="lin" valueType="num">
                                      <p:cBhvr>
                                        <p:cTn id="180" dur="1000" fill="hold"/>
                                        <p:tgtEl>
                                          <p:spTgt spid="76"/>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77"/>
                                        </p:tgtEl>
                                        <p:attrNameLst>
                                          <p:attrName>style.visibility</p:attrName>
                                        </p:attrNameLst>
                                      </p:cBhvr>
                                      <p:to>
                                        <p:strVal val="visible"/>
                                      </p:to>
                                    </p:set>
                                    <p:animEffect transition="in" filter="fade">
                                      <p:cBhvr>
                                        <p:cTn id="183" dur="1000"/>
                                        <p:tgtEl>
                                          <p:spTgt spid="77"/>
                                        </p:tgtEl>
                                      </p:cBhvr>
                                    </p:animEffect>
                                    <p:anim calcmode="lin" valueType="num">
                                      <p:cBhvr>
                                        <p:cTn id="184" dur="1000" fill="hold"/>
                                        <p:tgtEl>
                                          <p:spTgt spid="77"/>
                                        </p:tgtEl>
                                        <p:attrNameLst>
                                          <p:attrName>ppt_x</p:attrName>
                                        </p:attrNameLst>
                                      </p:cBhvr>
                                      <p:tavLst>
                                        <p:tav tm="0">
                                          <p:val>
                                            <p:strVal val="#ppt_x"/>
                                          </p:val>
                                        </p:tav>
                                        <p:tav tm="100000">
                                          <p:val>
                                            <p:strVal val="#ppt_x"/>
                                          </p:val>
                                        </p:tav>
                                      </p:tavLst>
                                    </p:anim>
                                    <p:anim calcmode="lin" valueType="num">
                                      <p:cBhvr>
                                        <p:cTn id="185" dur="1000" fill="hold"/>
                                        <p:tgtEl>
                                          <p:spTgt spid="77"/>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78"/>
                                        </p:tgtEl>
                                        <p:attrNameLst>
                                          <p:attrName>style.visibility</p:attrName>
                                        </p:attrNameLst>
                                      </p:cBhvr>
                                      <p:to>
                                        <p:strVal val="visible"/>
                                      </p:to>
                                    </p:set>
                                    <p:animEffect transition="in" filter="fade">
                                      <p:cBhvr>
                                        <p:cTn id="188" dur="1000"/>
                                        <p:tgtEl>
                                          <p:spTgt spid="78"/>
                                        </p:tgtEl>
                                      </p:cBhvr>
                                    </p:animEffect>
                                    <p:anim calcmode="lin" valueType="num">
                                      <p:cBhvr>
                                        <p:cTn id="189" dur="1000" fill="hold"/>
                                        <p:tgtEl>
                                          <p:spTgt spid="78"/>
                                        </p:tgtEl>
                                        <p:attrNameLst>
                                          <p:attrName>ppt_x</p:attrName>
                                        </p:attrNameLst>
                                      </p:cBhvr>
                                      <p:tavLst>
                                        <p:tav tm="0">
                                          <p:val>
                                            <p:strVal val="#ppt_x"/>
                                          </p:val>
                                        </p:tav>
                                        <p:tav tm="100000">
                                          <p:val>
                                            <p:strVal val="#ppt_x"/>
                                          </p:val>
                                        </p:tav>
                                      </p:tavLst>
                                    </p:anim>
                                    <p:anim calcmode="lin" valueType="num">
                                      <p:cBhvr>
                                        <p:cTn id="190" dur="1000" fill="hold"/>
                                        <p:tgtEl>
                                          <p:spTgt spid="78"/>
                                        </p:tgtEl>
                                        <p:attrNameLst>
                                          <p:attrName>ppt_y</p:attrName>
                                        </p:attrNameLst>
                                      </p:cBhvr>
                                      <p:tavLst>
                                        <p:tav tm="0">
                                          <p:val>
                                            <p:strVal val="#ppt_y+.1"/>
                                          </p:val>
                                        </p:tav>
                                        <p:tav tm="100000">
                                          <p:val>
                                            <p:strVal val="#ppt_y"/>
                                          </p:val>
                                        </p:tav>
                                      </p:tavLst>
                                    </p:anim>
                                  </p:childTnLst>
                                </p:cTn>
                              </p:par>
                              <p:par>
                                <p:cTn id="191" presetID="42" presetClass="entr" presetSubtype="0" fill="hold" grpId="0" nodeType="withEffect">
                                  <p:stCondLst>
                                    <p:cond delay="0"/>
                                  </p:stCondLst>
                                  <p:childTnLst>
                                    <p:set>
                                      <p:cBhvr>
                                        <p:cTn id="192" dur="1" fill="hold">
                                          <p:stCondLst>
                                            <p:cond delay="0"/>
                                          </p:stCondLst>
                                        </p:cTn>
                                        <p:tgtEl>
                                          <p:spTgt spid="80"/>
                                        </p:tgtEl>
                                        <p:attrNameLst>
                                          <p:attrName>style.visibility</p:attrName>
                                        </p:attrNameLst>
                                      </p:cBhvr>
                                      <p:to>
                                        <p:strVal val="visible"/>
                                      </p:to>
                                    </p:set>
                                    <p:animEffect transition="in" filter="fade">
                                      <p:cBhvr>
                                        <p:cTn id="193" dur="1000"/>
                                        <p:tgtEl>
                                          <p:spTgt spid="80"/>
                                        </p:tgtEl>
                                      </p:cBhvr>
                                    </p:animEffect>
                                    <p:anim calcmode="lin" valueType="num">
                                      <p:cBhvr>
                                        <p:cTn id="194" dur="1000" fill="hold"/>
                                        <p:tgtEl>
                                          <p:spTgt spid="80"/>
                                        </p:tgtEl>
                                        <p:attrNameLst>
                                          <p:attrName>ppt_x</p:attrName>
                                        </p:attrNameLst>
                                      </p:cBhvr>
                                      <p:tavLst>
                                        <p:tav tm="0">
                                          <p:val>
                                            <p:strVal val="#ppt_x"/>
                                          </p:val>
                                        </p:tav>
                                        <p:tav tm="100000">
                                          <p:val>
                                            <p:strVal val="#ppt_x"/>
                                          </p:val>
                                        </p:tav>
                                      </p:tavLst>
                                    </p:anim>
                                    <p:anim calcmode="lin" valueType="num">
                                      <p:cBhvr>
                                        <p:cTn id="195" dur="1000" fill="hold"/>
                                        <p:tgtEl>
                                          <p:spTgt spid="80"/>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79"/>
                                        </p:tgtEl>
                                        <p:attrNameLst>
                                          <p:attrName>style.visibility</p:attrName>
                                        </p:attrNameLst>
                                      </p:cBhvr>
                                      <p:to>
                                        <p:strVal val="visible"/>
                                      </p:to>
                                    </p:set>
                                    <p:animEffect transition="in" filter="fade">
                                      <p:cBhvr>
                                        <p:cTn id="198" dur="1000"/>
                                        <p:tgtEl>
                                          <p:spTgt spid="79"/>
                                        </p:tgtEl>
                                      </p:cBhvr>
                                    </p:animEffect>
                                    <p:anim calcmode="lin" valueType="num">
                                      <p:cBhvr>
                                        <p:cTn id="199" dur="1000" fill="hold"/>
                                        <p:tgtEl>
                                          <p:spTgt spid="79"/>
                                        </p:tgtEl>
                                        <p:attrNameLst>
                                          <p:attrName>ppt_x</p:attrName>
                                        </p:attrNameLst>
                                      </p:cBhvr>
                                      <p:tavLst>
                                        <p:tav tm="0">
                                          <p:val>
                                            <p:strVal val="#ppt_x"/>
                                          </p:val>
                                        </p:tav>
                                        <p:tav tm="100000">
                                          <p:val>
                                            <p:strVal val="#ppt_x"/>
                                          </p:val>
                                        </p:tav>
                                      </p:tavLst>
                                    </p:anim>
                                    <p:anim calcmode="lin" valueType="num">
                                      <p:cBhvr>
                                        <p:cTn id="20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42" presetClass="entr" presetSubtype="0" fill="hold" grpId="0" nodeType="clickEffect">
                                  <p:stCondLst>
                                    <p:cond delay="0"/>
                                  </p:stCondLst>
                                  <p:childTnLst>
                                    <p:set>
                                      <p:cBhvr>
                                        <p:cTn id="204" dur="1" fill="hold">
                                          <p:stCondLst>
                                            <p:cond delay="0"/>
                                          </p:stCondLst>
                                        </p:cTn>
                                        <p:tgtEl>
                                          <p:spTgt spid="39"/>
                                        </p:tgtEl>
                                        <p:attrNameLst>
                                          <p:attrName>style.visibility</p:attrName>
                                        </p:attrNameLst>
                                      </p:cBhvr>
                                      <p:to>
                                        <p:strVal val="visible"/>
                                      </p:to>
                                    </p:set>
                                    <p:animEffect transition="in" filter="fade">
                                      <p:cBhvr>
                                        <p:cTn id="205" dur="1000"/>
                                        <p:tgtEl>
                                          <p:spTgt spid="39"/>
                                        </p:tgtEl>
                                      </p:cBhvr>
                                    </p:animEffect>
                                    <p:anim calcmode="lin" valueType="num">
                                      <p:cBhvr>
                                        <p:cTn id="206" dur="1000" fill="hold"/>
                                        <p:tgtEl>
                                          <p:spTgt spid="39"/>
                                        </p:tgtEl>
                                        <p:attrNameLst>
                                          <p:attrName>ppt_x</p:attrName>
                                        </p:attrNameLst>
                                      </p:cBhvr>
                                      <p:tavLst>
                                        <p:tav tm="0">
                                          <p:val>
                                            <p:strVal val="#ppt_x"/>
                                          </p:val>
                                        </p:tav>
                                        <p:tav tm="100000">
                                          <p:val>
                                            <p:strVal val="#ppt_x"/>
                                          </p:val>
                                        </p:tav>
                                      </p:tavLst>
                                    </p:anim>
                                    <p:anim calcmode="lin" valueType="num">
                                      <p:cBhvr>
                                        <p:cTn id="207" dur="1000" fill="hold"/>
                                        <p:tgtEl>
                                          <p:spTgt spid="39"/>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44"/>
                                        </p:tgtEl>
                                        <p:attrNameLst>
                                          <p:attrName>style.visibility</p:attrName>
                                        </p:attrNameLst>
                                      </p:cBhvr>
                                      <p:to>
                                        <p:strVal val="visible"/>
                                      </p:to>
                                    </p:set>
                                    <p:animEffect transition="in" filter="fade">
                                      <p:cBhvr>
                                        <p:cTn id="210" dur="1000"/>
                                        <p:tgtEl>
                                          <p:spTgt spid="44"/>
                                        </p:tgtEl>
                                      </p:cBhvr>
                                    </p:animEffect>
                                    <p:anim calcmode="lin" valueType="num">
                                      <p:cBhvr>
                                        <p:cTn id="211" dur="1000" fill="hold"/>
                                        <p:tgtEl>
                                          <p:spTgt spid="44"/>
                                        </p:tgtEl>
                                        <p:attrNameLst>
                                          <p:attrName>ppt_x</p:attrName>
                                        </p:attrNameLst>
                                      </p:cBhvr>
                                      <p:tavLst>
                                        <p:tav tm="0">
                                          <p:val>
                                            <p:strVal val="#ppt_x"/>
                                          </p:val>
                                        </p:tav>
                                        <p:tav tm="100000">
                                          <p:val>
                                            <p:strVal val="#ppt_x"/>
                                          </p:val>
                                        </p:tav>
                                      </p:tavLst>
                                    </p:anim>
                                    <p:anim calcmode="lin" valueType="num">
                                      <p:cBhvr>
                                        <p:cTn id="212" dur="1000" fill="hold"/>
                                        <p:tgtEl>
                                          <p:spTgt spid="44"/>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46"/>
                                        </p:tgtEl>
                                        <p:attrNameLst>
                                          <p:attrName>style.visibility</p:attrName>
                                        </p:attrNameLst>
                                      </p:cBhvr>
                                      <p:to>
                                        <p:strVal val="visible"/>
                                      </p:to>
                                    </p:set>
                                    <p:animEffect transition="in" filter="fade">
                                      <p:cBhvr>
                                        <p:cTn id="215" dur="1000"/>
                                        <p:tgtEl>
                                          <p:spTgt spid="46"/>
                                        </p:tgtEl>
                                      </p:cBhvr>
                                    </p:animEffect>
                                    <p:anim calcmode="lin" valueType="num">
                                      <p:cBhvr>
                                        <p:cTn id="216" dur="1000" fill="hold"/>
                                        <p:tgtEl>
                                          <p:spTgt spid="46"/>
                                        </p:tgtEl>
                                        <p:attrNameLst>
                                          <p:attrName>ppt_x</p:attrName>
                                        </p:attrNameLst>
                                      </p:cBhvr>
                                      <p:tavLst>
                                        <p:tav tm="0">
                                          <p:val>
                                            <p:strVal val="#ppt_x"/>
                                          </p:val>
                                        </p:tav>
                                        <p:tav tm="100000">
                                          <p:val>
                                            <p:strVal val="#ppt_x"/>
                                          </p:val>
                                        </p:tav>
                                      </p:tavLst>
                                    </p:anim>
                                    <p:anim calcmode="lin" valueType="num">
                                      <p:cBhvr>
                                        <p:cTn id="217" dur="1000" fill="hold"/>
                                        <p:tgtEl>
                                          <p:spTgt spid="46"/>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47"/>
                                        </p:tgtEl>
                                        <p:attrNameLst>
                                          <p:attrName>style.visibility</p:attrName>
                                        </p:attrNameLst>
                                      </p:cBhvr>
                                      <p:to>
                                        <p:strVal val="visible"/>
                                      </p:to>
                                    </p:set>
                                    <p:animEffect transition="in" filter="fade">
                                      <p:cBhvr>
                                        <p:cTn id="220" dur="1000"/>
                                        <p:tgtEl>
                                          <p:spTgt spid="47"/>
                                        </p:tgtEl>
                                      </p:cBhvr>
                                    </p:animEffect>
                                    <p:anim calcmode="lin" valueType="num">
                                      <p:cBhvr>
                                        <p:cTn id="221" dur="1000" fill="hold"/>
                                        <p:tgtEl>
                                          <p:spTgt spid="47"/>
                                        </p:tgtEl>
                                        <p:attrNameLst>
                                          <p:attrName>ppt_x</p:attrName>
                                        </p:attrNameLst>
                                      </p:cBhvr>
                                      <p:tavLst>
                                        <p:tav tm="0">
                                          <p:val>
                                            <p:strVal val="#ppt_x"/>
                                          </p:val>
                                        </p:tav>
                                        <p:tav tm="100000">
                                          <p:val>
                                            <p:strVal val="#ppt_x"/>
                                          </p:val>
                                        </p:tav>
                                      </p:tavLst>
                                    </p:anim>
                                    <p:anim calcmode="lin" valueType="num">
                                      <p:cBhvr>
                                        <p:cTn id="222" dur="1000" fill="hold"/>
                                        <p:tgtEl>
                                          <p:spTgt spid="47"/>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fade">
                                      <p:cBhvr>
                                        <p:cTn id="225" dur="1000"/>
                                        <p:tgtEl>
                                          <p:spTgt spid="48"/>
                                        </p:tgtEl>
                                      </p:cBhvr>
                                    </p:animEffect>
                                    <p:anim calcmode="lin" valueType="num">
                                      <p:cBhvr>
                                        <p:cTn id="226" dur="1000" fill="hold"/>
                                        <p:tgtEl>
                                          <p:spTgt spid="48"/>
                                        </p:tgtEl>
                                        <p:attrNameLst>
                                          <p:attrName>ppt_x</p:attrName>
                                        </p:attrNameLst>
                                      </p:cBhvr>
                                      <p:tavLst>
                                        <p:tav tm="0">
                                          <p:val>
                                            <p:strVal val="#ppt_x"/>
                                          </p:val>
                                        </p:tav>
                                        <p:tav tm="100000">
                                          <p:val>
                                            <p:strVal val="#ppt_x"/>
                                          </p:val>
                                        </p:tav>
                                      </p:tavLst>
                                    </p:anim>
                                    <p:anim calcmode="lin" valueType="num">
                                      <p:cBhvr>
                                        <p:cTn id="227" dur="1000" fill="hold"/>
                                        <p:tgtEl>
                                          <p:spTgt spid="48"/>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animEffect transition="in" filter="fade">
                                      <p:cBhvr>
                                        <p:cTn id="230" dur="1000"/>
                                        <p:tgtEl>
                                          <p:spTgt spid="49"/>
                                        </p:tgtEl>
                                      </p:cBhvr>
                                    </p:animEffect>
                                    <p:anim calcmode="lin" valueType="num">
                                      <p:cBhvr>
                                        <p:cTn id="231" dur="1000" fill="hold"/>
                                        <p:tgtEl>
                                          <p:spTgt spid="49"/>
                                        </p:tgtEl>
                                        <p:attrNameLst>
                                          <p:attrName>ppt_x</p:attrName>
                                        </p:attrNameLst>
                                      </p:cBhvr>
                                      <p:tavLst>
                                        <p:tav tm="0">
                                          <p:val>
                                            <p:strVal val="#ppt_x"/>
                                          </p:val>
                                        </p:tav>
                                        <p:tav tm="100000">
                                          <p:val>
                                            <p:strVal val="#ppt_x"/>
                                          </p:val>
                                        </p:tav>
                                      </p:tavLst>
                                    </p:anim>
                                    <p:anim calcmode="lin" valueType="num">
                                      <p:cBhvr>
                                        <p:cTn id="232" dur="1000" fill="hold"/>
                                        <p:tgtEl>
                                          <p:spTgt spid="49"/>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50"/>
                                        </p:tgtEl>
                                        <p:attrNameLst>
                                          <p:attrName>style.visibility</p:attrName>
                                        </p:attrNameLst>
                                      </p:cBhvr>
                                      <p:to>
                                        <p:strVal val="visible"/>
                                      </p:to>
                                    </p:set>
                                    <p:animEffect transition="in" filter="fade">
                                      <p:cBhvr>
                                        <p:cTn id="235" dur="1000"/>
                                        <p:tgtEl>
                                          <p:spTgt spid="50"/>
                                        </p:tgtEl>
                                      </p:cBhvr>
                                    </p:animEffect>
                                    <p:anim calcmode="lin" valueType="num">
                                      <p:cBhvr>
                                        <p:cTn id="236" dur="1000" fill="hold"/>
                                        <p:tgtEl>
                                          <p:spTgt spid="50"/>
                                        </p:tgtEl>
                                        <p:attrNameLst>
                                          <p:attrName>ppt_x</p:attrName>
                                        </p:attrNameLst>
                                      </p:cBhvr>
                                      <p:tavLst>
                                        <p:tav tm="0">
                                          <p:val>
                                            <p:strVal val="#ppt_x"/>
                                          </p:val>
                                        </p:tav>
                                        <p:tav tm="100000">
                                          <p:val>
                                            <p:strVal val="#ppt_x"/>
                                          </p:val>
                                        </p:tav>
                                      </p:tavLst>
                                    </p:anim>
                                    <p:anim calcmode="lin" valueType="num">
                                      <p:cBhvr>
                                        <p:cTn id="237" dur="1000" fill="hold"/>
                                        <p:tgtEl>
                                          <p:spTgt spid="50"/>
                                        </p:tgtEl>
                                        <p:attrNameLst>
                                          <p:attrName>ppt_y</p:attrName>
                                        </p:attrNameLst>
                                      </p:cBhvr>
                                      <p:tavLst>
                                        <p:tav tm="0">
                                          <p:val>
                                            <p:strVal val="#ppt_y+.1"/>
                                          </p:val>
                                        </p:tav>
                                        <p:tav tm="100000">
                                          <p:val>
                                            <p:strVal val="#ppt_y"/>
                                          </p:val>
                                        </p:tav>
                                      </p:tavLst>
                                    </p:anim>
                                  </p:childTnLst>
                                </p:cTn>
                              </p:par>
                              <p:par>
                                <p:cTn id="238" presetID="42" presetClass="entr" presetSubtype="0" fill="hold" grpId="0" nodeType="withEffect">
                                  <p:stCondLst>
                                    <p:cond delay="0"/>
                                  </p:stCondLst>
                                  <p:childTnLst>
                                    <p:set>
                                      <p:cBhvr>
                                        <p:cTn id="239" dur="1" fill="hold">
                                          <p:stCondLst>
                                            <p:cond delay="0"/>
                                          </p:stCondLst>
                                        </p:cTn>
                                        <p:tgtEl>
                                          <p:spTgt spid="51"/>
                                        </p:tgtEl>
                                        <p:attrNameLst>
                                          <p:attrName>style.visibility</p:attrName>
                                        </p:attrNameLst>
                                      </p:cBhvr>
                                      <p:to>
                                        <p:strVal val="visible"/>
                                      </p:to>
                                    </p:set>
                                    <p:animEffect transition="in" filter="fade">
                                      <p:cBhvr>
                                        <p:cTn id="240" dur="1000"/>
                                        <p:tgtEl>
                                          <p:spTgt spid="51"/>
                                        </p:tgtEl>
                                      </p:cBhvr>
                                    </p:animEffect>
                                    <p:anim calcmode="lin" valueType="num">
                                      <p:cBhvr>
                                        <p:cTn id="241" dur="1000" fill="hold"/>
                                        <p:tgtEl>
                                          <p:spTgt spid="51"/>
                                        </p:tgtEl>
                                        <p:attrNameLst>
                                          <p:attrName>ppt_x</p:attrName>
                                        </p:attrNameLst>
                                      </p:cBhvr>
                                      <p:tavLst>
                                        <p:tav tm="0">
                                          <p:val>
                                            <p:strVal val="#ppt_x"/>
                                          </p:val>
                                        </p:tav>
                                        <p:tav tm="100000">
                                          <p:val>
                                            <p:strVal val="#ppt_x"/>
                                          </p:val>
                                        </p:tav>
                                      </p:tavLst>
                                    </p:anim>
                                    <p:anim calcmode="lin" valueType="num">
                                      <p:cBhvr>
                                        <p:cTn id="242" dur="1000" fill="hold"/>
                                        <p:tgtEl>
                                          <p:spTgt spid="51"/>
                                        </p:tgtEl>
                                        <p:attrNameLst>
                                          <p:attrName>ppt_y</p:attrName>
                                        </p:attrNameLst>
                                      </p:cBhvr>
                                      <p:tavLst>
                                        <p:tav tm="0">
                                          <p:val>
                                            <p:strVal val="#ppt_y+.1"/>
                                          </p:val>
                                        </p:tav>
                                        <p:tav tm="100000">
                                          <p:val>
                                            <p:strVal val="#ppt_y"/>
                                          </p:val>
                                        </p:tav>
                                      </p:tavLst>
                                    </p:anim>
                                  </p:childTnLst>
                                </p:cTn>
                              </p:par>
                              <p:par>
                                <p:cTn id="243" presetID="42" presetClass="entr" presetSubtype="0" fill="hold" grpId="0" nodeType="withEffect">
                                  <p:stCondLst>
                                    <p:cond delay="0"/>
                                  </p:stCondLst>
                                  <p:childTnLst>
                                    <p:set>
                                      <p:cBhvr>
                                        <p:cTn id="244" dur="1" fill="hold">
                                          <p:stCondLst>
                                            <p:cond delay="0"/>
                                          </p:stCondLst>
                                        </p:cTn>
                                        <p:tgtEl>
                                          <p:spTgt spid="54"/>
                                        </p:tgtEl>
                                        <p:attrNameLst>
                                          <p:attrName>style.visibility</p:attrName>
                                        </p:attrNameLst>
                                      </p:cBhvr>
                                      <p:to>
                                        <p:strVal val="visible"/>
                                      </p:to>
                                    </p:set>
                                    <p:animEffect transition="in" filter="fade">
                                      <p:cBhvr>
                                        <p:cTn id="245" dur="1000"/>
                                        <p:tgtEl>
                                          <p:spTgt spid="54"/>
                                        </p:tgtEl>
                                      </p:cBhvr>
                                    </p:animEffect>
                                    <p:anim calcmode="lin" valueType="num">
                                      <p:cBhvr>
                                        <p:cTn id="246" dur="1000" fill="hold"/>
                                        <p:tgtEl>
                                          <p:spTgt spid="54"/>
                                        </p:tgtEl>
                                        <p:attrNameLst>
                                          <p:attrName>ppt_x</p:attrName>
                                        </p:attrNameLst>
                                      </p:cBhvr>
                                      <p:tavLst>
                                        <p:tav tm="0">
                                          <p:val>
                                            <p:strVal val="#ppt_x"/>
                                          </p:val>
                                        </p:tav>
                                        <p:tav tm="100000">
                                          <p:val>
                                            <p:strVal val="#ppt_x"/>
                                          </p:val>
                                        </p:tav>
                                      </p:tavLst>
                                    </p:anim>
                                    <p:anim calcmode="lin" valueType="num">
                                      <p:cBhvr>
                                        <p:cTn id="247" dur="1000" fill="hold"/>
                                        <p:tgtEl>
                                          <p:spTgt spid="54"/>
                                        </p:tgtEl>
                                        <p:attrNameLst>
                                          <p:attrName>ppt_y</p:attrName>
                                        </p:attrNameLst>
                                      </p:cBhvr>
                                      <p:tavLst>
                                        <p:tav tm="0">
                                          <p:val>
                                            <p:strVal val="#ppt_y+.1"/>
                                          </p:val>
                                        </p:tav>
                                        <p:tav tm="100000">
                                          <p:val>
                                            <p:strVal val="#ppt_y"/>
                                          </p:val>
                                        </p:tav>
                                      </p:tavLst>
                                    </p:anim>
                                  </p:childTnLst>
                                </p:cTn>
                              </p:par>
                              <p:par>
                                <p:cTn id="248" presetID="42" presetClass="entr" presetSubtype="0" fill="hold" grpId="0" nodeType="withEffect">
                                  <p:stCondLst>
                                    <p:cond delay="0"/>
                                  </p:stCondLst>
                                  <p:childTnLst>
                                    <p:set>
                                      <p:cBhvr>
                                        <p:cTn id="249" dur="1" fill="hold">
                                          <p:stCondLst>
                                            <p:cond delay="0"/>
                                          </p:stCondLst>
                                        </p:cTn>
                                        <p:tgtEl>
                                          <p:spTgt spid="55"/>
                                        </p:tgtEl>
                                        <p:attrNameLst>
                                          <p:attrName>style.visibility</p:attrName>
                                        </p:attrNameLst>
                                      </p:cBhvr>
                                      <p:to>
                                        <p:strVal val="visible"/>
                                      </p:to>
                                    </p:set>
                                    <p:animEffect transition="in" filter="fade">
                                      <p:cBhvr>
                                        <p:cTn id="250" dur="1000"/>
                                        <p:tgtEl>
                                          <p:spTgt spid="55"/>
                                        </p:tgtEl>
                                      </p:cBhvr>
                                    </p:animEffect>
                                    <p:anim calcmode="lin" valueType="num">
                                      <p:cBhvr>
                                        <p:cTn id="251" dur="1000" fill="hold"/>
                                        <p:tgtEl>
                                          <p:spTgt spid="55"/>
                                        </p:tgtEl>
                                        <p:attrNameLst>
                                          <p:attrName>ppt_x</p:attrName>
                                        </p:attrNameLst>
                                      </p:cBhvr>
                                      <p:tavLst>
                                        <p:tav tm="0">
                                          <p:val>
                                            <p:strVal val="#ppt_x"/>
                                          </p:val>
                                        </p:tav>
                                        <p:tav tm="100000">
                                          <p:val>
                                            <p:strVal val="#ppt_x"/>
                                          </p:val>
                                        </p:tav>
                                      </p:tavLst>
                                    </p:anim>
                                    <p:anim calcmode="lin" valueType="num">
                                      <p:cBhvr>
                                        <p:cTn id="252" dur="1000" fill="hold"/>
                                        <p:tgtEl>
                                          <p:spTgt spid="55"/>
                                        </p:tgtEl>
                                        <p:attrNameLst>
                                          <p:attrName>ppt_y</p:attrName>
                                        </p:attrNameLst>
                                      </p:cBhvr>
                                      <p:tavLst>
                                        <p:tav tm="0">
                                          <p:val>
                                            <p:strVal val="#ppt_y+.1"/>
                                          </p:val>
                                        </p:tav>
                                        <p:tav tm="100000">
                                          <p:val>
                                            <p:strVal val="#ppt_y"/>
                                          </p:val>
                                        </p:tav>
                                      </p:tavLst>
                                    </p:anim>
                                  </p:childTnLst>
                                </p:cTn>
                              </p:par>
                              <p:par>
                                <p:cTn id="253" presetID="42" presetClass="entr" presetSubtype="0" fill="hold" nodeType="withEffect">
                                  <p:stCondLst>
                                    <p:cond delay="0"/>
                                  </p:stCondLst>
                                  <p:childTnLst>
                                    <p:set>
                                      <p:cBhvr>
                                        <p:cTn id="254" dur="1" fill="hold">
                                          <p:stCondLst>
                                            <p:cond delay="0"/>
                                          </p:stCondLst>
                                        </p:cTn>
                                        <p:tgtEl>
                                          <p:spTgt spid="57"/>
                                        </p:tgtEl>
                                        <p:attrNameLst>
                                          <p:attrName>style.visibility</p:attrName>
                                        </p:attrNameLst>
                                      </p:cBhvr>
                                      <p:to>
                                        <p:strVal val="visible"/>
                                      </p:to>
                                    </p:set>
                                    <p:animEffect transition="in" filter="fade">
                                      <p:cBhvr>
                                        <p:cTn id="255" dur="1000"/>
                                        <p:tgtEl>
                                          <p:spTgt spid="57"/>
                                        </p:tgtEl>
                                      </p:cBhvr>
                                    </p:animEffect>
                                    <p:anim calcmode="lin" valueType="num">
                                      <p:cBhvr>
                                        <p:cTn id="256" dur="1000" fill="hold"/>
                                        <p:tgtEl>
                                          <p:spTgt spid="57"/>
                                        </p:tgtEl>
                                        <p:attrNameLst>
                                          <p:attrName>ppt_x</p:attrName>
                                        </p:attrNameLst>
                                      </p:cBhvr>
                                      <p:tavLst>
                                        <p:tav tm="0">
                                          <p:val>
                                            <p:strVal val="#ppt_x"/>
                                          </p:val>
                                        </p:tav>
                                        <p:tav tm="100000">
                                          <p:val>
                                            <p:strVal val="#ppt_x"/>
                                          </p:val>
                                        </p:tav>
                                      </p:tavLst>
                                    </p:anim>
                                    <p:anim calcmode="lin" valueType="num">
                                      <p:cBhvr>
                                        <p:cTn id="257" dur="1000" fill="hold"/>
                                        <p:tgtEl>
                                          <p:spTgt spid="57"/>
                                        </p:tgtEl>
                                        <p:attrNameLst>
                                          <p:attrName>ppt_y</p:attrName>
                                        </p:attrNameLst>
                                      </p:cBhvr>
                                      <p:tavLst>
                                        <p:tav tm="0">
                                          <p:val>
                                            <p:strVal val="#ppt_y+.1"/>
                                          </p:val>
                                        </p:tav>
                                        <p:tav tm="100000">
                                          <p:val>
                                            <p:strVal val="#ppt_y"/>
                                          </p:val>
                                        </p:tav>
                                      </p:tavLst>
                                    </p:anim>
                                  </p:childTnLst>
                                </p:cTn>
                              </p:par>
                              <p:par>
                                <p:cTn id="258" presetID="42" presetClass="entr" presetSubtype="0" fill="hold" nodeType="withEffect">
                                  <p:stCondLst>
                                    <p:cond delay="0"/>
                                  </p:stCondLst>
                                  <p:childTnLst>
                                    <p:set>
                                      <p:cBhvr>
                                        <p:cTn id="259" dur="1" fill="hold">
                                          <p:stCondLst>
                                            <p:cond delay="0"/>
                                          </p:stCondLst>
                                        </p:cTn>
                                        <p:tgtEl>
                                          <p:spTgt spid="58"/>
                                        </p:tgtEl>
                                        <p:attrNameLst>
                                          <p:attrName>style.visibility</p:attrName>
                                        </p:attrNameLst>
                                      </p:cBhvr>
                                      <p:to>
                                        <p:strVal val="visible"/>
                                      </p:to>
                                    </p:set>
                                    <p:animEffect transition="in" filter="fade">
                                      <p:cBhvr>
                                        <p:cTn id="260" dur="1000"/>
                                        <p:tgtEl>
                                          <p:spTgt spid="58"/>
                                        </p:tgtEl>
                                      </p:cBhvr>
                                    </p:animEffect>
                                    <p:anim calcmode="lin" valueType="num">
                                      <p:cBhvr>
                                        <p:cTn id="261" dur="1000" fill="hold"/>
                                        <p:tgtEl>
                                          <p:spTgt spid="58"/>
                                        </p:tgtEl>
                                        <p:attrNameLst>
                                          <p:attrName>ppt_x</p:attrName>
                                        </p:attrNameLst>
                                      </p:cBhvr>
                                      <p:tavLst>
                                        <p:tav tm="0">
                                          <p:val>
                                            <p:strVal val="#ppt_x"/>
                                          </p:val>
                                        </p:tav>
                                        <p:tav tm="100000">
                                          <p:val>
                                            <p:strVal val="#ppt_x"/>
                                          </p:val>
                                        </p:tav>
                                      </p:tavLst>
                                    </p:anim>
                                    <p:anim calcmode="lin" valueType="num">
                                      <p:cBhvr>
                                        <p:cTn id="262" dur="1000" fill="hold"/>
                                        <p:tgtEl>
                                          <p:spTgt spid="58"/>
                                        </p:tgtEl>
                                        <p:attrNameLst>
                                          <p:attrName>ppt_y</p:attrName>
                                        </p:attrNameLst>
                                      </p:cBhvr>
                                      <p:tavLst>
                                        <p:tav tm="0">
                                          <p:val>
                                            <p:strVal val="#ppt_y+.1"/>
                                          </p:val>
                                        </p:tav>
                                        <p:tav tm="100000">
                                          <p:val>
                                            <p:strVal val="#ppt_y"/>
                                          </p:val>
                                        </p:tav>
                                      </p:tavLst>
                                    </p:anim>
                                  </p:childTnLst>
                                </p:cTn>
                              </p:par>
                              <p:par>
                                <p:cTn id="263" presetID="42" presetClass="entr" presetSubtype="0" fill="hold" nodeType="withEffect">
                                  <p:stCondLst>
                                    <p:cond delay="0"/>
                                  </p:stCondLst>
                                  <p:childTnLst>
                                    <p:set>
                                      <p:cBhvr>
                                        <p:cTn id="264" dur="1" fill="hold">
                                          <p:stCondLst>
                                            <p:cond delay="0"/>
                                          </p:stCondLst>
                                        </p:cTn>
                                        <p:tgtEl>
                                          <p:spTgt spid="59"/>
                                        </p:tgtEl>
                                        <p:attrNameLst>
                                          <p:attrName>style.visibility</p:attrName>
                                        </p:attrNameLst>
                                      </p:cBhvr>
                                      <p:to>
                                        <p:strVal val="visible"/>
                                      </p:to>
                                    </p:set>
                                    <p:animEffect transition="in" filter="fade">
                                      <p:cBhvr>
                                        <p:cTn id="265" dur="1000"/>
                                        <p:tgtEl>
                                          <p:spTgt spid="59"/>
                                        </p:tgtEl>
                                      </p:cBhvr>
                                    </p:animEffect>
                                    <p:anim calcmode="lin" valueType="num">
                                      <p:cBhvr>
                                        <p:cTn id="266" dur="1000" fill="hold"/>
                                        <p:tgtEl>
                                          <p:spTgt spid="59"/>
                                        </p:tgtEl>
                                        <p:attrNameLst>
                                          <p:attrName>ppt_x</p:attrName>
                                        </p:attrNameLst>
                                      </p:cBhvr>
                                      <p:tavLst>
                                        <p:tav tm="0">
                                          <p:val>
                                            <p:strVal val="#ppt_x"/>
                                          </p:val>
                                        </p:tav>
                                        <p:tav tm="100000">
                                          <p:val>
                                            <p:strVal val="#ppt_x"/>
                                          </p:val>
                                        </p:tav>
                                      </p:tavLst>
                                    </p:anim>
                                    <p:anim calcmode="lin" valueType="num">
                                      <p:cBhvr>
                                        <p:cTn id="267" dur="1000" fill="hold"/>
                                        <p:tgtEl>
                                          <p:spTgt spid="59"/>
                                        </p:tgtEl>
                                        <p:attrNameLst>
                                          <p:attrName>ppt_y</p:attrName>
                                        </p:attrNameLst>
                                      </p:cBhvr>
                                      <p:tavLst>
                                        <p:tav tm="0">
                                          <p:val>
                                            <p:strVal val="#ppt_y+.1"/>
                                          </p:val>
                                        </p:tav>
                                        <p:tav tm="100000">
                                          <p:val>
                                            <p:strVal val="#ppt_y"/>
                                          </p:val>
                                        </p:tav>
                                      </p:tavLst>
                                    </p:anim>
                                  </p:childTnLst>
                                </p:cTn>
                              </p:par>
                              <p:par>
                                <p:cTn id="268" presetID="42" presetClass="entr" presetSubtype="0" fill="hold" nodeType="withEffect">
                                  <p:stCondLst>
                                    <p:cond delay="0"/>
                                  </p:stCondLst>
                                  <p:childTnLst>
                                    <p:set>
                                      <p:cBhvr>
                                        <p:cTn id="269" dur="1" fill="hold">
                                          <p:stCondLst>
                                            <p:cond delay="0"/>
                                          </p:stCondLst>
                                        </p:cTn>
                                        <p:tgtEl>
                                          <p:spTgt spid="63"/>
                                        </p:tgtEl>
                                        <p:attrNameLst>
                                          <p:attrName>style.visibility</p:attrName>
                                        </p:attrNameLst>
                                      </p:cBhvr>
                                      <p:to>
                                        <p:strVal val="visible"/>
                                      </p:to>
                                    </p:set>
                                    <p:animEffect transition="in" filter="fade">
                                      <p:cBhvr>
                                        <p:cTn id="270" dur="1000"/>
                                        <p:tgtEl>
                                          <p:spTgt spid="63"/>
                                        </p:tgtEl>
                                      </p:cBhvr>
                                    </p:animEffect>
                                    <p:anim calcmode="lin" valueType="num">
                                      <p:cBhvr>
                                        <p:cTn id="271" dur="1000" fill="hold"/>
                                        <p:tgtEl>
                                          <p:spTgt spid="63"/>
                                        </p:tgtEl>
                                        <p:attrNameLst>
                                          <p:attrName>ppt_x</p:attrName>
                                        </p:attrNameLst>
                                      </p:cBhvr>
                                      <p:tavLst>
                                        <p:tav tm="0">
                                          <p:val>
                                            <p:strVal val="#ppt_x"/>
                                          </p:val>
                                        </p:tav>
                                        <p:tav tm="100000">
                                          <p:val>
                                            <p:strVal val="#ppt_x"/>
                                          </p:val>
                                        </p:tav>
                                      </p:tavLst>
                                    </p:anim>
                                    <p:anim calcmode="lin" valueType="num">
                                      <p:cBhvr>
                                        <p:cTn id="272" dur="1000" fill="hold"/>
                                        <p:tgtEl>
                                          <p:spTgt spid="63"/>
                                        </p:tgtEl>
                                        <p:attrNameLst>
                                          <p:attrName>ppt_y</p:attrName>
                                        </p:attrNameLst>
                                      </p:cBhvr>
                                      <p:tavLst>
                                        <p:tav tm="0">
                                          <p:val>
                                            <p:strVal val="#ppt_y+.1"/>
                                          </p:val>
                                        </p:tav>
                                        <p:tav tm="100000">
                                          <p:val>
                                            <p:strVal val="#ppt_y"/>
                                          </p:val>
                                        </p:tav>
                                      </p:tavLst>
                                    </p:anim>
                                  </p:childTnLst>
                                </p:cTn>
                              </p:par>
                              <p:par>
                                <p:cTn id="273" presetID="42" presetClass="entr" presetSubtype="0" fill="hold" grpId="0" nodeType="withEffect">
                                  <p:stCondLst>
                                    <p:cond delay="0"/>
                                  </p:stCondLst>
                                  <p:childTnLst>
                                    <p:set>
                                      <p:cBhvr>
                                        <p:cTn id="274" dur="1" fill="hold">
                                          <p:stCondLst>
                                            <p:cond delay="0"/>
                                          </p:stCondLst>
                                        </p:cTn>
                                        <p:tgtEl>
                                          <p:spTgt spid="73"/>
                                        </p:tgtEl>
                                        <p:attrNameLst>
                                          <p:attrName>style.visibility</p:attrName>
                                        </p:attrNameLst>
                                      </p:cBhvr>
                                      <p:to>
                                        <p:strVal val="visible"/>
                                      </p:to>
                                    </p:set>
                                    <p:animEffect transition="in" filter="fade">
                                      <p:cBhvr>
                                        <p:cTn id="275" dur="1000"/>
                                        <p:tgtEl>
                                          <p:spTgt spid="73"/>
                                        </p:tgtEl>
                                      </p:cBhvr>
                                    </p:animEffect>
                                    <p:anim calcmode="lin" valueType="num">
                                      <p:cBhvr>
                                        <p:cTn id="276" dur="1000" fill="hold"/>
                                        <p:tgtEl>
                                          <p:spTgt spid="73"/>
                                        </p:tgtEl>
                                        <p:attrNameLst>
                                          <p:attrName>ppt_x</p:attrName>
                                        </p:attrNameLst>
                                      </p:cBhvr>
                                      <p:tavLst>
                                        <p:tav tm="0">
                                          <p:val>
                                            <p:strVal val="#ppt_x"/>
                                          </p:val>
                                        </p:tav>
                                        <p:tav tm="100000">
                                          <p:val>
                                            <p:strVal val="#ppt_x"/>
                                          </p:val>
                                        </p:tav>
                                      </p:tavLst>
                                    </p:anim>
                                    <p:anim calcmode="lin" valueType="num">
                                      <p:cBhvr>
                                        <p:cTn id="277"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animBg="1"/>
      <p:bldP spid="29" grpId="0" animBg="1"/>
      <p:bldP spid="30" grpId="0" animBg="1"/>
      <p:bldP spid="31" grpId="0" animBg="1"/>
      <p:bldP spid="37" grpId="0" animBg="1"/>
      <p:bldP spid="38" grpId="0" animBg="1"/>
      <p:bldP spid="39" grpId="0" animBg="1"/>
      <p:bldP spid="40" grpId="0"/>
      <p:bldP spid="42" grpId="0"/>
      <p:bldP spid="43" grpId="0"/>
      <p:bldP spid="44" grpId="0"/>
      <p:bldP spid="45" grpId="0"/>
      <p:bldP spid="46" grpId="0" animBg="1"/>
      <p:bldP spid="47" grpId="0" animBg="1"/>
      <p:bldP spid="48" grpId="0" animBg="1"/>
      <p:bldP spid="49" grpId="0" animBg="1"/>
      <p:bldP spid="50" grpId="0" animBg="1"/>
      <p:bldP spid="51" grpId="0"/>
      <p:bldP spid="52" grpId="0"/>
      <p:bldP spid="53" grpId="0"/>
      <p:bldP spid="54" grpId="0"/>
      <p:bldP spid="55" grpId="0"/>
      <p:bldP spid="73" grpId="0"/>
      <p:bldP spid="74" grpId="0" animBg="1"/>
      <p:bldP spid="75" grpId="0" animBg="1"/>
      <p:bldP spid="76" grpId="0" animBg="1"/>
      <p:bldP spid="77" grpId="0" animBg="1"/>
      <p:bldP spid="78" grpId="0" animBg="1"/>
      <p:bldP spid="79" grpId="0" animBg="1"/>
      <p:bldP spid="80"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0"/>
            <a:ext cx="12192000" cy="1378634"/>
          </a:xfrm>
        </p:spPr>
        <p:txBody>
          <a:bodyPr>
            <a:normAutofit fontScale="90000"/>
          </a:bodyPr>
          <a:lstStyle/>
          <a:p>
            <a:pPr algn="ctr"/>
            <a:r>
              <a:rPr lang="en-IN" dirty="0"/>
              <a:t>Case 1: Using all the variables and data sampling techniques</a:t>
            </a:r>
          </a:p>
        </p:txBody>
      </p:sp>
      <p:sp>
        <p:nvSpPr>
          <p:cNvPr id="3" name="Date Placeholder 2">
            <a:extLst>
              <a:ext uri="{FF2B5EF4-FFF2-40B4-BE49-F238E27FC236}">
                <a16:creationId xmlns:a16="http://schemas.microsoft.com/office/drawing/2014/main" id="{2FF4A05D-D42A-4E0A-BB29-3E2CEADFCC43}"/>
              </a:ext>
            </a:extLst>
          </p:cNvPr>
          <p:cNvSpPr>
            <a:spLocks noGrp="1"/>
          </p:cNvSpPr>
          <p:nvPr>
            <p:ph type="dt" sz="half" idx="10"/>
          </p:nvPr>
        </p:nvSpPr>
        <p:spPr/>
        <p:txBody>
          <a:bodyPr/>
          <a:lstStyle/>
          <a:p>
            <a:fld id="{5AA65164-33D3-4FFA-8B69-6CECEE931094}" type="datetime1">
              <a:rPr lang="en-US" smtClean="0"/>
              <a:t>5/29/2018</a:t>
            </a:fld>
            <a:endParaRPr lang="en-US" dirty="0"/>
          </a:p>
        </p:txBody>
      </p:sp>
      <p:sp>
        <p:nvSpPr>
          <p:cNvPr id="4" name="Footer Placeholder 3">
            <a:extLst>
              <a:ext uri="{FF2B5EF4-FFF2-40B4-BE49-F238E27FC236}">
                <a16:creationId xmlns:a16="http://schemas.microsoft.com/office/drawing/2014/main" id="{8D9B14F8-47C6-4DD5-A2BD-D8D46BCC6AD3}"/>
              </a:ext>
            </a:extLst>
          </p:cNvPr>
          <p:cNvSpPr>
            <a:spLocks noGrp="1"/>
          </p:cNvSpPr>
          <p:nvPr>
            <p:ph type="ftr" sz="quarter" idx="11"/>
          </p:nvPr>
        </p:nvSpPr>
        <p:spPr/>
        <p:txBody>
          <a:bodyPr/>
          <a:lstStyle/>
          <a:p>
            <a:r>
              <a:rPr lang="en-US"/>
              <a:t>Made For INSOFE By Abhilash Reddy Y</a:t>
            </a:r>
            <a:endParaRPr lang="en-US" dirty="0"/>
          </a:p>
        </p:txBody>
      </p:sp>
      <p:sp>
        <p:nvSpPr>
          <p:cNvPr id="5" name="Slide Number Placeholder 4">
            <a:extLst>
              <a:ext uri="{FF2B5EF4-FFF2-40B4-BE49-F238E27FC236}">
                <a16:creationId xmlns:a16="http://schemas.microsoft.com/office/drawing/2014/main" id="{08F1DE0C-0346-4FB8-B609-2FC471AE1F07}"/>
              </a:ext>
            </a:extLst>
          </p:cNvPr>
          <p:cNvSpPr>
            <a:spLocks noGrp="1"/>
          </p:cNvSpPr>
          <p:nvPr>
            <p:ph type="sldNum" sz="quarter" idx="12"/>
          </p:nvPr>
        </p:nvSpPr>
        <p:spPr/>
        <p:txBody>
          <a:bodyPr/>
          <a:lstStyle/>
          <a:p>
            <a:fld id="{6D22F896-40B5-4ADD-8801-0D06FADFA095}" type="slidenum">
              <a:rPr lang="en-US" smtClean="0"/>
              <a:t>19</a:t>
            </a:fld>
            <a:endParaRPr lang="en-US" dirty="0"/>
          </a:p>
        </p:txBody>
      </p:sp>
      <p:graphicFrame>
        <p:nvGraphicFramePr>
          <p:cNvPr id="6" name="Chart 5">
            <a:extLst>
              <a:ext uri="{FF2B5EF4-FFF2-40B4-BE49-F238E27FC236}">
                <a16:creationId xmlns:a16="http://schemas.microsoft.com/office/drawing/2014/main" id="{38CEFDED-8E17-4025-81DE-CA0625CD07A2}"/>
              </a:ext>
            </a:extLst>
          </p:cNvPr>
          <p:cNvGraphicFramePr/>
          <p:nvPr>
            <p:extLst>
              <p:ext uri="{D42A27DB-BD31-4B8C-83A1-F6EECF244321}">
                <p14:modId xmlns:p14="http://schemas.microsoft.com/office/powerpoint/2010/main" val="2947087535"/>
              </p:ext>
            </p:extLst>
          </p:nvPr>
        </p:nvGraphicFramePr>
        <p:xfrm>
          <a:off x="6616749" y="1378633"/>
          <a:ext cx="4797669" cy="30955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42F1F2A3-85E6-4620-920D-F46BE8DEC51F}"/>
              </a:ext>
            </a:extLst>
          </p:cNvPr>
          <p:cNvGraphicFramePr/>
          <p:nvPr>
            <p:extLst>
              <p:ext uri="{D42A27DB-BD31-4B8C-83A1-F6EECF244321}">
                <p14:modId xmlns:p14="http://schemas.microsoft.com/office/powerpoint/2010/main" val="972277285"/>
              </p:ext>
            </p:extLst>
          </p:nvPr>
        </p:nvGraphicFramePr>
        <p:xfrm>
          <a:off x="777582" y="1378634"/>
          <a:ext cx="4905766" cy="3095526"/>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D209E9E3-4F89-493C-9374-E9AAFFE14116}"/>
              </a:ext>
            </a:extLst>
          </p:cNvPr>
          <p:cNvSpPr/>
          <p:nvPr/>
        </p:nvSpPr>
        <p:spPr>
          <a:xfrm>
            <a:off x="0" y="4627554"/>
            <a:ext cx="12192000" cy="1554272"/>
          </a:xfrm>
          <a:prstGeom prst="rect">
            <a:avLst/>
          </a:prstGeom>
        </p:spPr>
        <p:txBody>
          <a:bodyPr wrap="square">
            <a:spAutoFit/>
          </a:bodyPr>
          <a:lstStyle/>
          <a:p>
            <a:pPr marL="285750" indent="-285750" algn="just">
              <a:spcBef>
                <a:spcPts val="600"/>
              </a:spcBef>
              <a:spcAft>
                <a:spcPts val="1200"/>
              </a:spcAft>
              <a:buFont typeface="Arial" panose="020B0604020202020204" pitchFamily="34" charset="0"/>
              <a:buChar char="•"/>
            </a:pPr>
            <a:r>
              <a:rPr lang="en-IN" sz="2000" dirty="0">
                <a:solidFill>
                  <a:srgbClr val="000000"/>
                </a:solidFill>
                <a:ea typeface="Times New Roman" panose="02020603050405020304" pitchFamily="18" charset="0"/>
                <a:cs typeface="Times New Roman" panose="02020603050405020304" pitchFamily="18" charset="0"/>
              </a:rPr>
              <a:t>From this chart above its very clear that over sampling the minority class is working better and giving good consistent results when compared to the others.</a:t>
            </a:r>
            <a:endParaRPr lang="en-IN" sz="2000" dirty="0">
              <a:ea typeface="Times New Roman" panose="02020603050405020304" pitchFamily="18" charset="0"/>
              <a:cs typeface="Times New Roman" panose="02020603050405020304" pitchFamily="18" charset="0"/>
            </a:endParaRPr>
          </a:p>
          <a:p>
            <a:pPr marL="285750" indent="-285750" algn="just">
              <a:spcBef>
                <a:spcPts val="600"/>
              </a:spcBef>
              <a:spcAft>
                <a:spcPts val="1200"/>
              </a:spcAft>
              <a:buFont typeface="Arial" panose="020B0604020202020204" pitchFamily="34" charset="0"/>
              <a:buChar char="•"/>
            </a:pPr>
            <a:r>
              <a:rPr lang="en-IN" sz="2000" dirty="0">
                <a:solidFill>
                  <a:srgbClr val="000000"/>
                </a:solidFill>
                <a:ea typeface="Times New Roman" panose="02020603050405020304" pitchFamily="18" charset="0"/>
                <a:cs typeface="Times New Roman" panose="02020603050405020304" pitchFamily="18" charset="0"/>
              </a:rPr>
              <a:t>Even the under sampling is giving good results but as of now we will not be considering that as it gives tremendous loss of information.</a:t>
            </a:r>
            <a:endParaRPr lang="en-IN" sz="20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24F0-BB8A-478F-8381-D515F85DC58D}"/>
              </a:ext>
            </a:extLst>
          </p:cNvPr>
          <p:cNvSpPr>
            <a:spLocks noGrp="1"/>
          </p:cNvSpPr>
          <p:nvPr>
            <p:ph type="title"/>
          </p:nvPr>
        </p:nvSpPr>
        <p:spPr/>
        <p:txBody>
          <a:bodyPr/>
          <a:lstStyle/>
          <a:p>
            <a:r>
              <a:rPr lang="en-IN" dirty="0"/>
              <a:t>V</a:t>
            </a:r>
          </a:p>
        </p:txBody>
      </p:sp>
      <p:sp>
        <p:nvSpPr>
          <p:cNvPr id="3" name="Content Placeholder 2">
            <a:extLst>
              <a:ext uri="{FF2B5EF4-FFF2-40B4-BE49-F238E27FC236}">
                <a16:creationId xmlns:a16="http://schemas.microsoft.com/office/drawing/2014/main" id="{C899D9C2-8556-4BDE-8ACA-DE0AC0004B42}"/>
              </a:ext>
            </a:extLst>
          </p:cNvPr>
          <p:cNvSpPr>
            <a:spLocks noGrp="1"/>
          </p:cNvSpPr>
          <p:nvPr>
            <p:ph idx="1"/>
          </p:nvPr>
        </p:nvSpPr>
        <p:spPr/>
        <p:txBody>
          <a:bodyPr/>
          <a:lstStyle/>
          <a:p>
            <a:endParaRPr lang="en-IN" dirty="0"/>
          </a:p>
        </p:txBody>
      </p:sp>
      <p:sp>
        <p:nvSpPr>
          <p:cNvPr id="4" name="Title 2">
            <a:extLst>
              <a:ext uri="{FF2B5EF4-FFF2-40B4-BE49-F238E27FC236}">
                <a16:creationId xmlns:a16="http://schemas.microsoft.com/office/drawing/2014/main" id="{3B3D1069-2E28-4F8E-9A37-A715B93F86EA}"/>
              </a:ext>
            </a:extLst>
          </p:cNvPr>
          <p:cNvSpPr txBox="1">
            <a:spLocks/>
          </p:cNvSpPr>
          <p:nvPr/>
        </p:nvSpPr>
        <p:spPr>
          <a:xfrm>
            <a:off x="609441" y="228600"/>
            <a:ext cx="10969943" cy="9445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noFill/>
              </a:rPr>
              <a:t>Slide 1</a:t>
            </a:r>
          </a:p>
        </p:txBody>
      </p:sp>
      <p:sp>
        <p:nvSpPr>
          <p:cNvPr id="5" name="Rectangle 4" descr="Blue Background.">
            <a:extLst>
              <a:ext uri="{FF2B5EF4-FFF2-40B4-BE49-F238E27FC236}">
                <a16:creationId xmlns:a16="http://schemas.microsoft.com/office/drawing/2014/main" id="{A4A90DF0-14B3-4BCA-87C8-289E8F74C516}"/>
              </a:ext>
            </a:extLst>
          </p:cNvPr>
          <p:cNvSpPr/>
          <p:nvPr/>
        </p:nvSpPr>
        <p:spPr bwMode="auto">
          <a:xfrm>
            <a:off x="-1" y="8643"/>
            <a:ext cx="12188826" cy="6858000"/>
          </a:xfrm>
          <a:prstGeom prst="rect">
            <a:avLst/>
          </a:prstGeom>
          <a:gradFill>
            <a:gsLst>
              <a:gs pos="0">
                <a:srgbClr val="0070C0"/>
              </a:gs>
              <a:gs pos="100000">
                <a:srgbClr val="37A8F8"/>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solidFill>
                <a:schemeClr val="lt1"/>
              </a:solidFill>
            </a:endParaRPr>
          </a:p>
        </p:txBody>
      </p:sp>
      <p:cxnSp>
        <p:nvCxnSpPr>
          <p:cNvPr id="6" name="Straight Connector 5" descr="Dotted hang line 1.">
            <a:extLst>
              <a:ext uri="{FF2B5EF4-FFF2-40B4-BE49-F238E27FC236}">
                <a16:creationId xmlns:a16="http://schemas.microsoft.com/office/drawing/2014/main" id="{C37FB8A1-A7BA-4DD7-A5FF-67ADC34E0A84}"/>
              </a:ext>
            </a:extLst>
          </p:cNvPr>
          <p:cNvCxnSpPr/>
          <p:nvPr/>
        </p:nvCxnSpPr>
        <p:spPr bwMode="auto">
          <a:xfrm>
            <a:off x="948266"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7" name="Straight Connector 6" descr="Dotted hang tag 2.">
            <a:extLst>
              <a:ext uri="{FF2B5EF4-FFF2-40B4-BE49-F238E27FC236}">
                <a16:creationId xmlns:a16="http://schemas.microsoft.com/office/drawing/2014/main" id="{13A9E6BB-0F8D-4064-A91B-A4022F2B6CE3}"/>
              </a:ext>
            </a:extLst>
          </p:cNvPr>
          <p:cNvCxnSpPr/>
          <p:nvPr/>
        </p:nvCxnSpPr>
        <p:spPr bwMode="auto">
          <a:xfrm>
            <a:off x="3046412" y="0"/>
            <a:ext cx="0" cy="32766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8" name="Straight Connector 7" descr="Dotted hang line 3.">
            <a:extLst>
              <a:ext uri="{FF2B5EF4-FFF2-40B4-BE49-F238E27FC236}">
                <a16:creationId xmlns:a16="http://schemas.microsoft.com/office/drawing/2014/main" id="{96D732DE-763E-4076-B6BD-8260096E9329}"/>
              </a:ext>
            </a:extLst>
          </p:cNvPr>
          <p:cNvCxnSpPr/>
          <p:nvPr/>
        </p:nvCxnSpPr>
        <p:spPr bwMode="auto">
          <a:xfrm>
            <a:off x="5103812" y="0"/>
            <a:ext cx="0" cy="25908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9" name="Straight Connector 8" descr="Dotted hang line 4.">
            <a:extLst>
              <a:ext uri="{FF2B5EF4-FFF2-40B4-BE49-F238E27FC236}">
                <a16:creationId xmlns:a16="http://schemas.microsoft.com/office/drawing/2014/main" id="{B81D493B-3221-4E56-AFD6-DA84CF3D328A}"/>
              </a:ext>
            </a:extLst>
          </p:cNvPr>
          <p:cNvCxnSpPr/>
          <p:nvPr/>
        </p:nvCxnSpPr>
        <p:spPr bwMode="auto">
          <a:xfrm>
            <a:off x="6932612"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0" name="Straight Connector 9" descr="Dotted hang line 5.">
            <a:extLst>
              <a:ext uri="{FF2B5EF4-FFF2-40B4-BE49-F238E27FC236}">
                <a16:creationId xmlns:a16="http://schemas.microsoft.com/office/drawing/2014/main" id="{3F5BA3C6-1791-4642-8242-05F113D984DB}"/>
              </a:ext>
            </a:extLst>
          </p:cNvPr>
          <p:cNvCxnSpPr/>
          <p:nvPr/>
        </p:nvCxnSpPr>
        <p:spPr bwMode="auto">
          <a:xfrm>
            <a:off x="8837612" y="0"/>
            <a:ext cx="0" cy="26849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1" name="Straight Connector 10" descr="Dotted hang line 6.">
            <a:extLst>
              <a:ext uri="{FF2B5EF4-FFF2-40B4-BE49-F238E27FC236}">
                <a16:creationId xmlns:a16="http://schemas.microsoft.com/office/drawing/2014/main" id="{DDB2AEA3-A74E-45D8-8D55-5FD46345ED4D}"/>
              </a:ext>
            </a:extLst>
          </p:cNvPr>
          <p:cNvCxnSpPr/>
          <p:nvPr/>
        </p:nvCxnSpPr>
        <p:spPr bwMode="auto">
          <a:xfrm>
            <a:off x="10437812" y="0"/>
            <a:ext cx="0" cy="3505200"/>
          </a:xfrm>
          <a:prstGeom prst="line">
            <a:avLst/>
          </a:prstGeom>
          <a:solidFill>
            <a:schemeClr val="accent1"/>
          </a:solidFill>
          <a:ln w="9525" cap="flat" cmpd="sng" algn="ctr">
            <a:solidFill>
              <a:srgbClr val="FFFFFF"/>
            </a:solidFill>
            <a:prstDash val="sysDash"/>
            <a:round/>
            <a:headEnd type="none" w="med" len="med"/>
            <a:tailEnd type="oval" w="lg" len="lg"/>
          </a:ln>
          <a:effectLst/>
        </p:spPr>
      </p:cxnSp>
      <p:grpSp>
        <p:nvGrpSpPr>
          <p:cNvPr id="12" name="Group 11" descr="Top clouds group.">
            <a:extLst>
              <a:ext uri="{FF2B5EF4-FFF2-40B4-BE49-F238E27FC236}">
                <a16:creationId xmlns:a16="http://schemas.microsoft.com/office/drawing/2014/main" id="{6F8F3CE3-721A-4AE4-980E-820C1BAF35EE}"/>
              </a:ext>
            </a:extLst>
          </p:cNvPr>
          <p:cNvGrpSpPr/>
          <p:nvPr/>
        </p:nvGrpSpPr>
        <p:grpSpPr>
          <a:xfrm>
            <a:off x="0" y="-457198"/>
            <a:ext cx="12393108" cy="1823175"/>
            <a:chOff x="0" y="-457198"/>
            <a:chExt cx="12393108" cy="1823175"/>
          </a:xfrm>
        </p:grpSpPr>
        <p:sp>
          <p:nvSpPr>
            <p:cNvPr id="13" name="Freeform 6">
              <a:extLst>
                <a:ext uri="{FF2B5EF4-FFF2-40B4-BE49-F238E27FC236}">
                  <a16:creationId xmlns:a16="http://schemas.microsoft.com/office/drawing/2014/main" id="{5917582E-D0DD-49B5-B083-50A97CAFF07B}"/>
                </a:ext>
              </a:extLst>
            </p:cNvPr>
            <p:cNvSpPr>
              <a:spLocks/>
            </p:cNvSpPr>
            <p:nvPr/>
          </p:nvSpPr>
          <p:spPr bwMode="auto">
            <a:xfrm>
              <a:off x="299928"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E934C363-BA6F-4975-B3C7-73A381F5111C}"/>
                </a:ext>
              </a:extLst>
            </p:cNvPr>
            <p:cNvSpPr>
              <a:spLocks/>
            </p:cNvSpPr>
            <p:nvPr/>
          </p:nvSpPr>
          <p:spPr bwMode="auto">
            <a:xfrm>
              <a:off x="0"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id="{92E53B99-A0B3-42A7-899D-BF8106A9EA7D}"/>
                </a:ext>
              </a:extLst>
            </p:cNvPr>
            <p:cNvSpPr>
              <a:spLocks/>
            </p:cNvSpPr>
            <p:nvPr/>
          </p:nvSpPr>
          <p:spPr bwMode="auto">
            <a:xfrm>
              <a:off x="2743200" y="533400"/>
              <a:ext cx="888098" cy="762000"/>
            </a:xfrm>
            <a:custGeom>
              <a:avLst/>
              <a:gdLst/>
              <a:ahLst/>
              <a:cxnLst>
                <a:cxn ang="0">
                  <a:pos x="6289" y="2962"/>
                </a:cxn>
                <a:cxn ang="0">
                  <a:pos x="6350" y="2602"/>
                </a:cxn>
                <a:cxn ang="0">
                  <a:pos x="6322" y="2354"/>
                </a:cxn>
                <a:cxn ang="0">
                  <a:pos x="6225" y="2099"/>
                </a:cxn>
                <a:cxn ang="0">
                  <a:pos x="6071" y="1880"/>
                </a:cxn>
                <a:cxn ang="0">
                  <a:pos x="5973" y="1670"/>
                </a:cxn>
                <a:cxn ang="0">
                  <a:pos x="6013" y="1291"/>
                </a:cxn>
                <a:cxn ang="0">
                  <a:pos x="5884" y="903"/>
                </a:cxn>
                <a:cxn ang="0">
                  <a:pos x="5607" y="613"/>
                </a:cxn>
                <a:cxn ang="0">
                  <a:pos x="5229" y="464"/>
                </a:cxn>
                <a:cxn ang="0">
                  <a:pos x="4893" y="475"/>
                </a:cxn>
                <a:cxn ang="0">
                  <a:pos x="4679" y="404"/>
                </a:cxn>
                <a:cxn ang="0">
                  <a:pos x="4461" y="261"/>
                </a:cxn>
                <a:cxn ang="0">
                  <a:pos x="4212" y="168"/>
                </a:cxn>
                <a:cxn ang="0">
                  <a:pos x="3940" y="136"/>
                </a:cxn>
                <a:cxn ang="0">
                  <a:pos x="3654" y="172"/>
                </a:cxn>
                <a:cxn ang="0">
                  <a:pos x="3394" y="275"/>
                </a:cxn>
                <a:cxn ang="0">
                  <a:pos x="3007" y="57"/>
                </a:cxn>
                <a:cxn ang="0">
                  <a:pos x="2613" y="0"/>
                </a:cxn>
                <a:cxn ang="0">
                  <a:pos x="2295" y="56"/>
                </a:cxn>
                <a:cxn ang="0">
                  <a:pos x="2014" y="194"/>
                </a:cxn>
                <a:cxn ang="0">
                  <a:pos x="1782" y="398"/>
                </a:cxn>
                <a:cxn ang="0">
                  <a:pos x="1505" y="491"/>
                </a:cxn>
                <a:cxn ang="0">
                  <a:pos x="1274" y="515"/>
                </a:cxn>
                <a:cxn ang="0">
                  <a:pos x="864" y="687"/>
                </a:cxn>
                <a:cxn ang="0">
                  <a:pos x="525" y="1043"/>
                </a:cxn>
                <a:cxn ang="0">
                  <a:pos x="377" y="1435"/>
                </a:cxn>
                <a:cxn ang="0">
                  <a:pos x="360" y="1685"/>
                </a:cxn>
                <a:cxn ang="0">
                  <a:pos x="395" y="2018"/>
                </a:cxn>
                <a:cxn ang="0">
                  <a:pos x="207" y="2225"/>
                </a:cxn>
                <a:cxn ang="0">
                  <a:pos x="75" y="2472"/>
                </a:cxn>
                <a:cxn ang="0">
                  <a:pos x="7" y="2752"/>
                </a:cxn>
                <a:cxn ang="0">
                  <a:pos x="21" y="3104"/>
                </a:cxn>
                <a:cxn ang="0">
                  <a:pos x="207" y="3541"/>
                </a:cxn>
                <a:cxn ang="0">
                  <a:pos x="250" y="3793"/>
                </a:cxn>
                <a:cxn ang="0">
                  <a:pos x="198" y="4047"/>
                </a:cxn>
                <a:cxn ang="0">
                  <a:pos x="239" y="4390"/>
                </a:cxn>
                <a:cxn ang="0">
                  <a:pos x="443" y="4746"/>
                </a:cxn>
                <a:cxn ang="0">
                  <a:pos x="776" y="4982"/>
                </a:cxn>
                <a:cxn ang="0">
                  <a:pos x="1146" y="5056"/>
                </a:cxn>
                <a:cxn ang="0">
                  <a:pos x="1380" y="5027"/>
                </a:cxn>
                <a:cxn ang="0">
                  <a:pos x="1632" y="5080"/>
                </a:cxn>
                <a:cxn ang="0">
                  <a:pos x="1865" y="5293"/>
                </a:cxn>
                <a:cxn ang="0">
                  <a:pos x="2150" y="5436"/>
                </a:cxn>
                <a:cxn ang="0">
                  <a:pos x="2475" y="5493"/>
                </a:cxn>
                <a:cxn ang="0">
                  <a:pos x="2727" y="5473"/>
                </a:cxn>
                <a:cxn ang="0">
                  <a:pos x="2983" y="5393"/>
                </a:cxn>
                <a:cxn ang="0">
                  <a:pos x="3209" y="5258"/>
                </a:cxn>
                <a:cxn ang="0">
                  <a:pos x="3390" y="5151"/>
                </a:cxn>
                <a:cxn ang="0">
                  <a:pos x="3737" y="5345"/>
                </a:cxn>
                <a:cxn ang="0">
                  <a:pos x="4070" y="5384"/>
                </a:cxn>
                <a:cxn ang="0">
                  <a:pos x="4331" y="5329"/>
                </a:cxn>
                <a:cxn ang="0">
                  <a:pos x="4560" y="5205"/>
                </a:cxn>
                <a:cxn ang="0">
                  <a:pos x="4745" y="5026"/>
                </a:cxn>
                <a:cxn ang="0">
                  <a:pos x="4931" y="5006"/>
                </a:cxn>
                <a:cxn ang="0">
                  <a:pos x="5196" y="5052"/>
                </a:cxn>
                <a:cxn ang="0">
                  <a:pos x="5433" y="5040"/>
                </a:cxn>
                <a:cxn ang="0">
                  <a:pos x="5804" y="4915"/>
                </a:cxn>
                <a:cxn ang="0">
                  <a:pos x="6176" y="4594"/>
                </a:cxn>
                <a:cxn ang="0">
                  <a:pos x="6375" y="4166"/>
                </a:cxn>
                <a:cxn ang="0">
                  <a:pos x="6403" y="3908"/>
                </a:cxn>
                <a:cxn ang="0">
                  <a:pos x="6339" y="3531"/>
                </a:cxn>
                <a:cxn ang="0">
                  <a:pos x="6164" y="3207"/>
                </a:cxn>
              </a:cxnLst>
              <a:rect l="0" t="0" r="r" b="b"/>
              <a:pathLst>
                <a:path w="6403" h="5493">
                  <a:moveTo>
                    <a:pt x="6164" y="3207"/>
                  </a:moveTo>
                  <a:lnTo>
                    <a:pt x="6164" y="3207"/>
                  </a:lnTo>
                  <a:lnTo>
                    <a:pt x="6185" y="3174"/>
                  </a:lnTo>
                  <a:lnTo>
                    <a:pt x="6205" y="3141"/>
                  </a:lnTo>
                  <a:lnTo>
                    <a:pt x="6225" y="3106"/>
                  </a:lnTo>
                  <a:lnTo>
                    <a:pt x="6243" y="3072"/>
                  </a:lnTo>
                  <a:lnTo>
                    <a:pt x="6259" y="3035"/>
                  </a:lnTo>
                  <a:lnTo>
                    <a:pt x="6275" y="2999"/>
                  </a:lnTo>
                  <a:lnTo>
                    <a:pt x="6289" y="2962"/>
                  </a:lnTo>
                  <a:lnTo>
                    <a:pt x="6302" y="2925"/>
                  </a:lnTo>
                  <a:lnTo>
                    <a:pt x="6312" y="2886"/>
                  </a:lnTo>
                  <a:lnTo>
                    <a:pt x="6323" y="2847"/>
                  </a:lnTo>
                  <a:lnTo>
                    <a:pt x="6331" y="2807"/>
                  </a:lnTo>
                  <a:lnTo>
                    <a:pt x="6338" y="2767"/>
                  </a:lnTo>
                  <a:lnTo>
                    <a:pt x="6343" y="2727"/>
                  </a:lnTo>
                  <a:lnTo>
                    <a:pt x="6348" y="2686"/>
                  </a:lnTo>
                  <a:lnTo>
                    <a:pt x="6350" y="2644"/>
                  </a:lnTo>
                  <a:lnTo>
                    <a:pt x="6350" y="2602"/>
                  </a:lnTo>
                  <a:lnTo>
                    <a:pt x="6350" y="2602"/>
                  </a:lnTo>
                  <a:lnTo>
                    <a:pt x="6350" y="2570"/>
                  </a:lnTo>
                  <a:lnTo>
                    <a:pt x="6349" y="2538"/>
                  </a:lnTo>
                  <a:lnTo>
                    <a:pt x="6346" y="2507"/>
                  </a:lnTo>
                  <a:lnTo>
                    <a:pt x="6343" y="2476"/>
                  </a:lnTo>
                  <a:lnTo>
                    <a:pt x="6339" y="2445"/>
                  </a:lnTo>
                  <a:lnTo>
                    <a:pt x="6333" y="2414"/>
                  </a:lnTo>
                  <a:lnTo>
                    <a:pt x="6328" y="2384"/>
                  </a:lnTo>
                  <a:lnTo>
                    <a:pt x="6322" y="2354"/>
                  </a:lnTo>
                  <a:lnTo>
                    <a:pt x="6313" y="2324"/>
                  </a:lnTo>
                  <a:lnTo>
                    <a:pt x="6305" y="2295"/>
                  </a:lnTo>
                  <a:lnTo>
                    <a:pt x="6297" y="2265"/>
                  </a:lnTo>
                  <a:lnTo>
                    <a:pt x="6286" y="2237"/>
                  </a:lnTo>
                  <a:lnTo>
                    <a:pt x="6276" y="2209"/>
                  </a:lnTo>
                  <a:lnTo>
                    <a:pt x="6264" y="2180"/>
                  </a:lnTo>
                  <a:lnTo>
                    <a:pt x="6252" y="2153"/>
                  </a:lnTo>
                  <a:lnTo>
                    <a:pt x="6239" y="2126"/>
                  </a:lnTo>
                  <a:lnTo>
                    <a:pt x="6225" y="2099"/>
                  </a:lnTo>
                  <a:lnTo>
                    <a:pt x="6211" y="2073"/>
                  </a:lnTo>
                  <a:lnTo>
                    <a:pt x="6196" y="2047"/>
                  </a:lnTo>
                  <a:lnTo>
                    <a:pt x="6180" y="2021"/>
                  </a:lnTo>
                  <a:lnTo>
                    <a:pt x="6164" y="1997"/>
                  </a:lnTo>
                  <a:lnTo>
                    <a:pt x="6146" y="1972"/>
                  </a:lnTo>
                  <a:lnTo>
                    <a:pt x="6129" y="1948"/>
                  </a:lnTo>
                  <a:lnTo>
                    <a:pt x="6110" y="1925"/>
                  </a:lnTo>
                  <a:lnTo>
                    <a:pt x="6091" y="1902"/>
                  </a:lnTo>
                  <a:lnTo>
                    <a:pt x="6071" y="1880"/>
                  </a:lnTo>
                  <a:lnTo>
                    <a:pt x="6051" y="1859"/>
                  </a:lnTo>
                  <a:lnTo>
                    <a:pt x="6030" y="1838"/>
                  </a:lnTo>
                  <a:lnTo>
                    <a:pt x="6008" y="1816"/>
                  </a:lnTo>
                  <a:lnTo>
                    <a:pt x="5986" y="1796"/>
                  </a:lnTo>
                  <a:lnTo>
                    <a:pt x="5964" y="1778"/>
                  </a:lnTo>
                  <a:lnTo>
                    <a:pt x="5940" y="1759"/>
                  </a:lnTo>
                  <a:lnTo>
                    <a:pt x="5940" y="1759"/>
                  </a:lnTo>
                  <a:lnTo>
                    <a:pt x="5958" y="1715"/>
                  </a:lnTo>
                  <a:lnTo>
                    <a:pt x="5973" y="1670"/>
                  </a:lnTo>
                  <a:lnTo>
                    <a:pt x="5987" y="1626"/>
                  </a:lnTo>
                  <a:lnTo>
                    <a:pt x="5998" y="1579"/>
                  </a:lnTo>
                  <a:lnTo>
                    <a:pt x="6007" y="1531"/>
                  </a:lnTo>
                  <a:lnTo>
                    <a:pt x="6013" y="1484"/>
                  </a:lnTo>
                  <a:lnTo>
                    <a:pt x="6017" y="1435"/>
                  </a:lnTo>
                  <a:lnTo>
                    <a:pt x="6018" y="1385"/>
                  </a:lnTo>
                  <a:lnTo>
                    <a:pt x="6018" y="1385"/>
                  </a:lnTo>
                  <a:lnTo>
                    <a:pt x="6017" y="1338"/>
                  </a:lnTo>
                  <a:lnTo>
                    <a:pt x="6013" y="1291"/>
                  </a:lnTo>
                  <a:lnTo>
                    <a:pt x="6007" y="1244"/>
                  </a:lnTo>
                  <a:lnTo>
                    <a:pt x="5999" y="1198"/>
                  </a:lnTo>
                  <a:lnTo>
                    <a:pt x="5988" y="1153"/>
                  </a:lnTo>
                  <a:lnTo>
                    <a:pt x="5977" y="1109"/>
                  </a:lnTo>
                  <a:lnTo>
                    <a:pt x="5961" y="1065"/>
                  </a:lnTo>
                  <a:lnTo>
                    <a:pt x="5945" y="1023"/>
                  </a:lnTo>
                  <a:lnTo>
                    <a:pt x="5926" y="981"/>
                  </a:lnTo>
                  <a:lnTo>
                    <a:pt x="5906" y="941"/>
                  </a:lnTo>
                  <a:lnTo>
                    <a:pt x="5884" y="903"/>
                  </a:lnTo>
                  <a:lnTo>
                    <a:pt x="5859" y="865"/>
                  </a:lnTo>
                  <a:lnTo>
                    <a:pt x="5833" y="828"/>
                  </a:lnTo>
                  <a:lnTo>
                    <a:pt x="5806" y="793"/>
                  </a:lnTo>
                  <a:lnTo>
                    <a:pt x="5776" y="759"/>
                  </a:lnTo>
                  <a:lnTo>
                    <a:pt x="5746" y="727"/>
                  </a:lnTo>
                  <a:lnTo>
                    <a:pt x="5713" y="696"/>
                  </a:lnTo>
                  <a:lnTo>
                    <a:pt x="5679" y="667"/>
                  </a:lnTo>
                  <a:lnTo>
                    <a:pt x="5643" y="639"/>
                  </a:lnTo>
                  <a:lnTo>
                    <a:pt x="5607" y="613"/>
                  </a:lnTo>
                  <a:lnTo>
                    <a:pt x="5569" y="589"/>
                  </a:lnTo>
                  <a:lnTo>
                    <a:pt x="5530" y="567"/>
                  </a:lnTo>
                  <a:lnTo>
                    <a:pt x="5490" y="546"/>
                  </a:lnTo>
                  <a:lnTo>
                    <a:pt x="5449" y="527"/>
                  </a:lnTo>
                  <a:lnTo>
                    <a:pt x="5407" y="510"/>
                  </a:lnTo>
                  <a:lnTo>
                    <a:pt x="5363" y="496"/>
                  </a:lnTo>
                  <a:lnTo>
                    <a:pt x="5319" y="483"/>
                  </a:lnTo>
                  <a:lnTo>
                    <a:pt x="5275" y="473"/>
                  </a:lnTo>
                  <a:lnTo>
                    <a:pt x="5229" y="464"/>
                  </a:lnTo>
                  <a:lnTo>
                    <a:pt x="5182" y="459"/>
                  </a:lnTo>
                  <a:lnTo>
                    <a:pt x="5135" y="455"/>
                  </a:lnTo>
                  <a:lnTo>
                    <a:pt x="5086" y="454"/>
                  </a:lnTo>
                  <a:lnTo>
                    <a:pt x="5086" y="454"/>
                  </a:lnTo>
                  <a:lnTo>
                    <a:pt x="5046" y="455"/>
                  </a:lnTo>
                  <a:lnTo>
                    <a:pt x="5007" y="457"/>
                  </a:lnTo>
                  <a:lnTo>
                    <a:pt x="4969" y="462"/>
                  </a:lnTo>
                  <a:lnTo>
                    <a:pt x="4931" y="467"/>
                  </a:lnTo>
                  <a:lnTo>
                    <a:pt x="4893" y="475"/>
                  </a:lnTo>
                  <a:lnTo>
                    <a:pt x="4855" y="483"/>
                  </a:lnTo>
                  <a:lnTo>
                    <a:pt x="4819" y="494"/>
                  </a:lnTo>
                  <a:lnTo>
                    <a:pt x="4782" y="504"/>
                  </a:lnTo>
                  <a:lnTo>
                    <a:pt x="4782" y="504"/>
                  </a:lnTo>
                  <a:lnTo>
                    <a:pt x="4764" y="484"/>
                  </a:lnTo>
                  <a:lnTo>
                    <a:pt x="4742" y="463"/>
                  </a:lnTo>
                  <a:lnTo>
                    <a:pt x="4721" y="443"/>
                  </a:lnTo>
                  <a:lnTo>
                    <a:pt x="4700" y="424"/>
                  </a:lnTo>
                  <a:lnTo>
                    <a:pt x="4679" y="404"/>
                  </a:lnTo>
                  <a:lnTo>
                    <a:pt x="4656" y="387"/>
                  </a:lnTo>
                  <a:lnTo>
                    <a:pt x="4633" y="369"/>
                  </a:lnTo>
                  <a:lnTo>
                    <a:pt x="4611" y="351"/>
                  </a:lnTo>
                  <a:lnTo>
                    <a:pt x="4586" y="335"/>
                  </a:lnTo>
                  <a:lnTo>
                    <a:pt x="4562" y="318"/>
                  </a:lnTo>
                  <a:lnTo>
                    <a:pt x="4538" y="303"/>
                  </a:lnTo>
                  <a:lnTo>
                    <a:pt x="4513" y="288"/>
                  </a:lnTo>
                  <a:lnTo>
                    <a:pt x="4487" y="274"/>
                  </a:lnTo>
                  <a:lnTo>
                    <a:pt x="4461" y="261"/>
                  </a:lnTo>
                  <a:lnTo>
                    <a:pt x="4435" y="248"/>
                  </a:lnTo>
                  <a:lnTo>
                    <a:pt x="4408" y="235"/>
                  </a:lnTo>
                  <a:lnTo>
                    <a:pt x="4381" y="223"/>
                  </a:lnTo>
                  <a:lnTo>
                    <a:pt x="4354" y="212"/>
                  </a:lnTo>
                  <a:lnTo>
                    <a:pt x="4327" y="202"/>
                  </a:lnTo>
                  <a:lnTo>
                    <a:pt x="4298" y="192"/>
                  </a:lnTo>
                  <a:lnTo>
                    <a:pt x="4270" y="184"/>
                  </a:lnTo>
                  <a:lnTo>
                    <a:pt x="4242" y="176"/>
                  </a:lnTo>
                  <a:lnTo>
                    <a:pt x="4212" y="168"/>
                  </a:lnTo>
                  <a:lnTo>
                    <a:pt x="4183" y="162"/>
                  </a:lnTo>
                  <a:lnTo>
                    <a:pt x="4154" y="156"/>
                  </a:lnTo>
                  <a:lnTo>
                    <a:pt x="4124" y="150"/>
                  </a:lnTo>
                  <a:lnTo>
                    <a:pt x="4095" y="145"/>
                  </a:lnTo>
                  <a:lnTo>
                    <a:pt x="4064" y="142"/>
                  </a:lnTo>
                  <a:lnTo>
                    <a:pt x="4033" y="139"/>
                  </a:lnTo>
                  <a:lnTo>
                    <a:pt x="4003" y="137"/>
                  </a:lnTo>
                  <a:lnTo>
                    <a:pt x="3972" y="136"/>
                  </a:lnTo>
                  <a:lnTo>
                    <a:pt x="3940" y="136"/>
                  </a:lnTo>
                  <a:lnTo>
                    <a:pt x="3940" y="136"/>
                  </a:lnTo>
                  <a:lnTo>
                    <a:pt x="3904" y="136"/>
                  </a:lnTo>
                  <a:lnTo>
                    <a:pt x="3867" y="138"/>
                  </a:lnTo>
                  <a:lnTo>
                    <a:pt x="3831" y="141"/>
                  </a:lnTo>
                  <a:lnTo>
                    <a:pt x="3794" y="145"/>
                  </a:lnTo>
                  <a:lnTo>
                    <a:pt x="3759" y="150"/>
                  </a:lnTo>
                  <a:lnTo>
                    <a:pt x="3724" y="156"/>
                  </a:lnTo>
                  <a:lnTo>
                    <a:pt x="3688" y="163"/>
                  </a:lnTo>
                  <a:lnTo>
                    <a:pt x="3654" y="172"/>
                  </a:lnTo>
                  <a:lnTo>
                    <a:pt x="3620" y="181"/>
                  </a:lnTo>
                  <a:lnTo>
                    <a:pt x="3586" y="191"/>
                  </a:lnTo>
                  <a:lnTo>
                    <a:pt x="3553" y="203"/>
                  </a:lnTo>
                  <a:lnTo>
                    <a:pt x="3520" y="216"/>
                  </a:lnTo>
                  <a:lnTo>
                    <a:pt x="3488" y="229"/>
                  </a:lnTo>
                  <a:lnTo>
                    <a:pt x="3456" y="243"/>
                  </a:lnTo>
                  <a:lnTo>
                    <a:pt x="3425" y="258"/>
                  </a:lnTo>
                  <a:lnTo>
                    <a:pt x="3394" y="275"/>
                  </a:lnTo>
                  <a:lnTo>
                    <a:pt x="3394" y="275"/>
                  </a:lnTo>
                  <a:lnTo>
                    <a:pt x="3356" y="243"/>
                  </a:lnTo>
                  <a:lnTo>
                    <a:pt x="3316" y="214"/>
                  </a:lnTo>
                  <a:lnTo>
                    <a:pt x="3275" y="185"/>
                  </a:lnTo>
                  <a:lnTo>
                    <a:pt x="3234" y="159"/>
                  </a:lnTo>
                  <a:lnTo>
                    <a:pt x="3190" y="135"/>
                  </a:lnTo>
                  <a:lnTo>
                    <a:pt x="3146" y="112"/>
                  </a:lnTo>
                  <a:lnTo>
                    <a:pt x="3101" y="92"/>
                  </a:lnTo>
                  <a:lnTo>
                    <a:pt x="3054" y="73"/>
                  </a:lnTo>
                  <a:lnTo>
                    <a:pt x="3007" y="57"/>
                  </a:lnTo>
                  <a:lnTo>
                    <a:pt x="2958" y="42"/>
                  </a:lnTo>
                  <a:lnTo>
                    <a:pt x="2909" y="29"/>
                  </a:lnTo>
                  <a:lnTo>
                    <a:pt x="2858" y="19"/>
                  </a:lnTo>
                  <a:lnTo>
                    <a:pt x="2808" y="11"/>
                  </a:lnTo>
                  <a:lnTo>
                    <a:pt x="2756" y="5"/>
                  </a:lnTo>
                  <a:lnTo>
                    <a:pt x="2704" y="2"/>
                  </a:lnTo>
                  <a:lnTo>
                    <a:pt x="2651" y="0"/>
                  </a:lnTo>
                  <a:lnTo>
                    <a:pt x="2651" y="0"/>
                  </a:lnTo>
                  <a:lnTo>
                    <a:pt x="2613" y="0"/>
                  </a:lnTo>
                  <a:lnTo>
                    <a:pt x="2577" y="3"/>
                  </a:lnTo>
                  <a:lnTo>
                    <a:pt x="2540" y="5"/>
                  </a:lnTo>
                  <a:lnTo>
                    <a:pt x="2504" y="10"/>
                  </a:lnTo>
                  <a:lnTo>
                    <a:pt x="2468" y="15"/>
                  </a:lnTo>
                  <a:lnTo>
                    <a:pt x="2433" y="20"/>
                  </a:lnTo>
                  <a:lnTo>
                    <a:pt x="2398" y="27"/>
                  </a:lnTo>
                  <a:lnTo>
                    <a:pt x="2364" y="37"/>
                  </a:lnTo>
                  <a:lnTo>
                    <a:pt x="2329" y="46"/>
                  </a:lnTo>
                  <a:lnTo>
                    <a:pt x="2295" y="56"/>
                  </a:lnTo>
                  <a:lnTo>
                    <a:pt x="2262" y="68"/>
                  </a:lnTo>
                  <a:lnTo>
                    <a:pt x="2229" y="80"/>
                  </a:lnTo>
                  <a:lnTo>
                    <a:pt x="2198" y="93"/>
                  </a:lnTo>
                  <a:lnTo>
                    <a:pt x="2165" y="108"/>
                  </a:lnTo>
                  <a:lnTo>
                    <a:pt x="2134" y="123"/>
                  </a:lnTo>
                  <a:lnTo>
                    <a:pt x="2103" y="139"/>
                  </a:lnTo>
                  <a:lnTo>
                    <a:pt x="2073" y="156"/>
                  </a:lnTo>
                  <a:lnTo>
                    <a:pt x="2043" y="175"/>
                  </a:lnTo>
                  <a:lnTo>
                    <a:pt x="2014" y="194"/>
                  </a:lnTo>
                  <a:lnTo>
                    <a:pt x="1986" y="212"/>
                  </a:lnTo>
                  <a:lnTo>
                    <a:pt x="1957" y="234"/>
                  </a:lnTo>
                  <a:lnTo>
                    <a:pt x="1930" y="255"/>
                  </a:lnTo>
                  <a:lnTo>
                    <a:pt x="1904" y="277"/>
                  </a:lnTo>
                  <a:lnTo>
                    <a:pt x="1878" y="300"/>
                  </a:lnTo>
                  <a:lnTo>
                    <a:pt x="1854" y="323"/>
                  </a:lnTo>
                  <a:lnTo>
                    <a:pt x="1829" y="348"/>
                  </a:lnTo>
                  <a:lnTo>
                    <a:pt x="1805" y="373"/>
                  </a:lnTo>
                  <a:lnTo>
                    <a:pt x="1782" y="398"/>
                  </a:lnTo>
                  <a:lnTo>
                    <a:pt x="1761" y="424"/>
                  </a:lnTo>
                  <a:lnTo>
                    <a:pt x="1739" y="453"/>
                  </a:lnTo>
                  <a:lnTo>
                    <a:pt x="1718" y="480"/>
                  </a:lnTo>
                  <a:lnTo>
                    <a:pt x="1698" y="508"/>
                  </a:lnTo>
                  <a:lnTo>
                    <a:pt x="1698" y="508"/>
                  </a:lnTo>
                  <a:lnTo>
                    <a:pt x="1651" y="501"/>
                  </a:lnTo>
                  <a:lnTo>
                    <a:pt x="1603" y="496"/>
                  </a:lnTo>
                  <a:lnTo>
                    <a:pt x="1555" y="493"/>
                  </a:lnTo>
                  <a:lnTo>
                    <a:pt x="1505" y="491"/>
                  </a:lnTo>
                  <a:lnTo>
                    <a:pt x="1505" y="491"/>
                  </a:lnTo>
                  <a:lnTo>
                    <a:pt x="1476" y="491"/>
                  </a:lnTo>
                  <a:lnTo>
                    <a:pt x="1446" y="493"/>
                  </a:lnTo>
                  <a:lnTo>
                    <a:pt x="1417" y="495"/>
                  </a:lnTo>
                  <a:lnTo>
                    <a:pt x="1388" y="497"/>
                  </a:lnTo>
                  <a:lnTo>
                    <a:pt x="1359" y="501"/>
                  </a:lnTo>
                  <a:lnTo>
                    <a:pt x="1331" y="504"/>
                  </a:lnTo>
                  <a:lnTo>
                    <a:pt x="1302" y="509"/>
                  </a:lnTo>
                  <a:lnTo>
                    <a:pt x="1274" y="515"/>
                  </a:lnTo>
                  <a:lnTo>
                    <a:pt x="1246" y="521"/>
                  </a:lnTo>
                  <a:lnTo>
                    <a:pt x="1219" y="528"/>
                  </a:lnTo>
                  <a:lnTo>
                    <a:pt x="1165" y="543"/>
                  </a:lnTo>
                  <a:lnTo>
                    <a:pt x="1112" y="561"/>
                  </a:lnTo>
                  <a:lnTo>
                    <a:pt x="1059" y="582"/>
                  </a:lnTo>
                  <a:lnTo>
                    <a:pt x="1008" y="605"/>
                  </a:lnTo>
                  <a:lnTo>
                    <a:pt x="959" y="630"/>
                  </a:lnTo>
                  <a:lnTo>
                    <a:pt x="912" y="658"/>
                  </a:lnTo>
                  <a:lnTo>
                    <a:pt x="864" y="687"/>
                  </a:lnTo>
                  <a:lnTo>
                    <a:pt x="820" y="719"/>
                  </a:lnTo>
                  <a:lnTo>
                    <a:pt x="776" y="753"/>
                  </a:lnTo>
                  <a:lnTo>
                    <a:pt x="735" y="789"/>
                  </a:lnTo>
                  <a:lnTo>
                    <a:pt x="695" y="827"/>
                  </a:lnTo>
                  <a:lnTo>
                    <a:pt x="657" y="867"/>
                  </a:lnTo>
                  <a:lnTo>
                    <a:pt x="621" y="908"/>
                  </a:lnTo>
                  <a:lnTo>
                    <a:pt x="588" y="952"/>
                  </a:lnTo>
                  <a:lnTo>
                    <a:pt x="555" y="997"/>
                  </a:lnTo>
                  <a:lnTo>
                    <a:pt x="525" y="1043"/>
                  </a:lnTo>
                  <a:lnTo>
                    <a:pt x="498" y="1091"/>
                  </a:lnTo>
                  <a:lnTo>
                    <a:pt x="472" y="1140"/>
                  </a:lnTo>
                  <a:lnTo>
                    <a:pt x="450" y="1191"/>
                  </a:lnTo>
                  <a:lnTo>
                    <a:pt x="429" y="1243"/>
                  </a:lnTo>
                  <a:lnTo>
                    <a:pt x="411" y="1297"/>
                  </a:lnTo>
                  <a:lnTo>
                    <a:pt x="396" y="1351"/>
                  </a:lnTo>
                  <a:lnTo>
                    <a:pt x="389" y="1378"/>
                  </a:lnTo>
                  <a:lnTo>
                    <a:pt x="383" y="1407"/>
                  </a:lnTo>
                  <a:lnTo>
                    <a:pt x="377" y="1435"/>
                  </a:lnTo>
                  <a:lnTo>
                    <a:pt x="372" y="1463"/>
                  </a:lnTo>
                  <a:lnTo>
                    <a:pt x="369" y="1491"/>
                  </a:lnTo>
                  <a:lnTo>
                    <a:pt x="365" y="1520"/>
                  </a:lnTo>
                  <a:lnTo>
                    <a:pt x="363" y="1549"/>
                  </a:lnTo>
                  <a:lnTo>
                    <a:pt x="362" y="1579"/>
                  </a:lnTo>
                  <a:lnTo>
                    <a:pt x="360" y="1608"/>
                  </a:lnTo>
                  <a:lnTo>
                    <a:pt x="359" y="1637"/>
                  </a:lnTo>
                  <a:lnTo>
                    <a:pt x="359" y="1637"/>
                  </a:lnTo>
                  <a:lnTo>
                    <a:pt x="360" y="1685"/>
                  </a:lnTo>
                  <a:lnTo>
                    <a:pt x="364" y="1730"/>
                  </a:lnTo>
                  <a:lnTo>
                    <a:pt x="369" y="1778"/>
                  </a:lnTo>
                  <a:lnTo>
                    <a:pt x="374" y="1822"/>
                  </a:lnTo>
                  <a:lnTo>
                    <a:pt x="383" y="1867"/>
                  </a:lnTo>
                  <a:lnTo>
                    <a:pt x="393" y="1912"/>
                  </a:lnTo>
                  <a:lnTo>
                    <a:pt x="405" y="1955"/>
                  </a:lnTo>
                  <a:lnTo>
                    <a:pt x="418" y="1998"/>
                  </a:lnTo>
                  <a:lnTo>
                    <a:pt x="418" y="1998"/>
                  </a:lnTo>
                  <a:lnTo>
                    <a:pt x="395" y="2018"/>
                  </a:lnTo>
                  <a:lnTo>
                    <a:pt x="371" y="2039"/>
                  </a:lnTo>
                  <a:lnTo>
                    <a:pt x="349" y="2060"/>
                  </a:lnTo>
                  <a:lnTo>
                    <a:pt x="326" y="2081"/>
                  </a:lnTo>
                  <a:lnTo>
                    <a:pt x="305" y="2104"/>
                  </a:lnTo>
                  <a:lnTo>
                    <a:pt x="285" y="2127"/>
                  </a:lnTo>
                  <a:lnTo>
                    <a:pt x="264" y="2151"/>
                  </a:lnTo>
                  <a:lnTo>
                    <a:pt x="245" y="2175"/>
                  </a:lnTo>
                  <a:lnTo>
                    <a:pt x="226" y="2199"/>
                  </a:lnTo>
                  <a:lnTo>
                    <a:pt x="207" y="2225"/>
                  </a:lnTo>
                  <a:lnTo>
                    <a:pt x="191" y="2251"/>
                  </a:lnTo>
                  <a:lnTo>
                    <a:pt x="173" y="2277"/>
                  </a:lnTo>
                  <a:lnTo>
                    <a:pt x="158" y="2303"/>
                  </a:lnTo>
                  <a:lnTo>
                    <a:pt x="141" y="2330"/>
                  </a:lnTo>
                  <a:lnTo>
                    <a:pt x="127" y="2358"/>
                  </a:lnTo>
                  <a:lnTo>
                    <a:pt x="113" y="2385"/>
                  </a:lnTo>
                  <a:lnTo>
                    <a:pt x="100" y="2415"/>
                  </a:lnTo>
                  <a:lnTo>
                    <a:pt x="87" y="2443"/>
                  </a:lnTo>
                  <a:lnTo>
                    <a:pt x="75" y="2472"/>
                  </a:lnTo>
                  <a:lnTo>
                    <a:pt x="65" y="2502"/>
                  </a:lnTo>
                  <a:lnTo>
                    <a:pt x="54" y="2533"/>
                  </a:lnTo>
                  <a:lnTo>
                    <a:pt x="45" y="2562"/>
                  </a:lnTo>
                  <a:lnTo>
                    <a:pt x="37" y="2593"/>
                  </a:lnTo>
                  <a:lnTo>
                    <a:pt x="29" y="2624"/>
                  </a:lnTo>
                  <a:lnTo>
                    <a:pt x="22" y="2655"/>
                  </a:lnTo>
                  <a:lnTo>
                    <a:pt x="16" y="2687"/>
                  </a:lnTo>
                  <a:lnTo>
                    <a:pt x="12" y="2719"/>
                  </a:lnTo>
                  <a:lnTo>
                    <a:pt x="7" y="2752"/>
                  </a:lnTo>
                  <a:lnTo>
                    <a:pt x="4" y="2785"/>
                  </a:lnTo>
                  <a:lnTo>
                    <a:pt x="1" y="2816"/>
                  </a:lnTo>
                  <a:lnTo>
                    <a:pt x="0" y="2849"/>
                  </a:lnTo>
                  <a:lnTo>
                    <a:pt x="0" y="2884"/>
                  </a:lnTo>
                  <a:lnTo>
                    <a:pt x="0" y="2884"/>
                  </a:lnTo>
                  <a:lnTo>
                    <a:pt x="1" y="2939"/>
                  </a:lnTo>
                  <a:lnTo>
                    <a:pt x="5" y="2995"/>
                  </a:lnTo>
                  <a:lnTo>
                    <a:pt x="12" y="3050"/>
                  </a:lnTo>
                  <a:lnTo>
                    <a:pt x="21" y="3104"/>
                  </a:lnTo>
                  <a:lnTo>
                    <a:pt x="33" y="3157"/>
                  </a:lnTo>
                  <a:lnTo>
                    <a:pt x="47" y="3209"/>
                  </a:lnTo>
                  <a:lnTo>
                    <a:pt x="64" y="3259"/>
                  </a:lnTo>
                  <a:lnTo>
                    <a:pt x="81" y="3310"/>
                  </a:lnTo>
                  <a:lnTo>
                    <a:pt x="102" y="3358"/>
                  </a:lnTo>
                  <a:lnTo>
                    <a:pt x="126" y="3406"/>
                  </a:lnTo>
                  <a:lnTo>
                    <a:pt x="151" y="3452"/>
                  </a:lnTo>
                  <a:lnTo>
                    <a:pt x="179" y="3497"/>
                  </a:lnTo>
                  <a:lnTo>
                    <a:pt x="207" y="3541"/>
                  </a:lnTo>
                  <a:lnTo>
                    <a:pt x="239" y="3583"/>
                  </a:lnTo>
                  <a:lnTo>
                    <a:pt x="272" y="3624"/>
                  </a:lnTo>
                  <a:lnTo>
                    <a:pt x="306" y="3663"/>
                  </a:lnTo>
                  <a:lnTo>
                    <a:pt x="306" y="3663"/>
                  </a:lnTo>
                  <a:lnTo>
                    <a:pt x="294" y="3688"/>
                  </a:lnTo>
                  <a:lnTo>
                    <a:pt x="281" y="3714"/>
                  </a:lnTo>
                  <a:lnTo>
                    <a:pt x="271" y="3740"/>
                  </a:lnTo>
                  <a:lnTo>
                    <a:pt x="260" y="3766"/>
                  </a:lnTo>
                  <a:lnTo>
                    <a:pt x="250" y="3793"/>
                  </a:lnTo>
                  <a:lnTo>
                    <a:pt x="241" y="3820"/>
                  </a:lnTo>
                  <a:lnTo>
                    <a:pt x="233" y="3847"/>
                  </a:lnTo>
                  <a:lnTo>
                    <a:pt x="225" y="3875"/>
                  </a:lnTo>
                  <a:lnTo>
                    <a:pt x="219" y="3903"/>
                  </a:lnTo>
                  <a:lnTo>
                    <a:pt x="213" y="3932"/>
                  </a:lnTo>
                  <a:lnTo>
                    <a:pt x="207" y="3960"/>
                  </a:lnTo>
                  <a:lnTo>
                    <a:pt x="204" y="3989"/>
                  </a:lnTo>
                  <a:lnTo>
                    <a:pt x="200" y="4018"/>
                  </a:lnTo>
                  <a:lnTo>
                    <a:pt x="198" y="4047"/>
                  </a:lnTo>
                  <a:lnTo>
                    <a:pt x="197" y="4078"/>
                  </a:lnTo>
                  <a:lnTo>
                    <a:pt x="197" y="4107"/>
                  </a:lnTo>
                  <a:lnTo>
                    <a:pt x="197" y="4107"/>
                  </a:lnTo>
                  <a:lnTo>
                    <a:pt x="198" y="4157"/>
                  </a:lnTo>
                  <a:lnTo>
                    <a:pt x="201" y="4205"/>
                  </a:lnTo>
                  <a:lnTo>
                    <a:pt x="207" y="4252"/>
                  </a:lnTo>
                  <a:lnTo>
                    <a:pt x="216" y="4299"/>
                  </a:lnTo>
                  <a:lnTo>
                    <a:pt x="226" y="4344"/>
                  </a:lnTo>
                  <a:lnTo>
                    <a:pt x="239" y="4390"/>
                  </a:lnTo>
                  <a:lnTo>
                    <a:pt x="254" y="4433"/>
                  </a:lnTo>
                  <a:lnTo>
                    <a:pt x="271" y="4477"/>
                  </a:lnTo>
                  <a:lnTo>
                    <a:pt x="290" y="4518"/>
                  </a:lnTo>
                  <a:lnTo>
                    <a:pt x="311" y="4559"/>
                  </a:lnTo>
                  <a:lnTo>
                    <a:pt x="333" y="4600"/>
                  </a:lnTo>
                  <a:lnTo>
                    <a:pt x="358" y="4638"/>
                  </a:lnTo>
                  <a:lnTo>
                    <a:pt x="385" y="4675"/>
                  </a:lnTo>
                  <a:lnTo>
                    <a:pt x="413" y="4711"/>
                  </a:lnTo>
                  <a:lnTo>
                    <a:pt x="443" y="4746"/>
                  </a:lnTo>
                  <a:lnTo>
                    <a:pt x="475" y="4779"/>
                  </a:lnTo>
                  <a:lnTo>
                    <a:pt x="508" y="4810"/>
                  </a:lnTo>
                  <a:lnTo>
                    <a:pt x="542" y="4840"/>
                  </a:lnTo>
                  <a:lnTo>
                    <a:pt x="577" y="4868"/>
                  </a:lnTo>
                  <a:lnTo>
                    <a:pt x="615" y="4894"/>
                  </a:lnTo>
                  <a:lnTo>
                    <a:pt x="654" y="4919"/>
                  </a:lnTo>
                  <a:lnTo>
                    <a:pt x="692" y="4942"/>
                  </a:lnTo>
                  <a:lnTo>
                    <a:pt x="734" y="4962"/>
                  </a:lnTo>
                  <a:lnTo>
                    <a:pt x="776" y="4982"/>
                  </a:lnTo>
                  <a:lnTo>
                    <a:pt x="820" y="4999"/>
                  </a:lnTo>
                  <a:lnTo>
                    <a:pt x="863" y="5014"/>
                  </a:lnTo>
                  <a:lnTo>
                    <a:pt x="908" y="5027"/>
                  </a:lnTo>
                  <a:lnTo>
                    <a:pt x="954" y="5038"/>
                  </a:lnTo>
                  <a:lnTo>
                    <a:pt x="1001" y="5046"/>
                  </a:lnTo>
                  <a:lnTo>
                    <a:pt x="1048" y="5052"/>
                  </a:lnTo>
                  <a:lnTo>
                    <a:pt x="1096" y="5055"/>
                  </a:lnTo>
                  <a:lnTo>
                    <a:pt x="1146" y="5056"/>
                  </a:lnTo>
                  <a:lnTo>
                    <a:pt x="1146" y="5056"/>
                  </a:lnTo>
                  <a:lnTo>
                    <a:pt x="1172" y="5056"/>
                  </a:lnTo>
                  <a:lnTo>
                    <a:pt x="1199" y="5055"/>
                  </a:lnTo>
                  <a:lnTo>
                    <a:pt x="1226" y="5053"/>
                  </a:lnTo>
                  <a:lnTo>
                    <a:pt x="1252" y="5051"/>
                  </a:lnTo>
                  <a:lnTo>
                    <a:pt x="1278" y="5047"/>
                  </a:lnTo>
                  <a:lnTo>
                    <a:pt x="1304" y="5044"/>
                  </a:lnTo>
                  <a:lnTo>
                    <a:pt x="1330" y="5039"/>
                  </a:lnTo>
                  <a:lnTo>
                    <a:pt x="1355" y="5033"/>
                  </a:lnTo>
                  <a:lnTo>
                    <a:pt x="1380" y="5027"/>
                  </a:lnTo>
                  <a:lnTo>
                    <a:pt x="1405" y="5020"/>
                  </a:lnTo>
                  <a:lnTo>
                    <a:pt x="1454" y="5005"/>
                  </a:lnTo>
                  <a:lnTo>
                    <a:pt x="1502" y="4987"/>
                  </a:lnTo>
                  <a:lnTo>
                    <a:pt x="1549" y="4967"/>
                  </a:lnTo>
                  <a:lnTo>
                    <a:pt x="1549" y="4967"/>
                  </a:lnTo>
                  <a:lnTo>
                    <a:pt x="1569" y="4996"/>
                  </a:lnTo>
                  <a:lnTo>
                    <a:pt x="1589" y="5025"/>
                  </a:lnTo>
                  <a:lnTo>
                    <a:pt x="1610" y="5053"/>
                  </a:lnTo>
                  <a:lnTo>
                    <a:pt x="1632" y="5080"/>
                  </a:lnTo>
                  <a:lnTo>
                    <a:pt x="1655" y="5107"/>
                  </a:lnTo>
                  <a:lnTo>
                    <a:pt x="1678" y="5133"/>
                  </a:lnTo>
                  <a:lnTo>
                    <a:pt x="1703" y="5158"/>
                  </a:lnTo>
                  <a:lnTo>
                    <a:pt x="1729" y="5182"/>
                  </a:lnTo>
                  <a:lnTo>
                    <a:pt x="1755" y="5206"/>
                  </a:lnTo>
                  <a:lnTo>
                    <a:pt x="1781" y="5230"/>
                  </a:lnTo>
                  <a:lnTo>
                    <a:pt x="1809" y="5252"/>
                  </a:lnTo>
                  <a:lnTo>
                    <a:pt x="1836" y="5273"/>
                  </a:lnTo>
                  <a:lnTo>
                    <a:pt x="1865" y="5293"/>
                  </a:lnTo>
                  <a:lnTo>
                    <a:pt x="1895" y="5313"/>
                  </a:lnTo>
                  <a:lnTo>
                    <a:pt x="1924" y="5331"/>
                  </a:lnTo>
                  <a:lnTo>
                    <a:pt x="1955" y="5350"/>
                  </a:lnTo>
                  <a:lnTo>
                    <a:pt x="1987" y="5366"/>
                  </a:lnTo>
                  <a:lnTo>
                    <a:pt x="2019" y="5382"/>
                  </a:lnTo>
                  <a:lnTo>
                    <a:pt x="2050" y="5397"/>
                  </a:lnTo>
                  <a:lnTo>
                    <a:pt x="2083" y="5411"/>
                  </a:lnTo>
                  <a:lnTo>
                    <a:pt x="2117" y="5424"/>
                  </a:lnTo>
                  <a:lnTo>
                    <a:pt x="2150" y="5436"/>
                  </a:lnTo>
                  <a:lnTo>
                    <a:pt x="2186" y="5446"/>
                  </a:lnTo>
                  <a:lnTo>
                    <a:pt x="2220" y="5456"/>
                  </a:lnTo>
                  <a:lnTo>
                    <a:pt x="2255" y="5465"/>
                  </a:lnTo>
                  <a:lnTo>
                    <a:pt x="2291" y="5472"/>
                  </a:lnTo>
                  <a:lnTo>
                    <a:pt x="2327" y="5479"/>
                  </a:lnTo>
                  <a:lnTo>
                    <a:pt x="2364" y="5484"/>
                  </a:lnTo>
                  <a:lnTo>
                    <a:pt x="2400" y="5489"/>
                  </a:lnTo>
                  <a:lnTo>
                    <a:pt x="2438" y="5491"/>
                  </a:lnTo>
                  <a:lnTo>
                    <a:pt x="2475" y="5493"/>
                  </a:lnTo>
                  <a:lnTo>
                    <a:pt x="2513" y="5493"/>
                  </a:lnTo>
                  <a:lnTo>
                    <a:pt x="2513" y="5493"/>
                  </a:lnTo>
                  <a:lnTo>
                    <a:pt x="2544" y="5493"/>
                  </a:lnTo>
                  <a:lnTo>
                    <a:pt x="2576" y="5492"/>
                  </a:lnTo>
                  <a:lnTo>
                    <a:pt x="2606" y="5490"/>
                  </a:lnTo>
                  <a:lnTo>
                    <a:pt x="2637" y="5488"/>
                  </a:lnTo>
                  <a:lnTo>
                    <a:pt x="2667" y="5484"/>
                  </a:lnTo>
                  <a:lnTo>
                    <a:pt x="2697" y="5479"/>
                  </a:lnTo>
                  <a:lnTo>
                    <a:pt x="2727" y="5473"/>
                  </a:lnTo>
                  <a:lnTo>
                    <a:pt x="2757" y="5468"/>
                  </a:lnTo>
                  <a:lnTo>
                    <a:pt x="2786" y="5462"/>
                  </a:lnTo>
                  <a:lnTo>
                    <a:pt x="2816" y="5453"/>
                  </a:lnTo>
                  <a:lnTo>
                    <a:pt x="2844" y="5445"/>
                  </a:lnTo>
                  <a:lnTo>
                    <a:pt x="2872" y="5437"/>
                  </a:lnTo>
                  <a:lnTo>
                    <a:pt x="2901" y="5426"/>
                  </a:lnTo>
                  <a:lnTo>
                    <a:pt x="2929" y="5416"/>
                  </a:lnTo>
                  <a:lnTo>
                    <a:pt x="2956" y="5405"/>
                  </a:lnTo>
                  <a:lnTo>
                    <a:pt x="2983" y="5393"/>
                  </a:lnTo>
                  <a:lnTo>
                    <a:pt x="3010" y="5380"/>
                  </a:lnTo>
                  <a:lnTo>
                    <a:pt x="3036" y="5367"/>
                  </a:lnTo>
                  <a:lnTo>
                    <a:pt x="3062" y="5354"/>
                  </a:lnTo>
                  <a:lnTo>
                    <a:pt x="3088" y="5339"/>
                  </a:lnTo>
                  <a:lnTo>
                    <a:pt x="3113" y="5325"/>
                  </a:lnTo>
                  <a:lnTo>
                    <a:pt x="3137" y="5309"/>
                  </a:lnTo>
                  <a:lnTo>
                    <a:pt x="3162" y="5293"/>
                  </a:lnTo>
                  <a:lnTo>
                    <a:pt x="3186" y="5276"/>
                  </a:lnTo>
                  <a:lnTo>
                    <a:pt x="3209" y="5258"/>
                  </a:lnTo>
                  <a:lnTo>
                    <a:pt x="3232" y="5240"/>
                  </a:lnTo>
                  <a:lnTo>
                    <a:pt x="3254" y="5221"/>
                  </a:lnTo>
                  <a:lnTo>
                    <a:pt x="3276" y="5203"/>
                  </a:lnTo>
                  <a:lnTo>
                    <a:pt x="3297" y="5182"/>
                  </a:lnTo>
                  <a:lnTo>
                    <a:pt x="3319" y="5162"/>
                  </a:lnTo>
                  <a:lnTo>
                    <a:pt x="3339" y="5142"/>
                  </a:lnTo>
                  <a:lnTo>
                    <a:pt x="3359" y="5121"/>
                  </a:lnTo>
                  <a:lnTo>
                    <a:pt x="3359" y="5121"/>
                  </a:lnTo>
                  <a:lnTo>
                    <a:pt x="3390" y="5151"/>
                  </a:lnTo>
                  <a:lnTo>
                    <a:pt x="3425" y="5179"/>
                  </a:lnTo>
                  <a:lnTo>
                    <a:pt x="3460" y="5206"/>
                  </a:lnTo>
                  <a:lnTo>
                    <a:pt x="3495" y="5231"/>
                  </a:lnTo>
                  <a:lnTo>
                    <a:pt x="3533" y="5254"/>
                  </a:lnTo>
                  <a:lnTo>
                    <a:pt x="3572" y="5277"/>
                  </a:lnTo>
                  <a:lnTo>
                    <a:pt x="3612" y="5297"/>
                  </a:lnTo>
                  <a:lnTo>
                    <a:pt x="3652" y="5314"/>
                  </a:lnTo>
                  <a:lnTo>
                    <a:pt x="3694" y="5331"/>
                  </a:lnTo>
                  <a:lnTo>
                    <a:pt x="3737" y="5345"/>
                  </a:lnTo>
                  <a:lnTo>
                    <a:pt x="3780" y="5357"/>
                  </a:lnTo>
                  <a:lnTo>
                    <a:pt x="3824" y="5367"/>
                  </a:lnTo>
                  <a:lnTo>
                    <a:pt x="3870" y="5376"/>
                  </a:lnTo>
                  <a:lnTo>
                    <a:pt x="3916" y="5380"/>
                  </a:lnTo>
                  <a:lnTo>
                    <a:pt x="3962" y="5384"/>
                  </a:lnTo>
                  <a:lnTo>
                    <a:pt x="4009" y="5385"/>
                  </a:lnTo>
                  <a:lnTo>
                    <a:pt x="4009" y="5385"/>
                  </a:lnTo>
                  <a:lnTo>
                    <a:pt x="4039" y="5385"/>
                  </a:lnTo>
                  <a:lnTo>
                    <a:pt x="4070" y="5384"/>
                  </a:lnTo>
                  <a:lnTo>
                    <a:pt x="4101" y="5382"/>
                  </a:lnTo>
                  <a:lnTo>
                    <a:pt x="4131" y="5378"/>
                  </a:lnTo>
                  <a:lnTo>
                    <a:pt x="4161" y="5373"/>
                  </a:lnTo>
                  <a:lnTo>
                    <a:pt x="4190" y="5367"/>
                  </a:lnTo>
                  <a:lnTo>
                    <a:pt x="4218" y="5362"/>
                  </a:lnTo>
                  <a:lnTo>
                    <a:pt x="4248" y="5354"/>
                  </a:lnTo>
                  <a:lnTo>
                    <a:pt x="4276" y="5346"/>
                  </a:lnTo>
                  <a:lnTo>
                    <a:pt x="4304" y="5338"/>
                  </a:lnTo>
                  <a:lnTo>
                    <a:pt x="4331" y="5329"/>
                  </a:lnTo>
                  <a:lnTo>
                    <a:pt x="4359" y="5318"/>
                  </a:lnTo>
                  <a:lnTo>
                    <a:pt x="4386" y="5306"/>
                  </a:lnTo>
                  <a:lnTo>
                    <a:pt x="4412" y="5294"/>
                  </a:lnTo>
                  <a:lnTo>
                    <a:pt x="4437" y="5281"/>
                  </a:lnTo>
                  <a:lnTo>
                    <a:pt x="4463" y="5267"/>
                  </a:lnTo>
                  <a:lnTo>
                    <a:pt x="4488" y="5253"/>
                  </a:lnTo>
                  <a:lnTo>
                    <a:pt x="4513" y="5238"/>
                  </a:lnTo>
                  <a:lnTo>
                    <a:pt x="4536" y="5221"/>
                  </a:lnTo>
                  <a:lnTo>
                    <a:pt x="4560" y="5205"/>
                  </a:lnTo>
                  <a:lnTo>
                    <a:pt x="4582" y="5188"/>
                  </a:lnTo>
                  <a:lnTo>
                    <a:pt x="4605" y="5170"/>
                  </a:lnTo>
                  <a:lnTo>
                    <a:pt x="4627" y="5151"/>
                  </a:lnTo>
                  <a:lnTo>
                    <a:pt x="4648" y="5132"/>
                  </a:lnTo>
                  <a:lnTo>
                    <a:pt x="4668" y="5112"/>
                  </a:lnTo>
                  <a:lnTo>
                    <a:pt x="4688" y="5091"/>
                  </a:lnTo>
                  <a:lnTo>
                    <a:pt x="4707" y="5069"/>
                  </a:lnTo>
                  <a:lnTo>
                    <a:pt x="4726" y="5048"/>
                  </a:lnTo>
                  <a:lnTo>
                    <a:pt x="4745" y="5026"/>
                  </a:lnTo>
                  <a:lnTo>
                    <a:pt x="4761" y="5003"/>
                  </a:lnTo>
                  <a:lnTo>
                    <a:pt x="4778" y="4980"/>
                  </a:lnTo>
                  <a:lnTo>
                    <a:pt x="4794" y="4955"/>
                  </a:lnTo>
                  <a:lnTo>
                    <a:pt x="4794" y="4955"/>
                  </a:lnTo>
                  <a:lnTo>
                    <a:pt x="4821" y="4967"/>
                  </a:lnTo>
                  <a:lnTo>
                    <a:pt x="4848" y="4978"/>
                  </a:lnTo>
                  <a:lnTo>
                    <a:pt x="4876" y="4988"/>
                  </a:lnTo>
                  <a:lnTo>
                    <a:pt x="4903" y="4998"/>
                  </a:lnTo>
                  <a:lnTo>
                    <a:pt x="4931" y="5006"/>
                  </a:lnTo>
                  <a:lnTo>
                    <a:pt x="4959" y="5014"/>
                  </a:lnTo>
                  <a:lnTo>
                    <a:pt x="4989" y="5021"/>
                  </a:lnTo>
                  <a:lnTo>
                    <a:pt x="5017" y="5028"/>
                  </a:lnTo>
                  <a:lnTo>
                    <a:pt x="5046" y="5034"/>
                  </a:lnTo>
                  <a:lnTo>
                    <a:pt x="5076" y="5039"/>
                  </a:lnTo>
                  <a:lnTo>
                    <a:pt x="5105" y="5044"/>
                  </a:lnTo>
                  <a:lnTo>
                    <a:pt x="5136" y="5047"/>
                  </a:lnTo>
                  <a:lnTo>
                    <a:pt x="5166" y="5049"/>
                  </a:lnTo>
                  <a:lnTo>
                    <a:pt x="5196" y="5052"/>
                  </a:lnTo>
                  <a:lnTo>
                    <a:pt x="5226" y="5053"/>
                  </a:lnTo>
                  <a:lnTo>
                    <a:pt x="5258" y="5054"/>
                  </a:lnTo>
                  <a:lnTo>
                    <a:pt x="5258" y="5054"/>
                  </a:lnTo>
                  <a:lnTo>
                    <a:pt x="5288" y="5053"/>
                  </a:lnTo>
                  <a:lnTo>
                    <a:pt x="5317" y="5052"/>
                  </a:lnTo>
                  <a:lnTo>
                    <a:pt x="5347" y="5051"/>
                  </a:lnTo>
                  <a:lnTo>
                    <a:pt x="5375" y="5048"/>
                  </a:lnTo>
                  <a:lnTo>
                    <a:pt x="5404" y="5045"/>
                  </a:lnTo>
                  <a:lnTo>
                    <a:pt x="5433" y="5040"/>
                  </a:lnTo>
                  <a:lnTo>
                    <a:pt x="5461" y="5035"/>
                  </a:lnTo>
                  <a:lnTo>
                    <a:pt x="5489" y="5031"/>
                  </a:lnTo>
                  <a:lnTo>
                    <a:pt x="5516" y="5025"/>
                  </a:lnTo>
                  <a:lnTo>
                    <a:pt x="5544" y="5018"/>
                  </a:lnTo>
                  <a:lnTo>
                    <a:pt x="5599" y="5002"/>
                  </a:lnTo>
                  <a:lnTo>
                    <a:pt x="5652" y="4985"/>
                  </a:lnTo>
                  <a:lnTo>
                    <a:pt x="5703" y="4963"/>
                  </a:lnTo>
                  <a:lnTo>
                    <a:pt x="5754" y="4941"/>
                  </a:lnTo>
                  <a:lnTo>
                    <a:pt x="5804" y="4915"/>
                  </a:lnTo>
                  <a:lnTo>
                    <a:pt x="5852" y="4888"/>
                  </a:lnTo>
                  <a:lnTo>
                    <a:pt x="5899" y="4857"/>
                  </a:lnTo>
                  <a:lnTo>
                    <a:pt x="5944" y="4826"/>
                  </a:lnTo>
                  <a:lnTo>
                    <a:pt x="5986" y="4791"/>
                  </a:lnTo>
                  <a:lnTo>
                    <a:pt x="6028" y="4756"/>
                  </a:lnTo>
                  <a:lnTo>
                    <a:pt x="6068" y="4718"/>
                  </a:lnTo>
                  <a:lnTo>
                    <a:pt x="6106" y="4678"/>
                  </a:lnTo>
                  <a:lnTo>
                    <a:pt x="6142" y="4637"/>
                  </a:lnTo>
                  <a:lnTo>
                    <a:pt x="6176" y="4594"/>
                  </a:lnTo>
                  <a:lnTo>
                    <a:pt x="6207" y="4549"/>
                  </a:lnTo>
                  <a:lnTo>
                    <a:pt x="6238" y="4502"/>
                  </a:lnTo>
                  <a:lnTo>
                    <a:pt x="6265" y="4453"/>
                  </a:lnTo>
                  <a:lnTo>
                    <a:pt x="6290" y="4405"/>
                  </a:lnTo>
                  <a:lnTo>
                    <a:pt x="6313" y="4353"/>
                  </a:lnTo>
                  <a:lnTo>
                    <a:pt x="6333" y="4302"/>
                  </a:lnTo>
                  <a:lnTo>
                    <a:pt x="6352" y="4249"/>
                  </a:lnTo>
                  <a:lnTo>
                    <a:pt x="6368" y="4194"/>
                  </a:lnTo>
                  <a:lnTo>
                    <a:pt x="6375" y="4166"/>
                  </a:lnTo>
                  <a:lnTo>
                    <a:pt x="6381" y="4139"/>
                  </a:lnTo>
                  <a:lnTo>
                    <a:pt x="6385" y="4111"/>
                  </a:lnTo>
                  <a:lnTo>
                    <a:pt x="6390" y="4082"/>
                  </a:lnTo>
                  <a:lnTo>
                    <a:pt x="6395" y="4054"/>
                  </a:lnTo>
                  <a:lnTo>
                    <a:pt x="6397" y="4025"/>
                  </a:lnTo>
                  <a:lnTo>
                    <a:pt x="6401" y="3996"/>
                  </a:lnTo>
                  <a:lnTo>
                    <a:pt x="6402" y="3967"/>
                  </a:lnTo>
                  <a:lnTo>
                    <a:pt x="6403" y="3938"/>
                  </a:lnTo>
                  <a:lnTo>
                    <a:pt x="6403" y="3908"/>
                  </a:lnTo>
                  <a:lnTo>
                    <a:pt x="6403" y="3908"/>
                  </a:lnTo>
                  <a:lnTo>
                    <a:pt x="6403" y="3859"/>
                  </a:lnTo>
                  <a:lnTo>
                    <a:pt x="6399" y="3810"/>
                  </a:lnTo>
                  <a:lnTo>
                    <a:pt x="6395" y="3762"/>
                  </a:lnTo>
                  <a:lnTo>
                    <a:pt x="6388" y="3714"/>
                  </a:lnTo>
                  <a:lnTo>
                    <a:pt x="6378" y="3668"/>
                  </a:lnTo>
                  <a:lnTo>
                    <a:pt x="6368" y="3621"/>
                  </a:lnTo>
                  <a:lnTo>
                    <a:pt x="6355" y="3576"/>
                  </a:lnTo>
                  <a:lnTo>
                    <a:pt x="6339" y="3531"/>
                  </a:lnTo>
                  <a:lnTo>
                    <a:pt x="6324" y="3488"/>
                  </a:lnTo>
                  <a:lnTo>
                    <a:pt x="6305" y="3444"/>
                  </a:lnTo>
                  <a:lnTo>
                    <a:pt x="6286" y="3403"/>
                  </a:lnTo>
                  <a:lnTo>
                    <a:pt x="6265" y="3362"/>
                  </a:lnTo>
                  <a:lnTo>
                    <a:pt x="6242" y="3322"/>
                  </a:lnTo>
                  <a:lnTo>
                    <a:pt x="6217" y="3282"/>
                  </a:lnTo>
                  <a:lnTo>
                    <a:pt x="6191" y="3244"/>
                  </a:lnTo>
                  <a:lnTo>
                    <a:pt x="6164" y="3207"/>
                  </a:lnTo>
                  <a:lnTo>
                    <a:pt x="6164" y="3207"/>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1498E17C-CB43-4611-BCF1-CF9F820DD165}"/>
                </a:ext>
              </a:extLst>
            </p:cNvPr>
            <p:cNvSpPr>
              <a:spLocks/>
            </p:cNvSpPr>
            <p:nvPr/>
          </p:nvSpPr>
          <p:spPr bwMode="auto">
            <a:xfrm>
              <a:off x="1524000" y="228600"/>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209">
              <a:extLst>
                <a:ext uri="{FF2B5EF4-FFF2-40B4-BE49-F238E27FC236}">
                  <a16:creationId xmlns:a16="http://schemas.microsoft.com/office/drawing/2014/main" id="{5A4915A3-E955-437F-963D-4948DD63FC7F}"/>
                </a:ext>
              </a:extLst>
            </p:cNvPr>
            <p:cNvSpPr>
              <a:spLocks/>
            </p:cNvSpPr>
            <p:nvPr/>
          </p:nvSpPr>
          <p:spPr bwMode="auto">
            <a:xfrm rot="5400000">
              <a:off x="5673609" y="-154821"/>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7">
              <a:extLst>
                <a:ext uri="{FF2B5EF4-FFF2-40B4-BE49-F238E27FC236}">
                  <a16:creationId xmlns:a16="http://schemas.microsoft.com/office/drawing/2014/main" id="{92E0E9DB-EFC5-47F8-8C01-46D5621A0FE1}"/>
                </a:ext>
              </a:extLst>
            </p:cNvPr>
            <p:cNvSpPr>
              <a:spLocks/>
            </p:cNvSpPr>
            <p:nvPr/>
          </p:nvSpPr>
          <p:spPr bwMode="auto">
            <a:xfrm>
              <a:off x="2209800"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212">
              <a:extLst>
                <a:ext uri="{FF2B5EF4-FFF2-40B4-BE49-F238E27FC236}">
                  <a16:creationId xmlns:a16="http://schemas.microsoft.com/office/drawing/2014/main" id="{E6398553-DD36-4066-BAF5-D96913B80DC0}"/>
                </a:ext>
              </a:extLst>
            </p:cNvPr>
            <p:cNvSpPr>
              <a:spLocks/>
            </p:cNvSpPr>
            <p:nvPr/>
          </p:nvSpPr>
          <p:spPr bwMode="auto">
            <a:xfrm rot="5400000">
              <a:off x="3801603" y="-829801"/>
              <a:ext cx="1174828" cy="1920034"/>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BEBD71A0-9F23-4B77-8C71-1784C836A0D7}"/>
                </a:ext>
              </a:extLst>
            </p:cNvPr>
            <p:cNvSpPr>
              <a:spLocks/>
            </p:cNvSpPr>
            <p:nvPr/>
          </p:nvSpPr>
          <p:spPr bwMode="auto">
            <a:xfrm>
              <a:off x="4495800"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5F4A2252-2445-438B-B883-5FE9ECF1E2BD}"/>
                </a:ext>
              </a:extLst>
            </p:cNvPr>
            <p:cNvSpPr>
              <a:spLocks/>
            </p:cNvSpPr>
            <p:nvPr/>
          </p:nvSpPr>
          <p:spPr bwMode="auto">
            <a:xfrm>
              <a:off x="6622940"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25A95647-5BBC-49AF-9C8C-1DE975AB1B34}"/>
                </a:ext>
              </a:extLst>
            </p:cNvPr>
            <p:cNvSpPr>
              <a:spLocks/>
            </p:cNvSpPr>
            <p:nvPr/>
          </p:nvSpPr>
          <p:spPr bwMode="auto">
            <a:xfrm>
              <a:off x="6323012"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58E7273E-DBFC-40DD-9C21-4A7F6283B735}"/>
                </a:ext>
              </a:extLst>
            </p:cNvPr>
            <p:cNvSpPr>
              <a:spLocks/>
            </p:cNvSpPr>
            <p:nvPr/>
          </p:nvSpPr>
          <p:spPr bwMode="auto">
            <a:xfrm>
              <a:off x="7847012" y="9066"/>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427">
              <a:extLst>
                <a:ext uri="{FF2B5EF4-FFF2-40B4-BE49-F238E27FC236}">
                  <a16:creationId xmlns:a16="http://schemas.microsoft.com/office/drawing/2014/main" id="{BF717350-4B36-4E67-A92F-F5B990400D1D}"/>
                </a:ext>
              </a:extLst>
            </p:cNvPr>
            <p:cNvSpPr>
              <a:spLocks/>
            </p:cNvSpPr>
            <p:nvPr/>
          </p:nvSpPr>
          <p:spPr bwMode="auto">
            <a:xfrm rot="5400000">
              <a:off x="11615621" y="-339609"/>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D94E3072-61FE-4D50-805B-845F17F0F727}"/>
                </a:ext>
              </a:extLst>
            </p:cNvPr>
            <p:cNvSpPr>
              <a:spLocks/>
            </p:cNvSpPr>
            <p:nvPr/>
          </p:nvSpPr>
          <p:spPr bwMode="auto">
            <a:xfrm>
              <a:off x="8532812"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430">
              <a:extLst>
                <a:ext uri="{FF2B5EF4-FFF2-40B4-BE49-F238E27FC236}">
                  <a16:creationId xmlns:a16="http://schemas.microsoft.com/office/drawing/2014/main" id="{FFA8F477-B64E-4259-B366-5C4C74E0EE90}"/>
                </a:ext>
              </a:extLst>
            </p:cNvPr>
            <p:cNvSpPr>
              <a:spLocks/>
            </p:cNvSpPr>
            <p:nvPr/>
          </p:nvSpPr>
          <p:spPr bwMode="auto">
            <a:xfrm rot="5400000">
              <a:off x="9594914" y="-604901"/>
              <a:ext cx="946228" cy="1546431"/>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6">
              <a:extLst>
                <a:ext uri="{FF2B5EF4-FFF2-40B4-BE49-F238E27FC236}">
                  <a16:creationId xmlns:a16="http://schemas.microsoft.com/office/drawing/2014/main" id="{20A3BC1C-9B47-4399-BEF5-8E833F621223}"/>
                </a:ext>
              </a:extLst>
            </p:cNvPr>
            <p:cNvSpPr>
              <a:spLocks/>
            </p:cNvSpPr>
            <p:nvPr/>
          </p:nvSpPr>
          <p:spPr bwMode="auto">
            <a:xfrm>
              <a:off x="10818812"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8A71BA4B-3FDA-44C2-A8FA-77DB519CB84E}"/>
                </a:ext>
              </a:extLst>
            </p:cNvPr>
            <p:cNvSpPr>
              <a:spLocks/>
            </p:cNvSpPr>
            <p:nvPr/>
          </p:nvSpPr>
          <p:spPr bwMode="auto">
            <a:xfrm>
              <a:off x="8456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8A3CEEB8-9775-4432-9628-8852B05B240D}"/>
                </a:ext>
              </a:extLst>
            </p:cNvPr>
            <p:cNvSpPr>
              <a:spLocks/>
            </p:cNvSpPr>
            <p:nvPr/>
          </p:nvSpPr>
          <p:spPr bwMode="auto">
            <a:xfrm>
              <a:off x="9599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descr="Lower clouds group.">
            <a:extLst>
              <a:ext uri="{FF2B5EF4-FFF2-40B4-BE49-F238E27FC236}">
                <a16:creationId xmlns:a16="http://schemas.microsoft.com/office/drawing/2014/main" id="{8FD036F2-DE65-475E-A0C1-6CE79C484458}"/>
              </a:ext>
            </a:extLst>
          </p:cNvPr>
          <p:cNvGrpSpPr/>
          <p:nvPr/>
        </p:nvGrpSpPr>
        <p:grpSpPr>
          <a:xfrm>
            <a:off x="-306388" y="381000"/>
            <a:ext cx="12704666" cy="1876770"/>
            <a:chOff x="-304800" y="838200"/>
            <a:chExt cx="12704666" cy="1876770"/>
          </a:xfrm>
        </p:grpSpPr>
        <p:sp>
          <p:nvSpPr>
            <p:cNvPr id="31" name="Freeform 5">
              <a:extLst>
                <a:ext uri="{FF2B5EF4-FFF2-40B4-BE49-F238E27FC236}">
                  <a16:creationId xmlns:a16="http://schemas.microsoft.com/office/drawing/2014/main" id="{35B98B9B-9728-4224-AC0E-8899B6C76195}"/>
                </a:ext>
              </a:extLst>
            </p:cNvPr>
            <p:cNvSpPr>
              <a:spLocks/>
            </p:cNvSpPr>
            <p:nvPr/>
          </p:nvSpPr>
          <p:spPr bwMode="auto">
            <a:xfrm>
              <a:off x="5181600" y="1066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6">
              <a:extLst>
                <a:ext uri="{FF2B5EF4-FFF2-40B4-BE49-F238E27FC236}">
                  <a16:creationId xmlns:a16="http://schemas.microsoft.com/office/drawing/2014/main" id="{DA00424E-929C-408F-95BC-D92D98FCB8E3}"/>
                </a:ext>
              </a:extLst>
            </p:cNvPr>
            <p:cNvSpPr>
              <a:spLocks/>
            </p:cNvSpPr>
            <p:nvPr/>
          </p:nvSpPr>
          <p:spPr bwMode="auto">
            <a:xfrm>
              <a:off x="7237412" y="15240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7">
              <a:extLst>
                <a:ext uri="{FF2B5EF4-FFF2-40B4-BE49-F238E27FC236}">
                  <a16:creationId xmlns:a16="http://schemas.microsoft.com/office/drawing/2014/main" id="{5B14FCD0-95CE-42B1-8E61-3B1BF696AF87}"/>
                </a:ext>
              </a:extLst>
            </p:cNvPr>
            <p:cNvSpPr>
              <a:spLocks/>
            </p:cNvSpPr>
            <p:nvPr/>
          </p:nvSpPr>
          <p:spPr bwMode="auto">
            <a:xfrm>
              <a:off x="-304800" y="19812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5">
              <a:extLst>
                <a:ext uri="{FF2B5EF4-FFF2-40B4-BE49-F238E27FC236}">
                  <a16:creationId xmlns:a16="http://schemas.microsoft.com/office/drawing/2014/main" id="{A5B3F4F1-6E59-406F-A9D2-A55B8C6B6301}"/>
                </a:ext>
              </a:extLst>
            </p:cNvPr>
            <p:cNvSpPr>
              <a:spLocks/>
            </p:cNvSpPr>
            <p:nvPr/>
          </p:nvSpPr>
          <p:spPr bwMode="auto">
            <a:xfrm>
              <a:off x="5867400" y="16764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6">
              <a:extLst>
                <a:ext uri="{FF2B5EF4-FFF2-40B4-BE49-F238E27FC236}">
                  <a16:creationId xmlns:a16="http://schemas.microsoft.com/office/drawing/2014/main" id="{B857B11B-B272-4198-98C0-7C7544F053B2}"/>
                </a:ext>
              </a:extLst>
            </p:cNvPr>
            <p:cNvSpPr>
              <a:spLocks/>
            </p:cNvSpPr>
            <p:nvPr/>
          </p:nvSpPr>
          <p:spPr bwMode="auto">
            <a:xfrm>
              <a:off x="990600" y="14478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6" name="Freeform 7">
              <a:extLst>
                <a:ext uri="{FF2B5EF4-FFF2-40B4-BE49-F238E27FC236}">
                  <a16:creationId xmlns:a16="http://schemas.microsoft.com/office/drawing/2014/main" id="{5126FDE2-172A-4300-8DD4-9C514AD1C1DC}"/>
                </a:ext>
              </a:extLst>
            </p:cNvPr>
            <p:cNvSpPr>
              <a:spLocks/>
            </p:cNvSpPr>
            <p:nvPr/>
          </p:nvSpPr>
          <p:spPr bwMode="auto">
            <a:xfrm>
              <a:off x="533400"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id="{03C6C056-7C87-475D-8062-97B8DEE68052}"/>
                </a:ext>
              </a:extLst>
            </p:cNvPr>
            <p:cNvSpPr>
              <a:spLocks/>
            </p:cNvSpPr>
            <p:nvPr/>
          </p:nvSpPr>
          <p:spPr bwMode="auto">
            <a:xfrm>
              <a:off x="-152400"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6">
              <a:extLst>
                <a:ext uri="{FF2B5EF4-FFF2-40B4-BE49-F238E27FC236}">
                  <a16:creationId xmlns:a16="http://schemas.microsoft.com/office/drawing/2014/main" id="{12771A84-838B-4B90-ABA6-A90A01BC53D6}"/>
                </a:ext>
              </a:extLst>
            </p:cNvPr>
            <p:cNvSpPr>
              <a:spLocks/>
            </p:cNvSpPr>
            <p:nvPr/>
          </p:nvSpPr>
          <p:spPr bwMode="auto">
            <a:xfrm>
              <a:off x="2819400" y="11430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7">
              <a:extLst>
                <a:ext uri="{FF2B5EF4-FFF2-40B4-BE49-F238E27FC236}">
                  <a16:creationId xmlns:a16="http://schemas.microsoft.com/office/drawing/2014/main" id="{19BF8975-01F7-47B4-9988-76E14C5C24C1}"/>
                </a:ext>
              </a:extLst>
            </p:cNvPr>
            <p:cNvSpPr>
              <a:spLocks/>
            </p:cNvSpPr>
            <p:nvPr/>
          </p:nvSpPr>
          <p:spPr bwMode="auto">
            <a:xfrm>
              <a:off x="3048000"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5">
              <a:extLst>
                <a:ext uri="{FF2B5EF4-FFF2-40B4-BE49-F238E27FC236}">
                  <a16:creationId xmlns:a16="http://schemas.microsoft.com/office/drawing/2014/main" id="{F52C28F8-5D2C-4006-965B-DB42B3B2C25F}"/>
                </a:ext>
              </a:extLst>
            </p:cNvPr>
            <p:cNvSpPr>
              <a:spLocks/>
            </p:cNvSpPr>
            <p:nvPr/>
          </p:nvSpPr>
          <p:spPr bwMode="auto">
            <a:xfrm>
              <a:off x="10895012" y="1447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6">
              <a:extLst>
                <a:ext uri="{FF2B5EF4-FFF2-40B4-BE49-F238E27FC236}">
                  <a16:creationId xmlns:a16="http://schemas.microsoft.com/office/drawing/2014/main" id="{CF2FA804-7497-444F-9EDC-B34DFC2E89A2}"/>
                </a:ext>
              </a:extLst>
            </p:cNvPr>
            <p:cNvSpPr>
              <a:spLocks/>
            </p:cNvSpPr>
            <p:nvPr/>
          </p:nvSpPr>
          <p:spPr bwMode="auto">
            <a:xfrm>
              <a:off x="10056812" y="8382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5">
              <a:extLst>
                <a:ext uri="{FF2B5EF4-FFF2-40B4-BE49-F238E27FC236}">
                  <a16:creationId xmlns:a16="http://schemas.microsoft.com/office/drawing/2014/main" id="{9A13A6A1-7058-4C82-9B50-5261CFFAD0CD}"/>
                </a:ext>
              </a:extLst>
            </p:cNvPr>
            <p:cNvSpPr>
              <a:spLocks/>
            </p:cNvSpPr>
            <p:nvPr/>
          </p:nvSpPr>
          <p:spPr bwMode="auto">
            <a:xfrm>
              <a:off x="10666412" y="21336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7">
              <a:extLst>
                <a:ext uri="{FF2B5EF4-FFF2-40B4-BE49-F238E27FC236}">
                  <a16:creationId xmlns:a16="http://schemas.microsoft.com/office/drawing/2014/main" id="{45F7D1B6-54BA-446F-A231-59B8388823FD}"/>
                </a:ext>
              </a:extLst>
            </p:cNvPr>
            <p:cNvSpPr>
              <a:spLocks/>
            </p:cNvSpPr>
            <p:nvPr/>
          </p:nvSpPr>
          <p:spPr bwMode="auto">
            <a:xfrm>
              <a:off x="6856412"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6">
              <a:extLst>
                <a:ext uri="{FF2B5EF4-FFF2-40B4-BE49-F238E27FC236}">
                  <a16:creationId xmlns:a16="http://schemas.microsoft.com/office/drawing/2014/main" id="{C46DC82D-2ADE-449B-894D-46F005C139F2}"/>
                </a:ext>
              </a:extLst>
            </p:cNvPr>
            <p:cNvSpPr>
              <a:spLocks/>
            </p:cNvSpPr>
            <p:nvPr/>
          </p:nvSpPr>
          <p:spPr bwMode="auto">
            <a:xfrm>
              <a:off x="6170612"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7ED76E02-63FB-49D9-9332-FA9E6E4050C8}"/>
                </a:ext>
              </a:extLst>
            </p:cNvPr>
            <p:cNvSpPr>
              <a:spLocks/>
            </p:cNvSpPr>
            <p:nvPr/>
          </p:nvSpPr>
          <p:spPr bwMode="auto">
            <a:xfrm>
              <a:off x="9904412"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descr="Lower building group.">
            <a:extLst>
              <a:ext uri="{FF2B5EF4-FFF2-40B4-BE49-F238E27FC236}">
                <a16:creationId xmlns:a16="http://schemas.microsoft.com/office/drawing/2014/main" id="{8A2CD8DF-D32E-4C03-990A-6240EBFB4FB7}"/>
              </a:ext>
            </a:extLst>
          </p:cNvPr>
          <p:cNvGrpSpPr/>
          <p:nvPr/>
        </p:nvGrpSpPr>
        <p:grpSpPr>
          <a:xfrm>
            <a:off x="987926" y="4267200"/>
            <a:ext cx="10669086" cy="2593308"/>
            <a:chOff x="987926" y="4237495"/>
            <a:chExt cx="10669086" cy="2593308"/>
          </a:xfrm>
        </p:grpSpPr>
        <p:sp>
          <p:nvSpPr>
            <p:cNvPr id="47" name="Rectangle 46">
              <a:extLst>
                <a:ext uri="{FF2B5EF4-FFF2-40B4-BE49-F238E27FC236}">
                  <a16:creationId xmlns:a16="http://schemas.microsoft.com/office/drawing/2014/main" id="{079048D7-7435-4282-BCC1-39785DCE3840}"/>
                </a:ext>
              </a:extLst>
            </p:cNvPr>
            <p:cNvSpPr/>
            <p:nvPr/>
          </p:nvSpPr>
          <p:spPr bwMode="auto">
            <a:xfrm>
              <a:off x="987926"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8" name="Group 47">
              <a:extLst>
                <a:ext uri="{FF2B5EF4-FFF2-40B4-BE49-F238E27FC236}">
                  <a16:creationId xmlns:a16="http://schemas.microsoft.com/office/drawing/2014/main" id="{DF06CEEE-4DD9-4D9E-A375-7E3E5C89F35E}"/>
                </a:ext>
              </a:extLst>
            </p:cNvPr>
            <p:cNvGrpSpPr/>
            <p:nvPr/>
          </p:nvGrpSpPr>
          <p:grpSpPr>
            <a:xfrm>
              <a:off x="1358399" y="5534149"/>
              <a:ext cx="864435" cy="1296653"/>
              <a:chOff x="304800" y="5715000"/>
              <a:chExt cx="1066800" cy="3429000"/>
            </a:xfrm>
          </p:grpSpPr>
          <p:sp>
            <p:nvSpPr>
              <p:cNvPr id="354" name="Rectangle 353">
                <a:extLst>
                  <a:ext uri="{FF2B5EF4-FFF2-40B4-BE49-F238E27FC236}">
                    <a16:creationId xmlns:a16="http://schemas.microsoft.com/office/drawing/2014/main" id="{BC446C02-5ED1-4F5E-AA17-E472E4FE4D5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55" name="Group 354">
                <a:extLst>
                  <a:ext uri="{FF2B5EF4-FFF2-40B4-BE49-F238E27FC236}">
                    <a16:creationId xmlns:a16="http://schemas.microsoft.com/office/drawing/2014/main" id="{53955EE3-7632-4F89-B299-3EE82BA5A3EB}"/>
                  </a:ext>
                </a:extLst>
              </p:cNvPr>
              <p:cNvGrpSpPr/>
              <p:nvPr/>
            </p:nvGrpSpPr>
            <p:grpSpPr>
              <a:xfrm>
                <a:off x="414865" y="5867400"/>
                <a:ext cx="838200" cy="252184"/>
                <a:chOff x="414865" y="5867400"/>
                <a:chExt cx="838200" cy="252184"/>
              </a:xfrm>
            </p:grpSpPr>
            <p:sp>
              <p:nvSpPr>
                <p:cNvPr id="388" name="Rectangle 387">
                  <a:extLst>
                    <a:ext uri="{FF2B5EF4-FFF2-40B4-BE49-F238E27FC236}">
                      <a16:creationId xmlns:a16="http://schemas.microsoft.com/office/drawing/2014/main" id="{9B9A2902-DE7F-455F-8691-057115D478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9" name="Rectangle 388">
                  <a:extLst>
                    <a:ext uri="{FF2B5EF4-FFF2-40B4-BE49-F238E27FC236}">
                      <a16:creationId xmlns:a16="http://schemas.microsoft.com/office/drawing/2014/main" id="{5FD9FEB3-8DFB-45D8-B050-FE72361210F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0" name="Rectangle 389">
                  <a:extLst>
                    <a:ext uri="{FF2B5EF4-FFF2-40B4-BE49-F238E27FC236}">
                      <a16:creationId xmlns:a16="http://schemas.microsoft.com/office/drawing/2014/main" id="{759E0EB4-F0DA-44A9-9A91-E0D6EBDD0D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6" name="Group 355">
                <a:extLst>
                  <a:ext uri="{FF2B5EF4-FFF2-40B4-BE49-F238E27FC236}">
                    <a16:creationId xmlns:a16="http://schemas.microsoft.com/office/drawing/2014/main" id="{20B86006-7FFB-46D0-9ABD-E22B013EA243}"/>
                  </a:ext>
                </a:extLst>
              </p:cNvPr>
              <p:cNvGrpSpPr/>
              <p:nvPr/>
            </p:nvGrpSpPr>
            <p:grpSpPr>
              <a:xfrm>
                <a:off x="414865" y="6189133"/>
                <a:ext cx="838200" cy="252184"/>
                <a:chOff x="414865" y="5867400"/>
                <a:chExt cx="838200" cy="252184"/>
              </a:xfrm>
            </p:grpSpPr>
            <p:sp>
              <p:nvSpPr>
                <p:cNvPr id="385" name="Rectangle 384">
                  <a:extLst>
                    <a:ext uri="{FF2B5EF4-FFF2-40B4-BE49-F238E27FC236}">
                      <a16:creationId xmlns:a16="http://schemas.microsoft.com/office/drawing/2014/main" id="{F4D84F4B-B9D6-40C6-BCF8-420FC290850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6" name="Rectangle 385">
                  <a:extLst>
                    <a:ext uri="{FF2B5EF4-FFF2-40B4-BE49-F238E27FC236}">
                      <a16:creationId xmlns:a16="http://schemas.microsoft.com/office/drawing/2014/main" id="{CD164F5C-FABF-4B5D-B106-E65BD5BBC2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7" name="Rectangle 386">
                  <a:extLst>
                    <a:ext uri="{FF2B5EF4-FFF2-40B4-BE49-F238E27FC236}">
                      <a16:creationId xmlns:a16="http://schemas.microsoft.com/office/drawing/2014/main" id="{FCEBC584-B978-4FC0-978A-0BFA203A4D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7" name="Group 356">
                <a:extLst>
                  <a:ext uri="{FF2B5EF4-FFF2-40B4-BE49-F238E27FC236}">
                    <a16:creationId xmlns:a16="http://schemas.microsoft.com/office/drawing/2014/main" id="{B09CAB08-8D72-4431-8513-D356523792AD}"/>
                  </a:ext>
                </a:extLst>
              </p:cNvPr>
              <p:cNvGrpSpPr/>
              <p:nvPr/>
            </p:nvGrpSpPr>
            <p:grpSpPr>
              <a:xfrm>
                <a:off x="414865" y="6510866"/>
                <a:ext cx="838200" cy="252184"/>
                <a:chOff x="414865" y="5867400"/>
                <a:chExt cx="838200" cy="252184"/>
              </a:xfrm>
            </p:grpSpPr>
            <p:sp>
              <p:nvSpPr>
                <p:cNvPr id="382" name="Rectangle 381">
                  <a:extLst>
                    <a:ext uri="{FF2B5EF4-FFF2-40B4-BE49-F238E27FC236}">
                      <a16:creationId xmlns:a16="http://schemas.microsoft.com/office/drawing/2014/main" id="{DC4DC622-E735-4BAE-854A-62C106CE72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3" name="Rectangle 382">
                  <a:extLst>
                    <a:ext uri="{FF2B5EF4-FFF2-40B4-BE49-F238E27FC236}">
                      <a16:creationId xmlns:a16="http://schemas.microsoft.com/office/drawing/2014/main" id="{747012AE-7434-4D7B-8531-D1DC171CF73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4" name="Rectangle 383">
                  <a:extLst>
                    <a:ext uri="{FF2B5EF4-FFF2-40B4-BE49-F238E27FC236}">
                      <a16:creationId xmlns:a16="http://schemas.microsoft.com/office/drawing/2014/main" id="{371B1F41-6DCA-435E-B1E9-74A14E2685F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8" name="Group 357">
                <a:extLst>
                  <a:ext uri="{FF2B5EF4-FFF2-40B4-BE49-F238E27FC236}">
                    <a16:creationId xmlns:a16="http://schemas.microsoft.com/office/drawing/2014/main" id="{A3AB01FA-1AD0-4BC3-8525-508CD9EB8276}"/>
                  </a:ext>
                </a:extLst>
              </p:cNvPr>
              <p:cNvGrpSpPr/>
              <p:nvPr/>
            </p:nvGrpSpPr>
            <p:grpSpPr>
              <a:xfrm>
                <a:off x="414865" y="6832599"/>
                <a:ext cx="838200" cy="252184"/>
                <a:chOff x="414865" y="5867400"/>
                <a:chExt cx="838200" cy="252184"/>
              </a:xfrm>
            </p:grpSpPr>
            <p:sp>
              <p:nvSpPr>
                <p:cNvPr id="379" name="Rectangle 378">
                  <a:extLst>
                    <a:ext uri="{FF2B5EF4-FFF2-40B4-BE49-F238E27FC236}">
                      <a16:creationId xmlns:a16="http://schemas.microsoft.com/office/drawing/2014/main" id="{21AFAD39-8A40-42A8-9074-B5CE4D9D4C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0" name="Rectangle 379">
                  <a:extLst>
                    <a:ext uri="{FF2B5EF4-FFF2-40B4-BE49-F238E27FC236}">
                      <a16:creationId xmlns:a16="http://schemas.microsoft.com/office/drawing/2014/main" id="{B92F49B0-4BA1-4B62-87AF-3A24E4A2E7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1" name="Rectangle 380">
                  <a:extLst>
                    <a:ext uri="{FF2B5EF4-FFF2-40B4-BE49-F238E27FC236}">
                      <a16:creationId xmlns:a16="http://schemas.microsoft.com/office/drawing/2014/main" id="{EB80F21C-4E01-40D1-A9D5-B707521F8D3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9" name="Group 358">
                <a:extLst>
                  <a:ext uri="{FF2B5EF4-FFF2-40B4-BE49-F238E27FC236}">
                    <a16:creationId xmlns:a16="http://schemas.microsoft.com/office/drawing/2014/main" id="{BC178BC6-EFE2-40BB-888C-C374268E683D}"/>
                  </a:ext>
                </a:extLst>
              </p:cNvPr>
              <p:cNvGrpSpPr/>
              <p:nvPr/>
            </p:nvGrpSpPr>
            <p:grpSpPr>
              <a:xfrm>
                <a:off x="414865" y="7154332"/>
                <a:ext cx="838200" cy="252184"/>
                <a:chOff x="414865" y="5867400"/>
                <a:chExt cx="838200" cy="252184"/>
              </a:xfrm>
            </p:grpSpPr>
            <p:sp>
              <p:nvSpPr>
                <p:cNvPr id="376" name="Rectangle 375">
                  <a:extLst>
                    <a:ext uri="{FF2B5EF4-FFF2-40B4-BE49-F238E27FC236}">
                      <a16:creationId xmlns:a16="http://schemas.microsoft.com/office/drawing/2014/main" id="{CD4D6251-CB01-44A7-A6E2-92AEEDE12C3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7" name="Rectangle 376">
                  <a:extLst>
                    <a:ext uri="{FF2B5EF4-FFF2-40B4-BE49-F238E27FC236}">
                      <a16:creationId xmlns:a16="http://schemas.microsoft.com/office/drawing/2014/main" id="{1C862114-3E88-4160-8AA4-C39016C105E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8" name="Rectangle 377">
                  <a:extLst>
                    <a:ext uri="{FF2B5EF4-FFF2-40B4-BE49-F238E27FC236}">
                      <a16:creationId xmlns:a16="http://schemas.microsoft.com/office/drawing/2014/main" id="{DD20D1C9-1C28-4843-948E-21BC58D946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0" name="Group 359">
                <a:extLst>
                  <a:ext uri="{FF2B5EF4-FFF2-40B4-BE49-F238E27FC236}">
                    <a16:creationId xmlns:a16="http://schemas.microsoft.com/office/drawing/2014/main" id="{45BE3E34-993C-41B5-B5A1-AD2F201F776C}"/>
                  </a:ext>
                </a:extLst>
              </p:cNvPr>
              <p:cNvGrpSpPr/>
              <p:nvPr/>
            </p:nvGrpSpPr>
            <p:grpSpPr>
              <a:xfrm>
                <a:off x="414865" y="7476065"/>
                <a:ext cx="838200" cy="252184"/>
                <a:chOff x="414865" y="5867400"/>
                <a:chExt cx="838200" cy="252184"/>
              </a:xfrm>
            </p:grpSpPr>
            <p:sp>
              <p:nvSpPr>
                <p:cNvPr id="373" name="Rectangle 372">
                  <a:extLst>
                    <a:ext uri="{FF2B5EF4-FFF2-40B4-BE49-F238E27FC236}">
                      <a16:creationId xmlns:a16="http://schemas.microsoft.com/office/drawing/2014/main" id="{7D778CDA-6DA9-4DA2-B43E-EF9089B6D0B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4" name="Rectangle 373">
                  <a:extLst>
                    <a:ext uri="{FF2B5EF4-FFF2-40B4-BE49-F238E27FC236}">
                      <a16:creationId xmlns:a16="http://schemas.microsoft.com/office/drawing/2014/main" id="{126CCE16-B82B-4EF7-A617-F70C79A56AD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5" name="Rectangle 374">
                  <a:extLst>
                    <a:ext uri="{FF2B5EF4-FFF2-40B4-BE49-F238E27FC236}">
                      <a16:creationId xmlns:a16="http://schemas.microsoft.com/office/drawing/2014/main" id="{C7A49F02-349C-4026-82D8-7D12DF0D54A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1" name="Group 360">
                <a:extLst>
                  <a:ext uri="{FF2B5EF4-FFF2-40B4-BE49-F238E27FC236}">
                    <a16:creationId xmlns:a16="http://schemas.microsoft.com/office/drawing/2014/main" id="{41F0AA45-EF5D-47D4-B3B0-CA201FCE1537}"/>
                  </a:ext>
                </a:extLst>
              </p:cNvPr>
              <p:cNvGrpSpPr/>
              <p:nvPr/>
            </p:nvGrpSpPr>
            <p:grpSpPr>
              <a:xfrm>
                <a:off x="414865" y="7797798"/>
                <a:ext cx="838200" cy="252184"/>
                <a:chOff x="414865" y="5867400"/>
                <a:chExt cx="838200" cy="252184"/>
              </a:xfrm>
            </p:grpSpPr>
            <p:sp>
              <p:nvSpPr>
                <p:cNvPr id="370" name="Rectangle 369">
                  <a:extLst>
                    <a:ext uri="{FF2B5EF4-FFF2-40B4-BE49-F238E27FC236}">
                      <a16:creationId xmlns:a16="http://schemas.microsoft.com/office/drawing/2014/main" id="{A6ACE233-71F6-4157-8A1D-9A182F22FE5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1" name="Rectangle 370">
                  <a:extLst>
                    <a:ext uri="{FF2B5EF4-FFF2-40B4-BE49-F238E27FC236}">
                      <a16:creationId xmlns:a16="http://schemas.microsoft.com/office/drawing/2014/main" id="{5FAAD6F6-151E-48DC-AF57-0582ABA71A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2" name="Rectangle 371">
                  <a:extLst>
                    <a:ext uri="{FF2B5EF4-FFF2-40B4-BE49-F238E27FC236}">
                      <a16:creationId xmlns:a16="http://schemas.microsoft.com/office/drawing/2014/main" id="{9A99AAE5-2194-453D-9FBB-178F1547515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2" name="Group 361">
                <a:extLst>
                  <a:ext uri="{FF2B5EF4-FFF2-40B4-BE49-F238E27FC236}">
                    <a16:creationId xmlns:a16="http://schemas.microsoft.com/office/drawing/2014/main" id="{6612370C-34CD-4E87-B4AB-56B9BA6ECC9B}"/>
                  </a:ext>
                </a:extLst>
              </p:cNvPr>
              <p:cNvGrpSpPr/>
              <p:nvPr/>
            </p:nvGrpSpPr>
            <p:grpSpPr>
              <a:xfrm>
                <a:off x="414865" y="8119531"/>
                <a:ext cx="838200" cy="252184"/>
                <a:chOff x="414865" y="5867400"/>
                <a:chExt cx="838200" cy="252184"/>
              </a:xfrm>
            </p:grpSpPr>
            <p:sp>
              <p:nvSpPr>
                <p:cNvPr id="367" name="Rectangle 366">
                  <a:extLst>
                    <a:ext uri="{FF2B5EF4-FFF2-40B4-BE49-F238E27FC236}">
                      <a16:creationId xmlns:a16="http://schemas.microsoft.com/office/drawing/2014/main" id="{21DA5E32-05C8-4737-BEB5-06D862F055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8" name="Rectangle 367">
                  <a:extLst>
                    <a:ext uri="{FF2B5EF4-FFF2-40B4-BE49-F238E27FC236}">
                      <a16:creationId xmlns:a16="http://schemas.microsoft.com/office/drawing/2014/main" id="{B60FDFBE-8ED3-4D07-A0A5-B7636016AD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9" name="Rectangle 368">
                  <a:extLst>
                    <a:ext uri="{FF2B5EF4-FFF2-40B4-BE49-F238E27FC236}">
                      <a16:creationId xmlns:a16="http://schemas.microsoft.com/office/drawing/2014/main" id="{5E034586-1F06-4FD8-83E6-A9E73A8919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3" name="Group 362">
                <a:extLst>
                  <a:ext uri="{FF2B5EF4-FFF2-40B4-BE49-F238E27FC236}">
                    <a16:creationId xmlns:a16="http://schemas.microsoft.com/office/drawing/2014/main" id="{DE51B594-F054-4501-AF4A-1615961A1E5D}"/>
                  </a:ext>
                </a:extLst>
              </p:cNvPr>
              <p:cNvGrpSpPr/>
              <p:nvPr/>
            </p:nvGrpSpPr>
            <p:grpSpPr>
              <a:xfrm>
                <a:off x="414865" y="8441266"/>
                <a:ext cx="838200" cy="252184"/>
                <a:chOff x="414865" y="5867400"/>
                <a:chExt cx="838200" cy="252184"/>
              </a:xfrm>
            </p:grpSpPr>
            <p:sp>
              <p:nvSpPr>
                <p:cNvPr id="364" name="Rectangle 363">
                  <a:extLst>
                    <a:ext uri="{FF2B5EF4-FFF2-40B4-BE49-F238E27FC236}">
                      <a16:creationId xmlns:a16="http://schemas.microsoft.com/office/drawing/2014/main" id="{35412FB4-9645-418B-A53D-C0336AF6B9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5" name="Rectangle 364">
                  <a:extLst>
                    <a:ext uri="{FF2B5EF4-FFF2-40B4-BE49-F238E27FC236}">
                      <a16:creationId xmlns:a16="http://schemas.microsoft.com/office/drawing/2014/main" id="{39C78F86-AE73-44B7-A6DD-3B5C4EF15EA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6" name="Rectangle 365">
                  <a:extLst>
                    <a:ext uri="{FF2B5EF4-FFF2-40B4-BE49-F238E27FC236}">
                      <a16:creationId xmlns:a16="http://schemas.microsoft.com/office/drawing/2014/main" id="{6A980005-DA41-474E-A143-C70693C56C7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49" name="Rectangle 48">
              <a:extLst>
                <a:ext uri="{FF2B5EF4-FFF2-40B4-BE49-F238E27FC236}">
                  <a16:creationId xmlns:a16="http://schemas.microsoft.com/office/drawing/2014/main" id="{9F60B459-67FF-4292-85B1-C4544D202129}"/>
                </a:ext>
              </a:extLst>
            </p:cNvPr>
            <p:cNvSpPr/>
            <p:nvPr/>
          </p:nvSpPr>
          <p:spPr bwMode="auto">
            <a:xfrm>
              <a:off x="4136941" y="5904621"/>
              <a:ext cx="1358399" cy="926181"/>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0" name="Rectangle 49">
              <a:extLst>
                <a:ext uri="{FF2B5EF4-FFF2-40B4-BE49-F238E27FC236}">
                  <a16:creationId xmlns:a16="http://schemas.microsoft.com/office/drawing/2014/main" id="{D58AD3E7-D450-4F05-B1F4-E634EB1512F6}"/>
                </a:ext>
              </a:extLst>
            </p:cNvPr>
            <p:cNvSpPr/>
            <p:nvPr/>
          </p:nvSpPr>
          <p:spPr bwMode="auto">
            <a:xfrm>
              <a:off x="2408070" y="5472403"/>
              <a:ext cx="1234908" cy="1358399"/>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49295F0-9290-47AF-8125-9BD5A2DA3248}"/>
                </a:ext>
              </a:extLst>
            </p:cNvPr>
            <p:cNvGrpSpPr/>
            <p:nvPr/>
          </p:nvGrpSpPr>
          <p:grpSpPr>
            <a:xfrm>
              <a:off x="3395996" y="4546222"/>
              <a:ext cx="802690" cy="2284580"/>
              <a:chOff x="304800" y="5715000"/>
              <a:chExt cx="1066800" cy="3429000"/>
            </a:xfrm>
          </p:grpSpPr>
          <p:sp>
            <p:nvSpPr>
              <p:cNvPr id="317" name="Rectangle 316">
                <a:extLst>
                  <a:ext uri="{FF2B5EF4-FFF2-40B4-BE49-F238E27FC236}">
                    <a16:creationId xmlns:a16="http://schemas.microsoft.com/office/drawing/2014/main" id="{5F25F56C-08E7-4795-A30D-4C71231C8B7B}"/>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18" name="Group 317">
                <a:extLst>
                  <a:ext uri="{FF2B5EF4-FFF2-40B4-BE49-F238E27FC236}">
                    <a16:creationId xmlns:a16="http://schemas.microsoft.com/office/drawing/2014/main" id="{991E5C85-8896-4574-857D-6F80DE53D468}"/>
                  </a:ext>
                </a:extLst>
              </p:cNvPr>
              <p:cNvGrpSpPr/>
              <p:nvPr/>
            </p:nvGrpSpPr>
            <p:grpSpPr>
              <a:xfrm>
                <a:off x="414865" y="5867400"/>
                <a:ext cx="838200" cy="252184"/>
                <a:chOff x="414865" y="5867400"/>
                <a:chExt cx="838200" cy="252184"/>
              </a:xfrm>
            </p:grpSpPr>
            <p:sp>
              <p:nvSpPr>
                <p:cNvPr id="351" name="Rectangle 350">
                  <a:extLst>
                    <a:ext uri="{FF2B5EF4-FFF2-40B4-BE49-F238E27FC236}">
                      <a16:creationId xmlns:a16="http://schemas.microsoft.com/office/drawing/2014/main" id="{D192FE56-2672-4A13-A1FE-F51190213B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2" name="Rectangle 351">
                  <a:extLst>
                    <a:ext uri="{FF2B5EF4-FFF2-40B4-BE49-F238E27FC236}">
                      <a16:creationId xmlns:a16="http://schemas.microsoft.com/office/drawing/2014/main" id="{698268E7-67B3-471E-935F-E63E15192E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3" name="Rectangle 352">
                  <a:extLst>
                    <a:ext uri="{FF2B5EF4-FFF2-40B4-BE49-F238E27FC236}">
                      <a16:creationId xmlns:a16="http://schemas.microsoft.com/office/drawing/2014/main" id="{27F2DB24-EAFE-4ABB-9B40-33C9766563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19" name="Group 318">
                <a:extLst>
                  <a:ext uri="{FF2B5EF4-FFF2-40B4-BE49-F238E27FC236}">
                    <a16:creationId xmlns:a16="http://schemas.microsoft.com/office/drawing/2014/main" id="{0D0FD785-16F5-453F-BAF3-F941AC27511A}"/>
                  </a:ext>
                </a:extLst>
              </p:cNvPr>
              <p:cNvGrpSpPr/>
              <p:nvPr/>
            </p:nvGrpSpPr>
            <p:grpSpPr>
              <a:xfrm>
                <a:off x="414865" y="6189133"/>
                <a:ext cx="838200" cy="252184"/>
                <a:chOff x="414865" y="5867400"/>
                <a:chExt cx="838200" cy="252184"/>
              </a:xfrm>
            </p:grpSpPr>
            <p:sp>
              <p:nvSpPr>
                <p:cNvPr id="348" name="Rectangle 347">
                  <a:extLst>
                    <a:ext uri="{FF2B5EF4-FFF2-40B4-BE49-F238E27FC236}">
                      <a16:creationId xmlns:a16="http://schemas.microsoft.com/office/drawing/2014/main" id="{8E3710DF-C5FE-4B02-B884-3C68B094A15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9" name="Rectangle 348">
                  <a:extLst>
                    <a:ext uri="{FF2B5EF4-FFF2-40B4-BE49-F238E27FC236}">
                      <a16:creationId xmlns:a16="http://schemas.microsoft.com/office/drawing/2014/main" id="{AA245C39-9C94-4CE1-9E56-73977F92CA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0" name="Rectangle 349">
                  <a:extLst>
                    <a:ext uri="{FF2B5EF4-FFF2-40B4-BE49-F238E27FC236}">
                      <a16:creationId xmlns:a16="http://schemas.microsoft.com/office/drawing/2014/main" id="{FD4E007E-B005-41A1-B3E7-689AED4A782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0" name="Group 319">
                <a:extLst>
                  <a:ext uri="{FF2B5EF4-FFF2-40B4-BE49-F238E27FC236}">
                    <a16:creationId xmlns:a16="http://schemas.microsoft.com/office/drawing/2014/main" id="{E63812AC-9975-4991-A3D1-E1331980BB19}"/>
                  </a:ext>
                </a:extLst>
              </p:cNvPr>
              <p:cNvGrpSpPr/>
              <p:nvPr/>
            </p:nvGrpSpPr>
            <p:grpSpPr>
              <a:xfrm>
                <a:off x="414865" y="6510866"/>
                <a:ext cx="838200" cy="252184"/>
                <a:chOff x="414865" y="5867400"/>
                <a:chExt cx="838200" cy="252184"/>
              </a:xfrm>
            </p:grpSpPr>
            <p:sp>
              <p:nvSpPr>
                <p:cNvPr id="345" name="Rectangle 344">
                  <a:extLst>
                    <a:ext uri="{FF2B5EF4-FFF2-40B4-BE49-F238E27FC236}">
                      <a16:creationId xmlns:a16="http://schemas.microsoft.com/office/drawing/2014/main" id="{EB22388D-D329-4BC8-A36C-2A89B12DD5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6" name="Rectangle 345">
                  <a:extLst>
                    <a:ext uri="{FF2B5EF4-FFF2-40B4-BE49-F238E27FC236}">
                      <a16:creationId xmlns:a16="http://schemas.microsoft.com/office/drawing/2014/main" id="{E592862B-363B-4624-99B6-0B2F902E449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7" name="Rectangle 346">
                  <a:extLst>
                    <a:ext uri="{FF2B5EF4-FFF2-40B4-BE49-F238E27FC236}">
                      <a16:creationId xmlns:a16="http://schemas.microsoft.com/office/drawing/2014/main" id="{687CD5CE-E18E-4E28-BC53-A5932AB7A5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1" name="Group 320">
                <a:extLst>
                  <a:ext uri="{FF2B5EF4-FFF2-40B4-BE49-F238E27FC236}">
                    <a16:creationId xmlns:a16="http://schemas.microsoft.com/office/drawing/2014/main" id="{EEF548FE-CF47-4707-A713-0F8E7C85F1B7}"/>
                  </a:ext>
                </a:extLst>
              </p:cNvPr>
              <p:cNvGrpSpPr/>
              <p:nvPr/>
            </p:nvGrpSpPr>
            <p:grpSpPr>
              <a:xfrm>
                <a:off x="414865" y="6832599"/>
                <a:ext cx="838200" cy="252184"/>
                <a:chOff x="414865" y="5867400"/>
                <a:chExt cx="838200" cy="252184"/>
              </a:xfrm>
            </p:grpSpPr>
            <p:sp>
              <p:nvSpPr>
                <p:cNvPr id="342" name="Rectangle 341">
                  <a:extLst>
                    <a:ext uri="{FF2B5EF4-FFF2-40B4-BE49-F238E27FC236}">
                      <a16:creationId xmlns:a16="http://schemas.microsoft.com/office/drawing/2014/main" id="{CE5EA936-D36B-4143-BDDE-680EADD8E5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3" name="Rectangle 342">
                  <a:extLst>
                    <a:ext uri="{FF2B5EF4-FFF2-40B4-BE49-F238E27FC236}">
                      <a16:creationId xmlns:a16="http://schemas.microsoft.com/office/drawing/2014/main" id="{A10ECEBB-AB1B-43C0-9BE2-8F7860A152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4" name="Rectangle 343">
                  <a:extLst>
                    <a:ext uri="{FF2B5EF4-FFF2-40B4-BE49-F238E27FC236}">
                      <a16:creationId xmlns:a16="http://schemas.microsoft.com/office/drawing/2014/main" id="{2CA99F94-024F-43ED-AB7C-DA6A951ADED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2" name="Group 321">
                <a:extLst>
                  <a:ext uri="{FF2B5EF4-FFF2-40B4-BE49-F238E27FC236}">
                    <a16:creationId xmlns:a16="http://schemas.microsoft.com/office/drawing/2014/main" id="{C2EFCA3A-C11C-486D-B7A0-4281BF2112D7}"/>
                  </a:ext>
                </a:extLst>
              </p:cNvPr>
              <p:cNvGrpSpPr/>
              <p:nvPr/>
            </p:nvGrpSpPr>
            <p:grpSpPr>
              <a:xfrm>
                <a:off x="414865" y="7154332"/>
                <a:ext cx="838200" cy="252184"/>
                <a:chOff x="414865" y="5867400"/>
                <a:chExt cx="838200" cy="252184"/>
              </a:xfrm>
            </p:grpSpPr>
            <p:sp>
              <p:nvSpPr>
                <p:cNvPr id="339" name="Rectangle 338">
                  <a:extLst>
                    <a:ext uri="{FF2B5EF4-FFF2-40B4-BE49-F238E27FC236}">
                      <a16:creationId xmlns:a16="http://schemas.microsoft.com/office/drawing/2014/main" id="{A101404D-AA4D-4FBF-AB8B-8F9B44665FC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0" name="Rectangle 339">
                  <a:extLst>
                    <a:ext uri="{FF2B5EF4-FFF2-40B4-BE49-F238E27FC236}">
                      <a16:creationId xmlns:a16="http://schemas.microsoft.com/office/drawing/2014/main" id="{FB53F429-1690-42DE-A672-D6AF7B83B0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1" name="Rectangle 340">
                  <a:extLst>
                    <a:ext uri="{FF2B5EF4-FFF2-40B4-BE49-F238E27FC236}">
                      <a16:creationId xmlns:a16="http://schemas.microsoft.com/office/drawing/2014/main" id="{1D31DCC3-C3DA-48DC-8D46-1F344D2BC5A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3" name="Group 322">
                <a:extLst>
                  <a:ext uri="{FF2B5EF4-FFF2-40B4-BE49-F238E27FC236}">
                    <a16:creationId xmlns:a16="http://schemas.microsoft.com/office/drawing/2014/main" id="{35D0DEF8-529E-4CD6-A4CF-900711536F23}"/>
                  </a:ext>
                </a:extLst>
              </p:cNvPr>
              <p:cNvGrpSpPr/>
              <p:nvPr/>
            </p:nvGrpSpPr>
            <p:grpSpPr>
              <a:xfrm>
                <a:off x="414865" y="7476065"/>
                <a:ext cx="838200" cy="252184"/>
                <a:chOff x="414865" y="5867400"/>
                <a:chExt cx="838200" cy="252184"/>
              </a:xfrm>
            </p:grpSpPr>
            <p:sp>
              <p:nvSpPr>
                <p:cNvPr id="336" name="Rectangle 335">
                  <a:extLst>
                    <a:ext uri="{FF2B5EF4-FFF2-40B4-BE49-F238E27FC236}">
                      <a16:creationId xmlns:a16="http://schemas.microsoft.com/office/drawing/2014/main" id="{37856394-3256-4861-9A34-A43938FC8E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7" name="Rectangle 336">
                  <a:extLst>
                    <a:ext uri="{FF2B5EF4-FFF2-40B4-BE49-F238E27FC236}">
                      <a16:creationId xmlns:a16="http://schemas.microsoft.com/office/drawing/2014/main" id="{15F443A4-14E6-4048-9B46-2912E5BB14D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8" name="Rectangle 337">
                  <a:extLst>
                    <a:ext uri="{FF2B5EF4-FFF2-40B4-BE49-F238E27FC236}">
                      <a16:creationId xmlns:a16="http://schemas.microsoft.com/office/drawing/2014/main" id="{2738068A-35A7-4B4F-A132-A43DE0DC1A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4" name="Group 323">
                <a:extLst>
                  <a:ext uri="{FF2B5EF4-FFF2-40B4-BE49-F238E27FC236}">
                    <a16:creationId xmlns:a16="http://schemas.microsoft.com/office/drawing/2014/main" id="{9211B41C-A0C0-4E95-8CF1-4E26B56FD3FF}"/>
                  </a:ext>
                </a:extLst>
              </p:cNvPr>
              <p:cNvGrpSpPr/>
              <p:nvPr/>
            </p:nvGrpSpPr>
            <p:grpSpPr>
              <a:xfrm>
                <a:off x="414865" y="7797798"/>
                <a:ext cx="838200" cy="252184"/>
                <a:chOff x="414865" y="5867400"/>
                <a:chExt cx="838200" cy="252184"/>
              </a:xfrm>
            </p:grpSpPr>
            <p:sp>
              <p:nvSpPr>
                <p:cNvPr id="333" name="Rectangle 332">
                  <a:extLst>
                    <a:ext uri="{FF2B5EF4-FFF2-40B4-BE49-F238E27FC236}">
                      <a16:creationId xmlns:a16="http://schemas.microsoft.com/office/drawing/2014/main" id="{85747F7D-807B-4674-B196-115CB76091A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4" name="Rectangle 333">
                  <a:extLst>
                    <a:ext uri="{FF2B5EF4-FFF2-40B4-BE49-F238E27FC236}">
                      <a16:creationId xmlns:a16="http://schemas.microsoft.com/office/drawing/2014/main" id="{A1C3BBAC-FAC3-4991-8320-1B7C8E9D3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5" name="Rectangle 334">
                  <a:extLst>
                    <a:ext uri="{FF2B5EF4-FFF2-40B4-BE49-F238E27FC236}">
                      <a16:creationId xmlns:a16="http://schemas.microsoft.com/office/drawing/2014/main" id="{250C6882-7B75-4549-A7FD-AB7F95D0B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5" name="Group 324">
                <a:extLst>
                  <a:ext uri="{FF2B5EF4-FFF2-40B4-BE49-F238E27FC236}">
                    <a16:creationId xmlns:a16="http://schemas.microsoft.com/office/drawing/2014/main" id="{7EA0DEAE-70C7-480B-A5C8-42BA334C419D}"/>
                  </a:ext>
                </a:extLst>
              </p:cNvPr>
              <p:cNvGrpSpPr/>
              <p:nvPr/>
            </p:nvGrpSpPr>
            <p:grpSpPr>
              <a:xfrm>
                <a:off x="414865" y="8119531"/>
                <a:ext cx="838200" cy="252184"/>
                <a:chOff x="414865" y="5867400"/>
                <a:chExt cx="838200" cy="252184"/>
              </a:xfrm>
            </p:grpSpPr>
            <p:sp>
              <p:nvSpPr>
                <p:cNvPr id="330" name="Rectangle 329">
                  <a:extLst>
                    <a:ext uri="{FF2B5EF4-FFF2-40B4-BE49-F238E27FC236}">
                      <a16:creationId xmlns:a16="http://schemas.microsoft.com/office/drawing/2014/main" id="{26694499-6B83-4D5E-A6A5-51EF42816B7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1" name="Rectangle 330">
                  <a:extLst>
                    <a:ext uri="{FF2B5EF4-FFF2-40B4-BE49-F238E27FC236}">
                      <a16:creationId xmlns:a16="http://schemas.microsoft.com/office/drawing/2014/main" id="{14D25AD9-FDCC-4AD7-A7FD-012B2690F7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2" name="Rectangle 331">
                  <a:extLst>
                    <a:ext uri="{FF2B5EF4-FFF2-40B4-BE49-F238E27FC236}">
                      <a16:creationId xmlns:a16="http://schemas.microsoft.com/office/drawing/2014/main" id="{800CA89C-BC2F-4991-9D80-A0402B97D5C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6" name="Group 325">
                <a:extLst>
                  <a:ext uri="{FF2B5EF4-FFF2-40B4-BE49-F238E27FC236}">
                    <a16:creationId xmlns:a16="http://schemas.microsoft.com/office/drawing/2014/main" id="{AF1CDEFD-3B0B-4E79-A8B8-56E47890459C}"/>
                  </a:ext>
                </a:extLst>
              </p:cNvPr>
              <p:cNvGrpSpPr/>
              <p:nvPr/>
            </p:nvGrpSpPr>
            <p:grpSpPr>
              <a:xfrm>
                <a:off x="414865" y="8441266"/>
                <a:ext cx="838200" cy="252184"/>
                <a:chOff x="414865" y="5867400"/>
                <a:chExt cx="838200" cy="252184"/>
              </a:xfrm>
            </p:grpSpPr>
            <p:sp>
              <p:nvSpPr>
                <p:cNvPr id="327" name="Rectangle 326">
                  <a:extLst>
                    <a:ext uri="{FF2B5EF4-FFF2-40B4-BE49-F238E27FC236}">
                      <a16:creationId xmlns:a16="http://schemas.microsoft.com/office/drawing/2014/main" id="{711E0F3D-2C63-4D9E-9EAE-4ECB977B65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8" name="Rectangle 327">
                  <a:extLst>
                    <a:ext uri="{FF2B5EF4-FFF2-40B4-BE49-F238E27FC236}">
                      <a16:creationId xmlns:a16="http://schemas.microsoft.com/office/drawing/2014/main" id="{504E6983-DF87-495B-A7AD-4ECAAAE238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9" name="Rectangle 328">
                  <a:extLst>
                    <a:ext uri="{FF2B5EF4-FFF2-40B4-BE49-F238E27FC236}">
                      <a16:creationId xmlns:a16="http://schemas.microsoft.com/office/drawing/2014/main" id="{62C1E385-4B4B-472F-AEFD-CADD0EA0254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2" name="Group 51">
              <a:extLst>
                <a:ext uri="{FF2B5EF4-FFF2-40B4-BE49-F238E27FC236}">
                  <a16:creationId xmlns:a16="http://schemas.microsoft.com/office/drawing/2014/main" id="{F7B1DAF6-BAD1-4D56-B6C7-9E61BF684149}"/>
                </a:ext>
              </a:extLst>
            </p:cNvPr>
            <p:cNvGrpSpPr/>
            <p:nvPr/>
          </p:nvGrpSpPr>
          <p:grpSpPr>
            <a:xfrm>
              <a:off x="4013450" y="6398584"/>
              <a:ext cx="802690" cy="432218"/>
              <a:chOff x="2133600" y="8077200"/>
              <a:chExt cx="1981200" cy="1066800"/>
            </a:xfrm>
          </p:grpSpPr>
          <p:sp>
            <p:nvSpPr>
              <p:cNvPr id="282" name="Rectangle 281">
                <a:extLst>
                  <a:ext uri="{FF2B5EF4-FFF2-40B4-BE49-F238E27FC236}">
                    <a16:creationId xmlns:a16="http://schemas.microsoft.com/office/drawing/2014/main" id="{B56B12E2-CC1F-4134-A0EB-F8A51F79C064}"/>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83" name="Group 282">
                <a:extLst>
                  <a:ext uri="{FF2B5EF4-FFF2-40B4-BE49-F238E27FC236}">
                    <a16:creationId xmlns:a16="http://schemas.microsoft.com/office/drawing/2014/main" id="{924BD59F-51A4-47B0-9F9F-34B71ABBB7AA}"/>
                  </a:ext>
                </a:extLst>
              </p:cNvPr>
              <p:cNvGrpSpPr/>
              <p:nvPr/>
            </p:nvGrpSpPr>
            <p:grpSpPr>
              <a:xfrm>
                <a:off x="2252131" y="8178800"/>
                <a:ext cx="1752598" cy="313267"/>
                <a:chOff x="2252131" y="8178800"/>
                <a:chExt cx="1752598" cy="313267"/>
              </a:xfrm>
            </p:grpSpPr>
            <p:grpSp>
              <p:nvGrpSpPr>
                <p:cNvPr id="301" name="Group 300">
                  <a:extLst>
                    <a:ext uri="{FF2B5EF4-FFF2-40B4-BE49-F238E27FC236}">
                      <a16:creationId xmlns:a16="http://schemas.microsoft.com/office/drawing/2014/main" id="{E91CB5BD-43C5-427A-9D10-6EF095B93720}"/>
                    </a:ext>
                  </a:extLst>
                </p:cNvPr>
                <p:cNvGrpSpPr/>
                <p:nvPr/>
              </p:nvGrpSpPr>
              <p:grpSpPr>
                <a:xfrm>
                  <a:off x="2252131" y="8178800"/>
                  <a:ext cx="838200" cy="110067"/>
                  <a:chOff x="414865" y="5867400"/>
                  <a:chExt cx="838200" cy="252184"/>
                </a:xfrm>
              </p:grpSpPr>
              <p:sp>
                <p:nvSpPr>
                  <p:cNvPr id="314" name="Rectangle 313">
                    <a:extLst>
                      <a:ext uri="{FF2B5EF4-FFF2-40B4-BE49-F238E27FC236}">
                        <a16:creationId xmlns:a16="http://schemas.microsoft.com/office/drawing/2014/main" id="{53E48013-8081-40DB-A945-0B51CE4900B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5" name="Rectangle 314">
                    <a:extLst>
                      <a:ext uri="{FF2B5EF4-FFF2-40B4-BE49-F238E27FC236}">
                        <a16:creationId xmlns:a16="http://schemas.microsoft.com/office/drawing/2014/main" id="{A75D2259-16E9-45A6-A9BF-482AF4325D5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6" name="Rectangle 315">
                    <a:extLst>
                      <a:ext uri="{FF2B5EF4-FFF2-40B4-BE49-F238E27FC236}">
                        <a16:creationId xmlns:a16="http://schemas.microsoft.com/office/drawing/2014/main" id="{12EDA52D-932F-4125-8C17-BD3259D02BA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2" name="Group 301">
                  <a:extLst>
                    <a:ext uri="{FF2B5EF4-FFF2-40B4-BE49-F238E27FC236}">
                      <a16:creationId xmlns:a16="http://schemas.microsoft.com/office/drawing/2014/main" id="{C72A06E8-A4DC-44C1-95CB-A97256168DE3}"/>
                    </a:ext>
                  </a:extLst>
                </p:cNvPr>
                <p:cNvGrpSpPr/>
                <p:nvPr/>
              </p:nvGrpSpPr>
              <p:grpSpPr>
                <a:xfrm>
                  <a:off x="2252131" y="8382000"/>
                  <a:ext cx="838200" cy="110067"/>
                  <a:chOff x="414865" y="5867400"/>
                  <a:chExt cx="838200" cy="252184"/>
                </a:xfrm>
              </p:grpSpPr>
              <p:sp>
                <p:nvSpPr>
                  <p:cNvPr id="311" name="Rectangle 310">
                    <a:extLst>
                      <a:ext uri="{FF2B5EF4-FFF2-40B4-BE49-F238E27FC236}">
                        <a16:creationId xmlns:a16="http://schemas.microsoft.com/office/drawing/2014/main" id="{D63AED64-8A0D-4BE3-93F4-D3F0FB96BA0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2" name="Rectangle 311">
                    <a:extLst>
                      <a:ext uri="{FF2B5EF4-FFF2-40B4-BE49-F238E27FC236}">
                        <a16:creationId xmlns:a16="http://schemas.microsoft.com/office/drawing/2014/main" id="{4E7198EF-385E-416E-ABA0-D5E2FAD3EC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3" name="Rectangle 312">
                    <a:extLst>
                      <a:ext uri="{FF2B5EF4-FFF2-40B4-BE49-F238E27FC236}">
                        <a16:creationId xmlns:a16="http://schemas.microsoft.com/office/drawing/2014/main" id="{F135B28F-5ED0-408D-A4D0-2EE8CDE8B73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3" name="Group 302">
                  <a:extLst>
                    <a:ext uri="{FF2B5EF4-FFF2-40B4-BE49-F238E27FC236}">
                      <a16:creationId xmlns:a16="http://schemas.microsoft.com/office/drawing/2014/main" id="{5323755C-1AFF-4F6F-87A8-53EF1E4CB471}"/>
                    </a:ext>
                  </a:extLst>
                </p:cNvPr>
                <p:cNvGrpSpPr/>
                <p:nvPr/>
              </p:nvGrpSpPr>
              <p:grpSpPr>
                <a:xfrm>
                  <a:off x="3166529" y="8178800"/>
                  <a:ext cx="838200" cy="110067"/>
                  <a:chOff x="414865" y="5867400"/>
                  <a:chExt cx="838200" cy="252184"/>
                </a:xfrm>
              </p:grpSpPr>
              <p:sp>
                <p:nvSpPr>
                  <p:cNvPr id="308" name="Rectangle 307">
                    <a:extLst>
                      <a:ext uri="{FF2B5EF4-FFF2-40B4-BE49-F238E27FC236}">
                        <a16:creationId xmlns:a16="http://schemas.microsoft.com/office/drawing/2014/main" id="{3B118302-F2DB-4D80-B19B-ADBDA341B7A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9" name="Rectangle 308">
                    <a:extLst>
                      <a:ext uri="{FF2B5EF4-FFF2-40B4-BE49-F238E27FC236}">
                        <a16:creationId xmlns:a16="http://schemas.microsoft.com/office/drawing/2014/main" id="{4367666E-3BD7-48DA-9FD8-CD7E15690C2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0" name="Rectangle 309">
                    <a:extLst>
                      <a:ext uri="{FF2B5EF4-FFF2-40B4-BE49-F238E27FC236}">
                        <a16:creationId xmlns:a16="http://schemas.microsoft.com/office/drawing/2014/main" id="{6710A4EF-4457-403B-840F-8AFEE220C5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4" name="Group 303">
                  <a:extLst>
                    <a:ext uri="{FF2B5EF4-FFF2-40B4-BE49-F238E27FC236}">
                      <a16:creationId xmlns:a16="http://schemas.microsoft.com/office/drawing/2014/main" id="{BF577868-993D-4441-89ED-9668DE267B36}"/>
                    </a:ext>
                  </a:extLst>
                </p:cNvPr>
                <p:cNvGrpSpPr/>
                <p:nvPr/>
              </p:nvGrpSpPr>
              <p:grpSpPr>
                <a:xfrm>
                  <a:off x="3166529" y="8382000"/>
                  <a:ext cx="838200" cy="110067"/>
                  <a:chOff x="414865" y="5867400"/>
                  <a:chExt cx="838200" cy="252184"/>
                </a:xfrm>
              </p:grpSpPr>
              <p:sp>
                <p:nvSpPr>
                  <p:cNvPr id="305" name="Rectangle 304">
                    <a:extLst>
                      <a:ext uri="{FF2B5EF4-FFF2-40B4-BE49-F238E27FC236}">
                        <a16:creationId xmlns:a16="http://schemas.microsoft.com/office/drawing/2014/main" id="{2E6AE884-A69B-4229-B1F7-7461E2DCCF6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6" name="Rectangle 305">
                    <a:extLst>
                      <a:ext uri="{FF2B5EF4-FFF2-40B4-BE49-F238E27FC236}">
                        <a16:creationId xmlns:a16="http://schemas.microsoft.com/office/drawing/2014/main" id="{D99CCB12-C5A8-4F43-A0EA-2369161F7F7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7" name="Rectangle 306">
                    <a:extLst>
                      <a:ext uri="{FF2B5EF4-FFF2-40B4-BE49-F238E27FC236}">
                        <a16:creationId xmlns:a16="http://schemas.microsoft.com/office/drawing/2014/main" id="{282CC7BD-6573-4188-9F49-6B82DB95112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84" name="Group 283">
                <a:extLst>
                  <a:ext uri="{FF2B5EF4-FFF2-40B4-BE49-F238E27FC236}">
                    <a16:creationId xmlns:a16="http://schemas.microsoft.com/office/drawing/2014/main" id="{24311375-1187-4712-B3A2-39A8E9F112DC}"/>
                  </a:ext>
                </a:extLst>
              </p:cNvPr>
              <p:cNvGrpSpPr/>
              <p:nvPr/>
            </p:nvGrpSpPr>
            <p:grpSpPr>
              <a:xfrm>
                <a:off x="2252131" y="8585200"/>
                <a:ext cx="1752598" cy="313267"/>
                <a:chOff x="2252131" y="8178800"/>
                <a:chExt cx="1752598" cy="313267"/>
              </a:xfrm>
            </p:grpSpPr>
            <p:grpSp>
              <p:nvGrpSpPr>
                <p:cNvPr id="285" name="Group 284">
                  <a:extLst>
                    <a:ext uri="{FF2B5EF4-FFF2-40B4-BE49-F238E27FC236}">
                      <a16:creationId xmlns:a16="http://schemas.microsoft.com/office/drawing/2014/main" id="{D1D819E9-9E2A-49B3-8517-A40547BF0AF0}"/>
                    </a:ext>
                  </a:extLst>
                </p:cNvPr>
                <p:cNvGrpSpPr/>
                <p:nvPr/>
              </p:nvGrpSpPr>
              <p:grpSpPr>
                <a:xfrm>
                  <a:off x="2252131" y="8178800"/>
                  <a:ext cx="838200" cy="110067"/>
                  <a:chOff x="414865" y="5867400"/>
                  <a:chExt cx="838200" cy="252184"/>
                </a:xfrm>
              </p:grpSpPr>
              <p:sp>
                <p:nvSpPr>
                  <p:cNvPr id="298" name="Rectangle 297">
                    <a:extLst>
                      <a:ext uri="{FF2B5EF4-FFF2-40B4-BE49-F238E27FC236}">
                        <a16:creationId xmlns:a16="http://schemas.microsoft.com/office/drawing/2014/main" id="{702D600E-20C1-42C0-87BE-A8591EFCD68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9" name="Rectangle 298">
                    <a:extLst>
                      <a:ext uri="{FF2B5EF4-FFF2-40B4-BE49-F238E27FC236}">
                        <a16:creationId xmlns:a16="http://schemas.microsoft.com/office/drawing/2014/main" id="{CF384A4F-2305-4C96-829C-C0565B379C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0" name="Rectangle 299">
                    <a:extLst>
                      <a:ext uri="{FF2B5EF4-FFF2-40B4-BE49-F238E27FC236}">
                        <a16:creationId xmlns:a16="http://schemas.microsoft.com/office/drawing/2014/main" id="{FA1B3FC3-7892-4D15-834F-5947C34279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a:extLst>
                    <a:ext uri="{FF2B5EF4-FFF2-40B4-BE49-F238E27FC236}">
                      <a16:creationId xmlns:a16="http://schemas.microsoft.com/office/drawing/2014/main" id="{6B99E891-73C4-4DE4-BB93-84E14DE24AF0}"/>
                    </a:ext>
                  </a:extLst>
                </p:cNvPr>
                <p:cNvGrpSpPr/>
                <p:nvPr/>
              </p:nvGrpSpPr>
              <p:grpSpPr>
                <a:xfrm>
                  <a:off x="2252131" y="8382000"/>
                  <a:ext cx="838200" cy="110067"/>
                  <a:chOff x="414865" y="5867400"/>
                  <a:chExt cx="838200" cy="252184"/>
                </a:xfrm>
              </p:grpSpPr>
              <p:sp>
                <p:nvSpPr>
                  <p:cNvPr id="295" name="Rectangle 294">
                    <a:extLst>
                      <a:ext uri="{FF2B5EF4-FFF2-40B4-BE49-F238E27FC236}">
                        <a16:creationId xmlns:a16="http://schemas.microsoft.com/office/drawing/2014/main" id="{1BA6E8E6-0299-4FCA-BA44-7ACD7851D0E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6" name="Rectangle 295">
                    <a:extLst>
                      <a:ext uri="{FF2B5EF4-FFF2-40B4-BE49-F238E27FC236}">
                        <a16:creationId xmlns:a16="http://schemas.microsoft.com/office/drawing/2014/main" id="{6A10974D-9BAF-427F-ABFB-8024949EC03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7" name="Rectangle 296">
                    <a:extLst>
                      <a:ext uri="{FF2B5EF4-FFF2-40B4-BE49-F238E27FC236}">
                        <a16:creationId xmlns:a16="http://schemas.microsoft.com/office/drawing/2014/main" id="{6027A073-BA8A-4368-9E0F-05348E7C487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a:extLst>
                    <a:ext uri="{FF2B5EF4-FFF2-40B4-BE49-F238E27FC236}">
                      <a16:creationId xmlns:a16="http://schemas.microsoft.com/office/drawing/2014/main" id="{001099EE-0A7A-442C-9989-63AFD5E6301B}"/>
                    </a:ext>
                  </a:extLst>
                </p:cNvPr>
                <p:cNvGrpSpPr/>
                <p:nvPr/>
              </p:nvGrpSpPr>
              <p:grpSpPr>
                <a:xfrm>
                  <a:off x="3166529" y="8178800"/>
                  <a:ext cx="838200" cy="110067"/>
                  <a:chOff x="414865" y="5867400"/>
                  <a:chExt cx="838200" cy="252184"/>
                </a:xfrm>
              </p:grpSpPr>
              <p:sp>
                <p:nvSpPr>
                  <p:cNvPr id="292" name="Rectangle 291">
                    <a:extLst>
                      <a:ext uri="{FF2B5EF4-FFF2-40B4-BE49-F238E27FC236}">
                        <a16:creationId xmlns:a16="http://schemas.microsoft.com/office/drawing/2014/main" id="{FA1F20FE-E7CA-4C17-995C-EA0EC3A669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3" name="Rectangle 292">
                    <a:extLst>
                      <a:ext uri="{FF2B5EF4-FFF2-40B4-BE49-F238E27FC236}">
                        <a16:creationId xmlns:a16="http://schemas.microsoft.com/office/drawing/2014/main" id="{31E1DEF1-B6A2-4E87-9554-323BEF4B1C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4" name="Rectangle 293">
                    <a:extLst>
                      <a:ext uri="{FF2B5EF4-FFF2-40B4-BE49-F238E27FC236}">
                        <a16:creationId xmlns:a16="http://schemas.microsoft.com/office/drawing/2014/main" id="{4D1FA126-2C66-4B97-950C-C2E9534E3CC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8" name="Group 287">
                  <a:extLst>
                    <a:ext uri="{FF2B5EF4-FFF2-40B4-BE49-F238E27FC236}">
                      <a16:creationId xmlns:a16="http://schemas.microsoft.com/office/drawing/2014/main" id="{8CFDDAA5-7C37-4031-8BAE-F023AA7C6DB5}"/>
                    </a:ext>
                  </a:extLst>
                </p:cNvPr>
                <p:cNvGrpSpPr/>
                <p:nvPr/>
              </p:nvGrpSpPr>
              <p:grpSpPr>
                <a:xfrm>
                  <a:off x="3166529" y="8382000"/>
                  <a:ext cx="838200" cy="110067"/>
                  <a:chOff x="414865" y="5867400"/>
                  <a:chExt cx="838200" cy="252184"/>
                </a:xfrm>
              </p:grpSpPr>
              <p:sp>
                <p:nvSpPr>
                  <p:cNvPr id="289" name="Rectangle 288">
                    <a:extLst>
                      <a:ext uri="{FF2B5EF4-FFF2-40B4-BE49-F238E27FC236}">
                        <a16:creationId xmlns:a16="http://schemas.microsoft.com/office/drawing/2014/main" id="{75414A4A-5A2E-41CB-A5BA-07C243F88FE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0" name="Rectangle 289">
                    <a:extLst>
                      <a:ext uri="{FF2B5EF4-FFF2-40B4-BE49-F238E27FC236}">
                        <a16:creationId xmlns:a16="http://schemas.microsoft.com/office/drawing/2014/main" id="{D420E816-82DE-42FE-8515-1F1CA409BC0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1" name="Rectangle 290">
                    <a:extLst>
                      <a:ext uri="{FF2B5EF4-FFF2-40B4-BE49-F238E27FC236}">
                        <a16:creationId xmlns:a16="http://schemas.microsoft.com/office/drawing/2014/main" id="{637BBA03-BFB1-4617-9C41-B26F9F9CA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3" name="Group 52">
              <a:extLst>
                <a:ext uri="{FF2B5EF4-FFF2-40B4-BE49-F238E27FC236}">
                  <a16:creationId xmlns:a16="http://schemas.microsoft.com/office/drawing/2014/main" id="{BD4C4F3B-727E-405C-96CF-DD77F14C07C9}"/>
                </a:ext>
              </a:extLst>
            </p:cNvPr>
            <p:cNvGrpSpPr/>
            <p:nvPr/>
          </p:nvGrpSpPr>
          <p:grpSpPr>
            <a:xfrm>
              <a:off x="4630904" y="4978440"/>
              <a:ext cx="576290" cy="1852362"/>
              <a:chOff x="304800" y="5715000"/>
              <a:chExt cx="1066800" cy="3429000"/>
            </a:xfrm>
          </p:grpSpPr>
          <p:sp>
            <p:nvSpPr>
              <p:cNvPr id="245" name="Rectangle 244">
                <a:extLst>
                  <a:ext uri="{FF2B5EF4-FFF2-40B4-BE49-F238E27FC236}">
                    <a16:creationId xmlns:a16="http://schemas.microsoft.com/office/drawing/2014/main" id="{A98D7DFE-770D-4930-8CA5-677FC835A16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46" name="Group 245">
                <a:extLst>
                  <a:ext uri="{FF2B5EF4-FFF2-40B4-BE49-F238E27FC236}">
                    <a16:creationId xmlns:a16="http://schemas.microsoft.com/office/drawing/2014/main" id="{53763D2E-D395-4AC3-9F9C-45D324E66ECB}"/>
                  </a:ext>
                </a:extLst>
              </p:cNvPr>
              <p:cNvGrpSpPr/>
              <p:nvPr/>
            </p:nvGrpSpPr>
            <p:grpSpPr>
              <a:xfrm>
                <a:off x="414865" y="5867400"/>
                <a:ext cx="838200" cy="252184"/>
                <a:chOff x="414865" y="5867400"/>
                <a:chExt cx="838200" cy="252184"/>
              </a:xfrm>
            </p:grpSpPr>
            <p:sp>
              <p:nvSpPr>
                <p:cNvPr id="279" name="Rectangle 278">
                  <a:extLst>
                    <a:ext uri="{FF2B5EF4-FFF2-40B4-BE49-F238E27FC236}">
                      <a16:creationId xmlns:a16="http://schemas.microsoft.com/office/drawing/2014/main" id="{232AA0DF-F6C1-42AE-B3F8-77858FC83A5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0" name="Rectangle 279">
                  <a:extLst>
                    <a:ext uri="{FF2B5EF4-FFF2-40B4-BE49-F238E27FC236}">
                      <a16:creationId xmlns:a16="http://schemas.microsoft.com/office/drawing/2014/main" id="{D43700A0-7D4F-4A30-AE35-15BCF4A30E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1" name="Rectangle 280">
                  <a:extLst>
                    <a:ext uri="{FF2B5EF4-FFF2-40B4-BE49-F238E27FC236}">
                      <a16:creationId xmlns:a16="http://schemas.microsoft.com/office/drawing/2014/main" id="{06358965-62D3-4865-81A7-27913DC12DC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7" name="Group 246">
                <a:extLst>
                  <a:ext uri="{FF2B5EF4-FFF2-40B4-BE49-F238E27FC236}">
                    <a16:creationId xmlns:a16="http://schemas.microsoft.com/office/drawing/2014/main" id="{EAA07597-3EA3-4163-8851-FC27EAAB6FBD}"/>
                  </a:ext>
                </a:extLst>
              </p:cNvPr>
              <p:cNvGrpSpPr/>
              <p:nvPr/>
            </p:nvGrpSpPr>
            <p:grpSpPr>
              <a:xfrm>
                <a:off x="414865" y="6189133"/>
                <a:ext cx="838200" cy="252184"/>
                <a:chOff x="414865" y="5867400"/>
                <a:chExt cx="838200" cy="252184"/>
              </a:xfrm>
            </p:grpSpPr>
            <p:sp>
              <p:nvSpPr>
                <p:cNvPr id="276" name="Rectangle 275">
                  <a:extLst>
                    <a:ext uri="{FF2B5EF4-FFF2-40B4-BE49-F238E27FC236}">
                      <a16:creationId xmlns:a16="http://schemas.microsoft.com/office/drawing/2014/main" id="{84811DDB-7066-4664-B54B-49E825229F1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7" name="Rectangle 276">
                  <a:extLst>
                    <a:ext uri="{FF2B5EF4-FFF2-40B4-BE49-F238E27FC236}">
                      <a16:creationId xmlns:a16="http://schemas.microsoft.com/office/drawing/2014/main" id="{757ABA2F-E517-41B4-A610-D75277B28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8" name="Rectangle 277">
                  <a:extLst>
                    <a:ext uri="{FF2B5EF4-FFF2-40B4-BE49-F238E27FC236}">
                      <a16:creationId xmlns:a16="http://schemas.microsoft.com/office/drawing/2014/main" id="{3C89CB5C-F466-4E0A-8B2C-BD463D093A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8" name="Group 247">
                <a:extLst>
                  <a:ext uri="{FF2B5EF4-FFF2-40B4-BE49-F238E27FC236}">
                    <a16:creationId xmlns:a16="http://schemas.microsoft.com/office/drawing/2014/main" id="{6876B026-68E0-4F34-B730-5BAF0F11D466}"/>
                  </a:ext>
                </a:extLst>
              </p:cNvPr>
              <p:cNvGrpSpPr/>
              <p:nvPr/>
            </p:nvGrpSpPr>
            <p:grpSpPr>
              <a:xfrm>
                <a:off x="414865" y="6510866"/>
                <a:ext cx="838200" cy="252184"/>
                <a:chOff x="414865" y="5867400"/>
                <a:chExt cx="838200" cy="252184"/>
              </a:xfrm>
            </p:grpSpPr>
            <p:sp>
              <p:nvSpPr>
                <p:cNvPr id="273" name="Rectangle 272">
                  <a:extLst>
                    <a:ext uri="{FF2B5EF4-FFF2-40B4-BE49-F238E27FC236}">
                      <a16:creationId xmlns:a16="http://schemas.microsoft.com/office/drawing/2014/main" id="{6CD8CCEF-4351-47C7-AE2A-67FD2747379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4" name="Rectangle 273">
                  <a:extLst>
                    <a:ext uri="{FF2B5EF4-FFF2-40B4-BE49-F238E27FC236}">
                      <a16:creationId xmlns:a16="http://schemas.microsoft.com/office/drawing/2014/main" id="{56E10D3A-25B4-45FA-90AB-70CF94A3A98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5" name="Rectangle 274">
                  <a:extLst>
                    <a:ext uri="{FF2B5EF4-FFF2-40B4-BE49-F238E27FC236}">
                      <a16:creationId xmlns:a16="http://schemas.microsoft.com/office/drawing/2014/main" id="{BB12F26D-9FEB-4E7D-B38D-2496A921C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ACB08E8F-05E6-4834-BB21-A80B419BC829}"/>
                  </a:ext>
                </a:extLst>
              </p:cNvPr>
              <p:cNvGrpSpPr/>
              <p:nvPr/>
            </p:nvGrpSpPr>
            <p:grpSpPr>
              <a:xfrm>
                <a:off x="414865" y="6832599"/>
                <a:ext cx="838200" cy="252184"/>
                <a:chOff x="414865" y="5867400"/>
                <a:chExt cx="838200" cy="252184"/>
              </a:xfrm>
            </p:grpSpPr>
            <p:sp>
              <p:nvSpPr>
                <p:cNvPr id="270" name="Rectangle 269">
                  <a:extLst>
                    <a:ext uri="{FF2B5EF4-FFF2-40B4-BE49-F238E27FC236}">
                      <a16:creationId xmlns:a16="http://schemas.microsoft.com/office/drawing/2014/main" id="{93FE2194-960F-491C-899C-0C23E57B67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1" name="Rectangle 270">
                  <a:extLst>
                    <a:ext uri="{FF2B5EF4-FFF2-40B4-BE49-F238E27FC236}">
                      <a16:creationId xmlns:a16="http://schemas.microsoft.com/office/drawing/2014/main" id="{E4BB3289-C5A1-47D9-A4C8-8A4CB129F2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2" name="Rectangle 271">
                  <a:extLst>
                    <a:ext uri="{FF2B5EF4-FFF2-40B4-BE49-F238E27FC236}">
                      <a16:creationId xmlns:a16="http://schemas.microsoft.com/office/drawing/2014/main" id="{E41441D4-3840-49ED-A695-01BDDEE33FF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0" name="Group 249">
                <a:extLst>
                  <a:ext uri="{FF2B5EF4-FFF2-40B4-BE49-F238E27FC236}">
                    <a16:creationId xmlns:a16="http://schemas.microsoft.com/office/drawing/2014/main" id="{EFA89B1B-5BA5-4631-A69A-750BE06531E6}"/>
                  </a:ext>
                </a:extLst>
              </p:cNvPr>
              <p:cNvGrpSpPr/>
              <p:nvPr/>
            </p:nvGrpSpPr>
            <p:grpSpPr>
              <a:xfrm>
                <a:off x="414865" y="7154332"/>
                <a:ext cx="838200" cy="252184"/>
                <a:chOff x="414865" y="5867400"/>
                <a:chExt cx="838200" cy="252184"/>
              </a:xfrm>
            </p:grpSpPr>
            <p:sp>
              <p:nvSpPr>
                <p:cNvPr id="267" name="Rectangle 266">
                  <a:extLst>
                    <a:ext uri="{FF2B5EF4-FFF2-40B4-BE49-F238E27FC236}">
                      <a16:creationId xmlns:a16="http://schemas.microsoft.com/office/drawing/2014/main" id="{02CCEA7D-6099-4E95-B230-3690F655BF3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8" name="Rectangle 267">
                  <a:extLst>
                    <a:ext uri="{FF2B5EF4-FFF2-40B4-BE49-F238E27FC236}">
                      <a16:creationId xmlns:a16="http://schemas.microsoft.com/office/drawing/2014/main" id="{59C38880-2041-45C9-889E-2A1C54435D9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9" name="Rectangle 268">
                  <a:extLst>
                    <a:ext uri="{FF2B5EF4-FFF2-40B4-BE49-F238E27FC236}">
                      <a16:creationId xmlns:a16="http://schemas.microsoft.com/office/drawing/2014/main" id="{8DD8BD85-4AA6-4303-9C2D-9E610E24474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1" name="Group 250">
                <a:extLst>
                  <a:ext uri="{FF2B5EF4-FFF2-40B4-BE49-F238E27FC236}">
                    <a16:creationId xmlns:a16="http://schemas.microsoft.com/office/drawing/2014/main" id="{C0DC5F17-C211-4470-B628-97C0751B2756}"/>
                  </a:ext>
                </a:extLst>
              </p:cNvPr>
              <p:cNvGrpSpPr/>
              <p:nvPr/>
            </p:nvGrpSpPr>
            <p:grpSpPr>
              <a:xfrm>
                <a:off x="414865" y="7476065"/>
                <a:ext cx="838200" cy="252184"/>
                <a:chOff x="414865" y="5867400"/>
                <a:chExt cx="838200" cy="252184"/>
              </a:xfrm>
            </p:grpSpPr>
            <p:sp>
              <p:nvSpPr>
                <p:cNvPr id="264" name="Rectangle 263">
                  <a:extLst>
                    <a:ext uri="{FF2B5EF4-FFF2-40B4-BE49-F238E27FC236}">
                      <a16:creationId xmlns:a16="http://schemas.microsoft.com/office/drawing/2014/main" id="{CE02343D-D4EC-4352-8C43-89ABD446A2F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5" name="Rectangle 264">
                  <a:extLst>
                    <a:ext uri="{FF2B5EF4-FFF2-40B4-BE49-F238E27FC236}">
                      <a16:creationId xmlns:a16="http://schemas.microsoft.com/office/drawing/2014/main" id="{B957370D-E7CE-4764-833E-90AACC348D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6" name="Rectangle 265">
                  <a:extLst>
                    <a:ext uri="{FF2B5EF4-FFF2-40B4-BE49-F238E27FC236}">
                      <a16:creationId xmlns:a16="http://schemas.microsoft.com/office/drawing/2014/main" id="{258413CC-F28E-49EF-9E96-CA4C0625228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2" name="Group 251">
                <a:extLst>
                  <a:ext uri="{FF2B5EF4-FFF2-40B4-BE49-F238E27FC236}">
                    <a16:creationId xmlns:a16="http://schemas.microsoft.com/office/drawing/2014/main" id="{F14D7046-188E-417D-BE96-77C3BCAC0A06}"/>
                  </a:ext>
                </a:extLst>
              </p:cNvPr>
              <p:cNvGrpSpPr/>
              <p:nvPr/>
            </p:nvGrpSpPr>
            <p:grpSpPr>
              <a:xfrm>
                <a:off x="414865" y="7797798"/>
                <a:ext cx="838200" cy="252184"/>
                <a:chOff x="414865" y="5867400"/>
                <a:chExt cx="838200" cy="252184"/>
              </a:xfrm>
            </p:grpSpPr>
            <p:sp>
              <p:nvSpPr>
                <p:cNvPr id="261" name="Rectangle 260">
                  <a:extLst>
                    <a:ext uri="{FF2B5EF4-FFF2-40B4-BE49-F238E27FC236}">
                      <a16:creationId xmlns:a16="http://schemas.microsoft.com/office/drawing/2014/main" id="{19EFDD88-AE9B-4B21-B42C-439D4663608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2" name="Rectangle 261">
                  <a:extLst>
                    <a:ext uri="{FF2B5EF4-FFF2-40B4-BE49-F238E27FC236}">
                      <a16:creationId xmlns:a16="http://schemas.microsoft.com/office/drawing/2014/main" id="{7C569A0C-4CBC-4023-83CE-B8D01596BEF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3" name="Rectangle 262">
                  <a:extLst>
                    <a:ext uri="{FF2B5EF4-FFF2-40B4-BE49-F238E27FC236}">
                      <a16:creationId xmlns:a16="http://schemas.microsoft.com/office/drawing/2014/main" id="{A1D04797-E9D2-4D4C-BD24-AF267521B6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3" name="Group 252">
                <a:extLst>
                  <a:ext uri="{FF2B5EF4-FFF2-40B4-BE49-F238E27FC236}">
                    <a16:creationId xmlns:a16="http://schemas.microsoft.com/office/drawing/2014/main" id="{B711DC19-FC18-43E2-995B-C61671428F38}"/>
                  </a:ext>
                </a:extLst>
              </p:cNvPr>
              <p:cNvGrpSpPr/>
              <p:nvPr/>
            </p:nvGrpSpPr>
            <p:grpSpPr>
              <a:xfrm>
                <a:off x="414865" y="8119531"/>
                <a:ext cx="838200" cy="252184"/>
                <a:chOff x="414865" y="5867400"/>
                <a:chExt cx="838200" cy="252184"/>
              </a:xfrm>
            </p:grpSpPr>
            <p:sp>
              <p:nvSpPr>
                <p:cNvPr id="258" name="Rectangle 257">
                  <a:extLst>
                    <a:ext uri="{FF2B5EF4-FFF2-40B4-BE49-F238E27FC236}">
                      <a16:creationId xmlns:a16="http://schemas.microsoft.com/office/drawing/2014/main" id="{60C4082A-7B12-4864-9863-C53050B531F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9" name="Rectangle 258">
                  <a:extLst>
                    <a:ext uri="{FF2B5EF4-FFF2-40B4-BE49-F238E27FC236}">
                      <a16:creationId xmlns:a16="http://schemas.microsoft.com/office/drawing/2014/main" id="{C0ECC9BF-935A-48AD-AAF3-8FD869A956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0" name="Rectangle 259">
                  <a:extLst>
                    <a:ext uri="{FF2B5EF4-FFF2-40B4-BE49-F238E27FC236}">
                      <a16:creationId xmlns:a16="http://schemas.microsoft.com/office/drawing/2014/main" id="{B7275D17-04A0-4080-ACDF-C11C1E2EEE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4" name="Group 253">
                <a:extLst>
                  <a:ext uri="{FF2B5EF4-FFF2-40B4-BE49-F238E27FC236}">
                    <a16:creationId xmlns:a16="http://schemas.microsoft.com/office/drawing/2014/main" id="{6F1E1124-B3DF-4ECE-B724-40640C0B07C1}"/>
                  </a:ext>
                </a:extLst>
              </p:cNvPr>
              <p:cNvGrpSpPr/>
              <p:nvPr/>
            </p:nvGrpSpPr>
            <p:grpSpPr>
              <a:xfrm>
                <a:off x="414865" y="8441266"/>
                <a:ext cx="838200" cy="252184"/>
                <a:chOff x="414865" y="5867400"/>
                <a:chExt cx="838200" cy="252184"/>
              </a:xfrm>
            </p:grpSpPr>
            <p:sp>
              <p:nvSpPr>
                <p:cNvPr id="255" name="Rectangle 254">
                  <a:extLst>
                    <a:ext uri="{FF2B5EF4-FFF2-40B4-BE49-F238E27FC236}">
                      <a16:creationId xmlns:a16="http://schemas.microsoft.com/office/drawing/2014/main" id="{97ECF66A-4B4B-4C29-91DC-D9EB09686E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6" name="Rectangle 255">
                  <a:extLst>
                    <a:ext uri="{FF2B5EF4-FFF2-40B4-BE49-F238E27FC236}">
                      <a16:creationId xmlns:a16="http://schemas.microsoft.com/office/drawing/2014/main" id="{090E9320-D663-47FD-BB49-8EA28E0FB98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7" name="Rectangle 256">
                  <a:extLst>
                    <a:ext uri="{FF2B5EF4-FFF2-40B4-BE49-F238E27FC236}">
                      <a16:creationId xmlns:a16="http://schemas.microsoft.com/office/drawing/2014/main" id="{4F63D314-01C2-42C6-8EF4-E21D6C0148D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oup 53">
              <a:extLst>
                <a:ext uri="{FF2B5EF4-FFF2-40B4-BE49-F238E27FC236}">
                  <a16:creationId xmlns:a16="http://schemas.microsoft.com/office/drawing/2014/main" id="{029375F8-9C75-464E-B388-36ABAB9D363D}"/>
                </a:ext>
              </a:extLst>
            </p:cNvPr>
            <p:cNvGrpSpPr/>
            <p:nvPr/>
          </p:nvGrpSpPr>
          <p:grpSpPr>
            <a:xfrm>
              <a:off x="5059006" y="4237495"/>
              <a:ext cx="806806" cy="2593307"/>
              <a:chOff x="304800" y="5715000"/>
              <a:chExt cx="1066800" cy="3429000"/>
            </a:xfrm>
          </p:grpSpPr>
          <p:sp>
            <p:nvSpPr>
              <p:cNvPr id="208" name="Rectangle 207">
                <a:extLst>
                  <a:ext uri="{FF2B5EF4-FFF2-40B4-BE49-F238E27FC236}">
                    <a16:creationId xmlns:a16="http://schemas.microsoft.com/office/drawing/2014/main" id="{4DB059F5-50EA-4064-A9AF-D55228FE2747}"/>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09" name="Group 208">
                <a:extLst>
                  <a:ext uri="{FF2B5EF4-FFF2-40B4-BE49-F238E27FC236}">
                    <a16:creationId xmlns:a16="http://schemas.microsoft.com/office/drawing/2014/main" id="{83FE3998-C89D-457E-9BCC-818C27BDC1C2}"/>
                  </a:ext>
                </a:extLst>
              </p:cNvPr>
              <p:cNvGrpSpPr/>
              <p:nvPr/>
            </p:nvGrpSpPr>
            <p:grpSpPr>
              <a:xfrm>
                <a:off x="414865" y="5867400"/>
                <a:ext cx="838200" cy="252184"/>
                <a:chOff x="414865" y="5867400"/>
                <a:chExt cx="838200" cy="252184"/>
              </a:xfrm>
            </p:grpSpPr>
            <p:sp>
              <p:nvSpPr>
                <p:cNvPr id="242" name="Rectangle 241">
                  <a:extLst>
                    <a:ext uri="{FF2B5EF4-FFF2-40B4-BE49-F238E27FC236}">
                      <a16:creationId xmlns:a16="http://schemas.microsoft.com/office/drawing/2014/main" id="{554BABC6-E0BE-44D7-9257-2D51C1FDD50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3" name="Rectangle 242">
                  <a:extLst>
                    <a:ext uri="{FF2B5EF4-FFF2-40B4-BE49-F238E27FC236}">
                      <a16:creationId xmlns:a16="http://schemas.microsoft.com/office/drawing/2014/main" id="{6094871F-DAEE-4CCC-8202-4D89A88B696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4" name="Rectangle 243">
                  <a:extLst>
                    <a:ext uri="{FF2B5EF4-FFF2-40B4-BE49-F238E27FC236}">
                      <a16:creationId xmlns:a16="http://schemas.microsoft.com/office/drawing/2014/main" id="{060AB74A-C1BB-4CF0-A710-3C9CEF16B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0" name="Group 209">
                <a:extLst>
                  <a:ext uri="{FF2B5EF4-FFF2-40B4-BE49-F238E27FC236}">
                    <a16:creationId xmlns:a16="http://schemas.microsoft.com/office/drawing/2014/main" id="{BE24C20F-4569-4B7C-B27A-C375D6FF14E6}"/>
                  </a:ext>
                </a:extLst>
              </p:cNvPr>
              <p:cNvGrpSpPr/>
              <p:nvPr/>
            </p:nvGrpSpPr>
            <p:grpSpPr>
              <a:xfrm>
                <a:off x="414865" y="6189133"/>
                <a:ext cx="838200" cy="252184"/>
                <a:chOff x="414865" y="5867400"/>
                <a:chExt cx="838200" cy="252184"/>
              </a:xfrm>
            </p:grpSpPr>
            <p:sp>
              <p:nvSpPr>
                <p:cNvPr id="239" name="Rectangle 238">
                  <a:extLst>
                    <a:ext uri="{FF2B5EF4-FFF2-40B4-BE49-F238E27FC236}">
                      <a16:creationId xmlns:a16="http://schemas.microsoft.com/office/drawing/2014/main" id="{1A6E9AAA-5A98-4B2C-9C2D-14C3671A921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0" name="Rectangle 239">
                  <a:extLst>
                    <a:ext uri="{FF2B5EF4-FFF2-40B4-BE49-F238E27FC236}">
                      <a16:creationId xmlns:a16="http://schemas.microsoft.com/office/drawing/2014/main" id="{711D22B2-4B9B-4CB8-B5EB-529A277873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a:extLst>
                    <a:ext uri="{FF2B5EF4-FFF2-40B4-BE49-F238E27FC236}">
                      <a16:creationId xmlns:a16="http://schemas.microsoft.com/office/drawing/2014/main" id="{9B519AD0-9C55-4ABB-B2D4-9482DD4E64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1" name="Group 210">
                <a:extLst>
                  <a:ext uri="{FF2B5EF4-FFF2-40B4-BE49-F238E27FC236}">
                    <a16:creationId xmlns:a16="http://schemas.microsoft.com/office/drawing/2014/main" id="{509D0252-4C5E-40DE-8B9E-374D2FAFC1C3}"/>
                  </a:ext>
                </a:extLst>
              </p:cNvPr>
              <p:cNvGrpSpPr/>
              <p:nvPr/>
            </p:nvGrpSpPr>
            <p:grpSpPr>
              <a:xfrm>
                <a:off x="414865" y="6510866"/>
                <a:ext cx="838200" cy="252184"/>
                <a:chOff x="414865" y="5867400"/>
                <a:chExt cx="838200" cy="252184"/>
              </a:xfrm>
            </p:grpSpPr>
            <p:sp>
              <p:nvSpPr>
                <p:cNvPr id="236" name="Rectangle 235">
                  <a:extLst>
                    <a:ext uri="{FF2B5EF4-FFF2-40B4-BE49-F238E27FC236}">
                      <a16:creationId xmlns:a16="http://schemas.microsoft.com/office/drawing/2014/main" id="{E4C78E2C-80F6-4BE8-973B-A580CA22C3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7" name="Rectangle 236">
                  <a:extLst>
                    <a:ext uri="{FF2B5EF4-FFF2-40B4-BE49-F238E27FC236}">
                      <a16:creationId xmlns:a16="http://schemas.microsoft.com/office/drawing/2014/main" id="{04F676A2-DF65-469F-8823-34B9C42A4D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8" name="Rectangle 237">
                  <a:extLst>
                    <a:ext uri="{FF2B5EF4-FFF2-40B4-BE49-F238E27FC236}">
                      <a16:creationId xmlns:a16="http://schemas.microsoft.com/office/drawing/2014/main" id="{1D573462-BA0F-422B-A93F-AEC5E6B508B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2" name="Group 211">
                <a:extLst>
                  <a:ext uri="{FF2B5EF4-FFF2-40B4-BE49-F238E27FC236}">
                    <a16:creationId xmlns:a16="http://schemas.microsoft.com/office/drawing/2014/main" id="{1C86BE01-3A27-4E1A-A9C8-AD6C9429A3F9}"/>
                  </a:ext>
                </a:extLst>
              </p:cNvPr>
              <p:cNvGrpSpPr/>
              <p:nvPr/>
            </p:nvGrpSpPr>
            <p:grpSpPr>
              <a:xfrm>
                <a:off x="414865" y="6832599"/>
                <a:ext cx="838200" cy="252184"/>
                <a:chOff x="414865" y="5867400"/>
                <a:chExt cx="838200" cy="252184"/>
              </a:xfrm>
            </p:grpSpPr>
            <p:sp>
              <p:nvSpPr>
                <p:cNvPr id="233" name="Rectangle 232">
                  <a:extLst>
                    <a:ext uri="{FF2B5EF4-FFF2-40B4-BE49-F238E27FC236}">
                      <a16:creationId xmlns:a16="http://schemas.microsoft.com/office/drawing/2014/main" id="{A54C525A-90A1-4D72-95BA-2F308D3B533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4" name="Rectangle 233">
                  <a:extLst>
                    <a:ext uri="{FF2B5EF4-FFF2-40B4-BE49-F238E27FC236}">
                      <a16:creationId xmlns:a16="http://schemas.microsoft.com/office/drawing/2014/main" id="{5FD4CF1D-201E-49A2-A65E-D83675E5B8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5" name="Rectangle 234">
                  <a:extLst>
                    <a:ext uri="{FF2B5EF4-FFF2-40B4-BE49-F238E27FC236}">
                      <a16:creationId xmlns:a16="http://schemas.microsoft.com/office/drawing/2014/main" id="{B9320B2C-0DD5-4BD8-B927-6F41C53F2A6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3" name="Group 212">
                <a:extLst>
                  <a:ext uri="{FF2B5EF4-FFF2-40B4-BE49-F238E27FC236}">
                    <a16:creationId xmlns:a16="http://schemas.microsoft.com/office/drawing/2014/main" id="{B5D56BA9-2C7F-41BA-B838-57B7176F3CD7}"/>
                  </a:ext>
                </a:extLst>
              </p:cNvPr>
              <p:cNvGrpSpPr/>
              <p:nvPr/>
            </p:nvGrpSpPr>
            <p:grpSpPr>
              <a:xfrm>
                <a:off x="414865" y="7154332"/>
                <a:ext cx="838200" cy="252184"/>
                <a:chOff x="414865" y="5867400"/>
                <a:chExt cx="838200" cy="252184"/>
              </a:xfrm>
            </p:grpSpPr>
            <p:sp>
              <p:nvSpPr>
                <p:cNvPr id="230" name="Rectangle 229">
                  <a:extLst>
                    <a:ext uri="{FF2B5EF4-FFF2-40B4-BE49-F238E27FC236}">
                      <a16:creationId xmlns:a16="http://schemas.microsoft.com/office/drawing/2014/main" id="{ACF3E5D8-3DD0-4295-BE39-F0A5F78E339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1" name="Rectangle 230">
                  <a:extLst>
                    <a:ext uri="{FF2B5EF4-FFF2-40B4-BE49-F238E27FC236}">
                      <a16:creationId xmlns:a16="http://schemas.microsoft.com/office/drawing/2014/main" id="{3907A26D-15CF-437E-93FC-239AECAE83E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2" name="Rectangle 231">
                  <a:extLst>
                    <a:ext uri="{FF2B5EF4-FFF2-40B4-BE49-F238E27FC236}">
                      <a16:creationId xmlns:a16="http://schemas.microsoft.com/office/drawing/2014/main" id="{AF45AEF2-4197-494B-9613-3F4A680730C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553FACB0-4670-401F-85C8-F0581C07199C}"/>
                  </a:ext>
                </a:extLst>
              </p:cNvPr>
              <p:cNvGrpSpPr/>
              <p:nvPr/>
            </p:nvGrpSpPr>
            <p:grpSpPr>
              <a:xfrm>
                <a:off x="414865" y="7476065"/>
                <a:ext cx="838200" cy="252184"/>
                <a:chOff x="414865" y="5867400"/>
                <a:chExt cx="838200" cy="252184"/>
              </a:xfrm>
            </p:grpSpPr>
            <p:sp>
              <p:nvSpPr>
                <p:cNvPr id="227" name="Rectangle 226">
                  <a:extLst>
                    <a:ext uri="{FF2B5EF4-FFF2-40B4-BE49-F238E27FC236}">
                      <a16:creationId xmlns:a16="http://schemas.microsoft.com/office/drawing/2014/main" id="{85DF6ED3-8B5A-42E4-A336-D3785EB1D27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8" name="Rectangle 227">
                  <a:extLst>
                    <a:ext uri="{FF2B5EF4-FFF2-40B4-BE49-F238E27FC236}">
                      <a16:creationId xmlns:a16="http://schemas.microsoft.com/office/drawing/2014/main" id="{BAD6C7AB-4E57-4AA4-BB4A-EE3C22C54D3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9" name="Rectangle 228">
                  <a:extLst>
                    <a:ext uri="{FF2B5EF4-FFF2-40B4-BE49-F238E27FC236}">
                      <a16:creationId xmlns:a16="http://schemas.microsoft.com/office/drawing/2014/main" id="{A8318A85-D0E0-4C17-93AE-4084F6C5918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5" name="Group 214">
                <a:extLst>
                  <a:ext uri="{FF2B5EF4-FFF2-40B4-BE49-F238E27FC236}">
                    <a16:creationId xmlns:a16="http://schemas.microsoft.com/office/drawing/2014/main" id="{60E3EFED-83FB-4CDB-8124-B644038085DB}"/>
                  </a:ext>
                </a:extLst>
              </p:cNvPr>
              <p:cNvGrpSpPr/>
              <p:nvPr/>
            </p:nvGrpSpPr>
            <p:grpSpPr>
              <a:xfrm>
                <a:off x="414865" y="7797798"/>
                <a:ext cx="838200" cy="252184"/>
                <a:chOff x="414865" y="5867400"/>
                <a:chExt cx="838200" cy="252184"/>
              </a:xfrm>
            </p:grpSpPr>
            <p:sp>
              <p:nvSpPr>
                <p:cNvPr id="224" name="Rectangle 223">
                  <a:extLst>
                    <a:ext uri="{FF2B5EF4-FFF2-40B4-BE49-F238E27FC236}">
                      <a16:creationId xmlns:a16="http://schemas.microsoft.com/office/drawing/2014/main" id="{B02FB5D2-88F3-47AA-95FF-E77E1473C00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5" name="Rectangle 224">
                  <a:extLst>
                    <a:ext uri="{FF2B5EF4-FFF2-40B4-BE49-F238E27FC236}">
                      <a16:creationId xmlns:a16="http://schemas.microsoft.com/office/drawing/2014/main" id="{8C45ED4F-6223-4FDA-BD0F-B476F838C7D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a:extLst>
                    <a:ext uri="{FF2B5EF4-FFF2-40B4-BE49-F238E27FC236}">
                      <a16:creationId xmlns:a16="http://schemas.microsoft.com/office/drawing/2014/main" id="{5F3557AC-8C3D-4376-A4A7-9D4C26429A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6" name="Group 215">
                <a:extLst>
                  <a:ext uri="{FF2B5EF4-FFF2-40B4-BE49-F238E27FC236}">
                    <a16:creationId xmlns:a16="http://schemas.microsoft.com/office/drawing/2014/main" id="{2EC20FA2-1891-40FB-A98C-4BD363DB0FB6}"/>
                  </a:ext>
                </a:extLst>
              </p:cNvPr>
              <p:cNvGrpSpPr/>
              <p:nvPr/>
            </p:nvGrpSpPr>
            <p:grpSpPr>
              <a:xfrm>
                <a:off x="414865" y="8119531"/>
                <a:ext cx="838200" cy="252184"/>
                <a:chOff x="414865" y="5867400"/>
                <a:chExt cx="838200" cy="252184"/>
              </a:xfrm>
            </p:grpSpPr>
            <p:sp>
              <p:nvSpPr>
                <p:cNvPr id="221" name="Rectangle 220">
                  <a:extLst>
                    <a:ext uri="{FF2B5EF4-FFF2-40B4-BE49-F238E27FC236}">
                      <a16:creationId xmlns:a16="http://schemas.microsoft.com/office/drawing/2014/main" id="{D05E5306-5DCB-4F82-BDE7-9049682FD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2" name="Rectangle 221">
                  <a:extLst>
                    <a:ext uri="{FF2B5EF4-FFF2-40B4-BE49-F238E27FC236}">
                      <a16:creationId xmlns:a16="http://schemas.microsoft.com/office/drawing/2014/main" id="{50708107-8E30-40A2-A111-35C43586FB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3" name="Rectangle 222">
                  <a:extLst>
                    <a:ext uri="{FF2B5EF4-FFF2-40B4-BE49-F238E27FC236}">
                      <a16:creationId xmlns:a16="http://schemas.microsoft.com/office/drawing/2014/main" id="{0AF45183-4CFA-4757-B1CE-7BCBBA522EF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7" name="Group 216">
                <a:extLst>
                  <a:ext uri="{FF2B5EF4-FFF2-40B4-BE49-F238E27FC236}">
                    <a16:creationId xmlns:a16="http://schemas.microsoft.com/office/drawing/2014/main" id="{2F76B55A-FF06-428D-9B00-63347BA1F48C}"/>
                  </a:ext>
                </a:extLst>
              </p:cNvPr>
              <p:cNvGrpSpPr/>
              <p:nvPr/>
            </p:nvGrpSpPr>
            <p:grpSpPr>
              <a:xfrm>
                <a:off x="414865" y="8441266"/>
                <a:ext cx="838200" cy="252184"/>
                <a:chOff x="414865" y="5867400"/>
                <a:chExt cx="838200" cy="252184"/>
              </a:xfrm>
            </p:grpSpPr>
            <p:sp>
              <p:nvSpPr>
                <p:cNvPr id="218" name="Rectangle 217">
                  <a:extLst>
                    <a:ext uri="{FF2B5EF4-FFF2-40B4-BE49-F238E27FC236}">
                      <a16:creationId xmlns:a16="http://schemas.microsoft.com/office/drawing/2014/main" id="{DAC1B719-C84E-466B-8CBE-A8DB9D86196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9" name="Rectangle 218">
                  <a:extLst>
                    <a:ext uri="{FF2B5EF4-FFF2-40B4-BE49-F238E27FC236}">
                      <a16:creationId xmlns:a16="http://schemas.microsoft.com/office/drawing/2014/main" id="{2487B21A-706C-47CD-A1E9-2F3DE13F18E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0" name="Rectangle 219">
                  <a:extLst>
                    <a:ext uri="{FF2B5EF4-FFF2-40B4-BE49-F238E27FC236}">
                      <a16:creationId xmlns:a16="http://schemas.microsoft.com/office/drawing/2014/main" id="{D1820EB5-AC97-42F7-A96A-450B0D3C002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5" name="Rectangle 54">
              <a:extLst>
                <a:ext uri="{FF2B5EF4-FFF2-40B4-BE49-F238E27FC236}">
                  <a16:creationId xmlns:a16="http://schemas.microsoft.com/office/drawing/2014/main" id="{C8E7BAEA-EB9E-4EDB-904A-0CA1B076DE84}"/>
                </a:ext>
              </a:extLst>
            </p:cNvPr>
            <p:cNvSpPr/>
            <p:nvPr/>
          </p:nvSpPr>
          <p:spPr bwMode="auto">
            <a:xfrm>
              <a:off x="6773649"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6" name="Group 55">
              <a:extLst>
                <a:ext uri="{FF2B5EF4-FFF2-40B4-BE49-F238E27FC236}">
                  <a16:creationId xmlns:a16="http://schemas.microsoft.com/office/drawing/2014/main" id="{B97227E2-816E-45B0-B811-EC29D6980E36}"/>
                </a:ext>
              </a:extLst>
            </p:cNvPr>
            <p:cNvGrpSpPr/>
            <p:nvPr/>
          </p:nvGrpSpPr>
          <p:grpSpPr>
            <a:xfrm>
              <a:off x="7144122" y="5534149"/>
              <a:ext cx="864435" cy="1296653"/>
              <a:chOff x="304800" y="5715000"/>
              <a:chExt cx="1066800" cy="3429000"/>
            </a:xfrm>
          </p:grpSpPr>
          <p:sp>
            <p:nvSpPr>
              <p:cNvPr id="171" name="Rectangle 170">
                <a:extLst>
                  <a:ext uri="{FF2B5EF4-FFF2-40B4-BE49-F238E27FC236}">
                    <a16:creationId xmlns:a16="http://schemas.microsoft.com/office/drawing/2014/main" id="{CD99781F-6C5B-4382-9AB9-0697EAD9FBE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72" name="Group 171">
                <a:extLst>
                  <a:ext uri="{FF2B5EF4-FFF2-40B4-BE49-F238E27FC236}">
                    <a16:creationId xmlns:a16="http://schemas.microsoft.com/office/drawing/2014/main" id="{185D74C2-0C91-4C39-AC94-3CD739CC9759}"/>
                  </a:ext>
                </a:extLst>
              </p:cNvPr>
              <p:cNvGrpSpPr/>
              <p:nvPr/>
            </p:nvGrpSpPr>
            <p:grpSpPr>
              <a:xfrm>
                <a:off x="414865" y="5867400"/>
                <a:ext cx="838200" cy="252184"/>
                <a:chOff x="414865" y="5867400"/>
                <a:chExt cx="838200" cy="252184"/>
              </a:xfrm>
            </p:grpSpPr>
            <p:sp>
              <p:nvSpPr>
                <p:cNvPr id="205" name="Rectangle 204">
                  <a:extLst>
                    <a:ext uri="{FF2B5EF4-FFF2-40B4-BE49-F238E27FC236}">
                      <a16:creationId xmlns:a16="http://schemas.microsoft.com/office/drawing/2014/main" id="{E8639EF0-28C6-48C2-AEE6-F48C5AFA3D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6" name="Rectangle 205">
                  <a:extLst>
                    <a:ext uri="{FF2B5EF4-FFF2-40B4-BE49-F238E27FC236}">
                      <a16:creationId xmlns:a16="http://schemas.microsoft.com/office/drawing/2014/main" id="{A660838B-7928-479B-BBF2-4AC70297BF5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7" name="Rectangle 206">
                  <a:extLst>
                    <a:ext uri="{FF2B5EF4-FFF2-40B4-BE49-F238E27FC236}">
                      <a16:creationId xmlns:a16="http://schemas.microsoft.com/office/drawing/2014/main" id="{267B2142-63B3-4B7A-918D-5CD71A3362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3" name="Group 172">
                <a:extLst>
                  <a:ext uri="{FF2B5EF4-FFF2-40B4-BE49-F238E27FC236}">
                    <a16:creationId xmlns:a16="http://schemas.microsoft.com/office/drawing/2014/main" id="{791BCD9A-3501-47FA-925F-D0AD9BCAC8B5}"/>
                  </a:ext>
                </a:extLst>
              </p:cNvPr>
              <p:cNvGrpSpPr/>
              <p:nvPr/>
            </p:nvGrpSpPr>
            <p:grpSpPr>
              <a:xfrm>
                <a:off x="414865" y="6189133"/>
                <a:ext cx="838200" cy="252184"/>
                <a:chOff x="414865" y="5867400"/>
                <a:chExt cx="838200" cy="252184"/>
              </a:xfrm>
            </p:grpSpPr>
            <p:sp>
              <p:nvSpPr>
                <p:cNvPr id="202" name="Rectangle 201">
                  <a:extLst>
                    <a:ext uri="{FF2B5EF4-FFF2-40B4-BE49-F238E27FC236}">
                      <a16:creationId xmlns:a16="http://schemas.microsoft.com/office/drawing/2014/main" id="{E72B566A-BC94-49F9-A25D-6A68EE5212D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3" name="Rectangle 202">
                  <a:extLst>
                    <a:ext uri="{FF2B5EF4-FFF2-40B4-BE49-F238E27FC236}">
                      <a16:creationId xmlns:a16="http://schemas.microsoft.com/office/drawing/2014/main" id="{B725A15E-4B78-4391-8900-1502683D39F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4" name="Rectangle 203">
                  <a:extLst>
                    <a:ext uri="{FF2B5EF4-FFF2-40B4-BE49-F238E27FC236}">
                      <a16:creationId xmlns:a16="http://schemas.microsoft.com/office/drawing/2014/main" id="{B5F23EEF-4CB8-4920-B536-F480EDE3B4B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4" name="Group 173">
                <a:extLst>
                  <a:ext uri="{FF2B5EF4-FFF2-40B4-BE49-F238E27FC236}">
                    <a16:creationId xmlns:a16="http://schemas.microsoft.com/office/drawing/2014/main" id="{2B4AA234-444B-4AEF-9FB6-ECF63C821248}"/>
                  </a:ext>
                </a:extLst>
              </p:cNvPr>
              <p:cNvGrpSpPr/>
              <p:nvPr/>
            </p:nvGrpSpPr>
            <p:grpSpPr>
              <a:xfrm>
                <a:off x="414865" y="6510866"/>
                <a:ext cx="838200" cy="252184"/>
                <a:chOff x="414865" y="5867400"/>
                <a:chExt cx="838200" cy="252184"/>
              </a:xfrm>
            </p:grpSpPr>
            <p:sp>
              <p:nvSpPr>
                <p:cNvPr id="199" name="Rectangle 198">
                  <a:extLst>
                    <a:ext uri="{FF2B5EF4-FFF2-40B4-BE49-F238E27FC236}">
                      <a16:creationId xmlns:a16="http://schemas.microsoft.com/office/drawing/2014/main" id="{A90BE400-090D-4DFB-9545-F17B14CCCB8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0" name="Rectangle 199">
                  <a:extLst>
                    <a:ext uri="{FF2B5EF4-FFF2-40B4-BE49-F238E27FC236}">
                      <a16:creationId xmlns:a16="http://schemas.microsoft.com/office/drawing/2014/main" id="{DA5FE075-77E2-47CB-8D1F-F6996D90971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1" name="Rectangle 200">
                  <a:extLst>
                    <a:ext uri="{FF2B5EF4-FFF2-40B4-BE49-F238E27FC236}">
                      <a16:creationId xmlns:a16="http://schemas.microsoft.com/office/drawing/2014/main" id="{E5238020-EABA-44B2-B9CA-170B5E05C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5" name="Group 174">
                <a:extLst>
                  <a:ext uri="{FF2B5EF4-FFF2-40B4-BE49-F238E27FC236}">
                    <a16:creationId xmlns:a16="http://schemas.microsoft.com/office/drawing/2014/main" id="{3294AAA1-DFFF-4ACA-A6B7-BD3F03787C7B}"/>
                  </a:ext>
                </a:extLst>
              </p:cNvPr>
              <p:cNvGrpSpPr/>
              <p:nvPr/>
            </p:nvGrpSpPr>
            <p:grpSpPr>
              <a:xfrm>
                <a:off x="414865" y="6832599"/>
                <a:ext cx="838200" cy="252184"/>
                <a:chOff x="414865" y="5867400"/>
                <a:chExt cx="838200" cy="252184"/>
              </a:xfrm>
            </p:grpSpPr>
            <p:sp>
              <p:nvSpPr>
                <p:cNvPr id="196" name="Rectangle 195">
                  <a:extLst>
                    <a:ext uri="{FF2B5EF4-FFF2-40B4-BE49-F238E27FC236}">
                      <a16:creationId xmlns:a16="http://schemas.microsoft.com/office/drawing/2014/main" id="{174DED22-DBFD-4486-9B86-F0E453CEE42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7" name="Rectangle 196">
                  <a:extLst>
                    <a:ext uri="{FF2B5EF4-FFF2-40B4-BE49-F238E27FC236}">
                      <a16:creationId xmlns:a16="http://schemas.microsoft.com/office/drawing/2014/main" id="{9BD442B6-44A2-4047-99C1-64A88DF48E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8" name="Rectangle 197">
                  <a:extLst>
                    <a:ext uri="{FF2B5EF4-FFF2-40B4-BE49-F238E27FC236}">
                      <a16:creationId xmlns:a16="http://schemas.microsoft.com/office/drawing/2014/main" id="{8C31E5D3-214F-4A1C-9D46-4E8B7C4D49E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6" name="Group 175">
                <a:extLst>
                  <a:ext uri="{FF2B5EF4-FFF2-40B4-BE49-F238E27FC236}">
                    <a16:creationId xmlns:a16="http://schemas.microsoft.com/office/drawing/2014/main" id="{2390DA4F-D26E-4CED-86F9-D2BC24D23AE5}"/>
                  </a:ext>
                </a:extLst>
              </p:cNvPr>
              <p:cNvGrpSpPr/>
              <p:nvPr/>
            </p:nvGrpSpPr>
            <p:grpSpPr>
              <a:xfrm>
                <a:off x="414865" y="7154332"/>
                <a:ext cx="838200" cy="252184"/>
                <a:chOff x="414865" y="5867400"/>
                <a:chExt cx="838200" cy="252184"/>
              </a:xfrm>
            </p:grpSpPr>
            <p:sp>
              <p:nvSpPr>
                <p:cNvPr id="193" name="Rectangle 192">
                  <a:extLst>
                    <a:ext uri="{FF2B5EF4-FFF2-40B4-BE49-F238E27FC236}">
                      <a16:creationId xmlns:a16="http://schemas.microsoft.com/office/drawing/2014/main" id="{982E3F2B-AB2A-4614-8F1F-B00415F20A2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4" name="Rectangle 193">
                  <a:extLst>
                    <a:ext uri="{FF2B5EF4-FFF2-40B4-BE49-F238E27FC236}">
                      <a16:creationId xmlns:a16="http://schemas.microsoft.com/office/drawing/2014/main" id="{2B65A253-45DC-4352-A39A-B21CB3C88DD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5" name="Rectangle 194">
                  <a:extLst>
                    <a:ext uri="{FF2B5EF4-FFF2-40B4-BE49-F238E27FC236}">
                      <a16:creationId xmlns:a16="http://schemas.microsoft.com/office/drawing/2014/main" id="{8AD402FC-F8B8-4B96-A45C-B6E9DB3730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7" name="Group 176">
                <a:extLst>
                  <a:ext uri="{FF2B5EF4-FFF2-40B4-BE49-F238E27FC236}">
                    <a16:creationId xmlns:a16="http://schemas.microsoft.com/office/drawing/2014/main" id="{52ECB42C-0DF4-4E91-904A-BF8D95D4A118}"/>
                  </a:ext>
                </a:extLst>
              </p:cNvPr>
              <p:cNvGrpSpPr/>
              <p:nvPr/>
            </p:nvGrpSpPr>
            <p:grpSpPr>
              <a:xfrm>
                <a:off x="414865" y="7476065"/>
                <a:ext cx="838200" cy="252184"/>
                <a:chOff x="414865" y="5867400"/>
                <a:chExt cx="838200" cy="252184"/>
              </a:xfrm>
            </p:grpSpPr>
            <p:sp>
              <p:nvSpPr>
                <p:cNvPr id="190" name="Rectangle 189">
                  <a:extLst>
                    <a:ext uri="{FF2B5EF4-FFF2-40B4-BE49-F238E27FC236}">
                      <a16:creationId xmlns:a16="http://schemas.microsoft.com/office/drawing/2014/main" id="{D5C8495A-2FBE-4537-AFBA-94A86D105C2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Rectangle 190">
                  <a:extLst>
                    <a:ext uri="{FF2B5EF4-FFF2-40B4-BE49-F238E27FC236}">
                      <a16:creationId xmlns:a16="http://schemas.microsoft.com/office/drawing/2014/main" id="{76AB1776-DFF0-4C3C-B07B-E108F3721B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2" name="Rectangle 191">
                  <a:extLst>
                    <a:ext uri="{FF2B5EF4-FFF2-40B4-BE49-F238E27FC236}">
                      <a16:creationId xmlns:a16="http://schemas.microsoft.com/office/drawing/2014/main" id="{2A15C631-FC3A-4649-84CA-3F920009DCA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a:extLst>
                  <a:ext uri="{FF2B5EF4-FFF2-40B4-BE49-F238E27FC236}">
                    <a16:creationId xmlns:a16="http://schemas.microsoft.com/office/drawing/2014/main" id="{F8551738-DAD3-4BE4-A78A-6502681F0F0E}"/>
                  </a:ext>
                </a:extLst>
              </p:cNvPr>
              <p:cNvGrpSpPr/>
              <p:nvPr/>
            </p:nvGrpSpPr>
            <p:grpSpPr>
              <a:xfrm>
                <a:off x="414865" y="7797798"/>
                <a:ext cx="838200" cy="252184"/>
                <a:chOff x="414865" y="5867400"/>
                <a:chExt cx="838200" cy="252184"/>
              </a:xfrm>
            </p:grpSpPr>
            <p:sp>
              <p:nvSpPr>
                <p:cNvPr id="187" name="Rectangle 186">
                  <a:extLst>
                    <a:ext uri="{FF2B5EF4-FFF2-40B4-BE49-F238E27FC236}">
                      <a16:creationId xmlns:a16="http://schemas.microsoft.com/office/drawing/2014/main" id="{35D3FFF9-FAFA-4322-A4FD-06D32800B9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187">
                  <a:extLst>
                    <a:ext uri="{FF2B5EF4-FFF2-40B4-BE49-F238E27FC236}">
                      <a16:creationId xmlns:a16="http://schemas.microsoft.com/office/drawing/2014/main" id="{5F9024DB-D05E-4F9D-9C2F-26151E5AE1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188">
                  <a:extLst>
                    <a:ext uri="{FF2B5EF4-FFF2-40B4-BE49-F238E27FC236}">
                      <a16:creationId xmlns:a16="http://schemas.microsoft.com/office/drawing/2014/main" id="{3CD57A80-E084-44C4-9F2C-C5036A322F8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9" name="Group 178">
                <a:extLst>
                  <a:ext uri="{FF2B5EF4-FFF2-40B4-BE49-F238E27FC236}">
                    <a16:creationId xmlns:a16="http://schemas.microsoft.com/office/drawing/2014/main" id="{6784BA60-F459-4EE0-A93C-6AB86BDCA3D4}"/>
                  </a:ext>
                </a:extLst>
              </p:cNvPr>
              <p:cNvGrpSpPr/>
              <p:nvPr/>
            </p:nvGrpSpPr>
            <p:grpSpPr>
              <a:xfrm>
                <a:off x="414865" y="8119531"/>
                <a:ext cx="838200" cy="252184"/>
                <a:chOff x="414865" y="5867400"/>
                <a:chExt cx="838200" cy="252184"/>
              </a:xfrm>
            </p:grpSpPr>
            <p:sp>
              <p:nvSpPr>
                <p:cNvPr id="184" name="Rectangle 183">
                  <a:extLst>
                    <a:ext uri="{FF2B5EF4-FFF2-40B4-BE49-F238E27FC236}">
                      <a16:creationId xmlns:a16="http://schemas.microsoft.com/office/drawing/2014/main" id="{C80FA915-ADD5-4DB7-BBB0-7C2AE99D74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184">
                  <a:extLst>
                    <a:ext uri="{FF2B5EF4-FFF2-40B4-BE49-F238E27FC236}">
                      <a16:creationId xmlns:a16="http://schemas.microsoft.com/office/drawing/2014/main" id="{0E4C1706-72AE-4B53-841F-139CAE12CF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185">
                  <a:extLst>
                    <a:ext uri="{FF2B5EF4-FFF2-40B4-BE49-F238E27FC236}">
                      <a16:creationId xmlns:a16="http://schemas.microsoft.com/office/drawing/2014/main" id="{2915B095-013F-4032-987C-F5C7ED8AB62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0" name="Group 179">
                <a:extLst>
                  <a:ext uri="{FF2B5EF4-FFF2-40B4-BE49-F238E27FC236}">
                    <a16:creationId xmlns:a16="http://schemas.microsoft.com/office/drawing/2014/main" id="{5779C1B0-6E2D-4403-9E7C-FB4FF11150D5}"/>
                  </a:ext>
                </a:extLst>
              </p:cNvPr>
              <p:cNvGrpSpPr/>
              <p:nvPr/>
            </p:nvGrpSpPr>
            <p:grpSpPr>
              <a:xfrm>
                <a:off x="414865" y="8441266"/>
                <a:ext cx="838200" cy="252184"/>
                <a:chOff x="414865" y="5867400"/>
                <a:chExt cx="838200" cy="252184"/>
              </a:xfrm>
            </p:grpSpPr>
            <p:sp>
              <p:nvSpPr>
                <p:cNvPr id="181" name="Rectangle 180">
                  <a:extLst>
                    <a:ext uri="{FF2B5EF4-FFF2-40B4-BE49-F238E27FC236}">
                      <a16:creationId xmlns:a16="http://schemas.microsoft.com/office/drawing/2014/main" id="{C069F825-BCAF-4FF5-BB08-6AEBE4938FB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181">
                  <a:extLst>
                    <a:ext uri="{FF2B5EF4-FFF2-40B4-BE49-F238E27FC236}">
                      <a16:creationId xmlns:a16="http://schemas.microsoft.com/office/drawing/2014/main" id="{9BC93B0A-B3E6-4CE6-BF65-4C9C7FCA70B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182">
                  <a:extLst>
                    <a:ext uri="{FF2B5EF4-FFF2-40B4-BE49-F238E27FC236}">
                      <a16:creationId xmlns:a16="http://schemas.microsoft.com/office/drawing/2014/main" id="{22F57AF9-CCBF-48BC-A844-12A9BA92A27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7" name="Rectangle 56">
              <a:extLst>
                <a:ext uri="{FF2B5EF4-FFF2-40B4-BE49-F238E27FC236}">
                  <a16:creationId xmlns:a16="http://schemas.microsoft.com/office/drawing/2014/main" id="{587E9006-05D5-426D-ABFA-BEF1242239FD}"/>
                </a:ext>
              </a:extLst>
            </p:cNvPr>
            <p:cNvSpPr/>
            <p:nvPr/>
          </p:nvSpPr>
          <p:spPr bwMode="auto">
            <a:xfrm>
              <a:off x="9922664" y="5486401"/>
              <a:ext cx="1734348" cy="13444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8" name="Rectangle 57">
              <a:extLst>
                <a:ext uri="{FF2B5EF4-FFF2-40B4-BE49-F238E27FC236}">
                  <a16:creationId xmlns:a16="http://schemas.microsoft.com/office/drawing/2014/main" id="{AD43B51F-95A4-4B20-882B-491EE1247ADA}"/>
                </a:ext>
              </a:extLst>
            </p:cNvPr>
            <p:cNvSpPr/>
            <p:nvPr/>
          </p:nvSpPr>
          <p:spPr bwMode="auto">
            <a:xfrm>
              <a:off x="8193793" y="5029201"/>
              <a:ext cx="1234908" cy="18016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9" name="Group 58">
              <a:extLst>
                <a:ext uri="{FF2B5EF4-FFF2-40B4-BE49-F238E27FC236}">
                  <a16:creationId xmlns:a16="http://schemas.microsoft.com/office/drawing/2014/main" id="{7DF648B9-3782-4E48-A0F3-5C3096F32A34}"/>
                </a:ext>
              </a:extLst>
            </p:cNvPr>
            <p:cNvGrpSpPr/>
            <p:nvPr/>
          </p:nvGrpSpPr>
          <p:grpSpPr>
            <a:xfrm>
              <a:off x="9181719" y="4546222"/>
              <a:ext cx="802690" cy="2284580"/>
              <a:chOff x="304800" y="5715000"/>
              <a:chExt cx="1066800" cy="3429000"/>
            </a:xfrm>
          </p:grpSpPr>
          <p:sp>
            <p:nvSpPr>
              <p:cNvPr id="134" name="Rectangle 133">
                <a:extLst>
                  <a:ext uri="{FF2B5EF4-FFF2-40B4-BE49-F238E27FC236}">
                    <a16:creationId xmlns:a16="http://schemas.microsoft.com/office/drawing/2014/main" id="{A4AA9A60-F3F7-4AD0-9A84-B873C599A123}"/>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35" name="Group 134">
                <a:extLst>
                  <a:ext uri="{FF2B5EF4-FFF2-40B4-BE49-F238E27FC236}">
                    <a16:creationId xmlns:a16="http://schemas.microsoft.com/office/drawing/2014/main" id="{248C7078-EBD9-4D9E-BB12-B23BCB935340}"/>
                  </a:ext>
                </a:extLst>
              </p:cNvPr>
              <p:cNvGrpSpPr/>
              <p:nvPr/>
            </p:nvGrpSpPr>
            <p:grpSpPr>
              <a:xfrm>
                <a:off x="414865" y="5867400"/>
                <a:ext cx="838200" cy="252184"/>
                <a:chOff x="414865" y="5867400"/>
                <a:chExt cx="838200" cy="252184"/>
              </a:xfrm>
            </p:grpSpPr>
            <p:sp>
              <p:nvSpPr>
                <p:cNvPr id="168" name="Rectangle 167">
                  <a:extLst>
                    <a:ext uri="{FF2B5EF4-FFF2-40B4-BE49-F238E27FC236}">
                      <a16:creationId xmlns:a16="http://schemas.microsoft.com/office/drawing/2014/main" id="{BC827219-1E60-47DA-BA46-15B925635E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9" name="Rectangle 168">
                  <a:extLst>
                    <a:ext uri="{FF2B5EF4-FFF2-40B4-BE49-F238E27FC236}">
                      <a16:creationId xmlns:a16="http://schemas.microsoft.com/office/drawing/2014/main" id="{5C06EF51-B913-444B-8179-58F9D7388B3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 name="Rectangle 169">
                  <a:extLst>
                    <a:ext uri="{FF2B5EF4-FFF2-40B4-BE49-F238E27FC236}">
                      <a16:creationId xmlns:a16="http://schemas.microsoft.com/office/drawing/2014/main" id="{BED484A6-FB63-4587-A4DC-8835B591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D1B45A23-5673-47CD-B42D-E1A3FB3A0FF6}"/>
                  </a:ext>
                </a:extLst>
              </p:cNvPr>
              <p:cNvGrpSpPr/>
              <p:nvPr/>
            </p:nvGrpSpPr>
            <p:grpSpPr>
              <a:xfrm>
                <a:off x="414865" y="6189133"/>
                <a:ext cx="838200" cy="252184"/>
                <a:chOff x="414865" y="5867400"/>
                <a:chExt cx="838200" cy="252184"/>
              </a:xfrm>
            </p:grpSpPr>
            <p:sp>
              <p:nvSpPr>
                <p:cNvPr id="165" name="Rectangle 164">
                  <a:extLst>
                    <a:ext uri="{FF2B5EF4-FFF2-40B4-BE49-F238E27FC236}">
                      <a16:creationId xmlns:a16="http://schemas.microsoft.com/office/drawing/2014/main" id="{576B9DF3-D515-4807-91C1-90B5F656531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6" name="Rectangle 165">
                  <a:extLst>
                    <a:ext uri="{FF2B5EF4-FFF2-40B4-BE49-F238E27FC236}">
                      <a16:creationId xmlns:a16="http://schemas.microsoft.com/office/drawing/2014/main" id="{CFCE7263-259E-4383-B72D-81586C5640A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7" name="Rectangle 166">
                  <a:extLst>
                    <a:ext uri="{FF2B5EF4-FFF2-40B4-BE49-F238E27FC236}">
                      <a16:creationId xmlns:a16="http://schemas.microsoft.com/office/drawing/2014/main" id="{FF272AE7-ADE8-4F68-909F-53FAB1BD432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7" name="Group 136">
                <a:extLst>
                  <a:ext uri="{FF2B5EF4-FFF2-40B4-BE49-F238E27FC236}">
                    <a16:creationId xmlns:a16="http://schemas.microsoft.com/office/drawing/2014/main" id="{8BEDEE5E-32C1-4CBB-8F93-7591B18A2CFC}"/>
                  </a:ext>
                </a:extLst>
              </p:cNvPr>
              <p:cNvGrpSpPr/>
              <p:nvPr/>
            </p:nvGrpSpPr>
            <p:grpSpPr>
              <a:xfrm>
                <a:off x="414865" y="6510866"/>
                <a:ext cx="838200" cy="252184"/>
                <a:chOff x="414865" y="5867400"/>
                <a:chExt cx="838200" cy="252184"/>
              </a:xfrm>
            </p:grpSpPr>
            <p:sp>
              <p:nvSpPr>
                <p:cNvPr id="162" name="Rectangle 161">
                  <a:extLst>
                    <a:ext uri="{FF2B5EF4-FFF2-40B4-BE49-F238E27FC236}">
                      <a16:creationId xmlns:a16="http://schemas.microsoft.com/office/drawing/2014/main" id="{8F5E150D-FBED-4006-9033-6E3689ACC50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3" name="Rectangle 162">
                  <a:extLst>
                    <a:ext uri="{FF2B5EF4-FFF2-40B4-BE49-F238E27FC236}">
                      <a16:creationId xmlns:a16="http://schemas.microsoft.com/office/drawing/2014/main" id="{67692BE9-0713-4C4D-88EC-86BED9F4617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4" name="Rectangle 163">
                  <a:extLst>
                    <a:ext uri="{FF2B5EF4-FFF2-40B4-BE49-F238E27FC236}">
                      <a16:creationId xmlns:a16="http://schemas.microsoft.com/office/drawing/2014/main" id="{E83F9674-B609-4C6B-9B4E-5CB8B65DE5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8" name="Group 137">
                <a:extLst>
                  <a:ext uri="{FF2B5EF4-FFF2-40B4-BE49-F238E27FC236}">
                    <a16:creationId xmlns:a16="http://schemas.microsoft.com/office/drawing/2014/main" id="{77689EFC-CBEB-47DA-B6DB-79529B513ABE}"/>
                  </a:ext>
                </a:extLst>
              </p:cNvPr>
              <p:cNvGrpSpPr/>
              <p:nvPr/>
            </p:nvGrpSpPr>
            <p:grpSpPr>
              <a:xfrm>
                <a:off x="414865" y="6832599"/>
                <a:ext cx="838200" cy="252184"/>
                <a:chOff x="414865" y="5867400"/>
                <a:chExt cx="838200" cy="252184"/>
              </a:xfrm>
            </p:grpSpPr>
            <p:sp>
              <p:nvSpPr>
                <p:cNvPr id="159" name="Rectangle 158">
                  <a:extLst>
                    <a:ext uri="{FF2B5EF4-FFF2-40B4-BE49-F238E27FC236}">
                      <a16:creationId xmlns:a16="http://schemas.microsoft.com/office/drawing/2014/main" id="{8FC8A333-8001-4A1B-A847-2825D03CFC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0" name="Rectangle 159">
                  <a:extLst>
                    <a:ext uri="{FF2B5EF4-FFF2-40B4-BE49-F238E27FC236}">
                      <a16:creationId xmlns:a16="http://schemas.microsoft.com/office/drawing/2014/main" id="{F62F259A-C21E-4014-BA52-EF44A38FED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1" name="Rectangle 160">
                  <a:extLst>
                    <a:ext uri="{FF2B5EF4-FFF2-40B4-BE49-F238E27FC236}">
                      <a16:creationId xmlns:a16="http://schemas.microsoft.com/office/drawing/2014/main" id="{BEDE41CC-B8AD-4B85-A1C5-DC01713F21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9" name="Group 138">
                <a:extLst>
                  <a:ext uri="{FF2B5EF4-FFF2-40B4-BE49-F238E27FC236}">
                    <a16:creationId xmlns:a16="http://schemas.microsoft.com/office/drawing/2014/main" id="{65111975-EF09-4097-A8BD-0E196A437417}"/>
                  </a:ext>
                </a:extLst>
              </p:cNvPr>
              <p:cNvGrpSpPr/>
              <p:nvPr/>
            </p:nvGrpSpPr>
            <p:grpSpPr>
              <a:xfrm>
                <a:off x="414865" y="7154332"/>
                <a:ext cx="838200" cy="252184"/>
                <a:chOff x="414865" y="5867400"/>
                <a:chExt cx="838200" cy="252184"/>
              </a:xfrm>
            </p:grpSpPr>
            <p:sp>
              <p:nvSpPr>
                <p:cNvPr id="156" name="Rectangle 155">
                  <a:extLst>
                    <a:ext uri="{FF2B5EF4-FFF2-40B4-BE49-F238E27FC236}">
                      <a16:creationId xmlns:a16="http://schemas.microsoft.com/office/drawing/2014/main" id="{2AECB216-9027-4927-8485-E49E624751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7" name="Rectangle 156">
                  <a:extLst>
                    <a:ext uri="{FF2B5EF4-FFF2-40B4-BE49-F238E27FC236}">
                      <a16:creationId xmlns:a16="http://schemas.microsoft.com/office/drawing/2014/main" id="{CEF1DC07-CAAB-4BA8-A5DF-634C48ECA60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8" name="Rectangle 157">
                  <a:extLst>
                    <a:ext uri="{FF2B5EF4-FFF2-40B4-BE49-F238E27FC236}">
                      <a16:creationId xmlns:a16="http://schemas.microsoft.com/office/drawing/2014/main" id="{21DD88F3-D775-43A3-8C44-BAC324CCF4D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0" name="Group 139">
                <a:extLst>
                  <a:ext uri="{FF2B5EF4-FFF2-40B4-BE49-F238E27FC236}">
                    <a16:creationId xmlns:a16="http://schemas.microsoft.com/office/drawing/2014/main" id="{67A0988E-0D27-4507-8497-262E9BC3DDDD}"/>
                  </a:ext>
                </a:extLst>
              </p:cNvPr>
              <p:cNvGrpSpPr/>
              <p:nvPr/>
            </p:nvGrpSpPr>
            <p:grpSpPr>
              <a:xfrm>
                <a:off x="414865" y="7476065"/>
                <a:ext cx="838200" cy="252184"/>
                <a:chOff x="414865" y="5867400"/>
                <a:chExt cx="838200" cy="252184"/>
              </a:xfrm>
            </p:grpSpPr>
            <p:sp>
              <p:nvSpPr>
                <p:cNvPr id="153" name="Rectangle 152">
                  <a:extLst>
                    <a:ext uri="{FF2B5EF4-FFF2-40B4-BE49-F238E27FC236}">
                      <a16:creationId xmlns:a16="http://schemas.microsoft.com/office/drawing/2014/main" id="{2EFFD634-DB9A-4D57-9295-FC98E88BD5D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4" name="Rectangle 153">
                  <a:extLst>
                    <a:ext uri="{FF2B5EF4-FFF2-40B4-BE49-F238E27FC236}">
                      <a16:creationId xmlns:a16="http://schemas.microsoft.com/office/drawing/2014/main" id="{35E0F5E9-C7B1-45C1-8894-571D4913339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5" name="Rectangle 154">
                  <a:extLst>
                    <a:ext uri="{FF2B5EF4-FFF2-40B4-BE49-F238E27FC236}">
                      <a16:creationId xmlns:a16="http://schemas.microsoft.com/office/drawing/2014/main" id="{26CFE87A-013B-45B4-9283-99ABAC1068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a:extLst>
                  <a:ext uri="{FF2B5EF4-FFF2-40B4-BE49-F238E27FC236}">
                    <a16:creationId xmlns:a16="http://schemas.microsoft.com/office/drawing/2014/main" id="{9B7E42ED-9A70-4449-844E-C4F50FBBFE27}"/>
                  </a:ext>
                </a:extLst>
              </p:cNvPr>
              <p:cNvGrpSpPr/>
              <p:nvPr/>
            </p:nvGrpSpPr>
            <p:grpSpPr>
              <a:xfrm>
                <a:off x="414865" y="7797798"/>
                <a:ext cx="838200" cy="252184"/>
                <a:chOff x="414865" y="5867400"/>
                <a:chExt cx="838200" cy="252184"/>
              </a:xfrm>
            </p:grpSpPr>
            <p:sp>
              <p:nvSpPr>
                <p:cNvPr id="150" name="Rectangle 149">
                  <a:extLst>
                    <a:ext uri="{FF2B5EF4-FFF2-40B4-BE49-F238E27FC236}">
                      <a16:creationId xmlns:a16="http://schemas.microsoft.com/office/drawing/2014/main" id="{C9762BFB-8B36-4B1A-8640-5FAEC2D7C50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1" name="Rectangle 150">
                  <a:extLst>
                    <a:ext uri="{FF2B5EF4-FFF2-40B4-BE49-F238E27FC236}">
                      <a16:creationId xmlns:a16="http://schemas.microsoft.com/office/drawing/2014/main" id="{CDFD4124-57AD-4169-8642-8770DFBB18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2" name="Rectangle 151">
                  <a:extLst>
                    <a:ext uri="{FF2B5EF4-FFF2-40B4-BE49-F238E27FC236}">
                      <a16:creationId xmlns:a16="http://schemas.microsoft.com/office/drawing/2014/main" id="{04B0EBA3-3AB3-4D64-8A32-D1044DFDB80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2" name="Group 141">
                <a:extLst>
                  <a:ext uri="{FF2B5EF4-FFF2-40B4-BE49-F238E27FC236}">
                    <a16:creationId xmlns:a16="http://schemas.microsoft.com/office/drawing/2014/main" id="{EB14E25D-6542-4C45-8B56-868817BBCA3C}"/>
                  </a:ext>
                </a:extLst>
              </p:cNvPr>
              <p:cNvGrpSpPr/>
              <p:nvPr/>
            </p:nvGrpSpPr>
            <p:grpSpPr>
              <a:xfrm>
                <a:off x="414865" y="8119531"/>
                <a:ext cx="838200" cy="252184"/>
                <a:chOff x="414865" y="5867400"/>
                <a:chExt cx="838200" cy="252184"/>
              </a:xfrm>
            </p:grpSpPr>
            <p:sp>
              <p:nvSpPr>
                <p:cNvPr id="147" name="Rectangle 146">
                  <a:extLst>
                    <a:ext uri="{FF2B5EF4-FFF2-40B4-BE49-F238E27FC236}">
                      <a16:creationId xmlns:a16="http://schemas.microsoft.com/office/drawing/2014/main" id="{07297896-36D1-437B-823E-CAF1707EBE9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495DA32A-733E-4BF5-8B1E-94435D59982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9" name="Rectangle 148">
                  <a:extLst>
                    <a:ext uri="{FF2B5EF4-FFF2-40B4-BE49-F238E27FC236}">
                      <a16:creationId xmlns:a16="http://schemas.microsoft.com/office/drawing/2014/main" id="{53D31D5A-17B3-4FCC-ADF1-9BE9AA6C81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3" name="Group 142">
                <a:extLst>
                  <a:ext uri="{FF2B5EF4-FFF2-40B4-BE49-F238E27FC236}">
                    <a16:creationId xmlns:a16="http://schemas.microsoft.com/office/drawing/2014/main" id="{2A8EF1F8-D6E4-45C0-B2F4-BF37922B5556}"/>
                  </a:ext>
                </a:extLst>
              </p:cNvPr>
              <p:cNvGrpSpPr/>
              <p:nvPr/>
            </p:nvGrpSpPr>
            <p:grpSpPr>
              <a:xfrm>
                <a:off x="414865" y="8441266"/>
                <a:ext cx="838200" cy="252184"/>
                <a:chOff x="414865" y="5867400"/>
                <a:chExt cx="838200" cy="252184"/>
              </a:xfrm>
            </p:grpSpPr>
            <p:sp>
              <p:nvSpPr>
                <p:cNvPr id="144" name="Rectangle 143">
                  <a:extLst>
                    <a:ext uri="{FF2B5EF4-FFF2-40B4-BE49-F238E27FC236}">
                      <a16:creationId xmlns:a16="http://schemas.microsoft.com/office/drawing/2014/main" id="{B6035337-3912-41FA-AE6C-2D82EEC325E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5" name="Rectangle 144">
                  <a:extLst>
                    <a:ext uri="{FF2B5EF4-FFF2-40B4-BE49-F238E27FC236}">
                      <a16:creationId xmlns:a16="http://schemas.microsoft.com/office/drawing/2014/main" id="{3DF3E791-B6CC-48AB-AEE4-7D104BF0FA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6" name="Rectangle 145">
                  <a:extLst>
                    <a:ext uri="{FF2B5EF4-FFF2-40B4-BE49-F238E27FC236}">
                      <a16:creationId xmlns:a16="http://schemas.microsoft.com/office/drawing/2014/main" id="{BB361F11-8875-4CF5-BD06-ECDAD170D9F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0" name="Group 59">
              <a:extLst>
                <a:ext uri="{FF2B5EF4-FFF2-40B4-BE49-F238E27FC236}">
                  <a16:creationId xmlns:a16="http://schemas.microsoft.com/office/drawing/2014/main" id="{F4955B2E-4ED9-4995-B88A-09C76B14F26C}"/>
                </a:ext>
              </a:extLst>
            </p:cNvPr>
            <p:cNvGrpSpPr/>
            <p:nvPr/>
          </p:nvGrpSpPr>
          <p:grpSpPr>
            <a:xfrm>
              <a:off x="5785723" y="5066648"/>
              <a:ext cx="548848" cy="1764154"/>
              <a:chOff x="304800" y="5715000"/>
              <a:chExt cx="1066800" cy="3429000"/>
            </a:xfrm>
          </p:grpSpPr>
          <p:sp>
            <p:nvSpPr>
              <p:cNvPr id="97" name="Rectangle 96">
                <a:extLst>
                  <a:ext uri="{FF2B5EF4-FFF2-40B4-BE49-F238E27FC236}">
                    <a16:creationId xmlns:a16="http://schemas.microsoft.com/office/drawing/2014/main" id="{C5719C20-B37A-4D13-B2C2-9392A7A8ED91}"/>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98" name="Group 97">
                <a:extLst>
                  <a:ext uri="{FF2B5EF4-FFF2-40B4-BE49-F238E27FC236}">
                    <a16:creationId xmlns:a16="http://schemas.microsoft.com/office/drawing/2014/main" id="{FDB36D16-4220-4FA3-88AE-BDC8582EC88D}"/>
                  </a:ext>
                </a:extLst>
              </p:cNvPr>
              <p:cNvGrpSpPr/>
              <p:nvPr/>
            </p:nvGrpSpPr>
            <p:grpSpPr>
              <a:xfrm>
                <a:off x="414865" y="5867400"/>
                <a:ext cx="838200" cy="252184"/>
                <a:chOff x="414865" y="5867400"/>
                <a:chExt cx="838200" cy="252184"/>
              </a:xfrm>
            </p:grpSpPr>
            <p:sp>
              <p:nvSpPr>
                <p:cNvPr id="131" name="Rectangle 130">
                  <a:extLst>
                    <a:ext uri="{FF2B5EF4-FFF2-40B4-BE49-F238E27FC236}">
                      <a16:creationId xmlns:a16="http://schemas.microsoft.com/office/drawing/2014/main" id="{EE625FB7-A8D0-4DB1-B960-D20B424B63C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2" name="Rectangle 131">
                  <a:extLst>
                    <a:ext uri="{FF2B5EF4-FFF2-40B4-BE49-F238E27FC236}">
                      <a16:creationId xmlns:a16="http://schemas.microsoft.com/office/drawing/2014/main" id="{64B95106-9C5B-44E6-B721-6A9BEE94F4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3" name="Rectangle 132">
                  <a:extLst>
                    <a:ext uri="{FF2B5EF4-FFF2-40B4-BE49-F238E27FC236}">
                      <a16:creationId xmlns:a16="http://schemas.microsoft.com/office/drawing/2014/main" id="{5A48FBEC-5B50-4E9F-811F-B9B611280DF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9" name="Group 98">
                <a:extLst>
                  <a:ext uri="{FF2B5EF4-FFF2-40B4-BE49-F238E27FC236}">
                    <a16:creationId xmlns:a16="http://schemas.microsoft.com/office/drawing/2014/main" id="{49BCB845-B78F-4648-B88C-D449502AF826}"/>
                  </a:ext>
                </a:extLst>
              </p:cNvPr>
              <p:cNvGrpSpPr/>
              <p:nvPr/>
            </p:nvGrpSpPr>
            <p:grpSpPr>
              <a:xfrm>
                <a:off x="414865" y="6189133"/>
                <a:ext cx="838200" cy="252184"/>
                <a:chOff x="414865" y="5867400"/>
                <a:chExt cx="838200" cy="252184"/>
              </a:xfrm>
            </p:grpSpPr>
            <p:sp>
              <p:nvSpPr>
                <p:cNvPr id="128" name="Rectangle 127">
                  <a:extLst>
                    <a:ext uri="{FF2B5EF4-FFF2-40B4-BE49-F238E27FC236}">
                      <a16:creationId xmlns:a16="http://schemas.microsoft.com/office/drawing/2014/main" id="{132B0CD8-432D-4690-A14C-392E81C6157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9" name="Rectangle 128">
                  <a:extLst>
                    <a:ext uri="{FF2B5EF4-FFF2-40B4-BE49-F238E27FC236}">
                      <a16:creationId xmlns:a16="http://schemas.microsoft.com/office/drawing/2014/main" id="{FC8FE87E-49FE-4E8C-A002-13AB86991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0" name="Rectangle 129">
                  <a:extLst>
                    <a:ext uri="{FF2B5EF4-FFF2-40B4-BE49-F238E27FC236}">
                      <a16:creationId xmlns:a16="http://schemas.microsoft.com/office/drawing/2014/main" id="{A64C148D-F886-45CD-9994-8B10644237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07E057A3-93F2-4A2B-9187-7ADAEE261EA1}"/>
                  </a:ext>
                </a:extLst>
              </p:cNvPr>
              <p:cNvGrpSpPr/>
              <p:nvPr/>
            </p:nvGrpSpPr>
            <p:grpSpPr>
              <a:xfrm>
                <a:off x="414865" y="6510866"/>
                <a:ext cx="838200" cy="252184"/>
                <a:chOff x="414865" y="5867400"/>
                <a:chExt cx="838200" cy="252184"/>
              </a:xfrm>
            </p:grpSpPr>
            <p:sp>
              <p:nvSpPr>
                <p:cNvPr id="125" name="Rectangle 124">
                  <a:extLst>
                    <a:ext uri="{FF2B5EF4-FFF2-40B4-BE49-F238E27FC236}">
                      <a16:creationId xmlns:a16="http://schemas.microsoft.com/office/drawing/2014/main" id="{7F1E85E4-960A-4AAF-ADC4-198FD891703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6" name="Rectangle 125">
                  <a:extLst>
                    <a:ext uri="{FF2B5EF4-FFF2-40B4-BE49-F238E27FC236}">
                      <a16:creationId xmlns:a16="http://schemas.microsoft.com/office/drawing/2014/main" id="{2CF1367A-7B55-4C9D-A7C6-6AA9D5766D8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7" name="Rectangle 126">
                  <a:extLst>
                    <a:ext uri="{FF2B5EF4-FFF2-40B4-BE49-F238E27FC236}">
                      <a16:creationId xmlns:a16="http://schemas.microsoft.com/office/drawing/2014/main" id="{ABB066F0-BA0A-4CA4-BA18-C35AEEAFCD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6978036A-52D0-4180-9FB0-AB7CF2BE574B}"/>
                  </a:ext>
                </a:extLst>
              </p:cNvPr>
              <p:cNvGrpSpPr/>
              <p:nvPr/>
            </p:nvGrpSpPr>
            <p:grpSpPr>
              <a:xfrm>
                <a:off x="414865" y="6832599"/>
                <a:ext cx="838200" cy="252184"/>
                <a:chOff x="414865" y="5867400"/>
                <a:chExt cx="838200" cy="252184"/>
              </a:xfrm>
            </p:grpSpPr>
            <p:sp>
              <p:nvSpPr>
                <p:cNvPr id="122" name="Rectangle 121">
                  <a:extLst>
                    <a:ext uri="{FF2B5EF4-FFF2-40B4-BE49-F238E27FC236}">
                      <a16:creationId xmlns:a16="http://schemas.microsoft.com/office/drawing/2014/main" id="{9A190671-20E4-4998-90B1-3738BD08825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3" name="Rectangle 122">
                  <a:extLst>
                    <a:ext uri="{FF2B5EF4-FFF2-40B4-BE49-F238E27FC236}">
                      <a16:creationId xmlns:a16="http://schemas.microsoft.com/office/drawing/2014/main" id="{FA1B9BD0-87BA-48E3-9580-6E6FB14E478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4" name="Rectangle 123">
                  <a:extLst>
                    <a:ext uri="{FF2B5EF4-FFF2-40B4-BE49-F238E27FC236}">
                      <a16:creationId xmlns:a16="http://schemas.microsoft.com/office/drawing/2014/main" id="{57780C0C-48D5-4F17-B0B8-A47553C481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2" name="Group 101">
                <a:extLst>
                  <a:ext uri="{FF2B5EF4-FFF2-40B4-BE49-F238E27FC236}">
                    <a16:creationId xmlns:a16="http://schemas.microsoft.com/office/drawing/2014/main" id="{3122452C-F666-4366-928F-FD5D3D032130}"/>
                  </a:ext>
                </a:extLst>
              </p:cNvPr>
              <p:cNvGrpSpPr/>
              <p:nvPr/>
            </p:nvGrpSpPr>
            <p:grpSpPr>
              <a:xfrm>
                <a:off x="414865" y="7154332"/>
                <a:ext cx="838200" cy="252184"/>
                <a:chOff x="414865" y="5867400"/>
                <a:chExt cx="838200" cy="252184"/>
              </a:xfrm>
            </p:grpSpPr>
            <p:sp>
              <p:nvSpPr>
                <p:cNvPr id="119" name="Rectangle 118">
                  <a:extLst>
                    <a:ext uri="{FF2B5EF4-FFF2-40B4-BE49-F238E27FC236}">
                      <a16:creationId xmlns:a16="http://schemas.microsoft.com/office/drawing/2014/main" id="{2CDFFD7A-EEB3-4386-87B3-7400712D4BD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0" name="Rectangle 119">
                  <a:extLst>
                    <a:ext uri="{FF2B5EF4-FFF2-40B4-BE49-F238E27FC236}">
                      <a16:creationId xmlns:a16="http://schemas.microsoft.com/office/drawing/2014/main" id="{6F4EA47B-FA71-447E-9C97-D9D27A95487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1" name="Rectangle 120">
                  <a:extLst>
                    <a:ext uri="{FF2B5EF4-FFF2-40B4-BE49-F238E27FC236}">
                      <a16:creationId xmlns:a16="http://schemas.microsoft.com/office/drawing/2014/main" id="{93BAB899-364F-4BB2-B39D-1C1177477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3" name="Group 102">
                <a:extLst>
                  <a:ext uri="{FF2B5EF4-FFF2-40B4-BE49-F238E27FC236}">
                    <a16:creationId xmlns:a16="http://schemas.microsoft.com/office/drawing/2014/main" id="{B8786462-82CF-4426-8F34-B9576D897897}"/>
                  </a:ext>
                </a:extLst>
              </p:cNvPr>
              <p:cNvGrpSpPr/>
              <p:nvPr/>
            </p:nvGrpSpPr>
            <p:grpSpPr>
              <a:xfrm>
                <a:off x="414865" y="7476065"/>
                <a:ext cx="838200" cy="252184"/>
                <a:chOff x="414865" y="5867400"/>
                <a:chExt cx="838200" cy="252184"/>
              </a:xfrm>
            </p:grpSpPr>
            <p:sp>
              <p:nvSpPr>
                <p:cNvPr id="116" name="Rectangle 115">
                  <a:extLst>
                    <a:ext uri="{FF2B5EF4-FFF2-40B4-BE49-F238E27FC236}">
                      <a16:creationId xmlns:a16="http://schemas.microsoft.com/office/drawing/2014/main" id="{47B0D745-7AAC-4FF5-AF06-DAAD9292AA3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7" name="Rectangle 116">
                  <a:extLst>
                    <a:ext uri="{FF2B5EF4-FFF2-40B4-BE49-F238E27FC236}">
                      <a16:creationId xmlns:a16="http://schemas.microsoft.com/office/drawing/2014/main" id="{92B489E5-151E-44FA-9128-1B0E27E30E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8" name="Rectangle 117">
                  <a:extLst>
                    <a:ext uri="{FF2B5EF4-FFF2-40B4-BE49-F238E27FC236}">
                      <a16:creationId xmlns:a16="http://schemas.microsoft.com/office/drawing/2014/main" id="{E66BB867-2FCB-4C07-BAA8-0E99F7337C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4" name="Group 103">
                <a:extLst>
                  <a:ext uri="{FF2B5EF4-FFF2-40B4-BE49-F238E27FC236}">
                    <a16:creationId xmlns:a16="http://schemas.microsoft.com/office/drawing/2014/main" id="{115F7A68-A5EC-4702-96EB-57DBFBE918B2}"/>
                  </a:ext>
                </a:extLst>
              </p:cNvPr>
              <p:cNvGrpSpPr/>
              <p:nvPr/>
            </p:nvGrpSpPr>
            <p:grpSpPr>
              <a:xfrm>
                <a:off x="414865" y="7797798"/>
                <a:ext cx="838200" cy="252184"/>
                <a:chOff x="414865" y="5867400"/>
                <a:chExt cx="838200" cy="252184"/>
              </a:xfrm>
            </p:grpSpPr>
            <p:sp>
              <p:nvSpPr>
                <p:cNvPr id="113" name="Rectangle 112">
                  <a:extLst>
                    <a:ext uri="{FF2B5EF4-FFF2-40B4-BE49-F238E27FC236}">
                      <a16:creationId xmlns:a16="http://schemas.microsoft.com/office/drawing/2014/main" id="{CFFB2E43-7947-42C8-9296-DA0D8BBD099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4" name="Rectangle 113">
                  <a:extLst>
                    <a:ext uri="{FF2B5EF4-FFF2-40B4-BE49-F238E27FC236}">
                      <a16:creationId xmlns:a16="http://schemas.microsoft.com/office/drawing/2014/main" id="{AB5E4CAF-9122-436A-8996-E69A15880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5" name="Rectangle 114">
                  <a:extLst>
                    <a:ext uri="{FF2B5EF4-FFF2-40B4-BE49-F238E27FC236}">
                      <a16:creationId xmlns:a16="http://schemas.microsoft.com/office/drawing/2014/main" id="{C92C6CEF-0002-46A0-9EA5-FF0AEE5EE4B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a:extLst>
                  <a:ext uri="{FF2B5EF4-FFF2-40B4-BE49-F238E27FC236}">
                    <a16:creationId xmlns:a16="http://schemas.microsoft.com/office/drawing/2014/main" id="{198DD8F6-5D83-49B5-91E0-3672A86D118D}"/>
                  </a:ext>
                </a:extLst>
              </p:cNvPr>
              <p:cNvGrpSpPr/>
              <p:nvPr/>
            </p:nvGrpSpPr>
            <p:grpSpPr>
              <a:xfrm>
                <a:off x="414865" y="8119531"/>
                <a:ext cx="838200" cy="252184"/>
                <a:chOff x="414865" y="5867400"/>
                <a:chExt cx="838200" cy="252184"/>
              </a:xfrm>
            </p:grpSpPr>
            <p:sp>
              <p:nvSpPr>
                <p:cNvPr id="110" name="Rectangle 109">
                  <a:extLst>
                    <a:ext uri="{FF2B5EF4-FFF2-40B4-BE49-F238E27FC236}">
                      <a16:creationId xmlns:a16="http://schemas.microsoft.com/office/drawing/2014/main" id="{A80EAB67-6313-42C8-8977-BFBB2647EF9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1" name="Rectangle 110">
                  <a:extLst>
                    <a:ext uri="{FF2B5EF4-FFF2-40B4-BE49-F238E27FC236}">
                      <a16:creationId xmlns:a16="http://schemas.microsoft.com/office/drawing/2014/main" id="{C96BBCB4-EA4A-43C9-A7A3-4E64D1C76B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2" name="Rectangle 111">
                  <a:extLst>
                    <a:ext uri="{FF2B5EF4-FFF2-40B4-BE49-F238E27FC236}">
                      <a16:creationId xmlns:a16="http://schemas.microsoft.com/office/drawing/2014/main" id="{AEFC9064-6E40-4E18-9596-B824C52113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a:extLst>
                  <a:ext uri="{FF2B5EF4-FFF2-40B4-BE49-F238E27FC236}">
                    <a16:creationId xmlns:a16="http://schemas.microsoft.com/office/drawing/2014/main" id="{44AFEAC1-EF03-481E-9D74-EF90A20CFD28}"/>
                  </a:ext>
                </a:extLst>
              </p:cNvPr>
              <p:cNvGrpSpPr/>
              <p:nvPr/>
            </p:nvGrpSpPr>
            <p:grpSpPr>
              <a:xfrm>
                <a:off x="414865" y="8441266"/>
                <a:ext cx="838200" cy="252184"/>
                <a:chOff x="414865" y="5867400"/>
                <a:chExt cx="838200" cy="252184"/>
              </a:xfrm>
            </p:grpSpPr>
            <p:sp>
              <p:nvSpPr>
                <p:cNvPr id="107" name="Rectangle 106">
                  <a:extLst>
                    <a:ext uri="{FF2B5EF4-FFF2-40B4-BE49-F238E27FC236}">
                      <a16:creationId xmlns:a16="http://schemas.microsoft.com/office/drawing/2014/main" id="{E812108A-0F0B-4AAF-A8CB-49ADCE4319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8" name="Rectangle 107">
                  <a:extLst>
                    <a:ext uri="{FF2B5EF4-FFF2-40B4-BE49-F238E27FC236}">
                      <a16:creationId xmlns:a16="http://schemas.microsoft.com/office/drawing/2014/main" id="{97116771-7087-4EB3-A1EB-7108FE439EA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9" name="Rectangle 108">
                  <a:extLst>
                    <a:ext uri="{FF2B5EF4-FFF2-40B4-BE49-F238E27FC236}">
                      <a16:creationId xmlns:a16="http://schemas.microsoft.com/office/drawing/2014/main" id="{4E5F9BAC-15A2-4B8D-8646-EEF20CFA24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1" name="Group 60">
              <a:extLst>
                <a:ext uri="{FF2B5EF4-FFF2-40B4-BE49-F238E27FC236}">
                  <a16:creationId xmlns:a16="http://schemas.microsoft.com/office/drawing/2014/main" id="{E137082F-53A0-46DF-8666-76EFFA937812}"/>
                </a:ext>
              </a:extLst>
            </p:cNvPr>
            <p:cNvGrpSpPr/>
            <p:nvPr/>
          </p:nvGrpSpPr>
          <p:grpSpPr>
            <a:xfrm>
              <a:off x="9799173" y="6398584"/>
              <a:ext cx="802690" cy="432218"/>
              <a:chOff x="2133600" y="8077200"/>
              <a:chExt cx="1981200" cy="1066800"/>
            </a:xfrm>
          </p:grpSpPr>
          <p:sp>
            <p:nvSpPr>
              <p:cNvPr id="62" name="Rectangle 61">
                <a:extLst>
                  <a:ext uri="{FF2B5EF4-FFF2-40B4-BE49-F238E27FC236}">
                    <a16:creationId xmlns:a16="http://schemas.microsoft.com/office/drawing/2014/main" id="{86D5E26A-2F9C-443C-A1F4-2FB79241939A}"/>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3" name="Group 62">
                <a:extLst>
                  <a:ext uri="{FF2B5EF4-FFF2-40B4-BE49-F238E27FC236}">
                    <a16:creationId xmlns:a16="http://schemas.microsoft.com/office/drawing/2014/main" id="{D9A01A37-42CF-4427-9080-007B1F8BE8ED}"/>
                  </a:ext>
                </a:extLst>
              </p:cNvPr>
              <p:cNvGrpSpPr/>
              <p:nvPr/>
            </p:nvGrpSpPr>
            <p:grpSpPr>
              <a:xfrm>
                <a:off x="2252131" y="8178800"/>
                <a:ext cx="1752598" cy="313267"/>
                <a:chOff x="2252131" y="8178800"/>
                <a:chExt cx="1752598" cy="313267"/>
              </a:xfrm>
            </p:grpSpPr>
            <p:grpSp>
              <p:nvGrpSpPr>
                <p:cNvPr id="81" name="Group 80">
                  <a:extLst>
                    <a:ext uri="{FF2B5EF4-FFF2-40B4-BE49-F238E27FC236}">
                      <a16:creationId xmlns:a16="http://schemas.microsoft.com/office/drawing/2014/main" id="{EAF68AB8-EBB7-49C3-950A-1A9F4C838C88}"/>
                    </a:ext>
                  </a:extLst>
                </p:cNvPr>
                <p:cNvGrpSpPr/>
                <p:nvPr/>
              </p:nvGrpSpPr>
              <p:grpSpPr>
                <a:xfrm>
                  <a:off x="2252131" y="8178800"/>
                  <a:ext cx="838200" cy="110067"/>
                  <a:chOff x="414865" y="5867400"/>
                  <a:chExt cx="838200" cy="252184"/>
                </a:xfrm>
              </p:grpSpPr>
              <p:sp>
                <p:nvSpPr>
                  <p:cNvPr id="94" name="Rectangle 93">
                    <a:extLst>
                      <a:ext uri="{FF2B5EF4-FFF2-40B4-BE49-F238E27FC236}">
                        <a16:creationId xmlns:a16="http://schemas.microsoft.com/office/drawing/2014/main" id="{9DD2E35E-F08C-44BD-B20E-D9C226E753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5" name="Rectangle 94">
                    <a:extLst>
                      <a:ext uri="{FF2B5EF4-FFF2-40B4-BE49-F238E27FC236}">
                        <a16:creationId xmlns:a16="http://schemas.microsoft.com/office/drawing/2014/main" id="{E170D261-3080-4820-AC77-CEE7BB0DFB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6" name="Rectangle 95">
                    <a:extLst>
                      <a:ext uri="{FF2B5EF4-FFF2-40B4-BE49-F238E27FC236}">
                        <a16:creationId xmlns:a16="http://schemas.microsoft.com/office/drawing/2014/main" id="{12058E60-A2E3-4CB8-B7BA-067836A2D3B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a:extLst>
                    <a:ext uri="{FF2B5EF4-FFF2-40B4-BE49-F238E27FC236}">
                      <a16:creationId xmlns:a16="http://schemas.microsoft.com/office/drawing/2014/main" id="{EEC2C5B6-BC0C-4F67-9F54-28D133DDE66C}"/>
                    </a:ext>
                  </a:extLst>
                </p:cNvPr>
                <p:cNvGrpSpPr/>
                <p:nvPr/>
              </p:nvGrpSpPr>
              <p:grpSpPr>
                <a:xfrm>
                  <a:off x="2252131" y="8382000"/>
                  <a:ext cx="838200" cy="110067"/>
                  <a:chOff x="414865" y="5867400"/>
                  <a:chExt cx="838200" cy="252184"/>
                </a:xfrm>
              </p:grpSpPr>
              <p:sp>
                <p:nvSpPr>
                  <p:cNvPr id="91" name="Rectangle 90">
                    <a:extLst>
                      <a:ext uri="{FF2B5EF4-FFF2-40B4-BE49-F238E27FC236}">
                        <a16:creationId xmlns:a16="http://schemas.microsoft.com/office/drawing/2014/main" id="{D11C5B54-A7D8-4A4C-9BAD-4CB05D06A0A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2" name="Rectangle 91">
                    <a:extLst>
                      <a:ext uri="{FF2B5EF4-FFF2-40B4-BE49-F238E27FC236}">
                        <a16:creationId xmlns:a16="http://schemas.microsoft.com/office/drawing/2014/main" id="{9284C388-F459-41B1-93AD-AC0CB39604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3" name="Rectangle 92">
                    <a:extLst>
                      <a:ext uri="{FF2B5EF4-FFF2-40B4-BE49-F238E27FC236}">
                        <a16:creationId xmlns:a16="http://schemas.microsoft.com/office/drawing/2014/main" id="{68CCDAE8-28AD-455A-958C-640B522FF2C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a:extLst>
                    <a:ext uri="{FF2B5EF4-FFF2-40B4-BE49-F238E27FC236}">
                      <a16:creationId xmlns:a16="http://schemas.microsoft.com/office/drawing/2014/main" id="{D46C729A-0C7E-4E77-8292-B9E0F06E1CF7}"/>
                    </a:ext>
                  </a:extLst>
                </p:cNvPr>
                <p:cNvGrpSpPr/>
                <p:nvPr/>
              </p:nvGrpSpPr>
              <p:grpSpPr>
                <a:xfrm>
                  <a:off x="3166529" y="8178800"/>
                  <a:ext cx="838200" cy="110067"/>
                  <a:chOff x="414865" y="5867400"/>
                  <a:chExt cx="838200" cy="252184"/>
                </a:xfrm>
              </p:grpSpPr>
              <p:sp>
                <p:nvSpPr>
                  <p:cNvPr id="88" name="Rectangle 87">
                    <a:extLst>
                      <a:ext uri="{FF2B5EF4-FFF2-40B4-BE49-F238E27FC236}">
                        <a16:creationId xmlns:a16="http://schemas.microsoft.com/office/drawing/2014/main" id="{899EF400-C179-430E-AC50-6099B36524A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9" name="Rectangle 88">
                    <a:extLst>
                      <a:ext uri="{FF2B5EF4-FFF2-40B4-BE49-F238E27FC236}">
                        <a16:creationId xmlns:a16="http://schemas.microsoft.com/office/drawing/2014/main" id="{F0332221-D6D3-4A23-B896-6897DBD15F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0" name="Rectangle 89">
                    <a:extLst>
                      <a:ext uri="{FF2B5EF4-FFF2-40B4-BE49-F238E27FC236}">
                        <a16:creationId xmlns:a16="http://schemas.microsoft.com/office/drawing/2014/main" id="{FBF37391-1F62-47E1-8491-47C44753739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a:extLst>
                    <a:ext uri="{FF2B5EF4-FFF2-40B4-BE49-F238E27FC236}">
                      <a16:creationId xmlns:a16="http://schemas.microsoft.com/office/drawing/2014/main" id="{2B32C341-D8D1-41C2-9B1F-77900BCF849B}"/>
                    </a:ext>
                  </a:extLst>
                </p:cNvPr>
                <p:cNvGrpSpPr/>
                <p:nvPr/>
              </p:nvGrpSpPr>
              <p:grpSpPr>
                <a:xfrm>
                  <a:off x="3166529" y="8382000"/>
                  <a:ext cx="838200" cy="110067"/>
                  <a:chOff x="414865" y="5867400"/>
                  <a:chExt cx="838200" cy="252184"/>
                </a:xfrm>
              </p:grpSpPr>
              <p:sp>
                <p:nvSpPr>
                  <p:cNvPr id="85" name="Rectangle 84">
                    <a:extLst>
                      <a:ext uri="{FF2B5EF4-FFF2-40B4-BE49-F238E27FC236}">
                        <a16:creationId xmlns:a16="http://schemas.microsoft.com/office/drawing/2014/main" id="{804ADFD9-3B5D-494A-B05E-CD507151C4A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6" name="Rectangle 85">
                    <a:extLst>
                      <a:ext uri="{FF2B5EF4-FFF2-40B4-BE49-F238E27FC236}">
                        <a16:creationId xmlns:a16="http://schemas.microsoft.com/office/drawing/2014/main" id="{151D632C-6868-484C-B7D3-7E849EFDBD6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7" name="Rectangle 86">
                    <a:extLst>
                      <a:ext uri="{FF2B5EF4-FFF2-40B4-BE49-F238E27FC236}">
                        <a16:creationId xmlns:a16="http://schemas.microsoft.com/office/drawing/2014/main" id="{9177CFFB-4F77-4E8F-9F57-0F155359B8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4" name="Group 63">
                <a:extLst>
                  <a:ext uri="{FF2B5EF4-FFF2-40B4-BE49-F238E27FC236}">
                    <a16:creationId xmlns:a16="http://schemas.microsoft.com/office/drawing/2014/main" id="{CEA5E849-2BFB-4CBB-8528-AC46B799A64F}"/>
                  </a:ext>
                </a:extLst>
              </p:cNvPr>
              <p:cNvGrpSpPr/>
              <p:nvPr/>
            </p:nvGrpSpPr>
            <p:grpSpPr>
              <a:xfrm>
                <a:off x="2252131" y="8585200"/>
                <a:ext cx="1752598" cy="313267"/>
                <a:chOff x="2252131" y="8178800"/>
                <a:chExt cx="1752598" cy="313267"/>
              </a:xfrm>
            </p:grpSpPr>
            <p:grpSp>
              <p:nvGrpSpPr>
                <p:cNvPr id="65" name="Group 64">
                  <a:extLst>
                    <a:ext uri="{FF2B5EF4-FFF2-40B4-BE49-F238E27FC236}">
                      <a16:creationId xmlns:a16="http://schemas.microsoft.com/office/drawing/2014/main" id="{457041C5-16E2-4740-B64F-88FB1E13E0DF}"/>
                    </a:ext>
                  </a:extLst>
                </p:cNvPr>
                <p:cNvGrpSpPr/>
                <p:nvPr/>
              </p:nvGrpSpPr>
              <p:grpSpPr>
                <a:xfrm>
                  <a:off x="2252131" y="8178800"/>
                  <a:ext cx="838200" cy="110067"/>
                  <a:chOff x="414865" y="5867400"/>
                  <a:chExt cx="838200" cy="252184"/>
                </a:xfrm>
              </p:grpSpPr>
              <p:sp>
                <p:nvSpPr>
                  <p:cNvPr id="78" name="Rectangle 77">
                    <a:extLst>
                      <a:ext uri="{FF2B5EF4-FFF2-40B4-BE49-F238E27FC236}">
                        <a16:creationId xmlns:a16="http://schemas.microsoft.com/office/drawing/2014/main" id="{F972C0DB-E5BB-4B04-A693-4E2793C7CA3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 name="Rectangle 78">
                    <a:extLst>
                      <a:ext uri="{FF2B5EF4-FFF2-40B4-BE49-F238E27FC236}">
                        <a16:creationId xmlns:a16="http://schemas.microsoft.com/office/drawing/2014/main" id="{CF140C5F-7100-46F3-BF06-B9DF4DB9000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0" name="Rectangle 79">
                    <a:extLst>
                      <a:ext uri="{FF2B5EF4-FFF2-40B4-BE49-F238E27FC236}">
                        <a16:creationId xmlns:a16="http://schemas.microsoft.com/office/drawing/2014/main" id="{0D47AAD2-A18D-4CDD-AC68-8C296106A8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6941FBF9-DDE1-4B6A-9C21-058DCB29D17A}"/>
                    </a:ext>
                  </a:extLst>
                </p:cNvPr>
                <p:cNvGrpSpPr/>
                <p:nvPr/>
              </p:nvGrpSpPr>
              <p:grpSpPr>
                <a:xfrm>
                  <a:off x="2252131" y="8382000"/>
                  <a:ext cx="838200" cy="110067"/>
                  <a:chOff x="414865" y="5867400"/>
                  <a:chExt cx="838200" cy="252184"/>
                </a:xfrm>
              </p:grpSpPr>
              <p:sp>
                <p:nvSpPr>
                  <p:cNvPr id="75" name="Rectangle 74">
                    <a:extLst>
                      <a:ext uri="{FF2B5EF4-FFF2-40B4-BE49-F238E27FC236}">
                        <a16:creationId xmlns:a16="http://schemas.microsoft.com/office/drawing/2014/main" id="{3F4A7529-5167-4597-A583-A25E4FF57C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6" name="Rectangle 75">
                    <a:extLst>
                      <a:ext uri="{FF2B5EF4-FFF2-40B4-BE49-F238E27FC236}">
                        <a16:creationId xmlns:a16="http://schemas.microsoft.com/office/drawing/2014/main" id="{2A116A98-7F42-4A26-A34B-F4A7B3ED735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196CF3D8-937B-4EED-A9F4-27FF32563ED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EEF9F69B-0141-411B-B69F-4253E7CFB503}"/>
                    </a:ext>
                  </a:extLst>
                </p:cNvPr>
                <p:cNvGrpSpPr/>
                <p:nvPr/>
              </p:nvGrpSpPr>
              <p:grpSpPr>
                <a:xfrm>
                  <a:off x="3166529" y="8178800"/>
                  <a:ext cx="838200" cy="110067"/>
                  <a:chOff x="414865" y="5867400"/>
                  <a:chExt cx="838200" cy="252184"/>
                </a:xfrm>
              </p:grpSpPr>
              <p:sp>
                <p:nvSpPr>
                  <p:cNvPr id="72" name="Rectangle 71">
                    <a:extLst>
                      <a:ext uri="{FF2B5EF4-FFF2-40B4-BE49-F238E27FC236}">
                        <a16:creationId xmlns:a16="http://schemas.microsoft.com/office/drawing/2014/main" id="{FE338AAB-6BF7-4482-9F89-4B0D58C0967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 name="Rectangle 72">
                    <a:extLst>
                      <a:ext uri="{FF2B5EF4-FFF2-40B4-BE49-F238E27FC236}">
                        <a16:creationId xmlns:a16="http://schemas.microsoft.com/office/drawing/2014/main" id="{0131F724-1925-44CB-BBBF-500E49F29B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 name="Rectangle 73">
                    <a:extLst>
                      <a:ext uri="{FF2B5EF4-FFF2-40B4-BE49-F238E27FC236}">
                        <a16:creationId xmlns:a16="http://schemas.microsoft.com/office/drawing/2014/main" id="{8B638020-5019-45B0-ACCD-F1275C673F6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a:extLst>
                    <a:ext uri="{FF2B5EF4-FFF2-40B4-BE49-F238E27FC236}">
                      <a16:creationId xmlns:a16="http://schemas.microsoft.com/office/drawing/2014/main" id="{0066A188-9E38-474F-871D-5A95EF131936}"/>
                    </a:ext>
                  </a:extLst>
                </p:cNvPr>
                <p:cNvGrpSpPr/>
                <p:nvPr/>
              </p:nvGrpSpPr>
              <p:grpSpPr>
                <a:xfrm>
                  <a:off x="3166529" y="8382000"/>
                  <a:ext cx="838200" cy="110067"/>
                  <a:chOff x="414865" y="5867400"/>
                  <a:chExt cx="838200" cy="252184"/>
                </a:xfrm>
              </p:grpSpPr>
              <p:sp>
                <p:nvSpPr>
                  <p:cNvPr id="69" name="Rectangle 68">
                    <a:extLst>
                      <a:ext uri="{FF2B5EF4-FFF2-40B4-BE49-F238E27FC236}">
                        <a16:creationId xmlns:a16="http://schemas.microsoft.com/office/drawing/2014/main" id="{759614FD-21A6-49EF-B2AD-6544332AAD9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 name="Rectangle 69">
                    <a:extLst>
                      <a:ext uri="{FF2B5EF4-FFF2-40B4-BE49-F238E27FC236}">
                        <a16:creationId xmlns:a16="http://schemas.microsoft.com/office/drawing/2014/main" id="{4B53F203-28F1-42CD-A578-5048E93D264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 name="Rectangle 70">
                    <a:extLst>
                      <a:ext uri="{FF2B5EF4-FFF2-40B4-BE49-F238E27FC236}">
                        <a16:creationId xmlns:a16="http://schemas.microsoft.com/office/drawing/2014/main" id="{0624E52C-061F-4BEB-8F87-3F8ED9F3133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391" name="Group 390" descr="Top building group.">
            <a:extLst>
              <a:ext uri="{FF2B5EF4-FFF2-40B4-BE49-F238E27FC236}">
                <a16:creationId xmlns:a16="http://schemas.microsoft.com/office/drawing/2014/main" id="{BB8A92CD-E2D8-48F2-B38F-13B2C915012C}"/>
              </a:ext>
            </a:extLst>
          </p:cNvPr>
          <p:cNvGrpSpPr/>
          <p:nvPr/>
        </p:nvGrpSpPr>
        <p:grpSpPr>
          <a:xfrm>
            <a:off x="0" y="4079457"/>
            <a:ext cx="12188825" cy="2778543"/>
            <a:chOff x="0" y="4052259"/>
            <a:chExt cx="12188825" cy="2778543"/>
          </a:xfrm>
        </p:grpSpPr>
        <p:grpSp>
          <p:nvGrpSpPr>
            <p:cNvPr id="392" name="Group 391">
              <a:extLst>
                <a:ext uri="{FF2B5EF4-FFF2-40B4-BE49-F238E27FC236}">
                  <a16:creationId xmlns:a16="http://schemas.microsoft.com/office/drawing/2014/main" id="{F003AC1C-1E95-4CFE-83B4-E0CF0D8E9335}"/>
                </a:ext>
              </a:extLst>
            </p:cNvPr>
            <p:cNvGrpSpPr/>
            <p:nvPr/>
          </p:nvGrpSpPr>
          <p:grpSpPr>
            <a:xfrm>
              <a:off x="0" y="5066648"/>
              <a:ext cx="548848" cy="1764154"/>
              <a:chOff x="304800" y="5715000"/>
              <a:chExt cx="1066800" cy="3429000"/>
            </a:xfrm>
          </p:grpSpPr>
          <p:sp>
            <p:nvSpPr>
              <p:cNvPr id="699" name="Rectangle 698">
                <a:extLst>
                  <a:ext uri="{FF2B5EF4-FFF2-40B4-BE49-F238E27FC236}">
                    <a16:creationId xmlns:a16="http://schemas.microsoft.com/office/drawing/2014/main" id="{C525BB87-066B-40BA-8D5C-DA9DBC137E98}"/>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700" name="Group 699">
                <a:extLst>
                  <a:ext uri="{FF2B5EF4-FFF2-40B4-BE49-F238E27FC236}">
                    <a16:creationId xmlns:a16="http://schemas.microsoft.com/office/drawing/2014/main" id="{BAACD4CA-AFFD-4461-8626-24DA129F24D0}"/>
                  </a:ext>
                </a:extLst>
              </p:cNvPr>
              <p:cNvGrpSpPr/>
              <p:nvPr/>
            </p:nvGrpSpPr>
            <p:grpSpPr>
              <a:xfrm>
                <a:off x="414865" y="5867400"/>
                <a:ext cx="838200" cy="252184"/>
                <a:chOff x="414865" y="5867400"/>
                <a:chExt cx="838200" cy="252184"/>
              </a:xfrm>
            </p:grpSpPr>
            <p:sp>
              <p:nvSpPr>
                <p:cNvPr id="733" name="Rectangle 732">
                  <a:extLst>
                    <a:ext uri="{FF2B5EF4-FFF2-40B4-BE49-F238E27FC236}">
                      <a16:creationId xmlns:a16="http://schemas.microsoft.com/office/drawing/2014/main" id="{31530ADE-24D5-4521-932F-BDFDDC32C1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4" name="Rectangle 733">
                  <a:extLst>
                    <a:ext uri="{FF2B5EF4-FFF2-40B4-BE49-F238E27FC236}">
                      <a16:creationId xmlns:a16="http://schemas.microsoft.com/office/drawing/2014/main" id="{DF332A5D-B069-494A-9585-72C032A649C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5" name="Rectangle 734">
                  <a:extLst>
                    <a:ext uri="{FF2B5EF4-FFF2-40B4-BE49-F238E27FC236}">
                      <a16:creationId xmlns:a16="http://schemas.microsoft.com/office/drawing/2014/main" id="{17C5DE91-FADA-496A-94C6-65FB65AEE66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1" name="Group 700">
                <a:extLst>
                  <a:ext uri="{FF2B5EF4-FFF2-40B4-BE49-F238E27FC236}">
                    <a16:creationId xmlns:a16="http://schemas.microsoft.com/office/drawing/2014/main" id="{E1FEFB28-9FB2-44C8-8D68-29CF7BACC521}"/>
                  </a:ext>
                </a:extLst>
              </p:cNvPr>
              <p:cNvGrpSpPr/>
              <p:nvPr/>
            </p:nvGrpSpPr>
            <p:grpSpPr>
              <a:xfrm>
                <a:off x="414865" y="6189133"/>
                <a:ext cx="838200" cy="252184"/>
                <a:chOff x="414865" y="5867400"/>
                <a:chExt cx="838200" cy="252184"/>
              </a:xfrm>
            </p:grpSpPr>
            <p:sp>
              <p:nvSpPr>
                <p:cNvPr id="730" name="Rectangle 729">
                  <a:extLst>
                    <a:ext uri="{FF2B5EF4-FFF2-40B4-BE49-F238E27FC236}">
                      <a16:creationId xmlns:a16="http://schemas.microsoft.com/office/drawing/2014/main" id="{E732F8E1-740D-4A35-9CAC-3C90B9AE68B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1" name="Rectangle 730">
                  <a:extLst>
                    <a:ext uri="{FF2B5EF4-FFF2-40B4-BE49-F238E27FC236}">
                      <a16:creationId xmlns:a16="http://schemas.microsoft.com/office/drawing/2014/main" id="{9945F161-8E68-473B-9712-06D16C35E6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2" name="Rectangle 731">
                  <a:extLst>
                    <a:ext uri="{FF2B5EF4-FFF2-40B4-BE49-F238E27FC236}">
                      <a16:creationId xmlns:a16="http://schemas.microsoft.com/office/drawing/2014/main" id="{FD0D3916-A8BB-4F05-AC5A-84E80EB5EC4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2" name="Group 701">
                <a:extLst>
                  <a:ext uri="{FF2B5EF4-FFF2-40B4-BE49-F238E27FC236}">
                    <a16:creationId xmlns:a16="http://schemas.microsoft.com/office/drawing/2014/main" id="{EF9F3DB4-83A2-47E6-865F-B4690444BF80}"/>
                  </a:ext>
                </a:extLst>
              </p:cNvPr>
              <p:cNvGrpSpPr/>
              <p:nvPr/>
            </p:nvGrpSpPr>
            <p:grpSpPr>
              <a:xfrm>
                <a:off x="414865" y="6510866"/>
                <a:ext cx="838200" cy="252184"/>
                <a:chOff x="414865" y="5867400"/>
                <a:chExt cx="838200" cy="252184"/>
              </a:xfrm>
            </p:grpSpPr>
            <p:sp>
              <p:nvSpPr>
                <p:cNvPr id="727" name="Rectangle 726">
                  <a:extLst>
                    <a:ext uri="{FF2B5EF4-FFF2-40B4-BE49-F238E27FC236}">
                      <a16:creationId xmlns:a16="http://schemas.microsoft.com/office/drawing/2014/main" id="{61998721-6A14-4E6A-A018-E1410C4A29F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8" name="Rectangle 727">
                  <a:extLst>
                    <a:ext uri="{FF2B5EF4-FFF2-40B4-BE49-F238E27FC236}">
                      <a16:creationId xmlns:a16="http://schemas.microsoft.com/office/drawing/2014/main" id="{DE722F94-9CB1-4515-9D8B-B4057442DFE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9" name="Rectangle 728">
                  <a:extLst>
                    <a:ext uri="{FF2B5EF4-FFF2-40B4-BE49-F238E27FC236}">
                      <a16:creationId xmlns:a16="http://schemas.microsoft.com/office/drawing/2014/main" id="{39D5CCAE-29ED-4984-BAAF-25262B07E48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3" name="Group 702">
                <a:extLst>
                  <a:ext uri="{FF2B5EF4-FFF2-40B4-BE49-F238E27FC236}">
                    <a16:creationId xmlns:a16="http://schemas.microsoft.com/office/drawing/2014/main" id="{F01D68F9-8A81-405B-B1CF-F4572FD8F748}"/>
                  </a:ext>
                </a:extLst>
              </p:cNvPr>
              <p:cNvGrpSpPr/>
              <p:nvPr/>
            </p:nvGrpSpPr>
            <p:grpSpPr>
              <a:xfrm>
                <a:off x="414865" y="6832599"/>
                <a:ext cx="838200" cy="252184"/>
                <a:chOff x="414865" y="5867400"/>
                <a:chExt cx="838200" cy="252184"/>
              </a:xfrm>
            </p:grpSpPr>
            <p:sp>
              <p:nvSpPr>
                <p:cNvPr id="724" name="Rectangle 723">
                  <a:extLst>
                    <a:ext uri="{FF2B5EF4-FFF2-40B4-BE49-F238E27FC236}">
                      <a16:creationId xmlns:a16="http://schemas.microsoft.com/office/drawing/2014/main" id="{33119C86-F4F8-491E-90EC-98189E14828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5" name="Rectangle 724">
                  <a:extLst>
                    <a:ext uri="{FF2B5EF4-FFF2-40B4-BE49-F238E27FC236}">
                      <a16:creationId xmlns:a16="http://schemas.microsoft.com/office/drawing/2014/main" id="{EFBD8B39-D636-42E5-AA46-8F6ED556D8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6" name="Rectangle 725">
                  <a:extLst>
                    <a:ext uri="{FF2B5EF4-FFF2-40B4-BE49-F238E27FC236}">
                      <a16:creationId xmlns:a16="http://schemas.microsoft.com/office/drawing/2014/main" id="{756D8AEE-FCB8-4708-BE56-3BB5BD8186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4" name="Group 703">
                <a:extLst>
                  <a:ext uri="{FF2B5EF4-FFF2-40B4-BE49-F238E27FC236}">
                    <a16:creationId xmlns:a16="http://schemas.microsoft.com/office/drawing/2014/main" id="{3C40F511-69DA-459A-AA42-A250B320367F}"/>
                  </a:ext>
                </a:extLst>
              </p:cNvPr>
              <p:cNvGrpSpPr/>
              <p:nvPr/>
            </p:nvGrpSpPr>
            <p:grpSpPr>
              <a:xfrm>
                <a:off x="414865" y="7154332"/>
                <a:ext cx="838200" cy="252184"/>
                <a:chOff x="414865" y="5867400"/>
                <a:chExt cx="838200" cy="252184"/>
              </a:xfrm>
            </p:grpSpPr>
            <p:sp>
              <p:nvSpPr>
                <p:cNvPr id="721" name="Rectangle 720">
                  <a:extLst>
                    <a:ext uri="{FF2B5EF4-FFF2-40B4-BE49-F238E27FC236}">
                      <a16:creationId xmlns:a16="http://schemas.microsoft.com/office/drawing/2014/main" id="{ECFCFF91-0EFA-4A14-ABD9-E2A81C53C0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2" name="Rectangle 721">
                  <a:extLst>
                    <a:ext uri="{FF2B5EF4-FFF2-40B4-BE49-F238E27FC236}">
                      <a16:creationId xmlns:a16="http://schemas.microsoft.com/office/drawing/2014/main" id="{15A7347E-1FF3-4700-8C21-CF9FEB7F71A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3" name="Rectangle 722">
                  <a:extLst>
                    <a:ext uri="{FF2B5EF4-FFF2-40B4-BE49-F238E27FC236}">
                      <a16:creationId xmlns:a16="http://schemas.microsoft.com/office/drawing/2014/main" id="{87075EDB-EC1A-4F94-B829-748172610A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5" name="Group 704">
                <a:extLst>
                  <a:ext uri="{FF2B5EF4-FFF2-40B4-BE49-F238E27FC236}">
                    <a16:creationId xmlns:a16="http://schemas.microsoft.com/office/drawing/2014/main" id="{FB9AC965-D44A-4DB9-B20F-449243EA2E76}"/>
                  </a:ext>
                </a:extLst>
              </p:cNvPr>
              <p:cNvGrpSpPr/>
              <p:nvPr/>
            </p:nvGrpSpPr>
            <p:grpSpPr>
              <a:xfrm>
                <a:off x="414865" y="7476065"/>
                <a:ext cx="838200" cy="252184"/>
                <a:chOff x="414865" y="5867400"/>
                <a:chExt cx="838200" cy="252184"/>
              </a:xfrm>
            </p:grpSpPr>
            <p:sp>
              <p:nvSpPr>
                <p:cNvPr id="718" name="Rectangle 717">
                  <a:extLst>
                    <a:ext uri="{FF2B5EF4-FFF2-40B4-BE49-F238E27FC236}">
                      <a16:creationId xmlns:a16="http://schemas.microsoft.com/office/drawing/2014/main" id="{D4DA29FC-7EA5-4786-B9EC-E430DC147D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9" name="Rectangle 718">
                  <a:extLst>
                    <a:ext uri="{FF2B5EF4-FFF2-40B4-BE49-F238E27FC236}">
                      <a16:creationId xmlns:a16="http://schemas.microsoft.com/office/drawing/2014/main" id="{2FDFCB9D-8898-4F5C-B94C-93108BFA93F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0" name="Rectangle 719">
                  <a:extLst>
                    <a:ext uri="{FF2B5EF4-FFF2-40B4-BE49-F238E27FC236}">
                      <a16:creationId xmlns:a16="http://schemas.microsoft.com/office/drawing/2014/main" id="{3EB67F70-46D7-4D55-A85B-F2A31BC8EC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6" name="Group 705">
                <a:extLst>
                  <a:ext uri="{FF2B5EF4-FFF2-40B4-BE49-F238E27FC236}">
                    <a16:creationId xmlns:a16="http://schemas.microsoft.com/office/drawing/2014/main" id="{578040AE-095C-4BD7-96A0-58A0E5C39679}"/>
                  </a:ext>
                </a:extLst>
              </p:cNvPr>
              <p:cNvGrpSpPr/>
              <p:nvPr/>
            </p:nvGrpSpPr>
            <p:grpSpPr>
              <a:xfrm>
                <a:off x="414865" y="7797798"/>
                <a:ext cx="838200" cy="252184"/>
                <a:chOff x="414865" y="5867400"/>
                <a:chExt cx="838200" cy="252184"/>
              </a:xfrm>
            </p:grpSpPr>
            <p:sp>
              <p:nvSpPr>
                <p:cNvPr id="715" name="Rectangle 714">
                  <a:extLst>
                    <a:ext uri="{FF2B5EF4-FFF2-40B4-BE49-F238E27FC236}">
                      <a16:creationId xmlns:a16="http://schemas.microsoft.com/office/drawing/2014/main" id="{45ECC657-F968-4049-A48C-0A0C5492611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6" name="Rectangle 715">
                  <a:extLst>
                    <a:ext uri="{FF2B5EF4-FFF2-40B4-BE49-F238E27FC236}">
                      <a16:creationId xmlns:a16="http://schemas.microsoft.com/office/drawing/2014/main" id="{D8A4805B-CED7-434B-B75F-4B668DBC05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7" name="Rectangle 716">
                  <a:extLst>
                    <a:ext uri="{FF2B5EF4-FFF2-40B4-BE49-F238E27FC236}">
                      <a16:creationId xmlns:a16="http://schemas.microsoft.com/office/drawing/2014/main" id="{3158FF00-72A2-483C-828C-FC522144D24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7" name="Group 706">
                <a:extLst>
                  <a:ext uri="{FF2B5EF4-FFF2-40B4-BE49-F238E27FC236}">
                    <a16:creationId xmlns:a16="http://schemas.microsoft.com/office/drawing/2014/main" id="{204D9ECA-44A0-40BB-A9FE-770F7C225AA3}"/>
                  </a:ext>
                </a:extLst>
              </p:cNvPr>
              <p:cNvGrpSpPr/>
              <p:nvPr/>
            </p:nvGrpSpPr>
            <p:grpSpPr>
              <a:xfrm>
                <a:off x="414865" y="8119531"/>
                <a:ext cx="838200" cy="252184"/>
                <a:chOff x="414865" y="5867400"/>
                <a:chExt cx="838200" cy="252184"/>
              </a:xfrm>
            </p:grpSpPr>
            <p:sp>
              <p:nvSpPr>
                <p:cNvPr id="712" name="Rectangle 711">
                  <a:extLst>
                    <a:ext uri="{FF2B5EF4-FFF2-40B4-BE49-F238E27FC236}">
                      <a16:creationId xmlns:a16="http://schemas.microsoft.com/office/drawing/2014/main" id="{95B3E4A3-0040-45C3-8D5F-D8A98C410E5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3" name="Rectangle 712">
                  <a:extLst>
                    <a:ext uri="{FF2B5EF4-FFF2-40B4-BE49-F238E27FC236}">
                      <a16:creationId xmlns:a16="http://schemas.microsoft.com/office/drawing/2014/main" id="{97C964F4-30B3-4600-8FCD-625D231111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4" name="Rectangle 713">
                  <a:extLst>
                    <a:ext uri="{FF2B5EF4-FFF2-40B4-BE49-F238E27FC236}">
                      <a16:creationId xmlns:a16="http://schemas.microsoft.com/office/drawing/2014/main" id="{EED1CB2A-C9E5-49DC-837D-F278A19750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8" name="Group 707">
                <a:extLst>
                  <a:ext uri="{FF2B5EF4-FFF2-40B4-BE49-F238E27FC236}">
                    <a16:creationId xmlns:a16="http://schemas.microsoft.com/office/drawing/2014/main" id="{D0D7C32D-4BB4-4727-B8C5-9B9CDD966E7F}"/>
                  </a:ext>
                </a:extLst>
              </p:cNvPr>
              <p:cNvGrpSpPr/>
              <p:nvPr/>
            </p:nvGrpSpPr>
            <p:grpSpPr>
              <a:xfrm>
                <a:off x="414865" y="8441266"/>
                <a:ext cx="838200" cy="252184"/>
                <a:chOff x="414865" y="5867400"/>
                <a:chExt cx="838200" cy="252184"/>
              </a:xfrm>
            </p:grpSpPr>
            <p:sp>
              <p:nvSpPr>
                <p:cNvPr id="709" name="Rectangle 708">
                  <a:extLst>
                    <a:ext uri="{FF2B5EF4-FFF2-40B4-BE49-F238E27FC236}">
                      <a16:creationId xmlns:a16="http://schemas.microsoft.com/office/drawing/2014/main" id="{771930F6-8428-4021-B767-95B0D5C2A3E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0" name="Rectangle 709">
                  <a:extLst>
                    <a:ext uri="{FF2B5EF4-FFF2-40B4-BE49-F238E27FC236}">
                      <a16:creationId xmlns:a16="http://schemas.microsoft.com/office/drawing/2014/main" id="{766656F3-83F3-4E2E-B9A3-5B654AE10B5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1" name="Rectangle 710">
                  <a:extLst>
                    <a:ext uri="{FF2B5EF4-FFF2-40B4-BE49-F238E27FC236}">
                      <a16:creationId xmlns:a16="http://schemas.microsoft.com/office/drawing/2014/main" id="{E7484602-52A4-4F80-8EF6-0E64A84E215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3" name="Group 392">
              <a:extLst>
                <a:ext uri="{FF2B5EF4-FFF2-40B4-BE49-F238E27FC236}">
                  <a16:creationId xmlns:a16="http://schemas.microsoft.com/office/drawing/2014/main" id="{EA153BF7-63B5-414D-AD76-3A6D84595C9C}"/>
                </a:ext>
              </a:extLst>
            </p:cNvPr>
            <p:cNvGrpSpPr/>
            <p:nvPr/>
          </p:nvGrpSpPr>
          <p:grpSpPr>
            <a:xfrm>
              <a:off x="432218" y="4052259"/>
              <a:ext cx="864435" cy="2778543"/>
              <a:chOff x="304800" y="5715000"/>
              <a:chExt cx="1066800" cy="3429000"/>
            </a:xfrm>
          </p:grpSpPr>
          <p:sp>
            <p:nvSpPr>
              <p:cNvPr id="662" name="Rectangle 661">
                <a:extLst>
                  <a:ext uri="{FF2B5EF4-FFF2-40B4-BE49-F238E27FC236}">
                    <a16:creationId xmlns:a16="http://schemas.microsoft.com/office/drawing/2014/main" id="{CE098095-42E7-498B-89D9-BD2CEF8DCF8F}"/>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63" name="Group 662">
                <a:extLst>
                  <a:ext uri="{FF2B5EF4-FFF2-40B4-BE49-F238E27FC236}">
                    <a16:creationId xmlns:a16="http://schemas.microsoft.com/office/drawing/2014/main" id="{5D8EBC70-9ABC-46E9-9B97-26C202E47EC9}"/>
                  </a:ext>
                </a:extLst>
              </p:cNvPr>
              <p:cNvGrpSpPr/>
              <p:nvPr/>
            </p:nvGrpSpPr>
            <p:grpSpPr>
              <a:xfrm>
                <a:off x="414865" y="5867400"/>
                <a:ext cx="838200" cy="252184"/>
                <a:chOff x="414865" y="5867400"/>
                <a:chExt cx="838200" cy="252184"/>
              </a:xfrm>
            </p:grpSpPr>
            <p:sp>
              <p:nvSpPr>
                <p:cNvPr id="696" name="Rectangle 695">
                  <a:extLst>
                    <a:ext uri="{FF2B5EF4-FFF2-40B4-BE49-F238E27FC236}">
                      <a16:creationId xmlns:a16="http://schemas.microsoft.com/office/drawing/2014/main" id="{AFE0D170-0015-4D23-9063-F037C29C0CC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7" name="Rectangle 696">
                  <a:extLst>
                    <a:ext uri="{FF2B5EF4-FFF2-40B4-BE49-F238E27FC236}">
                      <a16:creationId xmlns:a16="http://schemas.microsoft.com/office/drawing/2014/main" id="{60845D6F-08F9-4A8C-8385-9E99F2D7AF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8" name="Rectangle 697">
                  <a:extLst>
                    <a:ext uri="{FF2B5EF4-FFF2-40B4-BE49-F238E27FC236}">
                      <a16:creationId xmlns:a16="http://schemas.microsoft.com/office/drawing/2014/main" id="{2952D779-E2C0-49EA-BF00-AA3DF428ED7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4" name="Group 663">
                <a:extLst>
                  <a:ext uri="{FF2B5EF4-FFF2-40B4-BE49-F238E27FC236}">
                    <a16:creationId xmlns:a16="http://schemas.microsoft.com/office/drawing/2014/main" id="{2B6D5FD8-C535-4101-8178-23AAC5E0383F}"/>
                  </a:ext>
                </a:extLst>
              </p:cNvPr>
              <p:cNvGrpSpPr/>
              <p:nvPr/>
            </p:nvGrpSpPr>
            <p:grpSpPr>
              <a:xfrm>
                <a:off x="414865" y="6189133"/>
                <a:ext cx="838200" cy="252184"/>
                <a:chOff x="414865" y="5867400"/>
                <a:chExt cx="838200" cy="252184"/>
              </a:xfrm>
            </p:grpSpPr>
            <p:sp>
              <p:nvSpPr>
                <p:cNvPr id="693" name="Rectangle 692">
                  <a:extLst>
                    <a:ext uri="{FF2B5EF4-FFF2-40B4-BE49-F238E27FC236}">
                      <a16:creationId xmlns:a16="http://schemas.microsoft.com/office/drawing/2014/main" id="{9D632ED8-C433-4560-8EC4-6A635B6341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4" name="Rectangle 693">
                  <a:extLst>
                    <a:ext uri="{FF2B5EF4-FFF2-40B4-BE49-F238E27FC236}">
                      <a16:creationId xmlns:a16="http://schemas.microsoft.com/office/drawing/2014/main" id="{68F2DAEA-41C3-41C5-9895-7A360D92DE6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5" name="Rectangle 694">
                  <a:extLst>
                    <a:ext uri="{FF2B5EF4-FFF2-40B4-BE49-F238E27FC236}">
                      <a16:creationId xmlns:a16="http://schemas.microsoft.com/office/drawing/2014/main" id="{18A91635-2154-4A31-A0E1-F08BB7727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5" name="Group 664">
                <a:extLst>
                  <a:ext uri="{FF2B5EF4-FFF2-40B4-BE49-F238E27FC236}">
                    <a16:creationId xmlns:a16="http://schemas.microsoft.com/office/drawing/2014/main" id="{0AE36EB4-B50D-4A1D-BEAF-2D7DA34EB54B}"/>
                  </a:ext>
                </a:extLst>
              </p:cNvPr>
              <p:cNvGrpSpPr/>
              <p:nvPr/>
            </p:nvGrpSpPr>
            <p:grpSpPr>
              <a:xfrm>
                <a:off x="414865" y="6510866"/>
                <a:ext cx="838200" cy="252184"/>
                <a:chOff x="414865" y="5867400"/>
                <a:chExt cx="838200" cy="252184"/>
              </a:xfrm>
            </p:grpSpPr>
            <p:sp>
              <p:nvSpPr>
                <p:cNvPr id="690" name="Rectangle 689">
                  <a:extLst>
                    <a:ext uri="{FF2B5EF4-FFF2-40B4-BE49-F238E27FC236}">
                      <a16:creationId xmlns:a16="http://schemas.microsoft.com/office/drawing/2014/main" id="{6CD4641B-6B64-4FA9-BA56-BC15D2B0D29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1" name="Rectangle 690">
                  <a:extLst>
                    <a:ext uri="{FF2B5EF4-FFF2-40B4-BE49-F238E27FC236}">
                      <a16:creationId xmlns:a16="http://schemas.microsoft.com/office/drawing/2014/main" id="{0B25AB41-BA8B-4D64-8C76-778CBF8D83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2" name="Rectangle 691">
                  <a:extLst>
                    <a:ext uri="{FF2B5EF4-FFF2-40B4-BE49-F238E27FC236}">
                      <a16:creationId xmlns:a16="http://schemas.microsoft.com/office/drawing/2014/main" id="{0D67D469-266E-4DD1-A4EA-BC43C4F3BAD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6" name="Group 665">
                <a:extLst>
                  <a:ext uri="{FF2B5EF4-FFF2-40B4-BE49-F238E27FC236}">
                    <a16:creationId xmlns:a16="http://schemas.microsoft.com/office/drawing/2014/main" id="{A0514896-EF13-434F-8AC9-1280F104D772}"/>
                  </a:ext>
                </a:extLst>
              </p:cNvPr>
              <p:cNvGrpSpPr/>
              <p:nvPr/>
            </p:nvGrpSpPr>
            <p:grpSpPr>
              <a:xfrm>
                <a:off x="414865" y="6832599"/>
                <a:ext cx="838200" cy="252184"/>
                <a:chOff x="414865" y="5867400"/>
                <a:chExt cx="838200" cy="252184"/>
              </a:xfrm>
            </p:grpSpPr>
            <p:sp>
              <p:nvSpPr>
                <p:cNvPr id="687" name="Rectangle 686">
                  <a:extLst>
                    <a:ext uri="{FF2B5EF4-FFF2-40B4-BE49-F238E27FC236}">
                      <a16:creationId xmlns:a16="http://schemas.microsoft.com/office/drawing/2014/main" id="{45B2CB1E-9816-41A7-9533-0D91C7A6005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8" name="Rectangle 687">
                  <a:extLst>
                    <a:ext uri="{FF2B5EF4-FFF2-40B4-BE49-F238E27FC236}">
                      <a16:creationId xmlns:a16="http://schemas.microsoft.com/office/drawing/2014/main" id="{CA566FE6-C445-4605-B736-EA7322CD3CC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9" name="Rectangle 688">
                  <a:extLst>
                    <a:ext uri="{FF2B5EF4-FFF2-40B4-BE49-F238E27FC236}">
                      <a16:creationId xmlns:a16="http://schemas.microsoft.com/office/drawing/2014/main" id="{BCE4E3C8-9C90-4570-A0C7-4E9C5DCA2E2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7" name="Group 666">
                <a:extLst>
                  <a:ext uri="{FF2B5EF4-FFF2-40B4-BE49-F238E27FC236}">
                    <a16:creationId xmlns:a16="http://schemas.microsoft.com/office/drawing/2014/main" id="{5C567896-B424-455E-82DE-1DD274605914}"/>
                  </a:ext>
                </a:extLst>
              </p:cNvPr>
              <p:cNvGrpSpPr/>
              <p:nvPr/>
            </p:nvGrpSpPr>
            <p:grpSpPr>
              <a:xfrm>
                <a:off x="414865" y="7154332"/>
                <a:ext cx="838200" cy="252184"/>
                <a:chOff x="414865" y="5867400"/>
                <a:chExt cx="838200" cy="252184"/>
              </a:xfrm>
            </p:grpSpPr>
            <p:sp>
              <p:nvSpPr>
                <p:cNvPr id="684" name="Rectangle 683">
                  <a:extLst>
                    <a:ext uri="{FF2B5EF4-FFF2-40B4-BE49-F238E27FC236}">
                      <a16:creationId xmlns:a16="http://schemas.microsoft.com/office/drawing/2014/main" id="{36821A1E-8BE4-42B8-A29B-16F62B7E555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5" name="Rectangle 684">
                  <a:extLst>
                    <a:ext uri="{FF2B5EF4-FFF2-40B4-BE49-F238E27FC236}">
                      <a16:creationId xmlns:a16="http://schemas.microsoft.com/office/drawing/2014/main" id="{38647A49-91D0-4E8E-8748-318D9DC181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6" name="Rectangle 685">
                  <a:extLst>
                    <a:ext uri="{FF2B5EF4-FFF2-40B4-BE49-F238E27FC236}">
                      <a16:creationId xmlns:a16="http://schemas.microsoft.com/office/drawing/2014/main" id="{A365E522-8A55-462D-8120-7D37C8196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8" name="Group 667">
                <a:extLst>
                  <a:ext uri="{FF2B5EF4-FFF2-40B4-BE49-F238E27FC236}">
                    <a16:creationId xmlns:a16="http://schemas.microsoft.com/office/drawing/2014/main" id="{CF03122C-87CB-4ECF-999B-AF8E1EFA1B5A}"/>
                  </a:ext>
                </a:extLst>
              </p:cNvPr>
              <p:cNvGrpSpPr/>
              <p:nvPr/>
            </p:nvGrpSpPr>
            <p:grpSpPr>
              <a:xfrm>
                <a:off x="414865" y="7476065"/>
                <a:ext cx="838200" cy="252184"/>
                <a:chOff x="414865" y="5867400"/>
                <a:chExt cx="838200" cy="252184"/>
              </a:xfrm>
            </p:grpSpPr>
            <p:sp>
              <p:nvSpPr>
                <p:cNvPr id="681" name="Rectangle 680">
                  <a:extLst>
                    <a:ext uri="{FF2B5EF4-FFF2-40B4-BE49-F238E27FC236}">
                      <a16:creationId xmlns:a16="http://schemas.microsoft.com/office/drawing/2014/main" id="{AF501800-027E-4047-8C66-B4EEE16B58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2" name="Rectangle 681">
                  <a:extLst>
                    <a:ext uri="{FF2B5EF4-FFF2-40B4-BE49-F238E27FC236}">
                      <a16:creationId xmlns:a16="http://schemas.microsoft.com/office/drawing/2014/main" id="{CDD163F0-401B-44F0-8667-C3332B6AC1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3" name="Rectangle 682">
                  <a:extLst>
                    <a:ext uri="{FF2B5EF4-FFF2-40B4-BE49-F238E27FC236}">
                      <a16:creationId xmlns:a16="http://schemas.microsoft.com/office/drawing/2014/main" id="{2E21128D-1F60-46ED-97C6-33589C978AA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9" name="Group 668">
                <a:extLst>
                  <a:ext uri="{FF2B5EF4-FFF2-40B4-BE49-F238E27FC236}">
                    <a16:creationId xmlns:a16="http://schemas.microsoft.com/office/drawing/2014/main" id="{A67B3EC6-C231-4697-84AA-F250C3A35AA1}"/>
                  </a:ext>
                </a:extLst>
              </p:cNvPr>
              <p:cNvGrpSpPr/>
              <p:nvPr/>
            </p:nvGrpSpPr>
            <p:grpSpPr>
              <a:xfrm>
                <a:off x="414865" y="7797798"/>
                <a:ext cx="838200" cy="252184"/>
                <a:chOff x="414865" y="5867400"/>
                <a:chExt cx="838200" cy="252184"/>
              </a:xfrm>
            </p:grpSpPr>
            <p:sp>
              <p:nvSpPr>
                <p:cNvPr id="678" name="Rectangle 677">
                  <a:extLst>
                    <a:ext uri="{FF2B5EF4-FFF2-40B4-BE49-F238E27FC236}">
                      <a16:creationId xmlns:a16="http://schemas.microsoft.com/office/drawing/2014/main" id="{257E7199-8AF4-45A7-805A-97C5C6B4CE7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9" name="Rectangle 678">
                  <a:extLst>
                    <a:ext uri="{FF2B5EF4-FFF2-40B4-BE49-F238E27FC236}">
                      <a16:creationId xmlns:a16="http://schemas.microsoft.com/office/drawing/2014/main" id="{88EAF89A-3727-465A-9F23-6519FC151E6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0" name="Rectangle 679">
                  <a:extLst>
                    <a:ext uri="{FF2B5EF4-FFF2-40B4-BE49-F238E27FC236}">
                      <a16:creationId xmlns:a16="http://schemas.microsoft.com/office/drawing/2014/main" id="{10E2279D-5050-4754-9FAC-EA3BC9FD9AB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0" name="Group 669">
                <a:extLst>
                  <a:ext uri="{FF2B5EF4-FFF2-40B4-BE49-F238E27FC236}">
                    <a16:creationId xmlns:a16="http://schemas.microsoft.com/office/drawing/2014/main" id="{29F94E15-B104-4D39-888A-5FE67DFA0EB8}"/>
                  </a:ext>
                </a:extLst>
              </p:cNvPr>
              <p:cNvGrpSpPr/>
              <p:nvPr/>
            </p:nvGrpSpPr>
            <p:grpSpPr>
              <a:xfrm>
                <a:off x="414865" y="8119531"/>
                <a:ext cx="838200" cy="252184"/>
                <a:chOff x="414865" y="5867400"/>
                <a:chExt cx="838200" cy="252184"/>
              </a:xfrm>
            </p:grpSpPr>
            <p:sp>
              <p:nvSpPr>
                <p:cNvPr id="675" name="Rectangle 674">
                  <a:extLst>
                    <a:ext uri="{FF2B5EF4-FFF2-40B4-BE49-F238E27FC236}">
                      <a16:creationId xmlns:a16="http://schemas.microsoft.com/office/drawing/2014/main" id="{7A4B689E-1601-4E47-A90A-80326DA0B33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6" name="Rectangle 675">
                  <a:extLst>
                    <a:ext uri="{FF2B5EF4-FFF2-40B4-BE49-F238E27FC236}">
                      <a16:creationId xmlns:a16="http://schemas.microsoft.com/office/drawing/2014/main" id="{3CFE2C94-9863-4360-90F5-A152A68344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7" name="Rectangle 676">
                  <a:extLst>
                    <a:ext uri="{FF2B5EF4-FFF2-40B4-BE49-F238E27FC236}">
                      <a16:creationId xmlns:a16="http://schemas.microsoft.com/office/drawing/2014/main" id="{B122E854-9E57-482C-A0E4-071EEB7C8AE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1" name="Group 670">
                <a:extLst>
                  <a:ext uri="{FF2B5EF4-FFF2-40B4-BE49-F238E27FC236}">
                    <a16:creationId xmlns:a16="http://schemas.microsoft.com/office/drawing/2014/main" id="{02CD6737-9A86-4267-9539-5DD8FB28FC77}"/>
                  </a:ext>
                </a:extLst>
              </p:cNvPr>
              <p:cNvGrpSpPr/>
              <p:nvPr/>
            </p:nvGrpSpPr>
            <p:grpSpPr>
              <a:xfrm>
                <a:off x="414865" y="8441266"/>
                <a:ext cx="838200" cy="252184"/>
                <a:chOff x="414865" y="5867400"/>
                <a:chExt cx="838200" cy="252184"/>
              </a:xfrm>
            </p:grpSpPr>
            <p:sp>
              <p:nvSpPr>
                <p:cNvPr id="672" name="Rectangle 671">
                  <a:extLst>
                    <a:ext uri="{FF2B5EF4-FFF2-40B4-BE49-F238E27FC236}">
                      <a16:creationId xmlns:a16="http://schemas.microsoft.com/office/drawing/2014/main" id="{55D355A8-9CB2-47C4-A87C-4646B43D0AB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3" name="Rectangle 672">
                  <a:extLst>
                    <a:ext uri="{FF2B5EF4-FFF2-40B4-BE49-F238E27FC236}">
                      <a16:creationId xmlns:a16="http://schemas.microsoft.com/office/drawing/2014/main" id="{1C79DF4C-181F-4794-A2A3-21201A9B201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4" name="Rectangle 673">
                  <a:extLst>
                    <a:ext uri="{FF2B5EF4-FFF2-40B4-BE49-F238E27FC236}">
                      <a16:creationId xmlns:a16="http://schemas.microsoft.com/office/drawing/2014/main" id="{EFA52303-8F35-49E6-8BF7-0AC5DC3631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4" name="Group 393">
              <a:extLst>
                <a:ext uri="{FF2B5EF4-FFF2-40B4-BE49-F238E27FC236}">
                  <a16:creationId xmlns:a16="http://schemas.microsoft.com/office/drawing/2014/main" id="{4F7456D3-EF43-4688-8CE0-8648914109F8}"/>
                </a:ext>
              </a:extLst>
            </p:cNvPr>
            <p:cNvGrpSpPr/>
            <p:nvPr/>
          </p:nvGrpSpPr>
          <p:grpSpPr>
            <a:xfrm>
              <a:off x="1914107" y="5966366"/>
              <a:ext cx="1605380" cy="864436"/>
              <a:chOff x="2133600" y="8077200"/>
              <a:chExt cx="1981200" cy="1066800"/>
            </a:xfrm>
          </p:grpSpPr>
          <p:sp>
            <p:nvSpPr>
              <p:cNvPr id="627" name="Rectangle 626">
                <a:extLst>
                  <a:ext uri="{FF2B5EF4-FFF2-40B4-BE49-F238E27FC236}">
                    <a16:creationId xmlns:a16="http://schemas.microsoft.com/office/drawing/2014/main" id="{2E23F32C-B5AD-4F74-A01D-5C8E9DAFA373}"/>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28" name="Group 627">
                <a:extLst>
                  <a:ext uri="{FF2B5EF4-FFF2-40B4-BE49-F238E27FC236}">
                    <a16:creationId xmlns:a16="http://schemas.microsoft.com/office/drawing/2014/main" id="{54CAE79E-47B4-419C-B23D-00151CBB39B1}"/>
                  </a:ext>
                </a:extLst>
              </p:cNvPr>
              <p:cNvGrpSpPr/>
              <p:nvPr/>
            </p:nvGrpSpPr>
            <p:grpSpPr>
              <a:xfrm>
                <a:off x="2252131" y="8178800"/>
                <a:ext cx="1752598" cy="313267"/>
                <a:chOff x="2252131" y="8178800"/>
                <a:chExt cx="1752598" cy="313267"/>
              </a:xfrm>
            </p:grpSpPr>
            <p:grpSp>
              <p:nvGrpSpPr>
                <p:cNvPr id="646" name="Group 645">
                  <a:extLst>
                    <a:ext uri="{FF2B5EF4-FFF2-40B4-BE49-F238E27FC236}">
                      <a16:creationId xmlns:a16="http://schemas.microsoft.com/office/drawing/2014/main" id="{E903531E-D305-40C6-9914-A302FDC103D0}"/>
                    </a:ext>
                  </a:extLst>
                </p:cNvPr>
                <p:cNvGrpSpPr/>
                <p:nvPr/>
              </p:nvGrpSpPr>
              <p:grpSpPr>
                <a:xfrm>
                  <a:off x="2252131" y="8178800"/>
                  <a:ext cx="838200" cy="110067"/>
                  <a:chOff x="414865" y="5867400"/>
                  <a:chExt cx="838200" cy="252184"/>
                </a:xfrm>
              </p:grpSpPr>
              <p:sp>
                <p:nvSpPr>
                  <p:cNvPr id="659" name="Rectangle 658">
                    <a:extLst>
                      <a:ext uri="{FF2B5EF4-FFF2-40B4-BE49-F238E27FC236}">
                        <a16:creationId xmlns:a16="http://schemas.microsoft.com/office/drawing/2014/main" id="{28125A59-EB78-4228-8992-7DBE4B804D9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0" name="Rectangle 659">
                    <a:extLst>
                      <a:ext uri="{FF2B5EF4-FFF2-40B4-BE49-F238E27FC236}">
                        <a16:creationId xmlns:a16="http://schemas.microsoft.com/office/drawing/2014/main" id="{38AA4E3E-0BD1-497A-A8BE-A5D643DD539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1" name="Rectangle 660">
                    <a:extLst>
                      <a:ext uri="{FF2B5EF4-FFF2-40B4-BE49-F238E27FC236}">
                        <a16:creationId xmlns:a16="http://schemas.microsoft.com/office/drawing/2014/main" id="{BCBE9FDD-4B12-4827-9182-5750347226A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7" name="Group 646">
                  <a:extLst>
                    <a:ext uri="{FF2B5EF4-FFF2-40B4-BE49-F238E27FC236}">
                      <a16:creationId xmlns:a16="http://schemas.microsoft.com/office/drawing/2014/main" id="{ACB3099D-D16C-4127-8CA7-36EFFF282507}"/>
                    </a:ext>
                  </a:extLst>
                </p:cNvPr>
                <p:cNvGrpSpPr/>
                <p:nvPr/>
              </p:nvGrpSpPr>
              <p:grpSpPr>
                <a:xfrm>
                  <a:off x="2252131" y="8382000"/>
                  <a:ext cx="838200" cy="110067"/>
                  <a:chOff x="414865" y="5867400"/>
                  <a:chExt cx="838200" cy="252184"/>
                </a:xfrm>
              </p:grpSpPr>
              <p:sp>
                <p:nvSpPr>
                  <p:cNvPr id="656" name="Rectangle 655">
                    <a:extLst>
                      <a:ext uri="{FF2B5EF4-FFF2-40B4-BE49-F238E27FC236}">
                        <a16:creationId xmlns:a16="http://schemas.microsoft.com/office/drawing/2014/main" id="{60EB0E46-0DAD-470E-921A-84A1DCA9DD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7" name="Rectangle 656">
                    <a:extLst>
                      <a:ext uri="{FF2B5EF4-FFF2-40B4-BE49-F238E27FC236}">
                        <a16:creationId xmlns:a16="http://schemas.microsoft.com/office/drawing/2014/main" id="{E3D295AF-C791-4E6C-A94F-0B6D030049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8" name="Rectangle 657">
                    <a:extLst>
                      <a:ext uri="{FF2B5EF4-FFF2-40B4-BE49-F238E27FC236}">
                        <a16:creationId xmlns:a16="http://schemas.microsoft.com/office/drawing/2014/main" id="{913654E9-51C5-4BD8-88E2-38CFEBA8A1E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8" name="Group 647">
                  <a:extLst>
                    <a:ext uri="{FF2B5EF4-FFF2-40B4-BE49-F238E27FC236}">
                      <a16:creationId xmlns:a16="http://schemas.microsoft.com/office/drawing/2014/main" id="{E9F97185-DAD7-49E0-8604-A0014966E317}"/>
                    </a:ext>
                  </a:extLst>
                </p:cNvPr>
                <p:cNvGrpSpPr/>
                <p:nvPr/>
              </p:nvGrpSpPr>
              <p:grpSpPr>
                <a:xfrm>
                  <a:off x="3166529" y="8178800"/>
                  <a:ext cx="838200" cy="110067"/>
                  <a:chOff x="414865" y="5867400"/>
                  <a:chExt cx="838200" cy="252184"/>
                </a:xfrm>
              </p:grpSpPr>
              <p:sp>
                <p:nvSpPr>
                  <p:cNvPr id="653" name="Rectangle 652">
                    <a:extLst>
                      <a:ext uri="{FF2B5EF4-FFF2-40B4-BE49-F238E27FC236}">
                        <a16:creationId xmlns:a16="http://schemas.microsoft.com/office/drawing/2014/main" id="{16C109F1-C1CB-49D0-B151-125CC2EB7E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4" name="Rectangle 653">
                    <a:extLst>
                      <a:ext uri="{FF2B5EF4-FFF2-40B4-BE49-F238E27FC236}">
                        <a16:creationId xmlns:a16="http://schemas.microsoft.com/office/drawing/2014/main" id="{682AEE8F-2623-456B-98BF-809AFA3FFCE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5" name="Rectangle 654">
                    <a:extLst>
                      <a:ext uri="{FF2B5EF4-FFF2-40B4-BE49-F238E27FC236}">
                        <a16:creationId xmlns:a16="http://schemas.microsoft.com/office/drawing/2014/main" id="{9C9933E1-9D85-44B9-ACFE-7628A26B6B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9" name="Group 648">
                  <a:extLst>
                    <a:ext uri="{FF2B5EF4-FFF2-40B4-BE49-F238E27FC236}">
                      <a16:creationId xmlns:a16="http://schemas.microsoft.com/office/drawing/2014/main" id="{9ABD7D0C-5354-486A-888A-7B797E218527}"/>
                    </a:ext>
                  </a:extLst>
                </p:cNvPr>
                <p:cNvGrpSpPr/>
                <p:nvPr/>
              </p:nvGrpSpPr>
              <p:grpSpPr>
                <a:xfrm>
                  <a:off x="3166529" y="8382000"/>
                  <a:ext cx="838200" cy="110067"/>
                  <a:chOff x="414865" y="5867400"/>
                  <a:chExt cx="838200" cy="252184"/>
                </a:xfrm>
              </p:grpSpPr>
              <p:sp>
                <p:nvSpPr>
                  <p:cNvPr id="650" name="Rectangle 649">
                    <a:extLst>
                      <a:ext uri="{FF2B5EF4-FFF2-40B4-BE49-F238E27FC236}">
                        <a16:creationId xmlns:a16="http://schemas.microsoft.com/office/drawing/2014/main" id="{96563928-78E3-4D25-8661-FB5BBD85F5E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1" name="Rectangle 650">
                    <a:extLst>
                      <a:ext uri="{FF2B5EF4-FFF2-40B4-BE49-F238E27FC236}">
                        <a16:creationId xmlns:a16="http://schemas.microsoft.com/office/drawing/2014/main" id="{39086320-B078-415E-B6BC-059B235DC2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2" name="Rectangle 651">
                    <a:extLst>
                      <a:ext uri="{FF2B5EF4-FFF2-40B4-BE49-F238E27FC236}">
                        <a16:creationId xmlns:a16="http://schemas.microsoft.com/office/drawing/2014/main" id="{B87DA719-5BB6-45FA-A8F1-FA7F8EADD4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9" name="Group 628">
                <a:extLst>
                  <a:ext uri="{FF2B5EF4-FFF2-40B4-BE49-F238E27FC236}">
                    <a16:creationId xmlns:a16="http://schemas.microsoft.com/office/drawing/2014/main" id="{A8C70AB2-CA9A-4548-81A5-A758BE3FFAFE}"/>
                  </a:ext>
                </a:extLst>
              </p:cNvPr>
              <p:cNvGrpSpPr/>
              <p:nvPr/>
            </p:nvGrpSpPr>
            <p:grpSpPr>
              <a:xfrm>
                <a:off x="2252131" y="8585200"/>
                <a:ext cx="1752598" cy="313267"/>
                <a:chOff x="2252131" y="8178800"/>
                <a:chExt cx="1752598" cy="313267"/>
              </a:xfrm>
            </p:grpSpPr>
            <p:grpSp>
              <p:nvGrpSpPr>
                <p:cNvPr id="630" name="Group 629">
                  <a:extLst>
                    <a:ext uri="{FF2B5EF4-FFF2-40B4-BE49-F238E27FC236}">
                      <a16:creationId xmlns:a16="http://schemas.microsoft.com/office/drawing/2014/main" id="{9EDEF0C1-850A-4F3A-B9B3-D853E0EAEDD5}"/>
                    </a:ext>
                  </a:extLst>
                </p:cNvPr>
                <p:cNvGrpSpPr/>
                <p:nvPr/>
              </p:nvGrpSpPr>
              <p:grpSpPr>
                <a:xfrm>
                  <a:off x="2252131" y="8178800"/>
                  <a:ext cx="838200" cy="110067"/>
                  <a:chOff x="414865" y="5867400"/>
                  <a:chExt cx="838200" cy="252184"/>
                </a:xfrm>
              </p:grpSpPr>
              <p:sp>
                <p:nvSpPr>
                  <p:cNvPr id="643" name="Rectangle 642">
                    <a:extLst>
                      <a:ext uri="{FF2B5EF4-FFF2-40B4-BE49-F238E27FC236}">
                        <a16:creationId xmlns:a16="http://schemas.microsoft.com/office/drawing/2014/main" id="{CD3596D0-22F0-4241-9232-21607E3641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4" name="Rectangle 643">
                    <a:extLst>
                      <a:ext uri="{FF2B5EF4-FFF2-40B4-BE49-F238E27FC236}">
                        <a16:creationId xmlns:a16="http://schemas.microsoft.com/office/drawing/2014/main" id="{472DA04E-5A73-4083-AD48-4937B40B70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5" name="Rectangle 644">
                    <a:extLst>
                      <a:ext uri="{FF2B5EF4-FFF2-40B4-BE49-F238E27FC236}">
                        <a16:creationId xmlns:a16="http://schemas.microsoft.com/office/drawing/2014/main" id="{FB13BA39-D5DA-42B0-8981-722DDE9988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1" name="Group 630">
                  <a:extLst>
                    <a:ext uri="{FF2B5EF4-FFF2-40B4-BE49-F238E27FC236}">
                      <a16:creationId xmlns:a16="http://schemas.microsoft.com/office/drawing/2014/main" id="{0EB3FC64-8EFC-4B5D-B7EA-9FE50FB0650F}"/>
                    </a:ext>
                  </a:extLst>
                </p:cNvPr>
                <p:cNvGrpSpPr/>
                <p:nvPr/>
              </p:nvGrpSpPr>
              <p:grpSpPr>
                <a:xfrm>
                  <a:off x="2252131" y="8382000"/>
                  <a:ext cx="838200" cy="110067"/>
                  <a:chOff x="414865" y="5867400"/>
                  <a:chExt cx="838200" cy="252184"/>
                </a:xfrm>
              </p:grpSpPr>
              <p:sp>
                <p:nvSpPr>
                  <p:cNvPr id="640" name="Rectangle 639">
                    <a:extLst>
                      <a:ext uri="{FF2B5EF4-FFF2-40B4-BE49-F238E27FC236}">
                        <a16:creationId xmlns:a16="http://schemas.microsoft.com/office/drawing/2014/main" id="{77C59208-D766-4081-B90A-80406200648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1" name="Rectangle 640">
                    <a:extLst>
                      <a:ext uri="{FF2B5EF4-FFF2-40B4-BE49-F238E27FC236}">
                        <a16:creationId xmlns:a16="http://schemas.microsoft.com/office/drawing/2014/main" id="{4EC1EA17-AD6A-4F30-87D3-73ADD8574DB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2" name="Rectangle 641">
                    <a:extLst>
                      <a:ext uri="{FF2B5EF4-FFF2-40B4-BE49-F238E27FC236}">
                        <a16:creationId xmlns:a16="http://schemas.microsoft.com/office/drawing/2014/main" id="{1F6C39EF-AD9B-407C-9456-1B06305E7C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2" name="Group 631">
                  <a:extLst>
                    <a:ext uri="{FF2B5EF4-FFF2-40B4-BE49-F238E27FC236}">
                      <a16:creationId xmlns:a16="http://schemas.microsoft.com/office/drawing/2014/main" id="{BCE81D8B-3AC4-470C-B0DB-80CF46E02947}"/>
                    </a:ext>
                  </a:extLst>
                </p:cNvPr>
                <p:cNvGrpSpPr/>
                <p:nvPr/>
              </p:nvGrpSpPr>
              <p:grpSpPr>
                <a:xfrm>
                  <a:off x="3166529" y="8178800"/>
                  <a:ext cx="838200" cy="110067"/>
                  <a:chOff x="414865" y="5867400"/>
                  <a:chExt cx="838200" cy="252184"/>
                </a:xfrm>
              </p:grpSpPr>
              <p:sp>
                <p:nvSpPr>
                  <p:cNvPr id="637" name="Rectangle 636">
                    <a:extLst>
                      <a:ext uri="{FF2B5EF4-FFF2-40B4-BE49-F238E27FC236}">
                        <a16:creationId xmlns:a16="http://schemas.microsoft.com/office/drawing/2014/main" id="{EDCC8683-DD70-4DAA-97FA-909C826EE7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8" name="Rectangle 637">
                    <a:extLst>
                      <a:ext uri="{FF2B5EF4-FFF2-40B4-BE49-F238E27FC236}">
                        <a16:creationId xmlns:a16="http://schemas.microsoft.com/office/drawing/2014/main" id="{5D826B50-B3AD-4BF7-A7A3-871A55A3732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9" name="Rectangle 638">
                    <a:extLst>
                      <a:ext uri="{FF2B5EF4-FFF2-40B4-BE49-F238E27FC236}">
                        <a16:creationId xmlns:a16="http://schemas.microsoft.com/office/drawing/2014/main" id="{5BEC337B-2588-4713-B8A2-865BCCF9E59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3" name="Group 632">
                  <a:extLst>
                    <a:ext uri="{FF2B5EF4-FFF2-40B4-BE49-F238E27FC236}">
                      <a16:creationId xmlns:a16="http://schemas.microsoft.com/office/drawing/2014/main" id="{F2B2D781-984D-435A-AC6A-A99324C387FC}"/>
                    </a:ext>
                  </a:extLst>
                </p:cNvPr>
                <p:cNvGrpSpPr/>
                <p:nvPr/>
              </p:nvGrpSpPr>
              <p:grpSpPr>
                <a:xfrm>
                  <a:off x="3166529" y="8382000"/>
                  <a:ext cx="838200" cy="110067"/>
                  <a:chOff x="414865" y="5867400"/>
                  <a:chExt cx="838200" cy="252184"/>
                </a:xfrm>
              </p:grpSpPr>
              <p:sp>
                <p:nvSpPr>
                  <p:cNvPr id="634" name="Rectangle 633">
                    <a:extLst>
                      <a:ext uri="{FF2B5EF4-FFF2-40B4-BE49-F238E27FC236}">
                        <a16:creationId xmlns:a16="http://schemas.microsoft.com/office/drawing/2014/main" id="{78AACF91-A44B-473C-95D7-20672C3916C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5" name="Rectangle 634">
                    <a:extLst>
                      <a:ext uri="{FF2B5EF4-FFF2-40B4-BE49-F238E27FC236}">
                        <a16:creationId xmlns:a16="http://schemas.microsoft.com/office/drawing/2014/main" id="{FD1238A6-97D7-4BCE-90E8-98EFDC2791A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6" name="Rectangle 635">
                    <a:extLst>
                      <a:ext uri="{FF2B5EF4-FFF2-40B4-BE49-F238E27FC236}">
                        <a16:creationId xmlns:a16="http://schemas.microsoft.com/office/drawing/2014/main" id="{ECDAD64C-9196-43FB-A813-49DB8422351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5" name="Group 394">
              <a:extLst>
                <a:ext uri="{FF2B5EF4-FFF2-40B4-BE49-F238E27FC236}">
                  <a16:creationId xmlns:a16="http://schemas.microsoft.com/office/drawing/2014/main" id="{66BCA53D-8277-4EE5-AB43-11BE545F11D5}"/>
                </a:ext>
              </a:extLst>
            </p:cNvPr>
            <p:cNvGrpSpPr/>
            <p:nvPr/>
          </p:nvGrpSpPr>
          <p:grpSpPr>
            <a:xfrm>
              <a:off x="1667126" y="4731458"/>
              <a:ext cx="555709" cy="2099344"/>
              <a:chOff x="304800" y="5715000"/>
              <a:chExt cx="1066800" cy="3429000"/>
            </a:xfrm>
          </p:grpSpPr>
          <p:sp>
            <p:nvSpPr>
              <p:cNvPr id="587" name="Rectangle 586">
                <a:extLst>
                  <a:ext uri="{FF2B5EF4-FFF2-40B4-BE49-F238E27FC236}">
                    <a16:creationId xmlns:a16="http://schemas.microsoft.com/office/drawing/2014/main" id="{258A1981-B4AD-4C4C-92EA-675D501E326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88" name="Group 587">
                <a:extLst>
                  <a:ext uri="{FF2B5EF4-FFF2-40B4-BE49-F238E27FC236}">
                    <a16:creationId xmlns:a16="http://schemas.microsoft.com/office/drawing/2014/main" id="{90D5BD43-7E7A-41A1-BF3E-BDC08DECB8AE}"/>
                  </a:ext>
                </a:extLst>
              </p:cNvPr>
              <p:cNvGrpSpPr/>
              <p:nvPr/>
            </p:nvGrpSpPr>
            <p:grpSpPr>
              <a:xfrm>
                <a:off x="414865" y="5867400"/>
                <a:ext cx="838200" cy="252184"/>
                <a:chOff x="414865" y="5867400"/>
                <a:chExt cx="838200" cy="252184"/>
              </a:xfrm>
            </p:grpSpPr>
            <p:sp>
              <p:nvSpPr>
                <p:cNvPr id="624" name="Rectangle 623">
                  <a:extLst>
                    <a:ext uri="{FF2B5EF4-FFF2-40B4-BE49-F238E27FC236}">
                      <a16:creationId xmlns:a16="http://schemas.microsoft.com/office/drawing/2014/main" id="{FC5EB960-D9E1-4269-AC96-8D0CDFDB4E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5" name="Rectangle 624">
                  <a:extLst>
                    <a:ext uri="{FF2B5EF4-FFF2-40B4-BE49-F238E27FC236}">
                      <a16:creationId xmlns:a16="http://schemas.microsoft.com/office/drawing/2014/main" id="{91BC956C-35F9-45A8-8B6B-56DBC328C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6" name="Rectangle 625">
                  <a:extLst>
                    <a:ext uri="{FF2B5EF4-FFF2-40B4-BE49-F238E27FC236}">
                      <a16:creationId xmlns:a16="http://schemas.microsoft.com/office/drawing/2014/main" id="{6ABC94D1-63C7-48E9-8310-39605993C7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9" name="Group 588">
                <a:extLst>
                  <a:ext uri="{FF2B5EF4-FFF2-40B4-BE49-F238E27FC236}">
                    <a16:creationId xmlns:a16="http://schemas.microsoft.com/office/drawing/2014/main" id="{B0584455-4D69-4DD6-929C-4C38412805A3}"/>
                  </a:ext>
                </a:extLst>
              </p:cNvPr>
              <p:cNvGrpSpPr/>
              <p:nvPr/>
            </p:nvGrpSpPr>
            <p:grpSpPr>
              <a:xfrm>
                <a:off x="414865" y="6189133"/>
                <a:ext cx="838200" cy="252184"/>
                <a:chOff x="414865" y="5867400"/>
                <a:chExt cx="838200" cy="252184"/>
              </a:xfrm>
            </p:grpSpPr>
            <p:sp>
              <p:nvSpPr>
                <p:cNvPr id="621" name="Rectangle 620">
                  <a:extLst>
                    <a:ext uri="{FF2B5EF4-FFF2-40B4-BE49-F238E27FC236}">
                      <a16:creationId xmlns:a16="http://schemas.microsoft.com/office/drawing/2014/main" id="{EB747772-C426-48A2-9E9D-5AFABCF0AB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2" name="Rectangle 621">
                  <a:extLst>
                    <a:ext uri="{FF2B5EF4-FFF2-40B4-BE49-F238E27FC236}">
                      <a16:creationId xmlns:a16="http://schemas.microsoft.com/office/drawing/2014/main" id="{E8B6BC5E-02C6-424F-B45D-B8B9A4D0EC8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3" name="Rectangle 622">
                  <a:extLst>
                    <a:ext uri="{FF2B5EF4-FFF2-40B4-BE49-F238E27FC236}">
                      <a16:creationId xmlns:a16="http://schemas.microsoft.com/office/drawing/2014/main" id="{F93FFD76-D20A-436A-B34A-7B6433EDC7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0" name="Group 589">
                <a:extLst>
                  <a:ext uri="{FF2B5EF4-FFF2-40B4-BE49-F238E27FC236}">
                    <a16:creationId xmlns:a16="http://schemas.microsoft.com/office/drawing/2014/main" id="{A5FF82BD-A9D5-488F-9056-1DEB0310C9D0}"/>
                  </a:ext>
                </a:extLst>
              </p:cNvPr>
              <p:cNvGrpSpPr/>
              <p:nvPr/>
            </p:nvGrpSpPr>
            <p:grpSpPr>
              <a:xfrm>
                <a:off x="414865" y="6510866"/>
                <a:ext cx="838200" cy="252184"/>
                <a:chOff x="414865" y="5867400"/>
                <a:chExt cx="838200" cy="252184"/>
              </a:xfrm>
            </p:grpSpPr>
            <p:sp>
              <p:nvSpPr>
                <p:cNvPr id="618" name="Rectangle 617">
                  <a:extLst>
                    <a:ext uri="{FF2B5EF4-FFF2-40B4-BE49-F238E27FC236}">
                      <a16:creationId xmlns:a16="http://schemas.microsoft.com/office/drawing/2014/main" id="{EDC56C6C-F3F8-4706-BA14-27CAF3D223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9" name="Rectangle 618">
                  <a:extLst>
                    <a:ext uri="{FF2B5EF4-FFF2-40B4-BE49-F238E27FC236}">
                      <a16:creationId xmlns:a16="http://schemas.microsoft.com/office/drawing/2014/main" id="{21EE84EC-08A4-4B1E-82D6-9A4A20057C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0" name="Rectangle 619">
                  <a:extLst>
                    <a:ext uri="{FF2B5EF4-FFF2-40B4-BE49-F238E27FC236}">
                      <a16:creationId xmlns:a16="http://schemas.microsoft.com/office/drawing/2014/main" id="{FE88A056-A58C-40F7-A115-FE933DB264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1" name="Group 590">
                <a:extLst>
                  <a:ext uri="{FF2B5EF4-FFF2-40B4-BE49-F238E27FC236}">
                    <a16:creationId xmlns:a16="http://schemas.microsoft.com/office/drawing/2014/main" id="{93B660D5-B19C-41E3-A731-67FFD6A129B2}"/>
                  </a:ext>
                </a:extLst>
              </p:cNvPr>
              <p:cNvGrpSpPr/>
              <p:nvPr/>
            </p:nvGrpSpPr>
            <p:grpSpPr>
              <a:xfrm>
                <a:off x="414865" y="6832599"/>
                <a:ext cx="838200" cy="252184"/>
                <a:chOff x="414865" y="5867400"/>
                <a:chExt cx="838200" cy="252184"/>
              </a:xfrm>
            </p:grpSpPr>
            <p:sp>
              <p:nvSpPr>
                <p:cNvPr id="615" name="Rectangle 614">
                  <a:extLst>
                    <a:ext uri="{FF2B5EF4-FFF2-40B4-BE49-F238E27FC236}">
                      <a16:creationId xmlns:a16="http://schemas.microsoft.com/office/drawing/2014/main" id="{4CE091F8-E851-462E-B235-6AC4764ED0B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6" name="Rectangle 615">
                  <a:extLst>
                    <a:ext uri="{FF2B5EF4-FFF2-40B4-BE49-F238E27FC236}">
                      <a16:creationId xmlns:a16="http://schemas.microsoft.com/office/drawing/2014/main" id="{1D681C10-0F3A-4A4E-96D7-75DFE8F79B0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7" name="Rectangle 616">
                  <a:extLst>
                    <a:ext uri="{FF2B5EF4-FFF2-40B4-BE49-F238E27FC236}">
                      <a16:creationId xmlns:a16="http://schemas.microsoft.com/office/drawing/2014/main" id="{ADC55790-2303-47D3-B95E-50FDB3AD2C0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2" name="Group 591">
                <a:extLst>
                  <a:ext uri="{FF2B5EF4-FFF2-40B4-BE49-F238E27FC236}">
                    <a16:creationId xmlns:a16="http://schemas.microsoft.com/office/drawing/2014/main" id="{F618DFBE-95A8-4057-9954-381541CE6409}"/>
                  </a:ext>
                </a:extLst>
              </p:cNvPr>
              <p:cNvGrpSpPr/>
              <p:nvPr/>
            </p:nvGrpSpPr>
            <p:grpSpPr>
              <a:xfrm>
                <a:off x="414865" y="7154332"/>
                <a:ext cx="838200" cy="252184"/>
                <a:chOff x="414865" y="5867400"/>
                <a:chExt cx="838200" cy="252184"/>
              </a:xfrm>
            </p:grpSpPr>
            <p:sp>
              <p:nvSpPr>
                <p:cNvPr id="612" name="Rectangle 611">
                  <a:extLst>
                    <a:ext uri="{FF2B5EF4-FFF2-40B4-BE49-F238E27FC236}">
                      <a16:creationId xmlns:a16="http://schemas.microsoft.com/office/drawing/2014/main" id="{B7E58999-120D-46A7-9C18-7F45085073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3" name="Rectangle 612">
                  <a:extLst>
                    <a:ext uri="{FF2B5EF4-FFF2-40B4-BE49-F238E27FC236}">
                      <a16:creationId xmlns:a16="http://schemas.microsoft.com/office/drawing/2014/main" id="{746C713D-34AE-44A1-AA0C-7EC781C43A2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4" name="Rectangle 613">
                  <a:extLst>
                    <a:ext uri="{FF2B5EF4-FFF2-40B4-BE49-F238E27FC236}">
                      <a16:creationId xmlns:a16="http://schemas.microsoft.com/office/drawing/2014/main" id="{071C31B7-433A-465B-B64D-1CF7EA4D756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3" name="Group 592">
                <a:extLst>
                  <a:ext uri="{FF2B5EF4-FFF2-40B4-BE49-F238E27FC236}">
                    <a16:creationId xmlns:a16="http://schemas.microsoft.com/office/drawing/2014/main" id="{0E88DD3C-83E0-4240-9258-C637AC3A3968}"/>
                  </a:ext>
                </a:extLst>
              </p:cNvPr>
              <p:cNvGrpSpPr/>
              <p:nvPr/>
            </p:nvGrpSpPr>
            <p:grpSpPr>
              <a:xfrm>
                <a:off x="414865" y="7476065"/>
                <a:ext cx="838200" cy="252184"/>
                <a:chOff x="414865" y="5867400"/>
                <a:chExt cx="838200" cy="252184"/>
              </a:xfrm>
            </p:grpSpPr>
            <p:sp>
              <p:nvSpPr>
                <p:cNvPr id="609" name="Rectangle 608">
                  <a:extLst>
                    <a:ext uri="{FF2B5EF4-FFF2-40B4-BE49-F238E27FC236}">
                      <a16:creationId xmlns:a16="http://schemas.microsoft.com/office/drawing/2014/main" id="{9B69F6B9-971F-4A40-A9CC-9AB870C945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0" name="Rectangle 609">
                  <a:extLst>
                    <a:ext uri="{FF2B5EF4-FFF2-40B4-BE49-F238E27FC236}">
                      <a16:creationId xmlns:a16="http://schemas.microsoft.com/office/drawing/2014/main" id="{9C3667F1-8676-4553-A302-0C6D0B2CA4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1" name="Rectangle 610">
                  <a:extLst>
                    <a:ext uri="{FF2B5EF4-FFF2-40B4-BE49-F238E27FC236}">
                      <a16:creationId xmlns:a16="http://schemas.microsoft.com/office/drawing/2014/main" id="{C2D45162-4A56-4E4A-80D7-03AD2AFB68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4" name="Group 593">
                <a:extLst>
                  <a:ext uri="{FF2B5EF4-FFF2-40B4-BE49-F238E27FC236}">
                    <a16:creationId xmlns:a16="http://schemas.microsoft.com/office/drawing/2014/main" id="{516D3914-D81B-43DC-8D61-26BFEBFCC3C2}"/>
                  </a:ext>
                </a:extLst>
              </p:cNvPr>
              <p:cNvGrpSpPr/>
              <p:nvPr/>
            </p:nvGrpSpPr>
            <p:grpSpPr>
              <a:xfrm>
                <a:off x="414865" y="7797798"/>
                <a:ext cx="838200" cy="252184"/>
                <a:chOff x="414865" y="5867400"/>
                <a:chExt cx="838200" cy="252184"/>
              </a:xfrm>
            </p:grpSpPr>
            <p:sp>
              <p:nvSpPr>
                <p:cNvPr id="606" name="Rectangle 605">
                  <a:extLst>
                    <a:ext uri="{FF2B5EF4-FFF2-40B4-BE49-F238E27FC236}">
                      <a16:creationId xmlns:a16="http://schemas.microsoft.com/office/drawing/2014/main" id="{C700D454-64EA-47B9-98DE-D9238EAAE6C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7" name="Rectangle 606">
                  <a:extLst>
                    <a:ext uri="{FF2B5EF4-FFF2-40B4-BE49-F238E27FC236}">
                      <a16:creationId xmlns:a16="http://schemas.microsoft.com/office/drawing/2014/main" id="{7E318190-9FE6-4380-A0C1-7678993C47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8" name="Rectangle 607">
                  <a:extLst>
                    <a:ext uri="{FF2B5EF4-FFF2-40B4-BE49-F238E27FC236}">
                      <a16:creationId xmlns:a16="http://schemas.microsoft.com/office/drawing/2014/main" id="{B3C115F6-DB70-4FBF-9CA8-BBEEE3390B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5" name="Group 594">
                <a:extLst>
                  <a:ext uri="{FF2B5EF4-FFF2-40B4-BE49-F238E27FC236}">
                    <a16:creationId xmlns:a16="http://schemas.microsoft.com/office/drawing/2014/main" id="{9F989CAE-F8A0-4DF0-A104-5132D6A79D5D}"/>
                  </a:ext>
                </a:extLst>
              </p:cNvPr>
              <p:cNvGrpSpPr/>
              <p:nvPr/>
            </p:nvGrpSpPr>
            <p:grpSpPr>
              <a:xfrm>
                <a:off x="414865" y="8119531"/>
                <a:ext cx="838200" cy="252184"/>
                <a:chOff x="414865" y="5867400"/>
                <a:chExt cx="838200" cy="252184"/>
              </a:xfrm>
            </p:grpSpPr>
            <p:sp>
              <p:nvSpPr>
                <p:cNvPr id="603" name="Rectangle 602">
                  <a:extLst>
                    <a:ext uri="{FF2B5EF4-FFF2-40B4-BE49-F238E27FC236}">
                      <a16:creationId xmlns:a16="http://schemas.microsoft.com/office/drawing/2014/main" id="{99A9BA3C-5E4E-4228-9F6B-1877A97CB26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4" name="Rectangle 603">
                  <a:extLst>
                    <a:ext uri="{FF2B5EF4-FFF2-40B4-BE49-F238E27FC236}">
                      <a16:creationId xmlns:a16="http://schemas.microsoft.com/office/drawing/2014/main" id="{74535B58-8F07-4CA6-8A8F-871AFB9985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5" name="Rectangle 604">
                  <a:extLst>
                    <a:ext uri="{FF2B5EF4-FFF2-40B4-BE49-F238E27FC236}">
                      <a16:creationId xmlns:a16="http://schemas.microsoft.com/office/drawing/2014/main" id="{1CEE6456-7303-4800-9E5A-CE48A81F6C8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6" name="Group 595">
                <a:extLst>
                  <a:ext uri="{FF2B5EF4-FFF2-40B4-BE49-F238E27FC236}">
                    <a16:creationId xmlns:a16="http://schemas.microsoft.com/office/drawing/2014/main" id="{A55EE394-ED9F-4630-B79E-99890F1C8B07}"/>
                  </a:ext>
                </a:extLst>
              </p:cNvPr>
              <p:cNvGrpSpPr/>
              <p:nvPr/>
            </p:nvGrpSpPr>
            <p:grpSpPr>
              <a:xfrm>
                <a:off x="414865" y="8441266"/>
                <a:ext cx="838200" cy="588361"/>
                <a:chOff x="414865" y="5867400"/>
                <a:chExt cx="838200" cy="588361"/>
              </a:xfrm>
            </p:grpSpPr>
            <p:sp>
              <p:nvSpPr>
                <p:cNvPr id="597" name="Rectangle 596">
                  <a:extLst>
                    <a:ext uri="{FF2B5EF4-FFF2-40B4-BE49-F238E27FC236}">
                      <a16:creationId xmlns:a16="http://schemas.microsoft.com/office/drawing/2014/main" id="{20604191-B933-43F1-A9E9-8328FB8BDEC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8" name="Rectangle 597">
                  <a:extLst>
                    <a:ext uri="{FF2B5EF4-FFF2-40B4-BE49-F238E27FC236}">
                      <a16:creationId xmlns:a16="http://schemas.microsoft.com/office/drawing/2014/main" id="{7EC344ED-3319-42CF-98DB-0FFB0505CA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9" name="Rectangle 598">
                  <a:extLst>
                    <a:ext uri="{FF2B5EF4-FFF2-40B4-BE49-F238E27FC236}">
                      <a16:creationId xmlns:a16="http://schemas.microsoft.com/office/drawing/2014/main" id="{9A02FEAD-57FD-48AD-B0B2-78060A9EE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0" name="Rectangle 599">
                  <a:extLst>
                    <a:ext uri="{FF2B5EF4-FFF2-40B4-BE49-F238E27FC236}">
                      <a16:creationId xmlns:a16="http://schemas.microsoft.com/office/drawing/2014/main" id="{E61975E0-5B34-471A-BC2E-DD3AEBA243D0}"/>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1" name="Rectangle 600">
                  <a:extLst>
                    <a:ext uri="{FF2B5EF4-FFF2-40B4-BE49-F238E27FC236}">
                      <a16:creationId xmlns:a16="http://schemas.microsoft.com/office/drawing/2014/main" id="{00831E1F-4EDA-451C-BC43-96025E0FA6B9}"/>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2" name="Rectangle 601">
                  <a:extLst>
                    <a:ext uri="{FF2B5EF4-FFF2-40B4-BE49-F238E27FC236}">
                      <a16:creationId xmlns:a16="http://schemas.microsoft.com/office/drawing/2014/main" id="{1C04B8CC-D783-4C35-9600-3AF44715431C}"/>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6" name="Group 395">
              <a:extLst>
                <a:ext uri="{FF2B5EF4-FFF2-40B4-BE49-F238E27FC236}">
                  <a16:creationId xmlns:a16="http://schemas.microsoft.com/office/drawing/2014/main" id="{2251F5DB-EC34-4739-9F4D-D7855E965539}"/>
                </a:ext>
              </a:extLst>
            </p:cNvPr>
            <p:cNvGrpSpPr/>
            <p:nvPr/>
          </p:nvGrpSpPr>
          <p:grpSpPr>
            <a:xfrm>
              <a:off x="6217941" y="4052259"/>
              <a:ext cx="864435" cy="2778543"/>
              <a:chOff x="304800" y="5715000"/>
              <a:chExt cx="1066800" cy="3429000"/>
            </a:xfrm>
          </p:grpSpPr>
          <p:sp>
            <p:nvSpPr>
              <p:cNvPr id="550" name="Rectangle 549">
                <a:extLst>
                  <a:ext uri="{FF2B5EF4-FFF2-40B4-BE49-F238E27FC236}">
                    <a16:creationId xmlns:a16="http://schemas.microsoft.com/office/drawing/2014/main" id="{B04EACE4-1427-40DE-BEA9-809F1FF6AFD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51" name="Group 550">
                <a:extLst>
                  <a:ext uri="{FF2B5EF4-FFF2-40B4-BE49-F238E27FC236}">
                    <a16:creationId xmlns:a16="http://schemas.microsoft.com/office/drawing/2014/main" id="{C47FACF4-FA9A-4B3D-9EA9-99E778897470}"/>
                  </a:ext>
                </a:extLst>
              </p:cNvPr>
              <p:cNvGrpSpPr/>
              <p:nvPr/>
            </p:nvGrpSpPr>
            <p:grpSpPr>
              <a:xfrm>
                <a:off x="414865" y="5867400"/>
                <a:ext cx="838200" cy="252184"/>
                <a:chOff x="414865" y="5867400"/>
                <a:chExt cx="838200" cy="252184"/>
              </a:xfrm>
            </p:grpSpPr>
            <p:sp>
              <p:nvSpPr>
                <p:cNvPr id="584" name="Rectangle 583">
                  <a:extLst>
                    <a:ext uri="{FF2B5EF4-FFF2-40B4-BE49-F238E27FC236}">
                      <a16:creationId xmlns:a16="http://schemas.microsoft.com/office/drawing/2014/main" id="{97500BE0-7556-47ED-81CF-FEFCAADC47A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5" name="Rectangle 584">
                  <a:extLst>
                    <a:ext uri="{FF2B5EF4-FFF2-40B4-BE49-F238E27FC236}">
                      <a16:creationId xmlns:a16="http://schemas.microsoft.com/office/drawing/2014/main" id="{1E514E68-AA43-4BC3-97AF-F40813A731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6" name="Rectangle 585">
                  <a:extLst>
                    <a:ext uri="{FF2B5EF4-FFF2-40B4-BE49-F238E27FC236}">
                      <a16:creationId xmlns:a16="http://schemas.microsoft.com/office/drawing/2014/main" id="{F997CCD2-CAE2-40F4-AD92-0ADE5C2E93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2" name="Group 551">
                <a:extLst>
                  <a:ext uri="{FF2B5EF4-FFF2-40B4-BE49-F238E27FC236}">
                    <a16:creationId xmlns:a16="http://schemas.microsoft.com/office/drawing/2014/main" id="{39E5D323-1427-40AC-BA3D-FDB12663F4B9}"/>
                  </a:ext>
                </a:extLst>
              </p:cNvPr>
              <p:cNvGrpSpPr/>
              <p:nvPr/>
            </p:nvGrpSpPr>
            <p:grpSpPr>
              <a:xfrm>
                <a:off x="414865" y="6189133"/>
                <a:ext cx="838200" cy="252184"/>
                <a:chOff x="414865" y="5867400"/>
                <a:chExt cx="838200" cy="252184"/>
              </a:xfrm>
            </p:grpSpPr>
            <p:sp>
              <p:nvSpPr>
                <p:cNvPr id="581" name="Rectangle 580">
                  <a:extLst>
                    <a:ext uri="{FF2B5EF4-FFF2-40B4-BE49-F238E27FC236}">
                      <a16:creationId xmlns:a16="http://schemas.microsoft.com/office/drawing/2014/main" id="{629D52A4-8EB0-45E7-B4C9-AD73477DEC0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2" name="Rectangle 581">
                  <a:extLst>
                    <a:ext uri="{FF2B5EF4-FFF2-40B4-BE49-F238E27FC236}">
                      <a16:creationId xmlns:a16="http://schemas.microsoft.com/office/drawing/2014/main" id="{DEBF6335-C37F-4A52-AAB2-89CC4708A99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3" name="Rectangle 582">
                  <a:extLst>
                    <a:ext uri="{FF2B5EF4-FFF2-40B4-BE49-F238E27FC236}">
                      <a16:creationId xmlns:a16="http://schemas.microsoft.com/office/drawing/2014/main" id="{FEA02D78-AB45-45CC-91BA-5618EEFB333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3" name="Group 552">
                <a:extLst>
                  <a:ext uri="{FF2B5EF4-FFF2-40B4-BE49-F238E27FC236}">
                    <a16:creationId xmlns:a16="http://schemas.microsoft.com/office/drawing/2014/main" id="{5B392142-C592-4BC9-9BE3-0E6F484B18D3}"/>
                  </a:ext>
                </a:extLst>
              </p:cNvPr>
              <p:cNvGrpSpPr/>
              <p:nvPr/>
            </p:nvGrpSpPr>
            <p:grpSpPr>
              <a:xfrm>
                <a:off x="414865" y="6510866"/>
                <a:ext cx="838200" cy="252184"/>
                <a:chOff x="414865" y="5867400"/>
                <a:chExt cx="838200" cy="252184"/>
              </a:xfrm>
            </p:grpSpPr>
            <p:sp>
              <p:nvSpPr>
                <p:cNvPr id="578" name="Rectangle 577">
                  <a:extLst>
                    <a:ext uri="{FF2B5EF4-FFF2-40B4-BE49-F238E27FC236}">
                      <a16:creationId xmlns:a16="http://schemas.microsoft.com/office/drawing/2014/main" id="{FD70F498-5317-4DF0-9511-CFC748A7D32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9" name="Rectangle 578">
                  <a:extLst>
                    <a:ext uri="{FF2B5EF4-FFF2-40B4-BE49-F238E27FC236}">
                      <a16:creationId xmlns:a16="http://schemas.microsoft.com/office/drawing/2014/main" id="{2418975B-64AB-4F1B-94FD-392D9FA4D35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0" name="Rectangle 579">
                  <a:extLst>
                    <a:ext uri="{FF2B5EF4-FFF2-40B4-BE49-F238E27FC236}">
                      <a16:creationId xmlns:a16="http://schemas.microsoft.com/office/drawing/2014/main" id="{76D976E3-F4F5-4119-952E-9CFFF8C388F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4" name="Group 553">
                <a:extLst>
                  <a:ext uri="{FF2B5EF4-FFF2-40B4-BE49-F238E27FC236}">
                    <a16:creationId xmlns:a16="http://schemas.microsoft.com/office/drawing/2014/main" id="{4D73FC2D-481E-4761-B8EB-EAEF0910549F}"/>
                  </a:ext>
                </a:extLst>
              </p:cNvPr>
              <p:cNvGrpSpPr/>
              <p:nvPr/>
            </p:nvGrpSpPr>
            <p:grpSpPr>
              <a:xfrm>
                <a:off x="414865" y="6832599"/>
                <a:ext cx="838200" cy="252184"/>
                <a:chOff x="414865" y="5867400"/>
                <a:chExt cx="838200" cy="252184"/>
              </a:xfrm>
            </p:grpSpPr>
            <p:sp>
              <p:nvSpPr>
                <p:cNvPr id="575" name="Rectangle 574">
                  <a:extLst>
                    <a:ext uri="{FF2B5EF4-FFF2-40B4-BE49-F238E27FC236}">
                      <a16:creationId xmlns:a16="http://schemas.microsoft.com/office/drawing/2014/main" id="{6DF37336-A32C-4565-AB1B-59916BE1B3A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6" name="Rectangle 575">
                  <a:extLst>
                    <a:ext uri="{FF2B5EF4-FFF2-40B4-BE49-F238E27FC236}">
                      <a16:creationId xmlns:a16="http://schemas.microsoft.com/office/drawing/2014/main" id="{24F8EB1F-8C85-45B4-81FD-F4D7C03C298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7" name="Rectangle 576">
                  <a:extLst>
                    <a:ext uri="{FF2B5EF4-FFF2-40B4-BE49-F238E27FC236}">
                      <a16:creationId xmlns:a16="http://schemas.microsoft.com/office/drawing/2014/main" id="{B41E6216-A849-48F5-BDC5-E2802684D27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5" name="Group 554">
                <a:extLst>
                  <a:ext uri="{FF2B5EF4-FFF2-40B4-BE49-F238E27FC236}">
                    <a16:creationId xmlns:a16="http://schemas.microsoft.com/office/drawing/2014/main" id="{7DC80246-7ADD-45DA-9748-90F9CA4AC0CE}"/>
                  </a:ext>
                </a:extLst>
              </p:cNvPr>
              <p:cNvGrpSpPr/>
              <p:nvPr/>
            </p:nvGrpSpPr>
            <p:grpSpPr>
              <a:xfrm>
                <a:off x="414865" y="7154332"/>
                <a:ext cx="838200" cy="252184"/>
                <a:chOff x="414865" y="5867400"/>
                <a:chExt cx="838200" cy="252184"/>
              </a:xfrm>
            </p:grpSpPr>
            <p:sp>
              <p:nvSpPr>
                <p:cNvPr id="572" name="Rectangle 571">
                  <a:extLst>
                    <a:ext uri="{FF2B5EF4-FFF2-40B4-BE49-F238E27FC236}">
                      <a16:creationId xmlns:a16="http://schemas.microsoft.com/office/drawing/2014/main" id="{6671969B-5FA2-47E4-95A5-19337C26868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3" name="Rectangle 572">
                  <a:extLst>
                    <a:ext uri="{FF2B5EF4-FFF2-40B4-BE49-F238E27FC236}">
                      <a16:creationId xmlns:a16="http://schemas.microsoft.com/office/drawing/2014/main" id="{0289D772-66B1-4EA7-A9EB-E976357597C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4" name="Rectangle 573">
                  <a:extLst>
                    <a:ext uri="{FF2B5EF4-FFF2-40B4-BE49-F238E27FC236}">
                      <a16:creationId xmlns:a16="http://schemas.microsoft.com/office/drawing/2014/main" id="{9E0A097E-4BD4-47F1-A585-C44AB32DD7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6" name="Group 555">
                <a:extLst>
                  <a:ext uri="{FF2B5EF4-FFF2-40B4-BE49-F238E27FC236}">
                    <a16:creationId xmlns:a16="http://schemas.microsoft.com/office/drawing/2014/main" id="{F0205954-385B-4E5F-9EE6-626FC5C77C96}"/>
                  </a:ext>
                </a:extLst>
              </p:cNvPr>
              <p:cNvGrpSpPr/>
              <p:nvPr/>
            </p:nvGrpSpPr>
            <p:grpSpPr>
              <a:xfrm>
                <a:off x="414865" y="7476065"/>
                <a:ext cx="838200" cy="252184"/>
                <a:chOff x="414865" y="5867400"/>
                <a:chExt cx="838200" cy="252184"/>
              </a:xfrm>
            </p:grpSpPr>
            <p:sp>
              <p:nvSpPr>
                <p:cNvPr id="569" name="Rectangle 568">
                  <a:extLst>
                    <a:ext uri="{FF2B5EF4-FFF2-40B4-BE49-F238E27FC236}">
                      <a16:creationId xmlns:a16="http://schemas.microsoft.com/office/drawing/2014/main" id="{8ECB1467-2D24-4C81-A11C-D0E73DA9633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0" name="Rectangle 569">
                  <a:extLst>
                    <a:ext uri="{FF2B5EF4-FFF2-40B4-BE49-F238E27FC236}">
                      <a16:creationId xmlns:a16="http://schemas.microsoft.com/office/drawing/2014/main" id="{2FCCC692-9A32-47C1-9242-F5470B3B40C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1" name="Rectangle 570">
                  <a:extLst>
                    <a:ext uri="{FF2B5EF4-FFF2-40B4-BE49-F238E27FC236}">
                      <a16:creationId xmlns:a16="http://schemas.microsoft.com/office/drawing/2014/main" id="{AECBAB85-A221-4DDE-B88B-9BA33BB272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7" name="Group 556">
                <a:extLst>
                  <a:ext uri="{FF2B5EF4-FFF2-40B4-BE49-F238E27FC236}">
                    <a16:creationId xmlns:a16="http://schemas.microsoft.com/office/drawing/2014/main" id="{586EC093-BAA7-4E81-BF0A-CA3F4177563D}"/>
                  </a:ext>
                </a:extLst>
              </p:cNvPr>
              <p:cNvGrpSpPr/>
              <p:nvPr/>
            </p:nvGrpSpPr>
            <p:grpSpPr>
              <a:xfrm>
                <a:off x="414865" y="7797798"/>
                <a:ext cx="838200" cy="252184"/>
                <a:chOff x="414865" y="5867400"/>
                <a:chExt cx="838200" cy="252184"/>
              </a:xfrm>
            </p:grpSpPr>
            <p:sp>
              <p:nvSpPr>
                <p:cNvPr id="566" name="Rectangle 565">
                  <a:extLst>
                    <a:ext uri="{FF2B5EF4-FFF2-40B4-BE49-F238E27FC236}">
                      <a16:creationId xmlns:a16="http://schemas.microsoft.com/office/drawing/2014/main" id="{EA279368-CF8F-4175-82B3-ED0BA88F06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7" name="Rectangle 566">
                  <a:extLst>
                    <a:ext uri="{FF2B5EF4-FFF2-40B4-BE49-F238E27FC236}">
                      <a16:creationId xmlns:a16="http://schemas.microsoft.com/office/drawing/2014/main" id="{3CF275A6-F3C3-4085-8BCB-F32E30DE49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8" name="Rectangle 567">
                  <a:extLst>
                    <a:ext uri="{FF2B5EF4-FFF2-40B4-BE49-F238E27FC236}">
                      <a16:creationId xmlns:a16="http://schemas.microsoft.com/office/drawing/2014/main" id="{24AB52BC-D28A-413B-BFEB-2CA1587842A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8" name="Group 557">
                <a:extLst>
                  <a:ext uri="{FF2B5EF4-FFF2-40B4-BE49-F238E27FC236}">
                    <a16:creationId xmlns:a16="http://schemas.microsoft.com/office/drawing/2014/main" id="{2ABF2881-4179-4199-8869-D841CAD46B6C}"/>
                  </a:ext>
                </a:extLst>
              </p:cNvPr>
              <p:cNvGrpSpPr/>
              <p:nvPr/>
            </p:nvGrpSpPr>
            <p:grpSpPr>
              <a:xfrm>
                <a:off x="414865" y="8119531"/>
                <a:ext cx="838200" cy="252184"/>
                <a:chOff x="414865" y="5867400"/>
                <a:chExt cx="838200" cy="252184"/>
              </a:xfrm>
            </p:grpSpPr>
            <p:sp>
              <p:nvSpPr>
                <p:cNvPr id="563" name="Rectangle 562">
                  <a:extLst>
                    <a:ext uri="{FF2B5EF4-FFF2-40B4-BE49-F238E27FC236}">
                      <a16:creationId xmlns:a16="http://schemas.microsoft.com/office/drawing/2014/main" id="{421B47E5-B06B-4AD2-AFCF-D1C0CBAE80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4" name="Rectangle 563">
                  <a:extLst>
                    <a:ext uri="{FF2B5EF4-FFF2-40B4-BE49-F238E27FC236}">
                      <a16:creationId xmlns:a16="http://schemas.microsoft.com/office/drawing/2014/main" id="{CE0A9F74-57D2-4FF3-B42E-FFF85AE551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5" name="Rectangle 564">
                  <a:extLst>
                    <a:ext uri="{FF2B5EF4-FFF2-40B4-BE49-F238E27FC236}">
                      <a16:creationId xmlns:a16="http://schemas.microsoft.com/office/drawing/2014/main" id="{BDC2A884-A0A2-4DE6-9DFC-66C12C64C4B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9" name="Group 558">
                <a:extLst>
                  <a:ext uri="{FF2B5EF4-FFF2-40B4-BE49-F238E27FC236}">
                    <a16:creationId xmlns:a16="http://schemas.microsoft.com/office/drawing/2014/main" id="{835E3DB2-834D-4C57-A303-8BE23985FA75}"/>
                  </a:ext>
                </a:extLst>
              </p:cNvPr>
              <p:cNvGrpSpPr/>
              <p:nvPr/>
            </p:nvGrpSpPr>
            <p:grpSpPr>
              <a:xfrm>
                <a:off x="414865" y="8441266"/>
                <a:ext cx="838200" cy="252184"/>
                <a:chOff x="414865" y="5867400"/>
                <a:chExt cx="838200" cy="252184"/>
              </a:xfrm>
            </p:grpSpPr>
            <p:sp>
              <p:nvSpPr>
                <p:cNvPr id="560" name="Rectangle 559">
                  <a:extLst>
                    <a:ext uri="{FF2B5EF4-FFF2-40B4-BE49-F238E27FC236}">
                      <a16:creationId xmlns:a16="http://schemas.microsoft.com/office/drawing/2014/main" id="{8904AB43-D047-4324-925E-43CB21B1F3C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1" name="Rectangle 560">
                  <a:extLst>
                    <a:ext uri="{FF2B5EF4-FFF2-40B4-BE49-F238E27FC236}">
                      <a16:creationId xmlns:a16="http://schemas.microsoft.com/office/drawing/2014/main" id="{3EA5405B-38C5-4B3B-9B22-9446B03E684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2" name="Rectangle 561">
                  <a:extLst>
                    <a:ext uri="{FF2B5EF4-FFF2-40B4-BE49-F238E27FC236}">
                      <a16:creationId xmlns:a16="http://schemas.microsoft.com/office/drawing/2014/main" id="{7506B95B-2735-4046-AE32-96A4E1108D9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7" name="Group 396">
              <a:extLst>
                <a:ext uri="{FF2B5EF4-FFF2-40B4-BE49-F238E27FC236}">
                  <a16:creationId xmlns:a16="http://schemas.microsoft.com/office/drawing/2014/main" id="{197C763F-4190-46E8-B469-FBB1BC0836D6}"/>
                </a:ext>
              </a:extLst>
            </p:cNvPr>
            <p:cNvGrpSpPr/>
            <p:nvPr/>
          </p:nvGrpSpPr>
          <p:grpSpPr>
            <a:xfrm>
              <a:off x="7699830" y="5966366"/>
              <a:ext cx="1605380" cy="864436"/>
              <a:chOff x="2133600" y="8077200"/>
              <a:chExt cx="1981200" cy="1066800"/>
            </a:xfrm>
          </p:grpSpPr>
          <p:sp>
            <p:nvSpPr>
              <p:cNvPr id="515" name="Rectangle 514">
                <a:extLst>
                  <a:ext uri="{FF2B5EF4-FFF2-40B4-BE49-F238E27FC236}">
                    <a16:creationId xmlns:a16="http://schemas.microsoft.com/office/drawing/2014/main" id="{FB42FB55-EF6A-4D9C-A594-664D164387FD}"/>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6" name="Group 515">
                <a:extLst>
                  <a:ext uri="{FF2B5EF4-FFF2-40B4-BE49-F238E27FC236}">
                    <a16:creationId xmlns:a16="http://schemas.microsoft.com/office/drawing/2014/main" id="{A70776A5-4115-4705-A45C-2E0E13F7CFDB}"/>
                  </a:ext>
                </a:extLst>
              </p:cNvPr>
              <p:cNvGrpSpPr/>
              <p:nvPr/>
            </p:nvGrpSpPr>
            <p:grpSpPr>
              <a:xfrm>
                <a:off x="2252131" y="8178800"/>
                <a:ext cx="1752598" cy="313267"/>
                <a:chOff x="2252131" y="8178800"/>
                <a:chExt cx="1752598" cy="313267"/>
              </a:xfrm>
            </p:grpSpPr>
            <p:grpSp>
              <p:nvGrpSpPr>
                <p:cNvPr id="534" name="Group 533">
                  <a:extLst>
                    <a:ext uri="{FF2B5EF4-FFF2-40B4-BE49-F238E27FC236}">
                      <a16:creationId xmlns:a16="http://schemas.microsoft.com/office/drawing/2014/main" id="{561B7885-F990-47D8-AA0F-40BBFC68B88D}"/>
                    </a:ext>
                  </a:extLst>
                </p:cNvPr>
                <p:cNvGrpSpPr/>
                <p:nvPr/>
              </p:nvGrpSpPr>
              <p:grpSpPr>
                <a:xfrm>
                  <a:off x="2252131" y="8178800"/>
                  <a:ext cx="838200" cy="110067"/>
                  <a:chOff x="414865" y="5867400"/>
                  <a:chExt cx="838200" cy="252184"/>
                </a:xfrm>
              </p:grpSpPr>
              <p:sp>
                <p:nvSpPr>
                  <p:cNvPr id="547" name="Rectangle 546">
                    <a:extLst>
                      <a:ext uri="{FF2B5EF4-FFF2-40B4-BE49-F238E27FC236}">
                        <a16:creationId xmlns:a16="http://schemas.microsoft.com/office/drawing/2014/main" id="{826AFEE8-E8D7-49E3-9772-2F527D08C07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8" name="Rectangle 547">
                    <a:extLst>
                      <a:ext uri="{FF2B5EF4-FFF2-40B4-BE49-F238E27FC236}">
                        <a16:creationId xmlns:a16="http://schemas.microsoft.com/office/drawing/2014/main" id="{D92F8C15-7818-4FCC-947D-16575FBB4E2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9" name="Rectangle 548">
                    <a:extLst>
                      <a:ext uri="{FF2B5EF4-FFF2-40B4-BE49-F238E27FC236}">
                        <a16:creationId xmlns:a16="http://schemas.microsoft.com/office/drawing/2014/main" id="{3C46394A-3DE8-4E60-ACC7-1CB0ADD55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5" name="Group 534">
                  <a:extLst>
                    <a:ext uri="{FF2B5EF4-FFF2-40B4-BE49-F238E27FC236}">
                      <a16:creationId xmlns:a16="http://schemas.microsoft.com/office/drawing/2014/main" id="{217193A7-D1E5-4791-81C2-29A0A9EBA4F6}"/>
                    </a:ext>
                  </a:extLst>
                </p:cNvPr>
                <p:cNvGrpSpPr/>
                <p:nvPr/>
              </p:nvGrpSpPr>
              <p:grpSpPr>
                <a:xfrm>
                  <a:off x="2252131" y="8382000"/>
                  <a:ext cx="838200" cy="110067"/>
                  <a:chOff x="414865" y="5867400"/>
                  <a:chExt cx="838200" cy="252184"/>
                </a:xfrm>
              </p:grpSpPr>
              <p:sp>
                <p:nvSpPr>
                  <p:cNvPr id="544" name="Rectangle 543">
                    <a:extLst>
                      <a:ext uri="{FF2B5EF4-FFF2-40B4-BE49-F238E27FC236}">
                        <a16:creationId xmlns:a16="http://schemas.microsoft.com/office/drawing/2014/main" id="{D2FAAE62-1741-4EFC-8B6F-286288A8FC7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5" name="Rectangle 544">
                    <a:extLst>
                      <a:ext uri="{FF2B5EF4-FFF2-40B4-BE49-F238E27FC236}">
                        <a16:creationId xmlns:a16="http://schemas.microsoft.com/office/drawing/2014/main" id="{558198BA-BBD8-41C9-AA6E-04B90DC94F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6" name="Rectangle 545">
                    <a:extLst>
                      <a:ext uri="{FF2B5EF4-FFF2-40B4-BE49-F238E27FC236}">
                        <a16:creationId xmlns:a16="http://schemas.microsoft.com/office/drawing/2014/main" id="{FBC6F9D3-B6B3-4776-9FD8-73B59C2DFB3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6" name="Group 535">
                  <a:extLst>
                    <a:ext uri="{FF2B5EF4-FFF2-40B4-BE49-F238E27FC236}">
                      <a16:creationId xmlns:a16="http://schemas.microsoft.com/office/drawing/2014/main" id="{7523B73E-ABC2-48FB-966F-3E080E994CE8}"/>
                    </a:ext>
                  </a:extLst>
                </p:cNvPr>
                <p:cNvGrpSpPr/>
                <p:nvPr/>
              </p:nvGrpSpPr>
              <p:grpSpPr>
                <a:xfrm>
                  <a:off x="3166529" y="8178800"/>
                  <a:ext cx="838200" cy="110067"/>
                  <a:chOff x="414865" y="5867400"/>
                  <a:chExt cx="838200" cy="252184"/>
                </a:xfrm>
              </p:grpSpPr>
              <p:sp>
                <p:nvSpPr>
                  <p:cNvPr id="541" name="Rectangle 540">
                    <a:extLst>
                      <a:ext uri="{FF2B5EF4-FFF2-40B4-BE49-F238E27FC236}">
                        <a16:creationId xmlns:a16="http://schemas.microsoft.com/office/drawing/2014/main" id="{E58060DF-94EA-4C05-A246-79CD0F2D4A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2" name="Rectangle 541">
                    <a:extLst>
                      <a:ext uri="{FF2B5EF4-FFF2-40B4-BE49-F238E27FC236}">
                        <a16:creationId xmlns:a16="http://schemas.microsoft.com/office/drawing/2014/main" id="{9BCDDA35-1762-4C16-A7DC-F2F6A027CF6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3" name="Rectangle 542">
                    <a:extLst>
                      <a:ext uri="{FF2B5EF4-FFF2-40B4-BE49-F238E27FC236}">
                        <a16:creationId xmlns:a16="http://schemas.microsoft.com/office/drawing/2014/main" id="{F06C618C-737D-45EA-A118-E1DEF6FE551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7" name="Group 536">
                  <a:extLst>
                    <a:ext uri="{FF2B5EF4-FFF2-40B4-BE49-F238E27FC236}">
                      <a16:creationId xmlns:a16="http://schemas.microsoft.com/office/drawing/2014/main" id="{C999BCFC-1F6E-4E87-ADEF-10F11180FAC0}"/>
                    </a:ext>
                  </a:extLst>
                </p:cNvPr>
                <p:cNvGrpSpPr/>
                <p:nvPr/>
              </p:nvGrpSpPr>
              <p:grpSpPr>
                <a:xfrm>
                  <a:off x="3166529" y="8382000"/>
                  <a:ext cx="838200" cy="110067"/>
                  <a:chOff x="414865" y="5867400"/>
                  <a:chExt cx="838200" cy="252184"/>
                </a:xfrm>
              </p:grpSpPr>
              <p:sp>
                <p:nvSpPr>
                  <p:cNvPr id="538" name="Rectangle 537">
                    <a:extLst>
                      <a:ext uri="{FF2B5EF4-FFF2-40B4-BE49-F238E27FC236}">
                        <a16:creationId xmlns:a16="http://schemas.microsoft.com/office/drawing/2014/main" id="{29201F01-5C4D-4BFA-94BA-1970429F0CF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9" name="Rectangle 538">
                    <a:extLst>
                      <a:ext uri="{FF2B5EF4-FFF2-40B4-BE49-F238E27FC236}">
                        <a16:creationId xmlns:a16="http://schemas.microsoft.com/office/drawing/2014/main" id="{AA8E7F16-829B-4C1A-BE29-16C48DC93C6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0" name="Rectangle 539">
                    <a:extLst>
                      <a:ext uri="{FF2B5EF4-FFF2-40B4-BE49-F238E27FC236}">
                        <a16:creationId xmlns:a16="http://schemas.microsoft.com/office/drawing/2014/main" id="{374D2B87-632E-4319-B372-993EF44D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17" name="Group 516">
                <a:extLst>
                  <a:ext uri="{FF2B5EF4-FFF2-40B4-BE49-F238E27FC236}">
                    <a16:creationId xmlns:a16="http://schemas.microsoft.com/office/drawing/2014/main" id="{B891FCA3-3521-419A-AF65-46B237E249AA}"/>
                  </a:ext>
                </a:extLst>
              </p:cNvPr>
              <p:cNvGrpSpPr/>
              <p:nvPr/>
            </p:nvGrpSpPr>
            <p:grpSpPr>
              <a:xfrm>
                <a:off x="2252131" y="8585200"/>
                <a:ext cx="1752598" cy="313267"/>
                <a:chOff x="2252131" y="8178800"/>
                <a:chExt cx="1752598" cy="313267"/>
              </a:xfrm>
            </p:grpSpPr>
            <p:grpSp>
              <p:nvGrpSpPr>
                <p:cNvPr id="518" name="Group 517">
                  <a:extLst>
                    <a:ext uri="{FF2B5EF4-FFF2-40B4-BE49-F238E27FC236}">
                      <a16:creationId xmlns:a16="http://schemas.microsoft.com/office/drawing/2014/main" id="{439400F0-9819-40DB-9DBE-DAEFA0617763}"/>
                    </a:ext>
                  </a:extLst>
                </p:cNvPr>
                <p:cNvGrpSpPr/>
                <p:nvPr/>
              </p:nvGrpSpPr>
              <p:grpSpPr>
                <a:xfrm>
                  <a:off x="2252131" y="8178800"/>
                  <a:ext cx="838200" cy="110067"/>
                  <a:chOff x="414865" y="5867400"/>
                  <a:chExt cx="838200" cy="252184"/>
                </a:xfrm>
              </p:grpSpPr>
              <p:sp>
                <p:nvSpPr>
                  <p:cNvPr id="531" name="Rectangle 530">
                    <a:extLst>
                      <a:ext uri="{FF2B5EF4-FFF2-40B4-BE49-F238E27FC236}">
                        <a16:creationId xmlns:a16="http://schemas.microsoft.com/office/drawing/2014/main" id="{0A51C932-8F17-495C-B56C-BC2F19ABE8C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2" name="Rectangle 531">
                    <a:extLst>
                      <a:ext uri="{FF2B5EF4-FFF2-40B4-BE49-F238E27FC236}">
                        <a16:creationId xmlns:a16="http://schemas.microsoft.com/office/drawing/2014/main" id="{8CD0814E-58C4-40B1-B81F-34F86E98EFD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3" name="Rectangle 532">
                    <a:extLst>
                      <a:ext uri="{FF2B5EF4-FFF2-40B4-BE49-F238E27FC236}">
                        <a16:creationId xmlns:a16="http://schemas.microsoft.com/office/drawing/2014/main" id="{A48E74D9-E414-426E-9496-6E713604E20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19" name="Group 518">
                  <a:extLst>
                    <a:ext uri="{FF2B5EF4-FFF2-40B4-BE49-F238E27FC236}">
                      <a16:creationId xmlns:a16="http://schemas.microsoft.com/office/drawing/2014/main" id="{1950BC65-B007-48A2-AC68-7EA3170CF3D2}"/>
                    </a:ext>
                  </a:extLst>
                </p:cNvPr>
                <p:cNvGrpSpPr/>
                <p:nvPr/>
              </p:nvGrpSpPr>
              <p:grpSpPr>
                <a:xfrm>
                  <a:off x="2252131" y="8382000"/>
                  <a:ext cx="838200" cy="110067"/>
                  <a:chOff x="414865" y="5867400"/>
                  <a:chExt cx="838200" cy="252184"/>
                </a:xfrm>
              </p:grpSpPr>
              <p:sp>
                <p:nvSpPr>
                  <p:cNvPr id="528" name="Rectangle 527">
                    <a:extLst>
                      <a:ext uri="{FF2B5EF4-FFF2-40B4-BE49-F238E27FC236}">
                        <a16:creationId xmlns:a16="http://schemas.microsoft.com/office/drawing/2014/main" id="{03B33152-13F3-4CA6-83EC-E149986901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9" name="Rectangle 528">
                    <a:extLst>
                      <a:ext uri="{FF2B5EF4-FFF2-40B4-BE49-F238E27FC236}">
                        <a16:creationId xmlns:a16="http://schemas.microsoft.com/office/drawing/2014/main" id="{519E44FF-7E27-4D6F-8E73-B530BCA3816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0" name="Rectangle 529">
                    <a:extLst>
                      <a:ext uri="{FF2B5EF4-FFF2-40B4-BE49-F238E27FC236}">
                        <a16:creationId xmlns:a16="http://schemas.microsoft.com/office/drawing/2014/main" id="{B7E3916A-4BD9-4306-9A61-485AF9498AF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0" name="Group 519">
                  <a:extLst>
                    <a:ext uri="{FF2B5EF4-FFF2-40B4-BE49-F238E27FC236}">
                      <a16:creationId xmlns:a16="http://schemas.microsoft.com/office/drawing/2014/main" id="{BFA3C45F-66AE-4D3E-B111-8705CC70684A}"/>
                    </a:ext>
                  </a:extLst>
                </p:cNvPr>
                <p:cNvGrpSpPr/>
                <p:nvPr/>
              </p:nvGrpSpPr>
              <p:grpSpPr>
                <a:xfrm>
                  <a:off x="3166529" y="8178800"/>
                  <a:ext cx="838200" cy="110067"/>
                  <a:chOff x="414865" y="5867400"/>
                  <a:chExt cx="838200" cy="252184"/>
                </a:xfrm>
              </p:grpSpPr>
              <p:sp>
                <p:nvSpPr>
                  <p:cNvPr id="525" name="Rectangle 524">
                    <a:extLst>
                      <a:ext uri="{FF2B5EF4-FFF2-40B4-BE49-F238E27FC236}">
                        <a16:creationId xmlns:a16="http://schemas.microsoft.com/office/drawing/2014/main" id="{9A1B2561-4089-4019-9C7B-A0D55D4290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6" name="Rectangle 525">
                    <a:extLst>
                      <a:ext uri="{FF2B5EF4-FFF2-40B4-BE49-F238E27FC236}">
                        <a16:creationId xmlns:a16="http://schemas.microsoft.com/office/drawing/2014/main" id="{AC967E20-5417-43A1-BA0D-28AA788558E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7" name="Rectangle 526">
                    <a:extLst>
                      <a:ext uri="{FF2B5EF4-FFF2-40B4-BE49-F238E27FC236}">
                        <a16:creationId xmlns:a16="http://schemas.microsoft.com/office/drawing/2014/main" id="{DDFF031E-19B7-4B5F-905C-8C2A18E9E47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1" name="Group 520">
                  <a:extLst>
                    <a:ext uri="{FF2B5EF4-FFF2-40B4-BE49-F238E27FC236}">
                      <a16:creationId xmlns:a16="http://schemas.microsoft.com/office/drawing/2014/main" id="{E5BD517F-D0BF-42B1-A080-18BB1526BCCD}"/>
                    </a:ext>
                  </a:extLst>
                </p:cNvPr>
                <p:cNvGrpSpPr/>
                <p:nvPr/>
              </p:nvGrpSpPr>
              <p:grpSpPr>
                <a:xfrm>
                  <a:off x="3166529" y="8382000"/>
                  <a:ext cx="838200" cy="110067"/>
                  <a:chOff x="414865" y="5867400"/>
                  <a:chExt cx="838200" cy="252184"/>
                </a:xfrm>
              </p:grpSpPr>
              <p:sp>
                <p:nvSpPr>
                  <p:cNvPr id="522" name="Rectangle 521">
                    <a:extLst>
                      <a:ext uri="{FF2B5EF4-FFF2-40B4-BE49-F238E27FC236}">
                        <a16:creationId xmlns:a16="http://schemas.microsoft.com/office/drawing/2014/main" id="{38910969-27BD-46DB-9120-3E479DC425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3" name="Rectangle 522">
                    <a:extLst>
                      <a:ext uri="{FF2B5EF4-FFF2-40B4-BE49-F238E27FC236}">
                        <a16:creationId xmlns:a16="http://schemas.microsoft.com/office/drawing/2014/main" id="{1FE299ED-3187-4F2A-AAF5-4FE405DFB2B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4" name="Rectangle 523">
                    <a:extLst>
                      <a:ext uri="{FF2B5EF4-FFF2-40B4-BE49-F238E27FC236}">
                        <a16:creationId xmlns:a16="http://schemas.microsoft.com/office/drawing/2014/main" id="{8FCEC8A4-6545-4FB3-8528-1217D2608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8" name="Group 397">
              <a:extLst>
                <a:ext uri="{FF2B5EF4-FFF2-40B4-BE49-F238E27FC236}">
                  <a16:creationId xmlns:a16="http://schemas.microsoft.com/office/drawing/2014/main" id="{ED08F96B-188D-4782-80AE-21CD621FEC06}"/>
                </a:ext>
              </a:extLst>
            </p:cNvPr>
            <p:cNvGrpSpPr/>
            <p:nvPr/>
          </p:nvGrpSpPr>
          <p:grpSpPr>
            <a:xfrm>
              <a:off x="10416627" y="4978440"/>
              <a:ext cx="576290" cy="1852362"/>
              <a:chOff x="304800" y="5715000"/>
              <a:chExt cx="1066800" cy="3429000"/>
            </a:xfrm>
          </p:grpSpPr>
          <p:sp>
            <p:nvSpPr>
              <p:cNvPr id="478" name="Rectangle 477">
                <a:extLst>
                  <a:ext uri="{FF2B5EF4-FFF2-40B4-BE49-F238E27FC236}">
                    <a16:creationId xmlns:a16="http://schemas.microsoft.com/office/drawing/2014/main" id="{E8858304-0454-4B40-9A93-DA26B57CA8F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79" name="Group 478">
                <a:extLst>
                  <a:ext uri="{FF2B5EF4-FFF2-40B4-BE49-F238E27FC236}">
                    <a16:creationId xmlns:a16="http://schemas.microsoft.com/office/drawing/2014/main" id="{6ADB2E6D-3EA7-4A62-AE44-5FB607233413}"/>
                  </a:ext>
                </a:extLst>
              </p:cNvPr>
              <p:cNvGrpSpPr/>
              <p:nvPr/>
            </p:nvGrpSpPr>
            <p:grpSpPr>
              <a:xfrm>
                <a:off x="414865" y="5867400"/>
                <a:ext cx="838200" cy="252184"/>
                <a:chOff x="414865" y="5867400"/>
                <a:chExt cx="838200" cy="252184"/>
              </a:xfrm>
            </p:grpSpPr>
            <p:sp>
              <p:nvSpPr>
                <p:cNvPr id="512" name="Rectangle 511">
                  <a:extLst>
                    <a:ext uri="{FF2B5EF4-FFF2-40B4-BE49-F238E27FC236}">
                      <a16:creationId xmlns:a16="http://schemas.microsoft.com/office/drawing/2014/main" id="{DCDAB76B-7767-4E2C-9CDA-2712EC48B5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3" name="Rectangle 512">
                  <a:extLst>
                    <a:ext uri="{FF2B5EF4-FFF2-40B4-BE49-F238E27FC236}">
                      <a16:creationId xmlns:a16="http://schemas.microsoft.com/office/drawing/2014/main" id="{9BD7D1EE-C646-418E-8FA3-AD107BD2257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4" name="Rectangle 513">
                  <a:extLst>
                    <a:ext uri="{FF2B5EF4-FFF2-40B4-BE49-F238E27FC236}">
                      <a16:creationId xmlns:a16="http://schemas.microsoft.com/office/drawing/2014/main" id="{AECA545B-EB7D-467A-B4D0-9F18083762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0" name="Group 479">
                <a:extLst>
                  <a:ext uri="{FF2B5EF4-FFF2-40B4-BE49-F238E27FC236}">
                    <a16:creationId xmlns:a16="http://schemas.microsoft.com/office/drawing/2014/main" id="{4FCEC057-3CC1-46FA-9CB6-8309CF07CEDA}"/>
                  </a:ext>
                </a:extLst>
              </p:cNvPr>
              <p:cNvGrpSpPr/>
              <p:nvPr/>
            </p:nvGrpSpPr>
            <p:grpSpPr>
              <a:xfrm>
                <a:off x="414865" y="6189133"/>
                <a:ext cx="838200" cy="252184"/>
                <a:chOff x="414865" y="5867400"/>
                <a:chExt cx="838200" cy="252184"/>
              </a:xfrm>
            </p:grpSpPr>
            <p:sp>
              <p:nvSpPr>
                <p:cNvPr id="509" name="Rectangle 508">
                  <a:extLst>
                    <a:ext uri="{FF2B5EF4-FFF2-40B4-BE49-F238E27FC236}">
                      <a16:creationId xmlns:a16="http://schemas.microsoft.com/office/drawing/2014/main" id="{C13E3DAE-99D0-4FCC-892B-35126FB3D4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0" name="Rectangle 509">
                  <a:extLst>
                    <a:ext uri="{FF2B5EF4-FFF2-40B4-BE49-F238E27FC236}">
                      <a16:creationId xmlns:a16="http://schemas.microsoft.com/office/drawing/2014/main" id="{ED5CE827-5001-408A-BBB1-25DB3157A3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1" name="Rectangle 510">
                  <a:extLst>
                    <a:ext uri="{FF2B5EF4-FFF2-40B4-BE49-F238E27FC236}">
                      <a16:creationId xmlns:a16="http://schemas.microsoft.com/office/drawing/2014/main" id="{9FF4A0C8-8928-4EC3-A094-EE1AFC0AA0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1" name="Group 480">
                <a:extLst>
                  <a:ext uri="{FF2B5EF4-FFF2-40B4-BE49-F238E27FC236}">
                    <a16:creationId xmlns:a16="http://schemas.microsoft.com/office/drawing/2014/main" id="{4AA8D362-CFE9-4511-85A4-BEAF7B635CDC}"/>
                  </a:ext>
                </a:extLst>
              </p:cNvPr>
              <p:cNvGrpSpPr/>
              <p:nvPr/>
            </p:nvGrpSpPr>
            <p:grpSpPr>
              <a:xfrm>
                <a:off x="414865" y="6510866"/>
                <a:ext cx="838200" cy="252184"/>
                <a:chOff x="414865" y="5867400"/>
                <a:chExt cx="838200" cy="252184"/>
              </a:xfrm>
            </p:grpSpPr>
            <p:sp>
              <p:nvSpPr>
                <p:cNvPr id="506" name="Rectangle 505">
                  <a:extLst>
                    <a:ext uri="{FF2B5EF4-FFF2-40B4-BE49-F238E27FC236}">
                      <a16:creationId xmlns:a16="http://schemas.microsoft.com/office/drawing/2014/main" id="{0BB45790-0658-4658-86FA-D6BFCCA03C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7" name="Rectangle 506">
                  <a:extLst>
                    <a:ext uri="{FF2B5EF4-FFF2-40B4-BE49-F238E27FC236}">
                      <a16:creationId xmlns:a16="http://schemas.microsoft.com/office/drawing/2014/main" id="{4EAE61F2-2026-42AE-85B8-03EEC80EFD9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8" name="Rectangle 507">
                  <a:extLst>
                    <a:ext uri="{FF2B5EF4-FFF2-40B4-BE49-F238E27FC236}">
                      <a16:creationId xmlns:a16="http://schemas.microsoft.com/office/drawing/2014/main" id="{A5258BA2-A849-4152-B797-43A69C55324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2" name="Group 481">
                <a:extLst>
                  <a:ext uri="{FF2B5EF4-FFF2-40B4-BE49-F238E27FC236}">
                    <a16:creationId xmlns:a16="http://schemas.microsoft.com/office/drawing/2014/main" id="{D40F7839-0509-4F9A-A718-8F07CEEEC7F4}"/>
                  </a:ext>
                </a:extLst>
              </p:cNvPr>
              <p:cNvGrpSpPr/>
              <p:nvPr/>
            </p:nvGrpSpPr>
            <p:grpSpPr>
              <a:xfrm>
                <a:off x="414865" y="6832599"/>
                <a:ext cx="838200" cy="252184"/>
                <a:chOff x="414865" y="5867400"/>
                <a:chExt cx="838200" cy="252184"/>
              </a:xfrm>
            </p:grpSpPr>
            <p:sp>
              <p:nvSpPr>
                <p:cNvPr id="503" name="Rectangle 502">
                  <a:extLst>
                    <a:ext uri="{FF2B5EF4-FFF2-40B4-BE49-F238E27FC236}">
                      <a16:creationId xmlns:a16="http://schemas.microsoft.com/office/drawing/2014/main" id="{B64B04A6-1E83-4695-A5CC-CD1922B86EC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4" name="Rectangle 503">
                  <a:extLst>
                    <a:ext uri="{FF2B5EF4-FFF2-40B4-BE49-F238E27FC236}">
                      <a16:creationId xmlns:a16="http://schemas.microsoft.com/office/drawing/2014/main" id="{FE4B4313-A9EC-47E8-A8B9-A946388EB9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5" name="Rectangle 504">
                  <a:extLst>
                    <a:ext uri="{FF2B5EF4-FFF2-40B4-BE49-F238E27FC236}">
                      <a16:creationId xmlns:a16="http://schemas.microsoft.com/office/drawing/2014/main" id="{ADEA6931-B6FD-4C39-9AEA-B9C1450837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3" name="Group 482">
                <a:extLst>
                  <a:ext uri="{FF2B5EF4-FFF2-40B4-BE49-F238E27FC236}">
                    <a16:creationId xmlns:a16="http://schemas.microsoft.com/office/drawing/2014/main" id="{B7CC0469-4520-4B46-8B9C-D9981B00FFF8}"/>
                  </a:ext>
                </a:extLst>
              </p:cNvPr>
              <p:cNvGrpSpPr/>
              <p:nvPr/>
            </p:nvGrpSpPr>
            <p:grpSpPr>
              <a:xfrm>
                <a:off x="414865" y="7154332"/>
                <a:ext cx="838200" cy="252184"/>
                <a:chOff x="414865" y="5867400"/>
                <a:chExt cx="838200" cy="252184"/>
              </a:xfrm>
            </p:grpSpPr>
            <p:sp>
              <p:nvSpPr>
                <p:cNvPr id="500" name="Rectangle 499">
                  <a:extLst>
                    <a:ext uri="{FF2B5EF4-FFF2-40B4-BE49-F238E27FC236}">
                      <a16:creationId xmlns:a16="http://schemas.microsoft.com/office/drawing/2014/main" id="{557988B1-8356-4277-A496-B4CE1F3BAF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1" name="Rectangle 500">
                  <a:extLst>
                    <a:ext uri="{FF2B5EF4-FFF2-40B4-BE49-F238E27FC236}">
                      <a16:creationId xmlns:a16="http://schemas.microsoft.com/office/drawing/2014/main" id="{D6059F68-5B01-453C-8FED-A0122717E1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2" name="Rectangle 501">
                  <a:extLst>
                    <a:ext uri="{FF2B5EF4-FFF2-40B4-BE49-F238E27FC236}">
                      <a16:creationId xmlns:a16="http://schemas.microsoft.com/office/drawing/2014/main" id="{49B95637-B11C-44ED-9C98-A6D28E7F2C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4" name="Group 483">
                <a:extLst>
                  <a:ext uri="{FF2B5EF4-FFF2-40B4-BE49-F238E27FC236}">
                    <a16:creationId xmlns:a16="http://schemas.microsoft.com/office/drawing/2014/main" id="{043A4394-CD16-423B-B0B8-17772375D125}"/>
                  </a:ext>
                </a:extLst>
              </p:cNvPr>
              <p:cNvGrpSpPr/>
              <p:nvPr/>
            </p:nvGrpSpPr>
            <p:grpSpPr>
              <a:xfrm>
                <a:off x="414865" y="7476065"/>
                <a:ext cx="838200" cy="252184"/>
                <a:chOff x="414865" y="5867400"/>
                <a:chExt cx="838200" cy="252184"/>
              </a:xfrm>
            </p:grpSpPr>
            <p:sp>
              <p:nvSpPr>
                <p:cNvPr id="497" name="Rectangle 496">
                  <a:extLst>
                    <a:ext uri="{FF2B5EF4-FFF2-40B4-BE49-F238E27FC236}">
                      <a16:creationId xmlns:a16="http://schemas.microsoft.com/office/drawing/2014/main" id="{E1EC54E2-119E-4A83-870F-948AD551F3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8" name="Rectangle 497">
                  <a:extLst>
                    <a:ext uri="{FF2B5EF4-FFF2-40B4-BE49-F238E27FC236}">
                      <a16:creationId xmlns:a16="http://schemas.microsoft.com/office/drawing/2014/main" id="{34F59631-59A8-450A-9226-2892D69AF00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9" name="Rectangle 498">
                  <a:extLst>
                    <a:ext uri="{FF2B5EF4-FFF2-40B4-BE49-F238E27FC236}">
                      <a16:creationId xmlns:a16="http://schemas.microsoft.com/office/drawing/2014/main" id="{908A81BF-769C-42E4-A642-1F33ECDDDB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5" name="Group 484">
                <a:extLst>
                  <a:ext uri="{FF2B5EF4-FFF2-40B4-BE49-F238E27FC236}">
                    <a16:creationId xmlns:a16="http://schemas.microsoft.com/office/drawing/2014/main" id="{D8407FA8-0129-432A-BF76-A8F9ABCEBF2F}"/>
                  </a:ext>
                </a:extLst>
              </p:cNvPr>
              <p:cNvGrpSpPr/>
              <p:nvPr/>
            </p:nvGrpSpPr>
            <p:grpSpPr>
              <a:xfrm>
                <a:off x="414865" y="7797798"/>
                <a:ext cx="838200" cy="252184"/>
                <a:chOff x="414865" y="5867400"/>
                <a:chExt cx="838200" cy="252184"/>
              </a:xfrm>
            </p:grpSpPr>
            <p:sp>
              <p:nvSpPr>
                <p:cNvPr id="494" name="Rectangle 493">
                  <a:extLst>
                    <a:ext uri="{FF2B5EF4-FFF2-40B4-BE49-F238E27FC236}">
                      <a16:creationId xmlns:a16="http://schemas.microsoft.com/office/drawing/2014/main" id="{E84BB126-B3C9-444A-8C41-0337611E3AB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5" name="Rectangle 494">
                  <a:extLst>
                    <a:ext uri="{FF2B5EF4-FFF2-40B4-BE49-F238E27FC236}">
                      <a16:creationId xmlns:a16="http://schemas.microsoft.com/office/drawing/2014/main" id="{EE540BCE-22EA-4CFB-A310-E0BC259060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6" name="Rectangle 495">
                  <a:extLst>
                    <a:ext uri="{FF2B5EF4-FFF2-40B4-BE49-F238E27FC236}">
                      <a16:creationId xmlns:a16="http://schemas.microsoft.com/office/drawing/2014/main" id="{7FFE99A9-4021-4EC7-98B6-59D1307D3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6" name="Group 485">
                <a:extLst>
                  <a:ext uri="{FF2B5EF4-FFF2-40B4-BE49-F238E27FC236}">
                    <a16:creationId xmlns:a16="http://schemas.microsoft.com/office/drawing/2014/main" id="{7F1C9800-7985-46E8-9AE0-7FAC939C3944}"/>
                  </a:ext>
                </a:extLst>
              </p:cNvPr>
              <p:cNvGrpSpPr/>
              <p:nvPr/>
            </p:nvGrpSpPr>
            <p:grpSpPr>
              <a:xfrm>
                <a:off x="414865" y="8119531"/>
                <a:ext cx="838200" cy="252184"/>
                <a:chOff x="414865" y="5867400"/>
                <a:chExt cx="838200" cy="252184"/>
              </a:xfrm>
            </p:grpSpPr>
            <p:sp>
              <p:nvSpPr>
                <p:cNvPr id="491" name="Rectangle 490">
                  <a:extLst>
                    <a:ext uri="{FF2B5EF4-FFF2-40B4-BE49-F238E27FC236}">
                      <a16:creationId xmlns:a16="http://schemas.microsoft.com/office/drawing/2014/main" id="{3F616F2B-9599-432E-B489-7490AF2727F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2" name="Rectangle 491">
                  <a:extLst>
                    <a:ext uri="{FF2B5EF4-FFF2-40B4-BE49-F238E27FC236}">
                      <a16:creationId xmlns:a16="http://schemas.microsoft.com/office/drawing/2014/main" id="{CCEEAA36-EB48-4D26-9F79-89035097605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3" name="Rectangle 492">
                  <a:extLst>
                    <a:ext uri="{FF2B5EF4-FFF2-40B4-BE49-F238E27FC236}">
                      <a16:creationId xmlns:a16="http://schemas.microsoft.com/office/drawing/2014/main" id="{6276C395-F85A-4C90-9526-EE2FC48D129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7" name="Group 486">
                <a:extLst>
                  <a:ext uri="{FF2B5EF4-FFF2-40B4-BE49-F238E27FC236}">
                    <a16:creationId xmlns:a16="http://schemas.microsoft.com/office/drawing/2014/main" id="{408A84F1-92F7-4C47-B4D3-5EBE0B0D0767}"/>
                  </a:ext>
                </a:extLst>
              </p:cNvPr>
              <p:cNvGrpSpPr/>
              <p:nvPr/>
            </p:nvGrpSpPr>
            <p:grpSpPr>
              <a:xfrm>
                <a:off x="414865" y="8441266"/>
                <a:ext cx="838200" cy="252184"/>
                <a:chOff x="414865" y="5867400"/>
                <a:chExt cx="838200" cy="252184"/>
              </a:xfrm>
            </p:grpSpPr>
            <p:sp>
              <p:nvSpPr>
                <p:cNvPr id="488" name="Rectangle 487">
                  <a:extLst>
                    <a:ext uri="{FF2B5EF4-FFF2-40B4-BE49-F238E27FC236}">
                      <a16:creationId xmlns:a16="http://schemas.microsoft.com/office/drawing/2014/main" id="{44B2B693-FEFB-4757-A1E6-5942FACB03D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9" name="Rectangle 488">
                  <a:extLst>
                    <a:ext uri="{FF2B5EF4-FFF2-40B4-BE49-F238E27FC236}">
                      <a16:creationId xmlns:a16="http://schemas.microsoft.com/office/drawing/2014/main" id="{BD0139D3-A1DB-4A58-9A79-91652A9F8D4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0" name="Rectangle 489">
                  <a:extLst>
                    <a:ext uri="{FF2B5EF4-FFF2-40B4-BE49-F238E27FC236}">
                      <a16:creationId xmlns:a16="http://schemas.microsoft.com/office/drawing/2014/main" id="{C6D83372-7A84-467C-97CA-D6A94609DBC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9" name="Group 398">
              <a:extLst>
                <a:ext uri="{FF2B5EF4-FFF2-40B4-BE49-F238E27FC236}">
                  <a16:creationId xmlns:a16="http://schemas.microsoft.com/office/drawing/2014/main" id="{86D0A45D-01F8-4294-ADD6-DDC88C4CDFF1}"/>
                </a:ext>
              </a:extLst>
            </p:cNvPr>
            <p:cNvGrpSpPr/>
            <p:nvPr/>
          </p:nvGrpSpPr>
          <p:grpSpPr>
            <a:xfrm>
              <a:off x="7452849" y="4731458"/>
              <a:ext cx="555709" cy="2099344"/>
              <a:chOff x="304800" y="5715000"/>
              <a:chExt cx="1066800" cy="3429000"/>
            </a:xfrm>
          </p:grpSpPr>
          <p:sp>
            <p:nvSpPr>
              <p:cNvPr id="438" name="Rectangle 437">
                <a:extLst>
                  <a:ext uri="{FF2B5EF4-FFF2-40B4-BE49-F238E27FC236}">
                    <a16:creationId xmlns:a16="http://schemas.microsoft.com/office/drawing/2014/main" id="{CFD67230-2DC4-4190-9D6A-D4B263C57E5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39" name="Group 438">
                <a:extLst>
                  <a:ext uri="{FF2B5EF4-FFF2-40B4-BE49-F238E27FC236}">
                    <a16:creationId xmlns:a16="http://schemas.microsoft.com/office/drawing/2014/main" id="{6711DD04-3D5B-4200-8A37-C0FC7AA40B35}"/>
                  </a:ext>
                </a:extLst>
              </p:cNvPr>
              <p:cNvGrpSpPr/>
              <p:nvPr/>
            </p:nvGrpSpPr>
            <p:grpSpPr>
              <a:xfrm>
                <a:off x="414865" y="5867400"/>
                <a:ext cx="838200" cy="252184"/>
                <a:chOff x="414865" y="5867400"/>
                <a:chExt cx="838200" cy="252184"/>
              </a:xfrm>
            </p:grpSpPr>
            <p:sp>
              <p:nvSpPr>
                <p:cNvPr id="475" name="Rectangle 474">
                  <a:extLst>
                    <a:ext uri="{FF2B5EF4-FFF2-40B4-BE49-F238E27FC236}">
                      <a16:creationId xmlns:a16="http://schemas.microsoft.com/office/drawing/2014/main" id="{D3CA9CB8-8DDC-4251-B99E-2649C79CC34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6" name="Rectangle 475">
                  <a:extLst>
                    <a:ext uri="{FF2B5EF4-FFF2-40B4-BE49-F238E27FC236}">
                      <a16:creationId xmlns:a16="http://schemas.microsoft.com/office/drawing/2014/main" id="{F63AB041-C62A-4B2A-8061-9F4B197389C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7" name="Rectangle 476">
                  <a:extLst>
                    <a:ext uri="{FF2B5EF4-FFF2-40B4-BE49-F238E27FC236}">
                      <a16:creationId xmlns:a16="http://schemas.microsoft.com/office/drawing/2014/main" id="{C9AB6FBC-DA24-4ADC-9C02-ECFBAAAA60E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0" name="Group 439">
                <a:extLst>
                  <a:ext uri="{FF2B5EF4-FFF2-40B4-BE49-F238E27FC236}">
                    <a16:creationId xmlns:a16="http://schemas.microsoft.com/office/drawing/2014/main" id="{A273E0CC-AE3E-4615-916A-A11A7F175569}"/>
                  </a:ext>
                </a:extLst>
              </p:cNvPr>
              <p:cNvGrpSpPr/>
              <p:nvPr/>
            </p:nvGrpSpPr>
            <p:grpSpPr>
              <a:xfrm>
                <a:off x="414865" y="6189133"/>
                <a:ext cx="838200" cy="252184"/>
                <a:chOff x="414865" y="5867400"/>
                <a:chExt cx="838200" cy="252184"/>
              </a:xfrm>
            </p:grpSpPr>
            <p:sp>
              <p:nvSpPr>
                <p:cNvPr id="472" name="Rectangle 471">
                  <a:extLst>
                    <a:ext uri="{FF2B5EF4-FFF2-40B4-BE49-F238E27FC236}">
                      <a16:creationId xmlns:a16="http://schemas.microsoft.com/office/drawing/2014/main" id="{E788D9EA-EAD4-4286-A585-F1839AF02A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3" name="Rectangle 472">
                  <a:extLst>
                    <a:ext uri="{FF2B5EF4-FFF2-40B4-BE49-F238E27FC236}">
                      <a16:creationId xmlns:a16="http://schemas.microsoft.com/office/drawing/2014/main" id="{4A118296-A94C-461F-81C9-10A40014BDC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4" name="Rectangle 473">
                  <a:extLst>
                    <a:ext uri="{FF2B5EF4-FFF2-40B4-BE49-F238E27FC236}">
                      <a16:creationId xmlns:a16="http://schemas.microsoft.com/office/drawing/2014/main" id="{FD42FD04-8509-4315-8925-442C33458C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1" name="Group 440">
                <a:extLst>
                  <a:ext uri="{FF2B5EF4-FFF2-40B4-BE49-F238E27FC236}">
                    <a16:creationId xmlns:a16="http://schemas.microsoft.com/office/drawing/2014/main" id="{F327C706-5DE3-4C06-A53A-CEFAB936E19D}"/>
                  </a:ext>
                </a:extLst>
              </p:cNvPr>
              <p:cNvGrpSpPr/>
              <p:nvPr/>
            </p:nvGrpSpPr>
            <p:grpSpPr>
              <a:xfrm>
                <a:off x="414865" y="6510866"/>
                <a:ext cx="838200" cy="252184"/>
                <a:chOff x="414865" y="5867400"/>
                <a:chExt cx="838200" cy="252184"/>
              </a:xfrm>
            </p:grpSpPr>
            <p:sp>
              <p:nvSpPr>
                <p:cNvPr id="469" name="Rectangle 468">
                  <a:extLst>
                    <a:ext uri="{FF2B5EF4-FFF2-40B4-BE49-F238E27FC236}">
                      <a16:creationId xmlns:a16="http://schemas.microsoft.com/office/drawing/2014/main" id="{B1C09925-80C6-41EA-83BD-FE11B3F68F3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0" name="Rectangle 469">
                  <a:extLst>
                    <a:ext uri="{FF2B5EF4-FFF2-40B4-BE49-F238E27FC236}">
                      <a16:creationId xmlns:a16="http://schemas.microsoft.com/office/drawing/2014/main" id="{12AA5CFE-604A-485F-864A-1BB766BD638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1" name="Rectangle 470">
                  <a:extLst>
                    <a:ext uri="{FF2B5EF4-FFF2-40B4-BE49-F238E27FC236}">
                      <a16:creationId xmlns:a16="http://schemas.microsoft.com/office/drawing/2014/main" id="{DE1D0134-3849-477A-9AB5-F222BC1AA10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2" name="Group 441">
                <a:extLst>
                  <a:ext uri="{FF2B5EF4-FFF2-40B4-BE49-F238E27FC236}">
                    <a16:creationId xmlns:a16="http://schemas.microsoft.com/office/drawing/2014/main" id="{1528109B-6B37-481E-95D3-EF885BC13C3D}"/>
                  </a:ext>
                </a:extLst>
              </p:cNvPr>
              <p:cNvGrpSpPr/>
              <p:nvPr/>
            </p:nvGrpSpPr>
            <p:grpSpPr>
              <a:xfrm>
                <a:off x="414865" y="6832599"/>
                <a:ext cx="838200" cy="252184"/>
                <a:chOff x="414865" y="5867400"/>
                <a:chExt cx="838200" cy="252184"/>
              </a:xfrm>
            </p:grpSpPr>
            <p:sp>
              <p:nvSpPr>
                <p:cNvPr id="466" name="Rectangle 465">
                  <a:extLst>
                    <a:ext uri="{FF2B5EF4-FFF2-40B4-BE49-F238E27FC236}">
                      <a16:creationId xmlns:a16="http://schemas.microsoft.com/office/drawing/2014/main" id="{D4BF1C93-3B1E-4E49-B45E-2C4CB0219C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7" name="Rectangle 466">
                  <a:extLst>
                    <a:ext uri="{FF2B5EF4-FFF2-40B4-BE49-F238E27FC236}">
                      <a16:creationId xmlns:a16="http://schemas.microsoft.com/office/drawing/2014/main" id="{67FFA08E-E0CE-40AE-A36E-72054AEE2E2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8" name="Rectangle 467">
                  <a:extLst>
                    <a:ext uri="{FF2B5EF4-FFF2-40B4-BE49-F238E27FC236}">
                      <a16:creationId xmlns:a16="http://schemas.microsoft.com/office/drawing/2014/main" id="{D6630443-12F6-4B8F-AE43-77D91F7248C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3" name="Group 442">
                <a:extLst>
                  <a:ext uri="{FF2B5EF4-FFF2-40B4-BE49-F238E27FC236}">
                    <a16:creationId xmlns:a16="http://schemas.microsoft.com/office/drawing/2014/main" id="{E4C36D21-0B5B-4AA1-8621-91994E1261ED}"/>
                  </a:ext>
                </a:extLst>
              </p:cNvPr>
              <p:cNvGrpSpPr/>
              <p:nvPr/>
            </p:nvGrpSpPr>
            <p:grpSpPr>
              <a:xfrm>
                <a:off x="414865" y="7154332"/>
                <a:ext cx="838200" cy="252184"/>
                <a:chOff x="414865" y="5867400"/>
                <a:chExt cx="838200" cy="252184"/>
              </a:xfrm>
            </p:grpSpPr>
            <p:sp>
              <p:nvSpPr>
                <p:cNvPr id="463" name="Rectangle 462">
                  <a:extLst>
                    <a:ext uri="{FF2B5EF4-FFF2-40B4-BE49-F238E27FC236}">
                      <a16:creationId xmlns:a16="http://schemas.microsoft.com/office/drawing/2014/main" id="{B1D62765-C748-4145-B786-932D9DE21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4" name="Rectangle 463">
                  <a:extLst>
                    <a:ext uri="{FF2B5EF4-FFF2-40B4-BE49-F238E27FC236}">
                      <a16:creationId xmlns:a16="http://schemas.microsoft.com/office/drawing/2014/main" id="{4F7EE259-5B0A-4A7A-A4C5-D7FE0B3524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5" name="Rectangle 464">
                  <a:extLst>
                    <a:ext uri="{FF2B5EF4-FFF2-40B4-BE49-F238E27FC236}">
                      <a16:creationId xmlns:a16="http://schemas.microsoft.com/office/drawing/2014/main" id="{9997260E-6D16-4ADF-BD52-783F29DAA4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4" name="Group 443">
                <a:extLst>
                  <a:ext uri="{FF2B5EF4-FFF2-40B4-BE49-F238E27FC236}">
                    <a16:creationId xmlns:a16="http://schemas.microsoft.com/office/drawing/2014/main" id="{BA4AA0C1-EA72-44FC-905F-05ACAD8ABA20}"/>
                  </a:ext>
                </a:extLst>
              </p:cNvPr>
              <p:cNvGrpSpPr/>
              <p:nvPr/>
            </p:nvGrpSpPr>
            <p:grpSpPr>
              <a:xfrm>
                <a:off x="414865" y="7476065"/>
                <a:ext cx="838200" cy="252184"/>
                <a:chOff x="414865" y="5867400"/>
                <a:chExt cx="838200" cy="252184"/>
              </a:xfrm>
            </p:grpSpPr>
            <p:sp>
              <p:nvSpPr>
                <p:cNvPr id="460" name="Rectangle 459">
                  <a:extLst>
                    <a:ext uri="{FF2B5EF4-FFF2-40B4-BE49-F238E27FC236}">
                      <a16:creationId xmlns:a16="http://schemas.microsoft.com/office/drawing/2014/main" id="{DEE1EC82-F865-4218-8BD6-3FA0CC81C42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1" name="Rectangle 460">
                  <a:extLst>
                    <a:ext uri="{FF2B5EF4-FFF2-40B4-BE49-F238E27FC236}">
                      <a16:creationId xmlns:a16="http://schemas.microsoft.com/office/drawing/2014/main" id="{6CFD715A-5A82-48E6-8DF6-CB8EF7B0E60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2" name="Rectangle 461">
                  <a:extLst>
                    <a:ext uri="{FF2B5EF4-FFF2-40B4-BE49-F238E27FC236}">
                      <a16:creationId xmlns:a16="http://schemas.microsoft.com/office/drawing/2014/main" id="{B0222849-524E-4B7A-BD69-7AF8B0280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5" name="Group 444">
                <a:extLst>
                  <a:ext uri="{FF2B5EF4-FFF2-40B4-BE49-F238E27FC236}">
                    <a16:creationId xmlns:a16="http://schemas.microsoft.com/office/drawing/2014/main" id="{6ABDD51A-E28C-48FE-927E-E6C4F7AD39C4}"/>
                  </a:ext>
                </a:extLst>
              </p:cNvPr>
              <p:cNvGrpSpPr/>
              <p:nvPr/>
            </p:nvGrpSpPr>
            <p:grpSpPr>
              <a:xfrm>
                <a:off x="414865" y="7797798"/>
                <a:ext cx="838200" cy="252184"/>
                <a:chOff x="414865" y="5867400"/>
                <a:chExt cx="838200" cy="252184"/>
              </a:xfrm>
            </p:grpSpPr>
            <p:sp>
              <p:nvSpPr>
                <p:cNvPr id="457" name="Rectangle 456">
                  <a:extLst>
                    <a:ext uri="{FF2B5EF4-FFF2-40B4-BE49-F238E27FC236}">
                      <a16:creationId xmlns:a16="http://schemas.microsoft.com/office/drawing/2014/main" id="{6D49A26C-7DF2-4B38-9E40-A3EA2E92B4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8" name="Rectangle 457">
                  <a:extLst>
                    <a:ext uri="{FF2B5EF4-FFF2-40B4-BE49-F238E27FC236}">
                      <a16:creationId xmlns:a16="http://schemas.microsoft.com/office/drawing/2014/main" id="{DF51D21A-39A2-4B39-BF76-C606FDD4D1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9" name="Rectangle 458">
                  <a:extLst>
                    <a:ext uri="{FF2B5EF4-FFF2-40B4-BE49-F238E27FC236}">
                      <a16:creationId xmlns:a16="http://schemas.microsoft.com/office/drawing/2014/main" id="{A50A7BB8-3ACC-4F6D-956D-8CA7DA8A89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6" name="Group 445">
                <a:extLst>
                  <a:ext uri="{FF2B5EF4-FFF2-40B4-BE49-F238E27FC236}">
                    <a16:creationId xmlns:a16="http://schemas.microsoft.com/office/drawing/2014/main" id="{16046B80-0FBD-4AA1-840D-26BAACC8EDEB}"/>
                  </a:ext>
                </a:extLst>
              </p:cNvPr>
              <p:cNvGrpSpPr/>
              <p:nvPr/>
            </p:nvGrpSpPr>
            <p:grpSpPr>
              <a:xfrm>
                <a:off x="414865" y="8119531"/>
                <a:ext cx="838200" cy="252184"/>
                <a:chOff x="414865" y="5867400"/>
                <a:chExt cx="838200" cy="252184"/>
              </a:xfrm>
            </p:grpSpPr>
            <p:sp>
              <p:nvSpPr>
                <p:cNvPr id="454" name="Rectangle 453">
                  <a:extLst>
                    <a:ext uri="{FF2B5EF4-FFF2-40B4-BE49-F238E27FC236}">
                      <a16:creationId xmlns:a16="http://schemas.microsoft.com/office/drawing/2014/main" id="{BD7921C7-B9A2-43E1-8D97-9B860AE709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5" name="Rectangle 454">
                  <a:extLst>
                    <a:ext uri="{FF2B5EF4-FFF2-40B4-BE49-F238E27FC236}">
                      <a16:creationId xmlns:a16="http://schemas.microsoft.com/office/drawing/2014/main" id="{E0D29D12-DCFA-4D78-B124-A33F6A060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6" name="Rectangle 455">
                  <a:extLst>
                    <a:ext uri="{FF2B5EF4-FFF2-40B4-BE49-F238E27FC236}">
                      <a16:creationId xmlns:a16="http://schemas.microsoft.com/office/drawing/2014/main" id="{C4CB15E7-AE68-4652-A8EA-8F61971C3B6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7" name="Group 446">
                <a:extLst>
                  <a:ext uri="{FF2B5EF4-FFF2-40B4-BE49-F238E27FC236}">
                    <a16:creationId xmlns:a16="http://schemas.microsoft.com/office/drawing/2014/main" id="{436A441B-7DE7-4421-AA0C-90CFD083E39D}"/>
                  </a:ext>
                </a:extLst>
              </p:cNvPr>
              <p:cNvGrpSpPr/>
              <p:nvPr/>
            </p:nvGrpSpPr>
            <p:grpSpPr>
              <a:xfrm>
                <a:off x="414865" y="8441266"/>
                <a:ext cx="838200" cy="588361"/>
                <a:chOff x="414865" y="5867400"/>
                <a:chExt cx="838200" cy="588361"/>
              </a:xfrm>
            </p:grpSpPr>
            <p:sp>
              <p:nvSpPr>
                <p:cNvPr id="448" name="Rectangle 447">
                  <a:extLst>
                    <a:ext uri="{FF2B5EF4-FFF2-40B4-BE49-F238E27FC236}">
                      <a16:creationId xmlns:a16="http://schemas.microsoft.com/office/drawing/2014/main" id="{15658E96-5F2D-4996-B547-5005568BA6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49" name="Rectangle 448">
                  <a:extLst>
                    <a:ext uri="{FF2B5EF4-FFF2-40B4-BE49-F238E27FC236}">
                      <a16:creationId xmlns:a16="http://schemas.microsoft.com/office/drawing/2014/main" id="{07D7E8D5-21A6-46B2-B66A-84CE052DD2E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0" name="Rectangle 449">
                  <a:extLst>
                    <a:ext uri="{FF2B5EF4-FFF2-40B4-BE49-F238E27FC236}">
                      <a16:creationId xmlns:a16="http://schemas.microsoft.com/office/drawing/2014/main" id="{2960BC31-C0A3-45CD-91F3-238459D8A3B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1" name="Rectangle 450">
                  <a:extLst>
                    <a:ext uri="{FF2B5EF4-FFF2-40B4-BE49-F238E27FC236}">
                      <a16:creationId xmlns:a16="http://schemas.microsoft.com/office/drawing/2014/main" id="{579FCB55-F007-433C-8299-674968A73148}"/>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2" name="Rectangle 451">
                  <a:extLst>
                    <a:ext uri="{FF2B5EF4-FFF2-40B4-BE49-F238E27FC236}">
                      <a16:creationId xmlns:a16="http://schemas.microsoft.com/office/drawing/2014/main" id="{9B069648-4C21-4EB1-9CC8-7855634B75A7}"/>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3" name="Rectangle 452">
                  <a:extLst>
                    <a:ext uri="{FF2B5EF4-FFF2-40B4-BE49-F238E27FC236}">
                      <a16:creationId xmlns:a16="http://schemas.microsoft.com/office/drawing/2014/main" id="{23E70C03-442F-42B1-8A23-16430B85BA84}"/>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00" name="Group 399">
              <a:extLst>
                <a:ext uri="{FF2B5EF4-FFF2-40B4-BE49-F238E27FC236}">
                  <a16:creationId xmlns:a16="http://schemas.microsoft.com/office/drawing/2014/main" id="{39423814-7881-4E73-B2AF-627D12EF4C27}"/>
                </a:ext>
              </a:extLst>
            </p:cNvPr>
            <p:cNvGrpSpPr/>
            <p:nvPr/>
          </p:nvGrpSpPr>
          <p:grpSpPr>
            <a:xfrm>
              <a:off x="11382019" y="4237495"/>
              <a:ext cx="806806" cy="2593307"/>
              <a:chOff x="304800" y="5715000"/>
              <a:chExt cx="1066800" cy="3429000"/>
            </a:xfrm>
          </p:grpSpPr>
          <p:sp>
            <p:nvSpPr>
              <p:cNvPr id="401" name="Rectangle 400">
                <a:extLst>
                  <a:ext uri="{FF2B5EF4-FFF2-40B4-BE49-F238E27FC236}">
                    <a16:creationId xmlns:a16="http://schemas.microsoft.com/office/drawing/2014/main" id="{05CA63D4-AE5B-4401-8ECB-51A60427570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02" name="Group 401">
                <a:extLst>
                  <a:ext uri="{FF2B5EF4-FFF2-40B4-BE49-F238E27FC236}">
                    <a16:creationId xmlns:a16="http://schemas.microsoft.com/office/drawing/2014/main" id="{DFC024D3-D0E6-431C-946D-683846C8DFA2}"/>
                  </a:ext>
                </a:extLst>
              </p:cNvPr>
              <p:cNvGrpSpPr/>
              <p:nvPr/>
            </p:nvGrpSpPr>
            <p:grpSpPr>
              <a:xfrm>
                <a:off x="414865" y="5867400"/>
                <a:ext cx="838200" cy="252184"/>
                <a:chOff x="414865" y="5867400"/>
                <a:chExt cx="838200" cy="252184"/>
              </a:xfrm>
            </p:grpSpPr>
            <p:sp>
              <p:nvSpPr>
                <p:cNvPr id="435" name="Rectangle 434">
                  <a:extLst>
                    <a:ext uri="{FF2B5EF4-FFF2-40B4-BE49-F238E27FC236}">
                      <a16:creationId xmlns:a16="http://schemas.microsoft.com/office/drawing/2014/main" id="{4CA295E2-F262-43CC-BFB6-E34A71D168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6" name="Rectangle 435">
                  <a:extLst>
                    <a:ext uri="{FF2B5EF4-FFF2-40B4-BE49-F238E27FC236}">
                      <a16:creationId xmlns:a16="http://schemas.microsoft.com/office/drawing/2014/main" id="{B0A36ECC-B1FE-475C-81BE-D9C4F24B63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7" name="Rectangle 436">
                  <a:extLst>
                    <a:ext uri="{FF2B5EF4-FFF2-40B4-BE49-F238E27FC236}">
                      <a16:creationId xmlns:a16="http://schemas.microsoft.com/office/drawing/2014/main" id="{7D297F60-3C71-496D-A617-895FA05AD90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3" name="Group 402">
                <a:extLst>
                  <a:ext uri="{FF2B5EF4-FFF2-40B4-BE49-F238E27FC236}">
                    <a16:creationId xmlns:a16="http://schemas.microsoft.com/office/drawing/2014/main" id="{88E1F713-D3BB-4ACB-9B0C-EF93EF09EF49}"/>
                  </a:ext>
                </a:extLst>
              </p:cNvPr>
              <p:cNvGrpSpPr/>
              <p:nvPr/>
            </p:nvGrpSpPr>
            <p:grpSpPr>
              <a:xfrm>
                <a:off x="414865" y="6189133"/>
                <a:ext cx="838200" cy="252184"/>
                <a:chOff x="414865" y="5867400"/>
                <a:chExt cx="838200" cy="252184"/>
              </a:xfrm>
            </p:grpSpPr>
            <p:sp>
              <p:nvSpPr>
                <p:cNvPr id="432" name="Rectangle 431">
                  <a:extLst>
                    <a:ext uri="{FF2B5EF4-FFF2-40B4-BE49-F238E27FC236}">
                      <a16:creationId xmlns:a16="http://schemas.microsoft.com/office/drawing/2014/main" id="{F543B5D6-949C-4E25-81DD-B0B5581B9F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3" name="Rectangle 432">
                  <a:extLst>
                    <a:ext uri="{FF2B5EF4-FFF2-40B4-BE49-F238E27FC236}">
                      <a16:creationId xmlns:a16="http://schemas.microsoft.com/office/drawing/2014/main" id="{9826F5EA-32BD-4ADD-8CD8-1FDCCAC195D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4" name="Rectangle 433">
                  <a:extLst>
                    <a:ext uri="{FF2B5EF4-FFF2-40B4-BE49-F238E27FC236}">
                      <a16:creationId xmlns:a16="http://schemas.microsoft.com/office/drawing/2014/main" id="{BED0FECF-7E22-4F7E-BCE4-F593CB0F5D2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4" name="Group 403">
                <a:extLst>
                  <a:ext uri="{FF2B5EF4-FFF2-40B4-BE49-F238E27FC236}">
                    <a16:creationId xmlns:a16="http://schemas.microsoft.com/office/drawing/2014/main" id="{9434FD63-4021-422B-A2E4-9C1B4DFA7AAD}"/>
                  </a:ext>
                </a:extLst>
              </p:cNvPr>
              <p:cNvGrpSpPr/>
              <p:nvPr/>
            </p:nvGrpSpPr>
            <p:grpSpPr>
              <a:xfrm>
                <a:off x="414865" y="6510866"/>
                <a:ext cx="838200" cy="252184"/>
                <a:chOff x="414865" y="5867400"/>
                <a:chExt cx="838200" cy="252184"/>
              </a:xfrm>
            </p:grpSpPr>
            <p:sp>
              <p:nvSpPr>
                <p:cNvPr id="429" name="Rectangle 428">
                  <a:extLst>
                    <a:ext uri="{FF2B5EF4-FFF2-40B4-BE49-F238E27FC236}">
                      <a16:creationId xmlns:a16="http://schemas.microsoft.com/office/drawing/2014/main" id="{F97BF051-A003-4902-BF73-11EAFB833BB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0" name="Rectangle 429">
                  <a:extLst>
                    <a:ext uri="{FF2B5EF4-FFF2-40B4-BE49-F238E27FC236}">
                      <a16:creationId xmlns:a16="http://schemas.microsoft.com/office/drawing/2014/main" id="{40A092D7-3297-490F-A522-3E2924F2F4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1" name="Rectangle 430">
                  <a:extLst>
                    <a:ext uri="{FF2B5EF4-FFF2-40B4-BE49-F238E27FC236}">
                      <a16:creationId xmlns:a16="http://schemas.microsoft.com/office/drawing/2014/main" id="{A1397E7A-0D86-4744-8BBF-2D9A543B8A6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5" name="Group 404">
                <a:extLst>
                  <a:ext uri="{FF2B5EF4-FFF2-40B4-BE49-F238E27FC236}">
                    <a16:creationId xmlns:a16="http://schemas.microsoft.com/office/drawing/2014/main" id="{C639A29E-AE73-493E-BE11-E1FACD79177C}"/>
                  </a:ext>
                </a:extLst>
              </p:cNvPr>
              <p:cNvGrpSpPr/>
              <p:nvPr/>
            </p:nvGrpSpPr>
            <p:grpSpPr>
              <a:xfrm>
                <a:off x="414865" y="6832599"/>
                <a:ext cx="838200" cy="252184"/>
                <a:chOff x="414865" y="5867400"/>
                <a:chExt cx="838200" cy="252184"/>
              </a:xfrm>
            </p:grpSpPr>
            <p:sp>
              <p:nvSpPr>
                <p:cNvPr id="426" name="Rectangle 425">
                  <a:extLst>
                    <a:ext uri="{FF2B5EF4-FFF2-40B4-BE49-F238E27FC236}">
                      <a16:creationId xmlns:a16="http://schemas.microsoft.com/office/drawing/2014/main" id="{D3E43A99-66C8-428C-8FC8-7989E104A02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7" name="Rectangle 426">
                  <a:extLst>
                    <a:ext uri="{FF2B5EF4-FFF2-40B4-BE49-F238E27FC236}">
                      <a16:creationId xmlns:a16="http://schemas.microsoft.com/office/drawing/2014/main" id="{B1793CEE-A4B8-4C9E-A71E-D1F072B61A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8" name="Rectangle 427">
                  <a:extLst>
                    <a:ext uri="{FF2B5EF4-FFF2-40B4-BE49-F238E27FC236}">
                      <a16:creationId xmlns:a16="http://schemas.microsoft.com/office/drawing/2014/main" id="{4658F323-1BEF-4021-86BA-FFE885F4BB5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6" name="Group 405">
                <a:extLst>
                  <a:ext uri="{FF2B5EF4-FFF2-40B4-BE49-F238E27FC236}">
                    <a16:creationId xmlns:a16="http://schemas.microsoft.com/office/drawing/2014/main" id="{56D4C06D-6B5B-4785-BC65-6ED6638CA2D5}"/>
                  </a:ext>
                </a:extLst>
              </p:cNvPr>
              <p:cNvGrpSpPr/>
              <p:nvPr/>
            </p:nvGrpSpPr>
            <p:grpSpPr>
              <a:xfrm>
                <a:off x="414865" y="7154332"/>
                <a:ext cx="838200" cy="252184"/>
                <a:chOff x="414865" y="5867400"/>
                <a:chExt cx="838200" cy="252184"/>
              </a:xfrm>
            </p:grpSpPr>
            <p:sp>
              <p:nvSpPr>
                <p:cNvPr id="423" name="Rectangle 422">
                  <a:extLst>
                    <a:ext uri="{FF2B5EF4-FFF2-40B4-BE49-F238E27FC236}">
                      <a16:creationId xmlns:a16="http://schemas.microsoft.com/office/drawing/2014/main" id="{7A5073AC-7DB0-4EEA-8177-32DD3555F6C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4" name="Rectangle 423">
                  <a:extLst>
                    <a:ext uri="{FF2B5EF4-FFF2-40B4-BE49-F238E27FC236}">
                      <a16:creationId xmlns:a16="http://schemas.microsoft.com/office/drawing/2014/main" id="{7EB1A7C5-944B-4005-94EA-5DC976490CC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5" name="Rectangle 424">
                  <a:extLst>
                    <a:ext uri="{FF2B5EF4-FFF2-40B4-BE49-F238E27FC236}">
                      <a16:creationId xmlns:a16="http://schemas.microsoft.com/office/drawing/2014/main" id="{23D0C14C-75AD-4A8A-8BC9-51907461654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7" name="Group 406">
                <a:extLst>
                  <a:ext uri="{FF2B5EF4-FFF2-40B4-BE49-F238E27FC236}">
                    <a16:creationId xmlns:a16="http://schemas.microsoft.com/office/drawing/2014/main" id="{59F5FC30-9CF1-479F-9DAB-96899F0E8217}"/>
                  </a:ext>
                </a:extLst>
              </p:cNvPr>
              <p:cNvGrpSpPr/>
              <p:nvPr/>
            </p:nvGrpSpPr>
            <p:grpSpPr>
              <a:xfrm>
                <a:off x="414865" y="7476065"/>
                <a:ext cx="838200" cy="252184"/>
                <a:chOff x="414865" y="5867400"/>
                <a:chExt cx="838200" cy="252184"/>
              </a:xfrm>
            </p:grpSpPr>
            <p:sp>
              <p:nvSpPr>
                <p:cNvPr id="420" name="Rectangle 419">
                  <a:extLst>
                    <a:ext uri="{FF2B5EF4-FFF2-40B4-BE49-F238E27FC236}">
                      <a16:creationId xmlns:a16="http://schemas.microsoft.com/office/drawing/2014/main" id="{C43C406D-BCB8-4A87-97CD-75AA38A7DDE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1" name="Rectangle 420">
                  <a:extLst>
                    <a:ext uri="{FF2B5EF4-FFF2-40B4-BE49-F238E27FC236}">
                      <a16:creationId xmlns:a16="http://schemas.microsoft.com/office/drawing/2014/main" id="{D5187289-4270-416C-9686-AE1786CB0E8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2" name="Rectangle 421">
                  <a:extLst>
                    <a:ext uri="{FF2B5EF4-FFF2-40B4-BE49-F238E27FC236}">
                      <a16:creationId xmlns:a16="http://schemas.microsoft.com/office/drawing/2014/main" id="{7BEBF120-DCFD-4DA1-8F42-47D043790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8" name="Group 407">
                <a:extLst>
                  <a:ext uri="{FF2B5EF4-FFF2-40B4-BE49-F238E27FC236}">
                    <a16:creationId xmlns:a16="http://schemas.microsoft.com/office/drawing/2014/main" id="{7D34A178-68EB-4B64-92B2-B6172796AB1D}"/>
                  </a:ext>
                </a:extLst>
              </p:cNvPr>
              <p:cNvGrpSpPr/>
              <p:nvPr/>
            </p:nvGrpSpPr>
            <p:grpSpPr>
              <a:xfrm>
                <a:off x="414865" y="7797798"/>
                <a:ext cx="838200" cy="252184"/>
                <a:chOff x="414865" y="5867400"/>
                <a:chExt cx="838200" cy="252184"/>
              </a:xfrm>
            </p:grpSpPr>
            <p:sp>
              <p:nvSpPr>
                <p:cNvPr id="417" name="Rectangle 416">
                  <a:extLst>
                    <a:ext uri="{FF2B5EF4-FFF2-40B4-BE49-F238E27FC236}">
                      <a16:creationId xmlns:a16="http://schemas.microsoft.com/office/drawing/2014/main" id="{FA9EB229-80B2-4BEE-8298-3113C8428F4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8" name="Rectangle 417">
                  <a:extLst>
                    <a:ext uri="{FF2B5EF4-FFF2-40B4-BE49-F238E27FC236}">
                      <a16:creationId xmlns:a16="http://schemas.microsoft.com/office/drawing/2014/main" id="{E6FCD349-A3D3-43D0-8196-E0AC1FD85D5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9" name="Rectangle 418">
                  <a:extLst>
                    <a:ext uri="{FF2B5EF4-FFF2-40B4-BE49-F238E27FC236}">
                      <a16:creationId xmlns:a16="http://schemas.microsoft.com/office/drawing/2014/main" id="{D4E4F0C2-92A9-46C4-A54B-2522F8C45C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9" name="Group 408">
                <a:extLst>
                  <a:ext uri="{FF2B5EF4-FFF2-40B4-BE49-F238E27FC236}">
                    <a16:creationId xmlns:a16="http://schemas.microsoft.com/office/drawing/2014/main" id="{35DA3B9F-3C2B-4A8A-B7CF-B4FA5071F614}"/>
                  </a:ext>
                </a:extLst>
              </p:cNvPr>
              <p:cNvGrpSpPr/>
              <p:nvPr/>
            </p:nvGrpSpPr>
            <p:grpSpPr>
              <a:xfrm>
                <a:off x="414865" y="8119531"/>
                <a:ext cx="838200" cy="252184"/>
                <a:chOff x="414865" y="5867400"/>
                <a:chExt cx="838200" cy="252184"/>
              </a:xfrm>
            </p:grpSpPr>
            <p:sp>
              <p:nvSpPr>
                <p:cNvPr id="414" name="Rectangle 413">
                  <a:extLst>
                    <a:ext uri="{FF2B5EF4-FFF2-40B4-BE49-F238E27FC236}">
                      <a16:creationId xmlns:a16="http://schemas.microsoft.com/office/drawing/2014/main" id="{3F9AC7AD-E435-434E-A41C-7338345A72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5" name="Rectangle 414">
                  <a:extLst>
                    <a:ext uri="{FF2B5EF4-FFF2-40B4-BE49-F238E27FC236}">
                      <a16:creationId xmlns:a16="http://schemas.microsoft.com/office/drawing/2014/main" id="{63C79D97-7EEC-404C-BD67-F096B0A2BEE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6" name="Rectangle 415">
                  <a:extLst>
                    <a:ext uri="{FF2B5EF4-FFF2-40B4-BE49-F238E27FC236}">
                      <a16:creationId xmlns:a16="http://schemas.microsoft.com/office/drawing/2014/main" id="{208FF381-D92C-4FE1-A2A6-D3BBD9C0638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10" name="Group 409">
                <a:extLst>
                  <a:ext uri="{FF2B5EF4-FFF2-40B4-BE49-F238E27FC236}">
                    <a16:creationId xmlns:a16="http://schemas.microsoft.com/office/drawing/2014/main" id="{B9971F4E-599F-43E1-A701-7CB72EF5F6DA}"/>
                  </a:ext>
                </a:extLst>
              </p:cNvPr>
              <p:cNvGrpSpPr/>
              <p:nvPr/>
            </p:nvGrpSpPr>
            <p:grpSpPr>
              <a:xfrm>
                <a:off x="414865" y="8441266"/>
                <a:ext cx="838200" cy="252184"/>
                <a:chOff x="414865" y="5867400"/>
                <a:chExt cx="838200" cy="252184"/>
              </a:xfrm>
            </p:grpSpPr>
            <p:sp>
              <p:nvSpPr>
                <p:cNvPr id="411" name="Rectangle 410">
                  <a:extLst>
                    <a:ext uri="{FF2B5EF4-FFF2-40B4-BE49-F238E27FC236}">
                      <a16:creationId xmlns:a16="http://schemas.microsoft.com/office/drawing/2014/main" id="{113DF0DA-144B-4AEE-B87C-476A6FDA3A2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2" name="Rectangle 411">
                  <a:extLst>
                    <a:ext uri="{FF2B5EF4-FFF2-40B4-BE49-F238E27FC236}">
                      <a16:creationId xmlns:a16="http://schemas.microsoft.com/office/drawing/2014/main" id="{409DDF62-FC26-4501-9616-0DE7041AB6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3" name="Rectangle 412">
                  <a:extLst>
                    <a:ext uri="{FF2B5EF4-FFF2-40B4-BE49-F238E27FC236}">
                      <a16:creationId xmlns:a16="http://schemas.microsoft.com/office/drawing/2014/main" id="{24D4732B-F0FD-4EBD-84E5-4D43873563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737" name="Rectangle 736">
            <a:extLst>
              <a:ext uri="{FF2B5EF4-FFF2-40B4-BE49-F238E27FC236}">
                <a16:creationId xmlns:a16="http://schemas.microsoft.com/office/drawing/2014/main" id="{16FDC7A7-60A2-4953-AD5E-BA05383D67A7}"/>
              </a:ext>
            </a:extLst>
          </p:cNvPr>
          <p:cNvSpPr>
            <a:spLocks noChangeArrowheads="1"/>
          </p:cNvSpPr>
          <p:nvPr/>
        </p:nvSpPr>
        <p:spPr bwMode="auto">
          <a:xfrm>
            <a:off x="1060883" y="2859771"/>
            <a:ext cx="146600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Problem Statement and Business Overview</a:t>
            </a:r>
            <a:endParaRPr lang="en-US" sz="1200" dirty="0">
              <a:solidFill>
                <a:srgbClr val="FFFFFF">
                  <a:alpha val="80000"/>
                </a:srgbClr>
              </a:solidFill>
              <a:latin typeface="Arial" charset="0"/>
              <a:ea typeface="Arial" charset="0"/>
              <a:cs typeface="Arial" charset="0"/>
            </a:endParaRPr>
          </a:p>
        </p:txBody>
      </p:sp>
      <p:sp>
        <p:nvSpPr>
          <p:cNvPr id="740" name="Rectangle 739">
            <a:extLst>
              <a:ext uri="{FF2B5EF4-FFF2-40B4-BE49-F238E27FC236}">
                <a16:creationId xmlns:a16="http://schemas.microsoft.com/office/drawing/2014/main" id="{8D393E56-39B7-4210-BB42-063909D4F8EA}"/>
              </a:ext>
            </a:extLst>
          </p:cNvPr>
          <p:cNvSpPr>
            <a:spLocks noChangeArrowheads="1"/>
          </p:cNvSpPr>
          <p:nvPr/>
        </p:nvSpPr>
        <p:spPr bwMode="auto">
          <a:xfrm>
            <a:off x="3157889" y="3159482"/>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Pre Processing and Feature Engineering</a:t>
            </a:r>
            <a:endParaRPr lang="en-US" sz="1200" dirty="0">
              <a:solidFill>
                <a:srgbClr val="FFFFFF">
                  <a:alpha val="80000"/>
                </a:srgbClr>
              </a:solidFill>
              <a:latin typeface="Arial" charset="0"/>
              <a:ea typeface="Arial" charset="0"/>
              <a:cs typeface="Arial" charset="0"/>
            </a:endParaRPr>
          </a:p>
        </p:txBody>
      </p:sp>
      <p:sp>
        <p:nvSpPr>
          <p:cNvPr id="777" name="Rectangle 776">
            <a:extLst>
              <a:ext uri="{FF2B5EF4-FFF2-40B4-BE49-F238E27FC236}">
                <a16:creationId xmlns:a16="http://schemas.microsoft.com/office/drawing/2014/main" id="{2733F47E-1842-432A-89BE-D0A024FA4D8B}"/>
              </a:ext>
            </a:extLst>
          </p:cNvPr>
          <p:cNvSpPr>
            <a:spLocks noChangeArrowheads="1"/>
          </p:cNvSpPr>
          <p:nvPr/>
        </p:nvSpPr>
        <p:spPr bwMode="auto">
          <a:xfrm>
            <a:off x="5207231" y="2721436"/>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Insights</a:t>
            </a:r>
            <a:endParaRPr lang="en-US" sz="1200" dirty="0">
              <a:solidFill>
                <a:srgbClr val="FFFFFF">
                  <a:alpha val="80000"/>
                </a:srgbClr>
              </a:solidFill>
              <a:latin typeface="Arial" charset="0"/>
              <a:ea typeface="Arial" charset="0"/>
              <a:cs typeface="Arial" charset="0"/>
            </a:endParaRPr>
          </a:p>
        </p:txBody>
      </p:sp>
      <p:sp>
        <p:nvSpPr>
          <p:cNvPr id="778" name="Rectangle 777">
            <a:extLst>
              <a:ext uri="{FF2B5EF4-FFF2-40B4-BE49-F238E27FC236}">
                <a16:creationId xmlns:a16="http://schemas.microsoft.com/office/drawing/2014/main" id="{C970A697-D308-494C-97A4-936FD624DAD9}"/>
              </a:ext>
            </a:extLst>
          </p:cNvPr>
          <p:cNvSpPr>
            <a:spLocks noChangeArrowheads="1"/>
          </p:cNvSpPr>
          <p:nvPr/>
        </p:nvSpPr>
        <p:spPr bwMode="auto">
          <a:xfrm>
            <a:off x="7092427" y="298555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Model Building</a:t>
            </a:r>
            <a:endParaRPr lang="en-US" sz="1200" dirty="0">
              <a:solidFill>
                <a:srgbClr val="FFFFFF">
                  <a:alpha val="80000"/>
                </a:srgbClr>
              </a:solidFill>
              <a:latin typeface="Arial" charset="0"/>
              <a:ea typeface="Arial" charset="0"/>
              <a:cs typeface="Arial" charset="0"/>
            </a:endParaRPr>
          </a:p>
        </p:txBody>
      </p:sp>
      <p:sp>
        <p:nvSpPr>
          <p:cNvPr id="779" name="Rectangle 778">
            <a:extLst>
              <a:ext uri="{FF2B5EF4-FFF2-40B4-BE49-F238E27FC236}">
                <a16:creationId xmlns:a16="http://schemas.microsoft.com/office/drawing/2014/main" id="{8AC50003-A70F-49E2-BC5E-221C0064A4C9}"/>
              </a:ext>
            </a:extLst>
          </p:cNvPr>
          <p:cNvSpPr>
            <a:spLocks noChangeArrowheads="1"/>
          </p:cNvSpPr>
          <p:nvPr/>
        </p:nvSpPr>
        <p:spPr bwMode="auto">
          <a:xfrm>
            <a:off x="8825892" y="285977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Metric Evaluation &amp; Patterns</a:t>
            </a:r>
            <a:endParaRPr lang="en-US" sz="1200" dirty="0">
              <a:solidFill>
                <a:srgbClr val="FFFFFF">
                  <a:alpha val="80000"/>
                </a:srgbClr>
              </a:solidFill>
              <a:latin typeface="Arial" charset="0"/>
              <a:ea typeface="Arial" charset="0"/>
              <a:cs typeface="Arial" charset="0"/>
            </a:endParaRPr>
          </a:p>
        </p:txBody>
      </p:sp>
      <p:sp>
        <p:nvSpPr>
          <p:cNvPr id="780" name="Rectangle 779">
            <a:extLst>
              <a:ext uri="{FF2B5EF4-FFF2-40B4-BE49-F238E27FC236}">
                <a16:creationId xmlns:a16="http://schemas.microsoft.com/office/drawing/2014/main" id="{4A9D52CB-2BC4-435E-B643-D08886230DB0}"/>
              </a:ext>
            </a:extLst>
          </p:cNvPr>
          <p:cNvSpPr>
            <a:spLocks noChangeArrowheads="1"/>
          </p:cNvSpPr>
          <p:nvPr/>
        </p:nvSpPr>
        <p:spPr bwMode="auto">
          <a:xfrm>
            <a:off x="10411104" y="3548196"/>
            <a:ext cx="1819086"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Summary</a:t>
            </a:r>
            <a:endParaRPr lang="en-US" sz="1200" dirty="0">
              <a:solidFill>
                <a:srgbClr val="FFFFFF">
                  <a:alpha val="80000"/>
                </a:srgbClr>
              </a:solidFill>
              <a:latin typeface="Arial" charset="0"/>
              <a:ea typeface="Arial" charset="0"/>
              <a:cs typeface="Arial" charset="0"/>
            </a:endParaRPr>
          </a:p>
        </p:txBody>
      </p:sp>
      <p:sp>
        <p:nvSpPr>
          <p:cNvPr id="783" name="Rectangle 782">
            <a:extLst>
              <a:ext uri="{FF2B5EF4-FFF2-40B4-BE49-F238E27FC236}">
                <a16:creationId xmlns:a16="http://schemas.microsoft.com/office/drawing/2014/main" id="{018FBC34-10FC-487C-B5DC-B8562643BC20}"/>
              </a:ext>
            </a:extLst>
          </p:cNvPr>
          <p:cNvSpPr/>
          <p:nvPr/>
        </p:nvSpPr>
        <p:spPr>
          <a:xfrm>
            <a:off x="7359654" y="3713548"/>
            <a:ext cx="3116431" cy="923330"/>
          </a:xfrm>
          <a:prstGeom prst="rect">
            <a:avLst/>
          </a:prstGeom>
          <a:noFill/>
        </p:spPr>
        <p:txBody>
          <a:bodyPr wrap="none" lIns="91440" tIns="45720" rIns="91440" bIns="45720">
            <a:spAutoFit/>
          </a:bodyPr>
          <a:lstStyle/>
          <a:p>
            <a:r>
              <a:rPr lang="en-IN" sz="5400" dirty="0">
                <a:ln w="0"/>
                <a:solidFill>
                  <a:schemeClr val="bg1"/>
                </a:solidFill>
                <a:effectLst>
                  <a:reflection blurRad="6350" stA="53000" endA="300" endPos="35500" dir="5400000" sy="-90000" algn="bl" rotWithShape="0"/>
                </a:effectLst>
              </a:rPr>
              <a:t>AGENDA</a:t>
            </a:r>
          </a:p>
        </p:txBody>
      </p:sp>
      <p:sp>
        <p:nvSpPr>
          <p:cNvPr id="784" name="Footer Placeholder 783">
            <a:extLst>
              <a:ext uri="{FF2B5EF4-FFF2-40B4-BE49-F238E27FC236}">
                <a16:creationId xmlns:a16="http://schemas.microsoft.com/office/drawing/2014/main" id="{CB5734D2-7D6C-439B-A30C-FDD5E3304DF6}"/>
              </a:ext>
            </a:extLst>
          </p:cNvPr>
          <p:cNvSpPr>
            <a:spLocks noGrp="1"/>
          </p:cNvSpPr>
          <p:nvPr>
            <p:ph type="ftr" sz="quarter" idx="11"/>
          </p:nvPr>
        </p:nvSpPr>
        <p:spPr/>
        <p:txBody>
          <a:bodyPr/>
          <a:lstStyle/>
          <a:p>
            <a:r>
              <a:rPr lang="en-US"/>
              <a:t>Made For INSOFE By Abhilash Reddy Y</a:t>
            </a:r>
            <a:endParaRPr lang="en-US" dirty="0"/>
          </a:p>
        </p:txBody>
      </p:sp>
      <p:sp>
        <p:nvSpPr>
          <p:cNvPr id="785" name="Date Placeholder 784">
            <a:extLst>
              <a:ext uri="{FF2B5EF4-FFF2-40B4-BE49-F238E27FC236}">
                <a16:creationId xmlns:a16="http://schemas.microsoft.com/office/drawing/2014/main" id="{C2DEAC7B-9F60-49DF-A1CD-88EAA4AE45BC}"/>
              </a:ext>
            </a:extLst>
          </p:cNvPr>
          <p:cNvSpPr>
            <a:spLocks noGrp="1"/>
          </p:cNvSpPr>
          <p:nvPr>
            <p:ph type="dt" sz="half" idx="10"/>
          </p:nvPr>
        </p:nvSpPr>
        <p:spPr/>
        <p:txBody>
          <a:bodyPr/>
          <a:lstStyle/>
          <a:p>
            <a:fld id="{66BF9225-859F-4656-AFE5-EF8C18BEA229}" type="datetime1">
              <a:rPr lang="en-US" smtClean="0"/>
              <a:t>5/29/2018</a:t>
            </a:fld>
            <a:endParaRPr lang="en-US" dirty="0"/>
          </a:p>
        </p:txBody>
      </p:sp>
      <p:sp>
        <p:nvSpPr>
          <p:cNvPr id="786" name="Slide Number Placeholder 785">
            <a:extLst>
              <a:ext uri="{FF2B5EF4-FFF2-40B4-BE49-F238E27FC236}">
                <a16:creationId xmlns:a16="http://schemas.microsoft.com/office/drawing/2014/main" id="{75902DA3-F48E-48C7-9036-25EA7FF4280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17359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1"/>
                                        </p:tgtEl>
                                        <p:attrNameLst>
                                          <p:attrName>style.visibility</p:attrName>
                                        </p:attrNameLst>
                                      </p:cBhvr>
                                      <p:to>
                                        <p:strVal val="visible"/>
                                      </p:to>
                                    </p:set>
                                    <p:animEffect transition="in" filter="fade">
                                      <p:cBhvr>
                                        <p:cTn id="22" dur="1000"/>
                                        <p:tgtEl>
                                          <p:spTgt spid="391"/>
                                        </p:tgtEl>
                                      </p:cBhvr>
                                    </p:animEffect>
                                    <p:anim calcmode="lin" valueType="num">
                                      <p:cBhvr>
                                        <p:cTn id="23" dur="1000" fill="hold"/>
                                        <p:tgtEl>
                                          <p:spTgt spid="391"/>
                                        </p:tgtEl>
                                        <p:attrNameLst>
                                          <p:attrName>ppt_x</p:attrName>
                                        </p:attrNameLst>
                                      </p:cBhvr>
                                      <p:tavLst>
                                        <p:tav tm="0">
                                          <p:val>
                                            <p:strVal val="#ppt_x"/>
                                          </p:val>
                                        </p:tav>
                                        <p:tav tm="100000">
                                          <p:val>
                                            <p:strVal val="#ppt_x"/>
                                          </p:val>
                                        </p:tav>
                                      </p:tavLst>
                                    </p:anim>
                                    <p:anim calcmode="lin" valueType="num">
                                      <p:cBhvr>
                                        <p:cTn id="24" dur="1000" fill="hold"/>
                                        <p:tgtEl>
                                          <p:spTgt spid="39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37"/>
                                        </p:tgtEl>
                                        <p:attrNameLst>
                                          <p:attrName>style.visibility</p:attrName>
                                        </p:attrNameLst>
                                      </p:cBhvr>
                                      <p:to>
                                        <p:strVal val="visible"/>
                                      </p:to>
                                    </p:set>
                                    <p:animEffect transition="in" filter="fade">
                                      <p:cBhvr>
                                        <p:cTn id="59" dur="1000"/>
                                        <p:tgtEl>
                                          <p:spTgt spid="737"/>
                                        </p:tgtEl>
                                      </p:cBhvr>
                                    </p:animEffect>
                                    <p:anim calcmode="lin" valueType="num">
                                      <p:cBhvr>
                                        <p:cTn id="60" dur="1000" fill="hold"/>
                                        <p:tgtEl>
                                          <p:spTgt spid="737"/>
                                        </p:tgtEl>
                                        <p:attrNameLst>
                                          <p:attrName>ppt_x</p:attrName>
                                        </p:attrNameLst>
                                      </p:cBhvr>
                                      <p:tavLst>
                                        <p:tav tm="0">
                                          <p:val>
                                            <p:strVal val="#ppt_x"/>
                                          </p:val>
                                        </p:tav>
                                        <p:tav tm="100000">
                                          <p:val>
                                            <p:strVal val="#ppt_x"/>
                                          </p:val>
                                        </p:tav>
                                      </p:tavLst>
                                    </p:anim>
                                    <p:anim calcmode="lin" valueType="num">
                                      <p:cBhvr>
                                        <p:cTn id="61" dur="1000" fill="hold"/>
                                        <p:tgtEl>
                                          <p:spTgt spid="73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40"/>
                                        </p:tgtEl>
                                        <p:attrNameLst>
                                          <p:attrName>style.visibility</p:attrName>
                                        </p:attrNameLst>
                                      </p:cBhvr>
                                      <p:to>
                                        <p:strVal val="visible"/>
                                      </p:to>
                                    </p:set>
                                    <p:animEffect transition="in" filter="fade">
                                      <p:cBhvr>
                                        <p:cTn id="64" dur="1000"/>
                                        <p:tgtEl>
                                          <p:spTgt spid="740"/>
                                        </p:tgtEl>
                                      </p:cBhvr>
                                    </p:animEffect>
                                    <p:anim calcmode="lin" valueType="num">
                                      <p:cBhvr>
                                        <p:cTn id="65" dur="1000" fill="hold"/>
                                        <p:tgtEl>
                                          <p:spTgt spid="740"/>
                                        </p:tgtEl>
                                        <p:attrNameLst>
                                          <p:attrName>ppt_x</p:attrName>
                                        </p:attrNameLst>
                                      </p:cBhvr>
                                      <p:tavLst>
                                        <p:tav tm="0">
                                          <p:val>
                                            <p:strVal val="#ppt_x"/>
                                          </p:val>
                                        </p:tav>
                                        <p:tav tm="100000">
                                          <p:val>
                                            <p:strVal val="#ppt_x"/>
                                          </p:val>
                                        </p:tav>
                                      </p:tavLst>
                                    </p:anim>
                                    <p:anim calcmode="lin" valueType="num">
                                      <p:cBhvr>
                                        <p:cTn id="66" dur="1000" fill="hold"/>
                                        <p:tgtEl>
                                          <p:spTgt spid="7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777"/>
                                        </p:tgtEl>
                                        <p:attrNameLst>
                                          <p:attrName>style.visibility</p:attrName>
                                        </p:attrNameLst>
                                      </p:cBhvr>
                                      <p:to>
                                        <p:strVal val="visible"/>
                                      </p:to>
                                    </p:set>
                                    <p:animEffect transition="in" filter="fade">
                                      <p:cBhvr>
                                        <p:cTn id="69" dur="1000"/>
                                        <p:tgtEl>
                                          <p:spTgt spid="777"/>
                                        </p:tgtEl>
                                      </p:cBhvr>
                                    </p:animEffect>
                                    <p:anim calcmode="lin" valueType="num">
                                      <p:cBhvr>
                                        <p:cTn id="70" dur="1000" fill="hold"/>
                                        <p:tgtEl>
                                          <p:spTgt spid="777"/>
                                        </p:tgtEl>
                                        <p:attrNameLst>
                                          <p:attrName>ppt_x</p:attrName>
                                        </p:attrNameLst>
                                      </p:cBhvr>
                                      <p:tavLst>
                                        <p:tav tm="0">
                                          <p:val>
                                            <p:strVal val="#ppt_x"/>
                                          </p:val>
                                        </p:tav>
                                        <p:tav tm="100000">
                                          <p:val>
                                            <p:strVal val="#ppt_x"/>
                                          </p:val>
                                        </p:tav>
                                      </p:tavLst>
                                    </p:anim>
                                    <p:anim calcmode="lin" valueType="num">
                                      <p:cBhvr>
                                        <p:cTn id="71" dur="1000" fill="hold"/>
                                        <p:tgtEl>
                                          <p:spTgt spid="77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778"/>
                                        </p:tgtEl>
                                        <p:attrNameLst>
                                          <p:attrName>style.visibility</p:attrName>
                                        </p:attrNameLst>
                                      </p:cBhvr>
                                      <p:to>
                                        <p:strVal val="visible"/>
                                      </p:to>
                                    </p:set>
                                    <p:animEffect transition="in" filter="fade">
                                      <p:cBhvr>
                                        <p:cTn id="74" dur="1000"/>
                                        <p:tgtEl>
                                          <p:spTgt spid="778"/>
                                        </p:tgtEl>
                                      </p:cBhvr>
                                    </p:animEffect>
                                    <p:anim calcmode="lin" valueType="num">
                                      <p:cBhvr>
                                        <p:cTn id="75" dur="1000" fill="hold"/>
                                        <p:tgtEl>
                                          <p:spTgt spid="778"/>
                                        </p:tgtEl>
                                        <p:attrNameLst>
                                          <p:attrName>ppt_x</p:attrName>
                                        </p:attrNameLst>
                                      </p:cBhvr>
                                      <p:tavLst>
                                        <p:tav tm="0">
                                          <p:val>
                                            <p:strVal val="#ppt_x"/>
                                          </p:val>
                                        </p:tav>
                                        <p:tav tm="100000">
                                          <p:val>
                                            <p:strVal val="#ppt_x"/>
                                          </p:val>
                                        </p:tav>
                                      </p:tavLst>
                                    </p:anim>
                                    <p:anim calcmode="lin" valueType="num">
                                      <p:cBhvr>
                                        <p:cTn id="76" dur="1000" fill="hold"/>
                                        <p:tgtEl>
                                          <p:spTgt spid="77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779"/>
                                        </p:tgtEl>
                                        <p:attrNameLst>
                                          <p:attrName>style.visibility</p:attrName>
                                        </p:attrNameLst>
                                      </p:cBhvr>
                                      <p:to>
                                        <p:strVal val="visible"/>
                                      </p:to>
                                    </p:set>
                                    <p:animEffect transition="in" filter="fade">
                                      <p:cBhvr>
                                        <p:cTn id="79" dur="1000"/>
                                        <p:tgtEl>
                                          <p:spTgt spid="779"/>
                                        </p:tgtEl>
                                      </p:cBhvr>
                                    </p:animEffect>
                                    <p:anim calcmode="lin" valueType="num">
                                      <p:cBhvr>
                                        <p:cTn id="80" dur="1000" fill="hold"/>
                                        <p:tgtEl>
                                          <p:spTgt spid="779"/>
                                        </p:tgtEl>
                                        <p:attrNameLst>
                                          <p:attrName>ppt_x</p:attrName>
                                        </p:attrNameLst>
                                      </p:cBhvr>
                                      <p:tavLst>
                                        <p:tav tm="0">
                                          <p:val>
                                            <p:strVal val="#ppt_x"/>
                                          </p:val>
                                        </p:tav>
                                        <p:tav tm="100000">
                                          <p:val>
                                            <p:strVal val="#ppt_x"/>
                                          </p:val>
                                        </p:tav>
                                      </p:tavLst>
                                    </p:anim>
                                    <p:anim calcmode="lin" valueType="num">
                                      <p:cBhvr>
                                        <p:cTn id="81" dur="1000" fill="hold"/>
                                        <p:tgtEl>
                                          <p:spTgt spid="77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80"/>
                                        </p:tgtEl>
                                        <p:attrNameLst>
                                          <p:attrName>style.visibility</p:attrName>
                                        </p:attrNameLst>
                                      </p:cBhvr>
                                      <p:to>
                                        <p:strVal val="visible"/>
                                      </p:to>
                                    </p:set>
                                    <p:animEffect transition="in" filter="fade">
                                      <p:cBhvr>
                                        <p:cTn id="84" dur="1000"/>
                                        <p:tgtEl>
                                          <p:spTgt spid="780"/>
                                        </p:tgtEl>
                                      </p:cBhvr>
                                    </p:animEffect>
                                    <p:anim calcmode="lin" valueType="num">
                                      <p:cBhvr>
                                        <p:cTn id="85" dur="1000" fill="hold"/>
                                        <p:tgtEl>
                                          <p:spTgt spid="780"/>
                                        </p:tgtEl>
                                        <p:attrNameLst>
                                          <p:attrName>ppt_x</p:attrName>
                                        </p:attrNameLst>
                                      </p:cBhvr>
                                      <p:tavLst>
                                        <p:tav tm="0">
                                          <p:val>
                                            <p:strVal val="#ppt_x"/>
                                          </p:val>
                                        </p:tav>
                                        <p:tav tm="100000">
                                          <p:val>
                                            <p:strVal val="#ppt_x"/>
                                          </p:val>
                                        </p:tav>
                                      </p:tavLst>
                                    </p:anim>
                                    <p:anim calcmode="lin" valueType="num">
                                      <p:cBhvr>
                                        <p:cTn id="86" dur="1000" fill="hold"/>
                                        <p:tgtEl>
                                          <p:spTgt spid="78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fade">
                                      <p:cBhvr>
                                        <p:cTn id="89" dur="1000"/>
                                        <p:tgtEl>
                                          <p:spTgt spid="2"/>
                                        </p:tgtEl>
                                      </p:cBhvr>
                                    </p:animEffect>
                                    <p:anim calcmode="lin" valueType="num">
                                      <p:cBhvr>
                                        <p:cTn id="90" dur="1000" fill="hold"/>
                                        <p:tgtEl>
                                          <p:spTgt spid="2"/>
                                        </p:tgtEl>
                                        <p:attrNameLst>
                                          <p:attrName>ppt_x</p:attrName>
                                        </p:attrNameLst>
                                      </p:cBhvr>
                                      <p:tavLst>
                                        <p:tav tm="0">
                                          <p:val>
                                            <p:strVal val="#ppt_x"/>
                                          </p:val>
                                        </p:tav>
                                        <p:tav tm="100000">
                                          <p:val>
                                            <p:strVal val="#ppt_x"/>
                                          </p:val>
                                        </p:tav>
                                      </p:tavLst>
                                    </p:anim>
                                    <p:anim calcmode="lin" valueType="num">
                                      <p:cBhvr>
                                        <p:cTn id="91" dur="1000" fill="hold"/>
                                        <p:tgtEl>
                                          <p:spTgt spid="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nodePh="1">
                                  <p:stCondLst>
                                    <p:cond delay="0"/>
                                  </p:stCondLst>
                                  <p:endCondLst>
                                    <p:cond evt="begin" delay="0">
                                      <p:tn val="92"/>
                                    </p:cond>
                                  </p:endCondLst>
                                  <p:childTnLst>
                                    <p:set>
                                      <p:cBhvr>
                                        <p:cTn id="93" dur="1" fill="hold">
                                          <p:stCondLst>
                                            <p:cond delay="0"/>
                                          </p:stCondLst>
                                        </p:cTn>
                                        <p:tgtEl>
                                          <p:spTgt spid="3">
                                            <p:txEl>
                                              <p:pRg st="0" end="0"/>
                                            </p:txEl>
                                          </p:spTgt>
                                        </p:tgtEl>
                                        <p:attrNameLst>
                                          <p:attrName>style.visibility</p:attrName>
                                        </p:attrNameLst>
                                      </p:cBhvr>
                                      <p:to>
                                        <p:strVal val="visible"/>
                                      </p:to>
                                    </p:set>
                                    <p:animEffect transition="in" filter="fade">
                                      <p:cBhvr>
                                        <p:cTn id="94" dur="1000"/>
                                        <p:tgtEl>
                                          <p:spTgt spid="3">
                                            <p:txEl>
                                              <p:pRg st="0" end="0"/>
                                            </p:txEl>
                                          </p:spTgt>
                                        </p:tgtEl>
                                      </p:cBhvr>
                                    </p:animEffect>
                                    <p:anim calcmode="lin" valueType="num">
                                      <p:cBhvr>
                                        <p:cTn id="9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1000"/>
                                        <p:tgtEl>
                                          <p:spTgt spid="4"/>
                                        </p:tgtEl>
                                      </p:cBhvr>
                                    </p:animEffect>
                                    <p:anim calcmode="lin" valueType="num">
                                      <p:cBhvr>
                                        <p:cTn id="100" dur="1000" fill="hold"/>
                                        <p:tgtEl>
                                          <p:spTgt spid="4"/>
                                        </p:tgtEl>
                                        <p:attrNameLst>
                                          <p:attrName>ppt_x</p:attrName>
                                        </p:attrNameLst>
                                      </p:cBhvr>
                                      <p:tavLst>
                                        <p:tav tm="0">
                                          <p:val>
                                            <p:strVal val="#ppt_x"/>
                                          </p:val>
                                        </p:tav>
                                        <p:tav tm="100000">
                                          <p:val>
                                            <p:strVal val="#ppt_x"/>
                                          </p:val>
                                        </p:tav>
                                      </p:tavLst>
                                    </p:anim>
                                    <p:anim calcmode="lin" valueType="num">
                                      <p:cBhvr>
                                        <p:cTn id="101" dur="1000" fill="hold"/>
                                        <p:tgtEl>
                                          <p:spTgt spid="4"/>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fade">
                                      <p:cBhvr>
                                        <p:cTn id="104" dur="1000"/>
                                        <p:tgtEl>
                                          <p:spTgt spid="5"/>
                                        </p:tgtEl>
                                      </p:cBhvr>
                                    </p:animEffect>
                                    <p:anim calcmode="lin" valueType="num">
                                      <p:cBhvr>
                                        <p:cTn id="105" dur="1000" fill="hold"/>
                                        <p:tgtEl>
                                          <p:spTgt spid="5"/>
                                        </p:tgtEl>
                                        <p:attrNameLst>
                                          <p:attrName>ppt_x</p:attrName>
                                        </p:attrNameLst>
                                      </p:cBhvr>
                                      <p:tavLst>
                                        <p:tav tm="0">
                                          <p:val>
                                            <p:strVal val="#ppt_x"/>
                                          </p:val>
                                        </p:tav>
                                        <p:tav tm="100000">
                                          <p:val>
                                            <p:strVal val="#ppt_x"/>
                                          </p:val>
                                        </p:tav>
                                      </p:tavLst>
                                    </p:anim>
                                    <p:anim calcmode="lin" valueType="num">
                                      <p:cBhvr>
                                        <p:cTn id="10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animBg="1"/>
      <p:bldP spid="737" grpId="0"/>
      <p:bldP spid="740" grpId="0"/>
      <p:bldP spid="777" grpId="0"/>
      <p:bldP spid="778" grpId="0"/>
      <p:bldP spid="779" grpId="0"/>
      <p:bldP spid="7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0"/>
            <a:ext cx="12192000" cy="1378634"/>
          </a:xfrm>
        </p:spPr>
        <p:txBody>
          <a:bodyPr>
            <a:normAutofit fontScale="90000"/>
          </a:bodyPr>
          <a:lstStyle/>
          <a:p>
            <a:pPr algn="ctr"/>
            <a:r>
              <a:rPr lang="en-IN" dirty="0"/>
              <a:t>Case 1: Using all the variables and data sampling techniques</a:t>
            </a:r>
          </a:p>
        </p:txBody>
      </p:sp>
      <p:sp>
        <p:nvSpPr>
          <p:cNvPr id="3" name="Date Placeholder 2">
            <a:extLst>
              <a:ext uri="{FF2B5EF4-FFF2-40B4-BE49-F238E27FC236}">
                <a16:creationId xmlns:a16="http://schemas.microsoft.com/office/drawing/2014/main" id="{2FF4A05D-D42A-4E0A-BB29-3E2CEADFCC43}"/>
              </a:ext>
            </a:extLst>
          </p:cNvPr>
          <p:cNvSpPr>
            <a:spLocks noGrp="1"/>
          </p:cNvSpPr>
          <p:nvPr>
            <p:ph type="dt" sz="half" idx="10"/>
          </p:nvPr>
        </p:nvSpPr>
        <p:spPr/>
        <p:txBody>
          <a:bodyPr/>
          <a:lstStyle/>
          <a:p>
            <a:fld id="{2B4FEB44-94FE-46B8-823F-5CF1610FC652}" type="datetime1">
              <a:rPr lang="en-US" smtClean="0"/>
              <a:t>5/29/2018</a:t>
            </a:fld>
            <a:endParaRPr lang="en-US" dirty="0"/>
          </a:p>
        </p:txBody>
      </p:sp>
      <p:sp>
        <p:nvSpPr>
          <p:cNvPr id="4" name="Footer Placeholder 3">
            <a:extLst>
              <a:ext uri="{FF2B5EF4-FFF2-40B4-BE49-F238E27FC236}">
                <a16:creationId xmlns:a16="http://schemas.microsoft.com/office/drawing/2014/main" id="{8D9B14F8-47C6-4DD5-A2BD-D8D46BCC6AD3}"/>
              </a:ext>
            </a:extLst>
          </p:cNvPr>
          <p:cNvSpPr>
            <a:spLocks noGrp="1"/>
          </p:cNvSpPr>
          <p:nvPr>
            <p:ph type="ftr" sz="quarter" idx="11"/>
          </p:nvPr>
        </p:nvSpPr>
        <p:spPr/>
        <p:txBody>
          <a:bodyPr/>
          <a:lstStyle/>
          <a:p>
            <a:r>
              <a:rPr lang="en-US"/>
              <a:t>Made For INSOFE By Abhilash Reddy Y</a:t>
            </a:r>
            <a:endParaRPr lang="en-US" dirty="0"/>
          </a:p>
        </p:txBody>
      </p:sp>
      <p:sp>
        <p:nvSpPr>
          <p:cNvPr id="5" name="Slide Number Placeholder 4">
            <a:extLst>
              <a:ext uri="{FF2B5EF4-FFF2-40B4-BE49-F238E27FC236}">
                <a16:creationId xmlns:a16="http://schemas.microsoft.com/office/drawing/2014/main" id="{08F1DE0C-0346-4FB8-B609-2FC471AE1F07}"/>
              </a:ext>
            </a:extLst>
          </p:cNvPr>
          <p:cNvSpPr>
            <a:spLocks noGrp="1"/>
          </p:cNvSpPr>
          <p:nvPr>
            <p:ph type="sldNum" sz="quarter" idx="12"/>
          </p:nvPr>
        </p:nvSpPr>
        <p:spPr/>
        <p:txBody>
          <a:bodyPr/>
          <a:lstStyle/>
          <a:p>
            <a:fld id="{6D22F896-40B5-4ADD-8801-0D06FADFA095}" type="slidenum">
              <a:rPr lang="en-US" smtClean="0"/>
              <a:t>20</a:t>
            </a:fld>
            <a:endParaRPr lang="en-US" dirty="0"/>
          </a:p>
        </p:txBody>
      </p:sp>
      <p:sp>
        <p:nvSpPr>
          <p:cNvPr id="8" name="Rectangle 7">
            <a:extLst>
              <a:ext uri="{FF2B5EF4-FFF2-40B4-BE49-F238E27FC236}">
                <a16:creationId xmlns:a16="http://schemas.microsoft.com/office/drawing/2014/main" id="{D209E9E3-4F89-493C-9374-E9AAFFE14116}"/>
              </a:ext>
            </a:extLst>
          </p:cNvPr>
          <p:cNvSpPr/>
          <p:nvPr/>
        </p:nvSpPr>
        <p:spPr>
          <a:xfrm>
            <a:off x="0" y="4627554"/>
            <a:ext cx="12192000" cy="1015663"/>
          </a:xfrm>
          <a:prstGeom prst="rect">
            <a:avLst/>
          </a:prstGeom>
        </p:spPr>
        <p:txBody>
          <a:bodyPr wrap="square">
            <a:spAutoFit/>
          </a:bodyPr>
          <a:lstStyle/>
          <a:p>
            <a:pPr marL="285750" indent="-285750">
              <a:buFont typeface="Arial" panose="020B0604020202020204" pitchFamily="34" charset="0"/>
              <a:buChar char="•"/>
            </a:pPr>
            <a:r>
              <a:rPr lang="en-IN" sz="2000" dirty="0"/>
              <a:t>From the above charts it is clear that naïve Bayes is performing well on the dataset with all the variables.</a:t>
            </a:r>
          </a:p>
          <a:p>
            <a:pPr marL="285750" indent="-285750">
              <a:buFont typeface="Arial" panose="020B0604020202020204" pitchFamily="34" charset="0"/>
              <a:buChar char="•"/>
            </a:pPr>
            <a:endParaRPr lang="en-IN" sz="2000" dirty="0"/>
          </a:p>
        </p:txBody>
      </p:sp>
      <p:graphicFrame>
        <p:nvGraphicFramePr>
          <p:cNvPr id="9" name="Chart 8">
            <a:extLst>
              <a:ext uri="{FF2B5EF4-FFF2-40B4-BE49-F238E27FC236}">
                <a16:creationId xmlns:a16="http://schemas.microsoft.com/office/drawing/2014/main" id="{CFDFFC76-0A90-442E-A84B-38AA2D663890}"/>
              </a:ext>
            </a:extLst>
          </p:cNvPr>
          <p:cNvGraphicFramePr/>
          <p:nvPr>
            <p:extLst>
              <p:ext uri="{D42A27DB-BD31-4B8C-83A1-F6EECF244321}">
                <p14:modId xmlns:p14="http://schemas.microsoft.com/office/powerpoint/2010/main" val="3579460402"/>
              </p:ext>
            </p:extLst>
          </p:nvPr>
        </p:nvGraphicFramePr>
        <p:xfrm>
          <a:off x="7019778" y="1378634"/>
          <a:ext cx="4511040" cy="28698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53D4E26-F014-469B-BE37-B8D89933E73C}"/>
              </a:ext>
            </a:extLst>
          </p:cNvPr>
          <p:cNvGraphicFramePr/>
          <p:nvPr>
            <p:extLst>
              <p:ext uri="{D42A27DB-BD31-4B8C-83A1-F6EECF244321}">
                <p14:modId xmlns:p14="http://schemas.microsoft.com/office/powerpoint/2010/main" val="1074117423"/>
              </p:ext>
            </p:extLst>
          </p:nvPr>
        </p:nvGraphicFramePr>
        <p:xfrm>
          <a:off x="661182" y="1378634"/>
          <a:ext cx="4511040" cy="28698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536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9" grpId="0">
        <p:bldAsOne/>
      </p:bldGraphic>
      <p:bldGraphic spid="10"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78948C8-050B-4438-BF33-2D3EA69229C2}"/>
              </a:ext>
            </a:extLst>
          </p:cNvPr>
          <p:cNvSpPr>
            <a:spLocks noGrp="1"/>
          </p:cNvSpPr>
          <p:nvPr>
            <p:ph type="dt" sz="half" idx="10"/>
          </p:nvPr>
        </p:nvSpPr>
        <p:spPr>
          <a:xfrm>
            <a:off x="8037576" y="6482075"/>
            <a:ext cx="3273552" cy="365125"/>
          </a:xfrm>
        </p:spPr>
        <p:txBody>
          <a:bodyPr/>
          <a:lstStyle/>
          <a:p>
            <a:fld id="{C118C4E2-436B-47BC-AC55-DE73100FAF67}" type="datetime1">
              <a:rPr lang="en-US" smtClean="0"/>
              <a:t>5/29/2018</a:t>
            </a:fld>
            <a:endParaRPr lang="en-US" dirty="0"/>
          </a:p>
        </p:txBody>
      </p:sp>
      <p:sp>
        <p:nvSpPr>
          <p:cNvPr id="10" name="Footer Placeholder 9">
            <a:extLst>
              <a:ext uri="{FF2B5EF4-FFF2-40B4-BE49-F238E27FC236}">
                <a16:creationId xmlns:a16="http://schemas.microsoft.com/office/drawing/2014/main" id="{C495E873-B252-452F-807D-EAF1731BA4D5}"/>
              </a:ext>
            </a:extLst>
          </p:cNvPr>
          <p:cNvSpPr>
            <a:spLocks noGrp="1"/>
          </p:cNvSpPr>
          <p:nvPr>
            <p:ph type="ftr" sz="quarter" idx="11"/>
          </p:nvPr>
        </p:nvSpPr>
        <p:spPr>
          <a:xfrm>
            <a:off x="0" y="6455346"/>
            <a:ext cx="6327648" cy="365125"/>
          </a:xfrm>
        </p:spPr>
        <p:txBody>
          <a:bodyPr/>
          <a:lstStyle/>
          <a:p>
            <a:r>
              <a:rPr lang="en-US"/>
              <a:t>Made For INSOFE By Abhilash Reddy Y</a:t>
            </a:r>
            <a:endParaRPr lang="en-US" dirty="0"/>
          </a:p>
        </p:txBody>
      </p:sp>
      <p:sp>
        <p:nvSpPr>
          <p:cNvPr id="11" name="Slide Number Placeholder 10">
            <a:extLst>
              <a:ext uri="{FF2B5EF4-FFF2-40B4-BE49-F238E27FC236}">
                <a16:creationId xmlns:a16="http://schemas.microsoft.com/office/drawing/2014/main" id="{57BE9894-E39B-4981-8C76-5AF9028B81B0}"/>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2" name="Rectangle 1">
            <a:extLst>
              <a:ext uri="{FF2B5EF4-FFF2-40B4-BE49-F238E27FC236}">
                <a16:creationId xmlns:a16="http://schemas.microsoft.com/office/drawing/2014/main" id="{8292FE77-D217-4B64-B632-F4BE2E308B5A}"/>
              </a:ext>
            </a:extLst>
          </p:cNvPr>
          <p:cNvSpPr/>
          <p:nvPr/>
        </p:nvSpPr>
        <p:spPr>
          <a:xfrm>
            <a:off x="-1" y="0"/>
            <a:ext cx="12192000" cy="923330"/>
          </a:xfrm>
          <a:prstGeom prst="rect">
            <a:avLst/>
          </a:prstGeom>
        </p:spPr>
        <p:txBody>
          <a:bodyPr wrap="square">
            <a:spAutoFit/>
          </a:bodyPr>
          <a:lstStyle/>
          <a:p>
            <a:pPr algn="ctr"/>
            <a:r>
              <a:rPr lang="en-IN" sz="5400" dirty="0">
                <a:latin typeface="+mj-lt"/>
              </a:rPr>
              <a:t>PATTERN EXTRACTION</a:t>
            </a:r>
          </a:p>
        </p:txBody>
      </p:sp>
      <p:pic>
        <p:nvPicPr>
          <p:cNvPr id="4" name="Picture 3">
            <a:extLst>
              <a:ext uri="{FF2B5EF4-FFF2-40B4-BE49-F238E27FC236}">
                <a16:creationId xmlns:a16="http://schemas.microsoft.com/office/drawing/2014/main" id="{4EFBFF72-3EFE-408F-BA77-08CF69693F02}"/>
              </a:ext>
            </a:extLst>
          </p:cNvPr>
          <p:cNvPicPr>
            <a:picLocks noChangeAspect="1"/>
          </p:cNvPicPr>
          <p:nvPr/>
        </p:nvPicPr>
        <p:blipFill>
          <a:blip r:embed="rId3"/>
          <a:stretch>
            <a:fillRect/>
          </a:stretch>
        </p:blipFill>
        <p:spPr>
          <a:xfrm>
            <a:off x="1216772" y="1123628"/>
            <a:ext cx="10221751" cy="4610743"/>
          </a:xfrm>
          <a:prstGeom prst="rect">
            <a:avLst/>
          </a:prstGeom>
        </p:spPr>
      </p:pic>
      <p:graphicFrame>
        <p:nvGraphicFramePr>
          <p:cNvPr id="12" name="Object 11">
            <a:extLst>
              <a:ext uri="{FF2B5EF4-FFF2-40B4-BE49-F238E27FC236}">
                <a16:creationId xmlns:a16="http://schemas.microsoft.com/office/drawing/2014/main" id="{B683BD74-1267-409D-B3D1-7E26F06C0F53}"/>
              </a:ext>
            </a:extLst>
          </p:cNvPr>
          <p:cNvGraphicFramePr>
            <a:graphicFrameLocks noChangeAspect="1"/>
          </p:cNvGraphicFramePr>
          <p:nvPr>
            <p:extLst>
              <p:ext uri="{D42A27DB-BD31-4B8C-83A1-F6EECF244321}">
                <p14:modId xmlns:p14="http://schemas.microsoft.com/office/powerpoint/2010/main" val="1365259390"/>
              </p:ext>
            </p:extLst>
          </p:nvPr>
        </p:nvGraphicFramePr>
        <p:xfrm>
          <a:off x="10255791" y="5261424"/>
          <a:ext cx="808331" cy="673245"/>
        </p:xfrm>
        <a:graphic>
          <a:graphicData uri="http://schemas.openxmlformats.org/presentationml/2006/ole">
            <mc:AlternateContent xmlns:mc="http://schemas.openxmlformats.org/markup-compatibility/2006">
              <mc:Choice xmlns:v="urn:schemas-microsoft-com:vml" Requires="v">
                <p:oleObj spid="_x0000_s2060" name="Packager Shell Object" showAsIcon="1" r:id="rId4" imgW="589320" imgH="491040" progId="Package">
                  <p:embed/>
                </p:oleObj>
              </mc:Choice>
              <mc:Fallback>
                <p:oleObj name="Packager Shell Object" showAsIcon="1" r:id="rId4" imgW="589320" imgH="491040" progId="Package">
                  <p:embed/>
                  <p:pic>
                    <p:nvPicPr>
                      <p:cNvPr id="15" name="Object 14">
                        <a:extLst>
                          <a:ext uri="{FF2B5EF4-FFF2-40B4-BE49-F238E27FC236}">
                            <a16:creationId xmlns:a16="http://schemas.microsoft.com/office/drawing/2014/main" id="{A83955C9-783F-45CF-9975-49497A82243D}"/>
                          </a:ext>
                        </a:extLst>
                      </p:cNvPr>
                      <p:cNvPicPr/>
                      <p:nvPr/>
                    </p:nvPicPr>
                    <p:blipFill>
                      <a:blip r:embed="rId5"/>
                      <a:stretch>
                        <a:fillRect/>
                      </a:stretch>
                    </p:blipFill>
                    <p:spPr>
                      <a:xfrm>
                        <a:off x="10255791" y="5261424"/>
                        <a:ext cx="808331" cy="673245"/>
                      </a:xfrm>
                      <a:prstGeom prst="rect">
                        <a:avLst/>
                      </a:prstGeom>
                    </p:spPr>
                  </p:pic>
                </p:oleObj>
              </mc:Fallback>
            </mc:AlternateContent>
          </a:graphicData>
        </a:graphic>
      </p:graphicFrame>
    </p:spTree>
    <p:extLst>
      <p:ext uri="{BB962C8B-B14F-4D97-AF65-F5344CB8AC3E}">
        <p14:creationId xmlns:p14="http://schemas.microsoft.com/office/powerpoint/2010/main" val="118716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0"/>
            <a:ext cx="12192000" cy="1378634"/>
          </a:xfrm>
        </p:spPr>
        <p:txBody>
          <a:bodyPr>
            <a:normAutofit fontScale="90000"/>
          </a:bodyPr>
          <a:lstStyle/>
          <a:p>
            <a:pPr algn="ctr"/>
            <a:r>
              <a:rPr lang="en-IN" dirty="0"/>
              <a:t>Case 2: Using only feature variables and chi-square test</a:t>
            </a:r>
          </a:p>
        </p:txBody>
      </p:sp>
      <p:sp>
        <p:nvSpPr>
          <p:cNvPr id="3" name="Date Placeholder 2">
            <a:extLst>
              <a:ext uri="{FF2B5EF4-FFF2-40B4-BE49-F238E27FC236}">
                <a16:creationId xmlns:a16="http://schemas.microsoft.com/office/drawing/2014/main" id="{2FF4A05D-D42A-4E0A-BB29-3E2CEADFCC43}"/>
              </a:ext>
            </a:extLst>
          </p:cNvPr>
          <p:cNvSpPr>
            <a:spLocks noGrp="1"/>
          </p:cNvSpPr>
          <p:nvPr>
            <p:ph type="dt" sz="half" idx="10"/>
          </p:nvPr>
        </p:nvSpPr>
        <p:spPr/>
        <p:txBody>
          <a:bodyPr/>
          <a:lstStyle/>
          <a:p>
            <a:fld id="{53B9C976-52B7-4621-9CF5-8565A3140E4B}" type="datetime1">
              <a:rPr lang="en-US" smtClean="0"/>
              <a:t>5/29/2018</a:t>
            </a:fld>
            <a:endParaRPr lang="en-US" dirty="0"/>
          </a:p>
        </p:txBody>
      </p:sp>
      <p:sp>
        <p:nvSpPr>
          <p:cNvPr id="4" name="Footer Placeholder 3">
            <a:extLst>
              <a:ext uri="{FF2B5EF4-FFF2-40B4-BE49-F238E27FC236}">
                <a16:creationId xmlns:a16="http://schemas.microsoft.com/office/drawing/2014/main" id="{8D9B14F8-47C6-4DD5-A2BD-D8D46BCC6AD3}"/>
              </a:ext>
            </a:extLst>
          </p:cNvPr>
          <p:cNvSpPr>
            <a:spLocks noGrp="1"/>
          </p:cNvSpPr>
          <p:nvPr>
            <p:ph type="ftr" sz="quarter" idx="11"/>
          </p:nvPr>
        </p:nvSpPr>
        <p:spPr/>
        <p:txBody>
          <a:bodyPr/>
          <a:lstStyle/>
          <a:p>
            <a:r>
              <a:rPr lang="en-US"/>
              <a:t>Made For INSOFE By Abhilash Reddy Y</a:t>
            </a:r>
            <a:endParaRPr lang="en-US" dirty="0"/>
          </a:p>
        </p:txBody>
      </p:sp>
      <p:sp>
        <p:nvSpPr>
          <p:cNvPr id="5" name="Slide Number Placeholder 4">
            <a:extLst>
              <a:ext uri="{FF2B5EF4-FFF2-40B4-BE49-F238E27FC236}">
                <a16:creationId xmlns:a16="http://schemas.microsoft.com/office/drawing/2014/main" id="{08F1DE0C-0346-4FB8-B609-2FC471AE1F07}"/>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8" name="Rectangle 7">
            <a:extLst>
              <a:ext uri="{FF2B5EF4-FFF2-40B4-BE49-F238E27FC236}">
                <a16:creationId xmlns:a16="http://schemas.microsoft.com/office/drawing/2014/main" id="{D209E9E3-4F89-493C-9374-E9AAFFE14116}"/>
              </a:ext>
            </a:extLst>
          </p:cNvPr>
          <p:cNvSpPr/>
          <p:nvPr/>
        </p:nvSpPr>
        <p:spPr>
          <a:xfrm>
            <a:off x="0" y="4627554"/>
            <a:ext cx="12192000" cy="1015663"/>
          </a:xfrm>
          <a:prstGeom prst="rect">
            <a:avLst/>
          </a:prstGeom>
        </p:spPr>
        <p:txBody>
          <a:bodyPr wrap="square">
            <a:spAutoFit/>
          </a:bodyPr>
          <a:lstStyle/>
          <a:p>
            <a:pPr marL="285750" indent="-285750">
              <a:buFont typeface="Arial" panose="020B0604020202020204" pitchFamily="34" charset="0"/>
              <a:buChar char="•"/>
            </a:pPr>
            <a:r>
              <a:rPr lang="en-IN" sz="2000" dirty="0"/>
              <a:t>From this chart above its very clear that over sampling by using rose is working better and giving good consistent results when compared to the others.</a:t>
            </a:r>
          </a:p>
          <a:p>
            <a:pPr marL="285750" indent="-285750">
              <a:buFont typeface="Arial" panose="020B0604020202020204" pitchFamily="34" charset="0"/>
              <a:buChar char="•"/>
            </a:pPr>
            <a:endParaRPr lang="en-IN" sz="2000" dirty="0"/>
          </a:p>
        </p:txBody>
      </p:sp>
      <p:graphicFrame>
        <p:nvGraphicFramePr>
          <p:cNvPr id="11" name="Chart 10">
            <a:extLst>
              <a:ext uri="{FF2B5EF4-FFF2-40B4-BE49-F238E27FC236}">
                <a16:creationId xmlns:a16="http://schemas.microsoft.com/office/drawing/2014/main" id="{6E38043F-876F-43F1-A0EF-56E9BDBCE6FF}"/>
              </a:ext>
            </a:extLst>
          </p:cNvPr>
          <p:cNvGraphicFramePr/>
          <p:nvPr>
            <p:extLst>
              <p:ext uri="{D42A27DB-BD31-4B8C-83A1-F6EECF244321}">
                <p14:modId xmlns:p14="http://schemas.microsoft.com/office/powerpoint/2010/main" val="314585801"/>
              </p:ext>
            </p:extLst>
          </p:nvPr>
        </p:nvGraphicFramePr>
        <p:xfrm>
          <a:off x="1088136" y="1378633"/>
          <a:ext cx="4313858" cy="30386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D6DD9307-20CE-48AC-B802-1541AFCC3EC6}"/>
              </a:ext>
            </a:extLst>
          </p:cNvPr>
          <p:cNvGraphicFramePr/>
          <p:nvPr>
            <p:extLst>
              <p:ext uri="{D42A27DB-BD31-4B8C-83A1-F6EECF244321}">
                <p14:modId xmlns:p14="http://schemas.microsoft.com/office/powerpoint/2010/main" val="1900115449"/>
              </p:ext>
            </p:extLst>
          </p:nvPr>
        </p:nvGraphicFramePr>
        <p:xfrm>
          <a:off x="6490130" y="1253582"/>
          <a:ext cx="4613734" cy="31636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3678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11" grpId="0">
        <p:bldAsOne/>
      </p:bldGraphic>
      <p:bldGraphic spid="12"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0"/>
            <a:ext cx="12192000" cy="1378634"/>
          </a:xfrm>
        </p:spPr>
        <p:txBody>
          <a:bodyPr>
            <a:normAutofit fontScale="90000"/>
          </a:bodyPr>
          <a:lstStyle/>
          <a:p>
            <a:pPr algn="ctr"/>
            <a:r>
              <a:rPr lang="en-IN" dirty="0"/>
              <a:t>Case 2: Using only feature variables and chi-square test</a:t>
            </a:r>
          </a:p>
        </p:txBody>
      </p:sp>
      <p:sp>
        <p:nvSpPr>
          <p:cNvPr id="3" name="Date Placeholder 2">
            <a:extLst>
              <a:ext uri="{FF2B5EF4-FFF2-40B4-BE49-F238E27FC236}">
                <a16:creationId xmlns:a16="http://schemas.microsoft.com/office/drawing/2014/main" id="{2FF4A05D-D42A-4E0A-BB29-3E2CEADFCC43}"/>
              </a:ext>
            </a:extLst>
          </p:cNvPr>
          <p:cNvSpPr>
            <a:spLocks noGrp="1"/>
          </p:cNvSpPr>
          <p:nvPr>
            <p:ph type="dt" sz="half" idx="10"/>
          </p:nvPr>
        </p:nvSpPr>
        <p:spPr/>
        <p:txBody>
          <a:bodyPr/>
          <a:lstStyle/>
          <a:p>
            <a:fld id="{49549053-2B3B-4F99-93BC-23EBFF517FC9}" type="datetime1">
              <a:rPr lang="en-US" smtClean="0"/>
              <a:t>5/29/2018</a:t>
            </a:fld>
            <a:endParaRPr lang="en-US" dirty="0"/>
          </a:p>
        </p:txBody>
      </p:sp>
      <p:sp>
        <p:nvSpPr>
          <p:cNvPr id="4" name="Footer Placeholder 3">
            <a:extLst>
              <a:ext uri="{FF2B5EF4-FFF2-40B4-BE49-F238E27FC236}">
                <a16:creationId xmlns:a16="http://schemas.microsoft.com/office/drawing/2014/main" id="{8D9B14F8-47C6-4DD5-A2BD-D8D46BCC6AD3}"/>
              </a:ext>
            </a:extLst>
          </p:cNvPr>
          <p:cNvSpPr>
            <a:spLocks noGrp="1"/>
          </p:cNvSpPr>
          <p:nvPr>
            <p:ph type="ftr" sz="quarter" idx="11"/>
          </p:nvPr>
        </p:nvSpPr>
        <p:spPr/>
        <p:txBody>
          <a:bodyPr/>
          <a:lstStyle/>
          <a:p>
            <a:r>
              <a:rPr lang="en-US"/>
              <a:t>Made For INSOFE By Abhilash Reddy Y</a:t>
            </a:r>
            <a:endParaRPr lang="en-US" dirty="0"/>
          </a:p>
        </p:txBody>
      </p:sp>
      <p:sp>
        <p:nvSpPr>
          <p:cNvPr id="5" name="Slide Number Placeholder 4">
            <a:extLst>
              <a:ext uri="{FF2B5EF4-FFF2-40B4-BE49-F238E27FC236}">
                <a16:creationId xmlns:a16="http://schemas.microsoft.com/office/drawing/2014/main" id="{08F1DE0C-0346-4FB8-B609-2FC471AE1F07}"/>
              </a:ext>
            </a:extLst>
          </p:cNvPr>
          <p:cNvSpPr>
            <a:spLocks noGrp="1"/>
          </p:cNvSpPr>
          <p:nvPr>
            <p:ph type="sldNum" sz="quarter" idx="12"/>
          </p:nvPr>
        </p:nvSpPr>
        <p:spPr/>
        <p:txBody>
          <a:bodyPr/>
          <a:lstStyle/>
          <a:p>
            <a:fld id="{6D22F896-40B5-4ADD-8801-0D06FADFA095}" type="slidenum">
              <a:rPr lang="en-US" smtClean="0"/>
              <a:t>23</a:t>
            </a:fld>
            <a:endParaRPr lang="en-US" dirty="0"/>
          </a:p>
        </p:txBody>
      </p:sp>
      <p:sp>
        <p:nvSpPr>
          <p:cNvPr id="8" name="Rectangle 7">
            <a:extLst>
              <a:ext uri="{FF2B5EF4-FFF2-40B4-BE49-F238E27FC236}">
                <a16:creationId xmlns:a16="http://schemas.microsoft.com/office/drawing/2014/main" id="{D209E9E3-4F89-493C-9374-E9AAFFE14116}"/>
              </a:ext>
            </a:extLst>
          </p:cNvPr>
          <p:cNvSpPr/>
          <p:nvPr/>
        </p:nvSpPr>
        <p:spPr>
          <a:xfrm>
            <a:off x="0" y="4627554"/>
            <a:ext cx="12192000" cy="707886"/>
          </a:xfrm>
          <a:prstGeom prst="rect">
            <a:avLst/>
          </a:prstGeom>
        </p:spPr>
        <p:txBody>
          <a:bodyPr wrap="square">
            <a:spAutoFit/>
          </a:bodyPr>
          <a:lstStyle/>
          <a:p>
            <a:pPr marL="285750" indent="-285750">
              <a:buFont typeface="Arial" panose="020B0604020202020204" pitchFamily="34" charset="0"/>
              <a:buChar char="•"/>
            </a:pPr>
            <a:r>
              <a:rPr lang="en-IN" sz="2000" dirty="0"/>
              <a:t>From the above graph it is clear the Logistic is giving better result the sensitivity in that data is very due to which this model will not be suitable to make as a base to predict the model.</a:t>
            </a:r>
          </a:p>
        </p:txBody>
      </p:sp>
      <p:graphicFrame>
        <p:nvGraphicFramePr>
          <p:cNvPr id="9" name="Chart 8">
            <a:extLst>
              <a:ext uri="{FF2B5EF4-FFF2-40B4-BE49-F238E27FC236}">
                <a16:creationId xmlns:a16="http://schemas.microsoft.com/office/drawing/2014/main" id="{CFDFFC76-0A90-442E-A84B-38AA2D663890}"/>
              </a:ext>
            </a:extLst>
          </p:cNvPr>
          <p:cNvGraphicFramePr/>
          <p:nvPr/>
        </p:nvGraphicFramePr>
        <p:xfrm>
          <a:off x="7019778" y="1378634"/>
          <a:ext cx="4511040" cy="28698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53D4E26-F014-469B-BE37-B8D89933E73C}"/>
              </a:ext>
            </a:extLst>
          </p:cNvPr>
          <p:cNvGraphicFramePr/>
          <p:nvPr/>
        </p:nvGraphicFramePr>
        <p:xfrm>
          <a:off x="661182" y="1378634"/>
          <a:ext cx="4511040" cy="28698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640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9" grpId="0">
        <p:bldAsOne/>
      </p:bldGraphic>
      <p:bldGraphic spid="10"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03B3AF6-988C-42AD-A331-24B30AB8AE80}"/>
              </a:ext>
            </a:extLst>
          </p:cNvPr>
          <p:cNvSpPr>
            <a:spLocks noGrp="1"/>
          </p:cNvSpPr>
          <p:nvPr>
            <p:ph type="dt" sz="half" idx="10"/>
          </p:nvPr>
        </p:nvSpPr>
        <p:spPr/>
        <p:txBody>
          <a:bodyPr/>
          <a:lstStyle/>
          <a:p>
            <a:fld id="{01AE705D-1B84-423A-9A1D-51E46C9A6131}" type="datetime1">
              <a:rPr lang="en-US" smtClean="0"/>
              <a:t>5/29/2018</a:t>
            </a:fld>
            <a:endParaRPr lang="en-US" dirty="0"/>
          </a:p>
        </p:txBody>
      </p:sp>
      <p:sp>
        <p:nvSpPr>
          <p:cNvPr id="4" name="Footer Placeholder 3">
            <a:extLst>
              <a:ext uri="{FF2B5EF4-FFF2-40B4-BE49-F238E27FC236}">
                <a16:creationId xmlns:a16="http://schemas.microsoft.com/office/drawing/2014/main" id="{FB437E4A-A996-48EA-8BC1-47BCF8EE82CD}"/>
              </a:ext>
            </a:extLst>
          </p:cNvPr>
          <p:cNvSpPr>
            <a:spLocks noGrp="1"/>
          </p:cNvSpPr>
          <p:nvPr>
            <p:ph type="ftr" sz="quarter" idx="11"/>
          </p:nvPr>
        </p:nvSpPr>
        <p:spPr>
          <a:xfrm>
            <a:off x="0" y="6455346"/>
            <a:ext cx="6327648" cy="365125"/>
          </a:xfrm>
        </p:spPr>
        <p:txBody>
          <a:bodyPr/>
          <a:lstStyle/>
          <a:p>
            <a:r>
              <a:rPr lang="en-US" dirty="0"/>
              <a:t>Made For INSOFE By Abhilash Reddy Y</a:t>
            </a:r>
          </a:p>
        </p:txBody>
      </p:sp>
      <p:sp>
        <p:nvSpPr>
          <p:cNvPr id="5" name="Slide Number Placeholder 4">
            <a:extLst>
              <a:ext uri="{FF2B5EF4-FFF2-40B4-BE49-F238E27FC236}">
                <a16:creationId xmlns:a16="http://schemas.microsoft.com/office/drawing/2014/main" id="{2A62551B-BA80-4706-B0DA-03F6C1AE7375}"/>
              </a:ext>
            </a:extLst>
          </p:cNvPr>
          <p:cNvSpPr>
            <a:spLocks noGrp="1"/>
          </p:cNvSpPr>
          <p:nvPr>
            <p:ph type="sldNum" sz="quarter" idx="12"/>
          </p:nvPr>
        </p:nvSpPr>
        <p:spPr/>
        <p:txBody>
          <a:bodyPr/>
          <a:lstStyle/>
          <a:p>
            <a:fld id="{6D22F896-40B5-4ADD-8801-0D06FADFA095}" type="slidenum">
              <a:rPr lang="en-US" smtClean="0"/>
              <a:t>24</a:t>
            </a:fld>
            <a:endParaRPr lang="en-US" dirty="0"/>
          </a:p>
        </p:txBody>
      </p:sp>
      <p:pic>
        <p:nvPicPr>
          <p:cNvPr id="11" name="Picture 10">
            <a:extLst>
              <a:ext uri="{FF2B5EF4-FFF2-40B4-BE49-F238E27FC236}">
                <a16:creationId xmlns:a16="http://schemas.microsoft.com/office/drawing/2014/main" id="{F038ED3C-5A11-49A1-830A-5A799216232B}"/>
              </a:ext>
            </a:extLst>
          </p:cNvPr>
          <p:cNvPicPr>
            <a:picLocks noChangeAspect="1"/>
          </p:cNvPicPr>
          <p:nvPr/>
        </p:nvPicPr>
        <p:blipFill>
          <a:blip r:embed="rId3"/>
          <a:stretch>
            <a:fillRect/>
          </a:stretch>
        </p:blipFill>
        <p:spPr>
          <a:xfrm>
            <a:off x="705846" y="923330"/>
            <a:ext cx="10273870" cy="5163546"/>
          </a:xfrm>
          <a:prstGeom prst="rect">
            <a:avLst/>
          </a:prstGeom>
        </p:spPr>
      </p:pic>
      <p:sp>
        <p:nvSpPr>
          <p:cNvPr id="12" name="Rectangle 11">
            <a:extLst>
              <a:ext uri="{FF2B5EF4-FFF2-40B4-BE49-F238E27FC236}">
                <a16:creationId xmlns:a16="http://schemas.microsoft.com/office/drawing/2014/main" id="{1E30F782-22F5-4F2D-9C31-34CF56F182F5}"/>
              </a:ext>
            </a:extLst>
          </p:cNvPr>
          <p:cNvSpPr/>
          <p:nvPr/>
        </p:nvSpPr>
        <p:spPr>
          <a:xfrm>
            <a:off x="-1" y="0"/>
            <a:ext cx="12192000" cy="923330"/>
          </a:xfrm>
          <a:prstGeom prst="rect">
            <a:avLst/>
          </a:prstGeom>
        </p:spPr>
        <p:txBody>
          <a:bodyPr wrap="square">
            <a:spAutoFit/>
          </a:bodyPr>
          <a:lstStyle/>
          <a:p>
            <a:pPr algn="ctr"/>
            <a:r>
              <a:rPr lang="en-IN" sz="5400" dirty="0">
                <a:latin typeface="+mj-lt"/>
              </a:rPr>
              <a:t>PATTERN EXTRACTION</a:t>
            </a:r>
          </a:p>
        </p:txBody>
      </p:sp>
      <p:graphicFrame>
        <p:nvGraphicFramePr>
          <p:cNvPr id="16" name="Object 15">
            <a:extLst>
              <a:ext uri="{FF2B5EF4-FFF2-40B4-BE49-F238E27FC236}">
                <a16:creationId xmlns:a16="http://schemas.microsoft.com/office/drawing/2014/main" id="{CBB9CDA3-CD64-4D8A-8284-14B71BDBA285}"/>
              </a:ext>
            </a:extLst>
          </p:cNvPr>
          <p:cNvGraphicFramePr>
            <a:graphicFrameLocks noChangeAspect="1"/>
          </p:cNvGraphicFramePr>
          <p:nvPr>
            <p:extLst>
              <p:ext uri="{D42A27DB-BD31-4B8C-83A1-F6EECF244321}">
                <p14:modId xmlns:p14="http://schemas.microsoft.com/office/powerpoint/2010/main" val="921442249"/>
              </p:ext>
            </p:extLst>
          </p:nvPr>
        </p:nvGraphicFramePr>
        <p:xfrm>
          <a:off x="10979716" y="5399564"/>
          <a:ext cx="851911" cy="687312"/>
        </p:xfrm>
        <a:graphic>
          <a:graphicData uri="http://schemas.openxmlformats.org/presentationml/2006/ole">
            <mc:AlternateContent xmlns:mc="http://schemas.openxmlformats.org/markup-compatibility/2006">
              <mc:Choice xmlns:v="urn:schemas-microsoft-com:vml" Requires="v">
                <p:oleObj spid="_x0000_s1037" name="Packager Shell Object" showAsIcon="1" r:id="rId4" imgW="607320" imgH="491040" progId="Package">
                  <p:embed/>
                </p:oleObj>
              </mc:Choice>
              <mc:Fallback>
                <p:oleObj name="Packager Shell Object" showAsIcon="1" r:id="rId4" imgW="607320" imgH="491040" progId="Package">
                  <p:embed/>
                  <p:pic>
                    <p:nvPicPr>
                      <p:cNvPr id="0" name=""/>
                      <p:cNvPicPr/>
                      <p:nvPr/>
                    </p:nvPicPr>
                    <p:blipFill>
                      <a:blip r:embed="rId5"/>
                      <a:stretch>
                        <a:fillRect/>
                      </a:stretch>
                    </p:blipFill>
                    <p:spPr>
                      <a:xfrm>
                        <a:off x="10979716" y="5399564"/>
                        <a:ext cx="851911" cy="687312"/>
                      </a:xfrm>
                      <a:prstGeom prst="rect">
                        <a:avLst/>
                      </a:prstGeom>
                    </p:spPr>
                  </p:pic>
                </p:oleObj>
              </mc:Fallback>
            </mc:AlternateContent>
          </a:graphicData>
        </a:graphic>
      </p:graphicFrame>
    </p:spTree>
    <p:extLst>
      <p:ext uri="{BB962C8B-B14F-4D97-AF65-F5344CB8AC3E}">
        <p14:creationId xmlns:p14="http://schemas.microsoft.com/office/powerpoint/2010/main" val="310911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B18A-BD12-4EEE-9F00-7970CD2667A8}"/>
              </a:ext>
            </a:extLst>
          </p:cNvPr>
          <p:cNvSpPr>
            <a:spLocks noGrp="1"/>
          </p:cNvSpPr>
          <p:nvPr>
            <p:ph type="title"/>
          </p:nvPr>
        </p:nvSpPr>
        <p:spPr>
          <a:xfrm>
            <a:off x="0" y="0"/>
            <a:ext cx="12192000" cy="1609344"/>
          </a:xfrm>
        </p:spPr>
        <p:txBody>
          <a:bodyPr>
            <a:normAutofit/>
          </a:bodyPr>
          <a:lstStyle/>
          <a:p>
            <a:pPr algn="ctr"/>
            <a:r>
              <a:rPr lang="en-IN" dirty="0"/>
              <a:t>Model Building approach 3</a:t>
            </a:r>
            <a:br>
              <a:rPr lang="en-IN" dirty="0"/>
            </a:br>
            <a:r>
              <a:rPr lang="en-IN" dirty="0"/>
              <a:t>Sample Modelling technique (Ensemble)</a:t>
            </a:r>
          </a:p>
        </p:txBody>
      </p:sp>
      <p:sp>
        <p:nvSpPr>
          <p:cNvPr id="3" name="Date Placeholder 2">
            <a:extLst>
              <a:ext uri="{FF2B5EF4-FFF2-40B4-BE49-F238E27FC236}">
                <a16:creationId xmlns:a16="http://schemas.microsoft.com/office/drawing/2014/main" id="{5707872B-6F58-4E79-889B-4622087A92EB}"/>
              </a:ext>
            </a:extLst>
          </p:cNvPr>
          <p:cNvSpPr>
            <a:spLocks noGrp="1"/>
          </p:cNvSpPr>
          <p:nvPr>
            <p:ph type="dt" sz="half" idx="10"/>
          </p:nvPr>
        </p:nvSpPr>
        <p:spPr>
          <a:xfrm>
            <a:off x="8063150" y="6455717"/>
            <a:ext cx="3273552" cy="365125"/>
          </a:xfrm>
        </p:spPr>
        <p:txBody>
          <a:bodyPr/>
          <a:lstStyle/>
          <a:p>
            <a:fld id="{58C20E32-212E-4098-9050-82B77D8217B8}" type="datetime1">
              <a:rPr lang="en-US" smtClean="0"/>
              <a:t>5/29/2018</a:t>
            </a:fld>
            <a:endParaRPr lang="en-US" dirty="0"/>
          </a:p>
        </p:txBody>
      </p:sp>
      <p:sp>
        <p:nvSpPr>
          <p:cNvPr id="4" name="Footer Placeholder 3">
            <a:extLst>
              <a:ext uri="{FF2B5EF4-FFF2-40B4-BE49-F238E27FC236}">
                <a16:creationId xmlns:a16="http://schemas.microsoft.com/office/drawing/2014/main" id="{7E89BC9A-F110-4D2D-930B-3E969D9B7475}"/>
              </a:ext>
            </a:extLst>
          </p:cNvPr>
          <p:cNvSpPr>
            <a:spLocks noGrp="1"/>
          </p:cNvSpPr>
          <p:nvPr>
            <p:ph type="ftr" sz="quarter" idx="11"/>
          </p:nvPr>
        </p:nvSpPr>
        <p:spPr>
          <a:xfrm>
            <a:off x="6330" y="6486547"/>
            <a:ext cx="6327648" cy="365125"/>
          </a:xfrm>
        </p:spPr>
        <p:txBody>
          <a:bodyPr/>
          <a:lstStyle/>
          <a:p>
            <a:r>
              <a:rPr lang="en-US"/>
              <a:t>Made For INSOFE By Abhilash Reddy Y</a:t>
            </a:r>
            <a:endParaRPr lang="en-US" dirty="0"/>
          </a:p>
        </p:txBody>
      </p:sp>
      <p:sp>
        <p:nvSpPr>
          <p:cNvPr id="5" name="Slide Number Placeholder 4">
            <a:extLst>
              <a:ext uri="{FF2B5EF4-FFF2-40B4-BE49-F238E27FC236}">
                <a16:creationId xmlns:a16="http://schemas.microsoft.com/office/drawing/2014/main" id="{52CDF5A3-B3D4-4232-9725-3A9C9E601409}"/>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6" name="Flowchart: Magnetic Disk 5">
            <a:extLst>
              <a:ext uri="{FF2B5EF4-FFF2-40B4-BE49-F238E27FC236}">
                <a16:creationId xmlns:a16="http://schemas.microsoft.com/office/drawing/2014/main" id="{7CBCFEC3-45C7-4D6F-A2F8-A43FC5413C69}"/>
              </a:ext>
            </a:extLst>
          </p:cNvPr>
          <p:cNvSpPr/>
          <p:nvPr/>
        </p:nvSpPr>
        <p:spPr>
          <a:xfrm>
            <a:off x="201811" y="1609344"/>
            <a:ext cx="2139030" cy="142708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7" name="Rectangle 6">
            <a:extLst>
              <a:ext uri="{FF2B5EF4-FFF2-40B4-BE49-F238E27FC236}">
                <a16:creationId xmlns:a16="http://schemas.microsoft.com/office/drawing/2014/main" id="{06AABA36-11B4-41CD-8202-D3E0EDFCAEEB}"/>
              </a:ext>
            </a:extLst>
          </p:cNvPr>
          <p:cNvSpPr/>
          <p:nvPr/>
        </p:nvSpPr>
        <p:spPr>
          <a:xfrm>
            <a:off x="470103" y="2334086"/>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527D4BFC-00E0-4BA5-9737-222DF8744D86}"/>
              </a:ext>
            </a:extLst>
          </p:cNvPr>
          <p:cNvSpPr/>
          <p:nvPr/>
        </p:nvSpPr>
        <p:spPr>
          <a:xfrm>
            <a:off x="622503" y="2486486"/>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9F4CCBB8-8426-450F-B0F5-AC6F5A78E6B4}"/>
              </a:ext>
            </a:extLst>
          </p:cNvPr>
          <p:cNvSpPr/>
          <p:nvPr/>
        </p:nvSpPr>
        <p:spPr>
          <a:xfrm>
            <a:off x="774903" y="2638886"/>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2C26CBE7-F17C-4EB8-A0C1-75F6B106077C}"/>
              </a:ext>
            </a:extLst>
          </p:cNvPr>
          <p:cNvSpPr/>
          <p:nvPr/>
        </p:nvSpPr>
        <p:spPr>
          <a:xfrm>
            <a:off x="1271326" y="2304905"/>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B37E1C86-C1A1-4F77-B7B6-A4F2CEA7FEEC}"/>
              </a:ext>
            </a:extLst>
          </p:cNvPr>
          <p:cNvSpPr/>
          <p:nvPr/>
        </p:nvSpPr>
        <p:spPr>
          <a:xfrm>
            <a:off x="1423726" y="2457305"/>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ABCD5C31-798C-466A-81C2-FD7A021C4A30}"/>
              </a:ext>
            </a:extLst>
          </p:cNvPr>
          <p:cNvSpPr/>
          <p:nvPr/>
        </p:nvSpPr>
        <p:spPr>
          <a:xfrm>
            <a:off x="1576126" y="2609705"/>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6806EDBB-CA57-43BB-AC90-103A0DC11D1F}"/>
              </a:ext>
            </a:extLst>
          </p:cNvPr>
          <p:cNvSpPr txBox="1"/>
          <p:nvPr/>
        </p:nvSpPr>
        <p:spPr>
          <a:xfrm>
            <a:off x="694894" y="1525838"/>
            <a:ext cx="1322944" cy="646331"/>
          </a:xfrm>
          <a:prstGeom prst="rect">
            <a:avLst/>
          </a:prstGeom>
          <a:noFill/>
        </p:spPr>
        <p:txBody>
          <a:bodyPr wrap="square" rtlCol="0">
            <a:spAutoFit/>
          </a:bodyPr>
          <a:lstStyle/>
          <a:p>
            <a:pPr algn="ctr"/>
            <a:r>
              <a:rPr lang="en-IN" b="1" dirty="0"/>
              <a:t>Patients Data Base</a:t>
            </a:r>
          </a:p>
        </p:txBody>
      </p:sp>
      <p:sp>
        <p:nvSpPr>
          <p:cNvPr id="18" name="Flowchart: Magnetic Disk 17">
            <a:extLst>
              <a:ext uri="{FF2B5EF4-FFF2-40B4-BE49-F238E27FC236}">
                <a16:creationId xmlns:a16="http://schemas.microsoft.com/office/drawing/2014/main" id="{4220BB3F-65AB-425F-B26F-AFC0C28B05E1}"/>
              </a:ext>
            </a:extLst>
          </p:cNvPr>
          <p:cNvSpPr/>
          <p:nvPr/>
        </p:nvSpPr>
        <p:spPr>
          <a:xfrm>
            <a:off x="179280" y="3781513"/>
            <a:ext cx="2139030" cy="142708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F3B9502B-59A9-47BF-8E3C-01E960BE25EE}"/>
              </a:ext>
            </a:extLst>
          </p:cNvPr>
          <p:cNvSpPr/>
          <p:nvPr/>
        </p:nvSpPr>
        <p:spPr>
          <a:xfrm>
            <a:off x="447572" y="4506255"/>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BF167B52-2A12-4FA1-BD9E-D139034AACC8}"/>
              </a:ext>
            </a:extLst>
          </p:cNvPr>
          <p:cNvSpPr/>
          <p:nvPr/>
        </p:nvSpPr>
        <p:spPr>
          <a:xfrm>
            <a:off x="599972" y="4658655"/>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32EF0174-BAC4-4C19-A669-275921F53FCE}"/>
              </a:ext>
            </a:extLst>
          </p:cNvPr>
          <p:cNvSpPr/>
          <p:nvPr/>
        </p:nvSpPr>
        <p:spPr>
          <a:xfrm>
            <a:off x="752372" y="4811055"/>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D82F372D-2A77-4994-AEFC-2028DEA36746}"/>
              </a:ext>
            </a:extLst>
          </p:cNvPr>
          <p:cNvSpPr/>
          <p:nvPr/>
        </p:nvSpPr>
        <p:spPr>
          <a:xfrm>
            <a:off x="1248795" y="4477074"/>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93862A3C-1120-4558-B8D3-38C3136E95DC}"/>
              </a:ext>
            </a:extLst>
          </p:cNvPr>
          <p:cNvSpPr/>
          <p:nvPr/>
        </p:nvSpPr>
        <p:spPr>
          <a:xfrm>
            <a:off x="1401195" y="4629474"/>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E6F01EA4-DC33-4E90-8884-D536331ADAD6}"/>
              </a:ext>
            </a:extLst>
          </p:cNvPr>
          <p:cNvSpPr/>
          <p:nvPr/>
        </p:nvSpPr>
        <p:spPr>
          <a:xfrm>
            <a:off x="1553595" y="4781874"/>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0860DFB5-CD94-428F-B117-7F780B7D5F6E}"/>
              </a:ext>
            </a:extLst>
          </p:cNvPr>
          <p:cNvSpPr txBox="1"/>
          <p:nvPr/>
        </p:nvSpPr>
        <p:spPr>
          <a:xfrm>
            <a:off x="672363" y="3698007"/>
            <a:ext cx="1322944" cy="646331"/>
          </a:xfrm>
          <a:prstGeom prst="rect">
            <a:avLst/>
          </a:prstGeom>
          <a:noFill/>
        </p:spPr>
        <p:txBody>
          <a:bodyPr wrap="square" rtlCol="0">
            <a:spAutoFit/>
          </a:bodyPr>
          <a:lstStyle/>
          <a:p>
            <a:pPr algn="ctr"/>
            <a:r>
              <a:rPr lang="en-IN" b="1" dirty="0"/>
              <a:t>Majority class</a:t>
            </a:r>
          </a:p>
        </p:txBody>
      </p:sp>
      <p:sp>
        <p:nvSpPr>
          <p:cNvPr id="26" name="Flowchart: Magnetic Disk 25">
            <a:extLst>
              <a:ext uri="{FF2B5EF4-FFF2-40B4-BE49-F238E27FC236}">
                <a16:creationId xmlns:a16="http://schemas.microsoft.com/office/drawing/2014/main" id="{ACABA7B8-2EE9-43AB-A08B-3999F55E8BA6}"/>
              </a:ext>
            </a:extLst>
          </p:cNvPr>
          <p:cNvSpPr/>
          <p:nvPr/>
        </p:nvSpPr>
        <p:spPr>
          <a:xfrm>
            <a:off x="3035735" y="1591364"/>
            <a:ext cx="2139030" cy="142708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3588A6B4-E8F2-48E2-AA41-24618705D543}"/>
              </a:ext>
            </a:extLst>
          </p:cNvPr>
          <p:cNvSpPr/>
          <p:nvPr/>
        </p:nvSpPr>
        <p:spPr>
          <a:xfrm>
            <a:off x="3304027" y="2316106"/>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50F528B8-EA69-45A8-ADF1-EC78FA75C188}"/>
              </a:ext>
            </a:extLst>
          </p:cNvPr>
          <p:cNvSpPr/>
          <p:nvPr/>
        </p:nvSpPr>
        <p:spPr>
          <a:xfrm>
            <a:off x="3456427" y="2468506"/>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27236817-010C-43C1-AF78-A59BA540EBB1}"/>
              </a:ext>
            </a:extLst>
          </p:cNvPr>
          <p:cNvSpPr/>
          <p:nvPr/>
        </p:nvSpPr>
        <p:spPr>
          <a:xfrm>
            <a:off x="3608827" y="2620906"/>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FCF72BB4-E2F7-4720-B7F5-631CE4FE237B}"/>
              </a:ext>
            </a:extLst>
          </p:cNvPr>
          <p:cNvSpPr/>
          <p:nvPr/>
        </p:nvSpPr>
        <p:spPr>
          <a:xfrm>
            <a:off x="4105250" y="2286925"/>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28369E7E-D29F-4D94-8E17-9E8731BE6C8C}"/>
              </a:ext>
            </a:extLst>
          </p:cNvPr>
          <p:cNvSpPr/>
          <p:nvPr/>
        </p:nvSpPr>
        <p:spPr>
          <a:xfrm>
            <a:off x="4257650" y="2439325"/>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31">
            <a:extLst>
              <a:ext uri="{FF2B5EF4-FFF2-40B4-BE49-F238E27FC236}">
                <a16:creationId xmlns:a16="http://schemas.microsoft.com/office/drawing/2014/main" id="{93F94563-FAC8-484A-B869-420120E178A9}"/>
              </a:ext>
            </a:extLst>
          </p:cNvPr>
          <p:cNvSpPr/>
          <p:nvPr/>
        </p:nvSpPr>
        <p:spPr>
          <a:xfrm>
            <a:off x="4410050" y="2591725"/>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TextBox 32">
            <a:extLst>
              <a:ext uri="{FF2B5EF4-FFF2-40B4-BE49-F238E27FC236}">
                <a16:creationId xmlns:a16="http://schemas.microsoft.com/office/drawing/2014/main" id="{77CD527D-6311-405D-94BF-4D29C3835295}"/>
              </a:ext>
            </a:extLst>
          </p:cNvPr>
          <p:cNvSpPr txBox="1"/>
          <p:nvPr/>
        </p:nvSpPr>
        <p:spPr>
          <a:xfrm>
            <a:off x="3538274" y="1521179"/>
            <a:ext cx="1322944" cy="646331"/>
          </a:xfrm>
          <a:prstGeom prst="rect">
            <a:avLst/>
          </a:prstGeom>
          <a:noFill/>
        </p:spPr>
        <p:txBody>
          <a:bodyPr wrap="square" rtlCol="0">
            <a:spAutoFit/>
          </a:bodyPr>
          <a:lstStyle/>
          <a:p>
            <a:pPr algn="ctr"/>
            <a:r>
              <a:rPr lang="en-IN" b="1" dirty="0"/>
              <a:t>Minority Class</a:t>
            </a:r>
          </a:p>
        </p:txBody>
      </p:sp>
      <p:sp>
        <p:nvSpPr>
          <p:cNvPr id="34" name="Arrow: Down 33">
            <a:extLst>
              <a:ext uri="{FF2B5EF4-FFF2-40B4-BE49-F238E27FC236}">
                <a16:creationId xmlns:a16="http://schemas.microsoft.com/office/drawing/2014/main" id="{31AB6AA2-2FBD-472C-8412-471944814475}"/>
              </a:ext>
            </a:extLst>
          </p:cNvPr>
          <p:cNvSpPr/>
          <p:nvPr/>
        </p:nvSpPr>
        <p:spPr>
          <a:xfrm>
            <a:off x="1108771" y="3123272"/>
            <a:ext cx="362938" cy="59760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5" name="Arrow: Right 34">
            <a:extLst>
              <a:ext uri="{FF2B5EF4-FFF2-40B4-BE49-F238E27FC236}">
                <a16:creationId xmlns:a16="http://schemas.microsoft.com/office/drawing/2014/main" id="{9D7F49D5-171E-4104-9B1A-A34BBA4CB0F9}"/>
              </a:ext>
            </a:extLst>
          </p:cNvPr>
          <p:cNvSpPr/>
          <p:nvPr/>
        </p:nvSpPr>
        <p:spPr>
          <a:xfrm>
            <a:off x="2386096" y="2152920"/>
            <a:ext cx="649639" cy="27181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6" name="Flowchart: Magnetic Disk 35">
            <a:extLst>
              <a:ext uri="{FF2B5EF4-FFF2-40B4-BE49-F238E27FC236}">
                <a16:creationId xmlns:a16="http://schemas.microsoft.com/office/drawing/2014/main" id="{EAB2F44C-0F52-4747-ABF9-AC250C40661F}"/>
              </a:ext>
            </a:extLst>
          </p:cNvPr>
          <p:cNvSpPr/>
          <p:nvPr/>
        </p:nvSpPr>
        <p:spPr>
          <a:xfrm>
            <a:off x="2491794" y="4843770"/>
            <a:ext cx="2139030" cy="156682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5F00BAB7-B708-4828-9A5F-E3D41000719E}"/>
              </a:ext>
            </a:extLst>
          </p:cNvPr>
          <p:cNvSpPr/>
          <p:nvPr/>
        </p:nvSpPr>
        <p:spPr>
          <a:xfrm>
            <a:off x="2760086" y="5568513"/>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4A98B12A-00F8-4BD8-A3F7-EDB3358C229C}"/>
              </a:ext>
            </a:extLst>
          </p:cNvPr>
          <p:cNvSpPr/>
          <p:nvPr/>
        </p:nvSpPr>
        <p:spPr>
          <a:xfrm>
            <a:off x="2912486" y="5720913"/>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A5252D9B-9D4F-4317-B0F0-D26121CC69CA}"/>
              </a:ext>
            </a:extLst>
          </p:cNvPr>
          <p:cNvSpPr/>
          <p:nvPr/>
        </p:nvSpPr>
        <p:spPr>
          <a:xfrm>
            <a:off x="3064886" y="5873313"/>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1C26F48E-FBB4-4E4A-96F0-370498B500B4}"/>
              </a:ext>
            </a:extLst>
          </p:cNvPr>
          <p:cNvSpPr/>
          <p:nvPr/>
        </p:nvSpPr>
        <p:spPr>
          <a:xfrm>
            <a:off x="3561309" y="5539332"/>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2DB9787B-73E6-4D41-A59E-8D610833D1B1}"/>
              </a:ext>
            </a:extLst>
          </p:cNvPr>
          <p:cNvSpPr/>
          <p:nvPr/>
        </p:nvSpPr>
        <p:spPr>
          <a:xfrm>
            <a:off x="3713709" y="5691732"/>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7A9F4AF8-8855-464A-8A68-A77D78D5564C}"/>
              </a:ext>
            </a:extLst>
          </p:cNvPr>
          <p:cNvSpPr/>
          <p:nvPr/>
        </p:nvSpPr>
        <p:spPr>
          <a:xfrm>
            <a:off x="3866109" y="5844132"/>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TextBox 42">
            <a:extLst>
              <a:ext uri="{FF2B5EF4-FFF2-40B4-BE49-F238E27FC236}">
                <a16:creationId xmlns:a16="http://schemas.microsoft.com/office/drawing/2014/main" id="{07951C99-EEBC-4B81-A572-9DF81B0AA860}"/>
              </a:ext>
            </a:extLst>
          </p:cNvPr>
          <p:cNvSpPr txBox="1"/>
          <p:nvPr/>
        </p:nvSpPr>
        <p:spPr>
          <a:xfrm>
            <a:off x="2557870" y="4829701"/>
            <a:ext cx="2101913" cy="646331"/>
          </a:xfrm>
          <a:prstGeom prst="rect">
            <a:avLst/>
          </a:prstGeom>
          <a:noFill/>
        </p:spPr>
        <p:txBody>
          <a:bodyPr wrap="square" rtlCol="0">
            <a:spAutoFit/>
          </a:bodyPr>
          <a:lstStyle/>
          <a:p>
            <a:pPr algn="ctr"/>
            <a:r>
              <a:rPr lang="en-IN" b="1" dirty="0"/>
              <a:t>Sample Majority class</a:t>
            </a:r>
          </a:p>
        </p:txBody>
      </p:sp>
      <p:sp>
        <p:nvSpPr>
          <p:cNvPr id="60" name="Flowchart: Magnetic Disk 59">
            <a:extLst>
              <a:ext uri="{FF2B5EF4-FFF2-40B4-BE49-F238E27FC236}">
                <a16:creationId xmlns:a16="http://schemas.microsoft.com/office/drawing/2014/main" id="{2DA211C8-5751-4B4A-B09A-EE11ADB26E88}"/>
              </a:ext>
            </a:extLst>
          </p:cNvPr>
          <p:cNvSpPr/>
          <p:nvPr/>
        </p:nvSpPr>
        <p:spPr>
          <a:xfrm>
            <a:off x="4953789" y="4849532"/>
            <a:ext cx="2139030" cy="160934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61" name="Rectangle 60">
            <a:extLst>
              <a:ext uri="{FF2B5EF4-FFF2-40B4-BE49-F238E27FC236}">
                <a16:creationId xmlns:a16="http://schemas.microsoft.com/office/drawing/2014/main" id="{488E1794-5388-4169-BFD8-575A08664FF2}"/>
              </a:ext>
            </a:extLst>
          </p:cNvPr>
          <p:cNvSpPr/>
          <p:nvPr/>
        </p:nvSpPr>
        <p:spPr>
          <a:xfrm>
            <a:off x="5222081" y="5574274"/>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Rectangle 61">
            <a:extLst>
              <a:ext uri="{FF2B5EF4-FFF2-40B4-BE49-F238E27FC236}">
                <a16:creationId xmlns:a16="http://schemas.microsoft.com/office/drawing/2014/main" id="{52B83902-8E13-4927-8CB8-624AE0173BA2}"/>
              </a:ext>
            </a:extLst>
          </p:cNvPr>
          <p:cNvSpPr/>
          <p:nvPr/>
        </p:nvSpPr>
        <p:spPr>
          <a:xfrm>
            <a:off x="5374481" y="5726674"/>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Rectangle 62">
            <a:extLst>
              <a:ext uri="{FF2B5EF4-FFF2-40B4-BE49-F238E27FC236}">
                <a16:creationId xmlns:a16="http://schemas.microsoft.com/office/drawing/2014/main" id="{7260D9A0-E886-431D-9F0D-C6C1E823570E}"/>
              </a:ext>
            </a:extLst>
          </p:cNvPr>
          <p:cNvSpPr/>
          <p:nvPr/>
        </p:nvSpPr>
        <p:spPr>
          <a:xfrm>
            <a:off x="5526881" y="5879074"/>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Rectangle 63">
            <a:extLst>
              <a:ext uri="{FF2B5EF4-FFF2-40B4-BE49-F238E27FC236}">
                <a16:creationId xmlns:a16="http://schemas.microsoft.com/office/drawing/2014/main" id="{926935F8-DBE2-4D0A-86F4-A92C19FA4FE9}"/>
              </a:ext>
            </a:extLst>
          </p:cNvPr>
          <p:cNvSpPr/>
          <p:nvPr/>
        </p:nvSpPr>
        <p:spPr>
          <a:xfrm>
            <a:off x="6023304" y="5545093"/>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64">
            <a:extLst>
              <a:ext uri="{FF2B5EF4-FFF2-40B4-BE49-F238E27FC236}">
                <a16:creationId xmlns:a16="http://schemas.microsoft.com/office/drawing/2014/main" id="{D29D4CCA-7DC2-430A-B0AA-47F34F581A53}"/>
              </a:ext>
            </a:extLst>
          </p:cNvPr>
          <p:cNvSpPr/>
          <p:nvPr/>
        </p:nvSpPr>
        <p:spPr>
          <a:xfrm>
            <a:off x="6175704" y="5697493"/>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6" name="Rectangle 65">
            <a:extLst>
              <a:ext uri="{FF2B5EF4-FFF2-40B4-BE49-F238E27FC236}">
                <a16:creationId xmlns:a16="http://schemas.microsoft.com/office/drawing/2014/main" id="{91E918B7-ADAE-4566-AD3A-877014D12830}"/>
              </a:ext>
            </a:extLst>
          </p:cNvPr>
          <p:cNvSpPr/>
          <p:nvPr/>
        </p:nvSpPr>
        <p:spPr>
          <a:xfrm>
            <a:off x="6328104" y="5849893"/>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7" name="TextBox 66">
            <a:extLst>
              <a:ext uri="{FF2B5EF4-FFF2-40B4-BE49-F238E27FC236}">
                <a16:creationId xmlns:a16="http://schemas.microsoft.com/office/drawing/2014/main" id="{85540D04-3DAF-4188-B604-D4F77F4C698F}"/>
              </a:ext>
            </a:extLst>
          </p:cNvPr>
          <p:cNvSpPr txBox="1"/>
          <p:nvPr/>
        </p:nvSpPr>
        <p:spPr>
          <a:xfrm>
            <a:off x="5135513" y="4755729"/>
            <a:ext cx="1920973" cy="646331"/>
          </a:xfrm>
          <a:prstGeom prst="rect">
            <a:avLst/>
          </a:prstGeom>
          <a:noFill/>
        </p:spPr>
        <p:txBody>
          <a:bodyPr wrap="square" rtlCol="0">
            <a:spAutoFit/>
          </a:bodyPr>
          <a:lstStyle/>
          <a:p>
            <a:pPr algn="ctr"/>
            <a:r>
              <a:rPr lang="en-IN" b="1" dirty="0"/>
              <a:t>Sample Majority class</a:t>
            </a:r>
          </a:p>
        </p:txBody>
      </p:sp>
      <p:sp>
        <p:nvSpPr>
          <p:cNvPr id="68" name="Flowchart: Magnetic Disk 67">
            <a:extLst>
              <a:ext uri="{FF2B5EF4-FFF2-40B4-BE49-F238E27FC236}">
                <a16:creationId xmlns:a16="http://schemas.microsoft.com/office/drawing/2014/main" id="{DB593283-AC2F-4949-8191-414AEA16221A}"/>
              </a:ext>
            </a:extLst>
          </p:cNvPr>
          <p:cNvSpPr/>
          <p:nvPr/>
        </p:nvSpPr>
        <p:spPr>
          <a:xfrm>
            <a:off x="7585864" y="4813613"/>
            <a:ext cx="2139030" cy="160934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69" name="Rectangle 68">
            <a:extLst>
              <a:ext uri="{FF2B5EF4-FFF2-40B4-BE49-F238E27FC236}">
                <a16:creationId xmlns:a16="http://schemas.microsoft.com/office/drawing/2014/main" id="{3D9EE662-2421-41F4-933A-3017AD3A9956}"/>
              </a:ext>
            </a:extLst>
          </p:cNvPr>
          <p:cNvSpPr/>
          <p:nvPr/>
        </p:nvSpPr>
        <p:spPr>
          <a:xfrm>
            <a:off x="7854156" y="5538355"/>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Rectangle 69">
            <a:extLst>
              <a:ext uri="{FF2B5EF4-FFF2-40B4-BE49-F238E27FC236}">
                <a16:creationId xmlns:a16="http://schemas.microsoft.com/office/drawing/2014/main" id="{62844270-8316-49AC-ADB4-A6B5D86A8FDC}"/>
              </a:ext>
            </a:extLst>
          </p:cNvPr>
          <p:cNvSpPr/>
          <p:nvPr/>
        </p:nvSpPr>
        <p:spPr>
          <a:xfrm>
            <a:off x="8006556" y="5690755"/>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Rectangle 70">
            <a:extLst>
              <a:ext uri="{FF2B5EF4-FFF2-40B4-BE49-F238E27FC236}">
                <a16:creationId xmlns:a16="http://schemas.microsoft.com/office/drawing/2014/main" id="{C3713456-3F11-4F2E-9E9F-0BE09B853A7B}"/>
              </a:ext>
            </a:extLst>
          </p:cNvPr>
          <p:cNvSpPr/>
          <p:nvPr/>
        </p:nvSpPr>
        <p:spPr>
          <a:xfrm>
            <a:off x="8158956" y="5843155"/>
            <a:ext cx="515337" cy="298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2" name="Rectangle 71">
            <a:extLst>
              <a:ext uri="{FF2B5EF4-FFF2-40B4-BE49-F238E27FC236}">
                <a16:creationId xmlns:a16="http://schemas.microsoft.com/office/drawing/2014/main" id="{BD6BE3D0-D01E-452D-8FB6-5109E4C0E0AF}"/>
              </a:ext>
            </a:extLst>
          </p:cNvPr>
          <p:cNvSpPr/>
          <p:nvPr/>
        </p:nvSpPr>
        <p:spPr>
          <a:xfrm>
            <a:off x="8655379" y="5509174"/>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Rectangle 72">
            <a:extLst>
              <a:ext uri="{FF2B5EF4-FFF2-40B4-BE49-F238E27FC236}">
                <a16:creationId xmlns:a16="http://schemas.microsoft.com/office/drawing/2014/main" id="{6D54C43F-68B7-45CE-8ED4-3DDF3D511898}"/>
              </a:ext>
            </a:extLst>
          </p:cNvPr>
          <p:cNvSpPr/>
          <p:nvPr/>
        </p:nvSpPr>
        <p:spPr>
          <a:xfrm>
            <a:off x="8807779" y="5661574"/>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4" name="Rectangle 73">
            <a:extLst>
              <a:ext uri="{FF2B5EF4-FFF2-40B4-BE49-F238E27FC236}">
                <a16:creationId xmlns:a16="http://schemas.microsoft.com/office/drawing/2014/main" id="{B6E898D1-200D-4E05-AD13-39595DDABD39}"/>
              </a:ext>
            </a:extLst>
          </p:cNvPr>
          <p:cNvSpPr/>
          <p:nvPr/>
        </p:nvSpPr>
        <p:spPr>
          <a:xfrm>
            <a:off x="8960179" y="5813974"/>
            <a:ext cx="525574" cy="2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 name="TextBox 74">
            <a:extLst>
              <a:ext uri="{FF2B5EF4-FFF2-40B4-BE49-F238E27FC236}">
                <a16:creationId xmlns:a16="http://schemas.microsoft.com/office/drawing/2014/main" id="{218C5605-747D-4D9B-BA85-D82A36280CE2}"/>
              </a:ext>
            </a:extLst>
          </p:cNvPr>
          <p:cNvSpPr txBox="1"/>
          <p:nvPr/>
        </p:nvSpPr>
        <p:spPr>
          <a:xfrm>
            <a:off x="7798193" y="4718230"/>
            <a:ext cx="1858040" cy="646331"/>
          </a:xfrm>
          <a:prstGeom prst="rect">
            <a:avLst/>
          </a:prstGeom>
          <a:noFill/>
        </p:spPr>
        <p:txBody>
          <a:bodyPr wrap="square" rtlCol="0">
            <a:spAutoFit/>
          </a:bodyPr>
          <a:lstStyle/>
          <a:p>
            <a:pPr algn="ctr"/>
            <a:r>
              <a:rPr lang="en-IN" b="1" dirty="0"/>
              <a:t>Sample Majority class</a:t>
            </a:r>
          </a:p>
        </p:txBody>
      </p:sp>
      <p:pic>
        <p:nvPicPr>
          <p:cNvPr id="76" name="Picture 75">
            <a:extLst>
              <a:ext uri="{FF2B5EF4-FFF2-40B4-BE49-F238E27FC236}">
                <a16:creationId xmlns:a16="http://schemas.microsoft.com/office/drawing/2014/main" id="{EF578907-3F88-4DE1-BD26-9A5F8D22F109}"/>
              </a:ext>
            </a:extLst>
          </p:cNvPr>
          <p:cNvPicPr>
            <a:picLocks noChangeAspect="1"/>
          </p:cNvPicPr>
          <p:nvPr/>
        </p:nvPicPr>
        <p:blipFill>
          <a:blip r:embed="rId3"/>
          <a:stretch>
            <a:fillRect/>
          </a:stretch>
        </p:blipFill>
        <p:spPr>
          <a:xfrm>
            <a:off x="3064549" y="3456743"/>
            <a:ext cx="1581142" cy="918762"/>
          </a:xfrm>
          <a:prstGeom prst="rect">
            <a:avLst/>
          </a:prstGeom>
        </p:spPr>
      </p:pic>
      <p:sp>
        <p:nvSpPr>
          <p:cNvPr id="77" name="TextBox 76">
            <a:extLst>
              <a:ext uri="{FF2B5EF4-FFF2-40B4-BE49-F238E27FC236}">
                <a16:creationId xmlns:a16="http://schemas.microsoft.com/office/drawing/2014/main" id="{CCB9DAA3-D3A1-4EB0-B1A7-C711F23F713D}"/>
              </a:ext>
            </a:extLst>
          </p:cNvPr>
          <p:cNvSpPr txBox="1"/>
          <p:nvPr/>
        </p:nvSpPr>
        <p:spPr>
          <a:xfrm>
            <a:off x="4237271" y="4067563"/>
            <a:ext cx="2139030" cy="338554"/>
          </a:xfrm>
          <a:prstGeom prst="rect">
            <a:avLst/>
          </a:prstGeom>
          <a:noFill/>
        </p:spPr>
        <p:txBody>
          <a:bodyPr wrap="square" rtlCol="0">
            <a:spAutoFit/>
          </a:bodyPr>
          <a:lstStyle/>
          <a:p>
            <a:r>
              <a:rPr lang="en-IN" sz="1600" b="1" dirty="0"/>
              <a:t>MODEL 1</a:t>
            </a:r>
          </a:p>
        </p:txBody>
      </p:sp>
      <p:sp>
        <p:nvSpPr>
          <p:cNvPr id="78" name="TextBox 77">
            <a:extLst>
              <a:ext uri="{FF2B5EF4-FFF2-40B4-BE49-F238E27FC236}">
                <a16:creationId xmlns:a16="http://schemas.microsoft.com/office/drawing/2014/main" id="{155DCF37-CE98-458B-B3B9-3078FB0F362F}"/>
              </a:ext>
            </a:extLst>
          </p:cNvPr>
          <p:cNvSpPr txBox="1"/>
          <p:nvPr/>
        </p:nvSpPr>
        <p:spPr>
          <a:xfrm>
            <a:off x="6146770" y="3882964"/>
            <a:ext cx="2139030" cy="338554"/>
          </a:xfrm>
          <a:prstGeom prst="rect">
            <a:avLst/>
          </a:prstGeom>
          <a:noFill/>
        </p:spPr>
        <p:txBody>
          <a:bodyPr wrap="square" rtlCol="0">
            <a:spAutoFit/>
          </a:bodyPr>
          <a:lstStyle/>
          <a:p>
            <a:r>
              <a:rPr lang="en-IN" sz="1600" b="1" dirty="0"/>
              <a:t>MODEL 2</a:t>
            </a:r>
          </a:p>
        </p:txBody>
      </p:sp>
      <p:sp>
        <p:nvSpPr>
          <p:cNvPr id="79" name="TextBox 78">
            <a:extLst>
              <a:ext uri="{FF2B5EF4-FFF2-40B4-BE49-F238E27FC236}">
                <a16:creationId xmlns:a16="http://schemas.microsoft.com/office/drawing/2014/main" id="{C06A0F25-7D6C-42AA-B9F9-C74E2E56FD86}"/>
              </a:ext>
            </a:extLst>
          </p:cNvPr>
          <p:cNvSpPr txBox="1"/>
          <p:nvPr/>
        </p:nvSpPr>
        <p:spPr>
          <a:xfrm>
            <a:off x="8727213" y="3878668"/>
            <a:ext cx="2139030" cy="338554"/>
          </a:xfrm>
          <a:prstGeom prst="rect">
            <a:avLst/>
          </a:prstGeom>
          <a:noFill/>
        </p:spPr>
        <p:txBody>
          <a:bodyPr wrap="square" rtlCol="0">
            <a:spAutoFit/>
          </a:bodyPr>
          <a:lstStyle/>
          <a:p>
            <a:r>
              <a:rPr lang="en-IN" sz="1600" b="1" dirty="0"/>
              <a:t>MODEL 3</a:t>
            </a:r>
          </a:p>
        </p:txBody>
      </p:sp>
      <p:pic>
        <p:nvPicPr>
          <p:cNvPr id="80" name="Picture 79">
            <a:extLst>
              <a:ext uri="{FF2B5EF4-FFF2-40B4-BE49-F238E27FC236}">
                <a16:creationId xmlns:a16="http://schemas.microsoft.com/office/drawing/2014/main" id="{9637269D-AB09-4AFB-890B-A3B212D6BA79}"/>
              </a:ext>
            </a:extLst>
          </p:cNvPr>
          <p:cNvPicPr>
            <a:picLocks noChangeAspect="1"/>
          </p:cNvPicPr>
          <p:nvPr/>
        </p:nvPicPr>
        <p:blipFill>
          <a:blip r:embed="rId3"/>
          <a:stretch>
            <a:fillRect/>
          </a:stretch>
        </p:blipFill>
        <p:spPr>
          <a:xfrm>
            <a:off x="5191814" y="3213467"/>
            <a:ext cx="1581142" cy="918762"/>
          </a:xfrm>
          <a:prstGeom prst="rect">
            <a:avLst/>
          </a:prstGeom>
        </p:spPr>
      </p:pic>
      <p:pic>
        <p:nvPicPr>
          <p:cNvPr id="81" name="Picture 80">
            <a:extLst>
              <a:ext uri="{FF2B5EF4-FFF2-40B4-BE49-F238E27FC236}">
                <a16:creationId xmlns:a16="http://schemas.microsoft.com/office/drawing/2014/main" id="{1CBFDB07-0E81-466A-B7A6-5C570B328782}"/>
              </a:ext>
            </a:extLst>
          </p:cNvPr>
          <p:cNvPicPr>
            <a:picLocks noChangeAspect="1"/>
          </p:cNvPicPr>
          <p:nvPr/>
        </p:nvPicPr>
        <p:blipFill>
          <a:blip r:embed="rId3"/>
          <a:stretch>
            <a:fillRect/>
          </a:stretch>
        </p:blipFill>
        <p:spPr>
          <a:xfrm>
            <a:off x="7495229" y="3254950"/>
            <a:ext cx="1581142" cy="918762"/>
          </a:xfrm>
          <a:prstGeom prst="rect">
            <a:avLst/>
          </a:prstGeom>
        </p:spPr>
      </p:pic>
      <p:sp>
        <p:nvSpPr>
          <p:cNvPr id="84" name="Arrow: Down 83">
            <a:extLst>
              <a:ext uri="{FF2B5EF4-FFF2-40B4-BE49-F238E27FC236}">
                <a16:creationId xmlns:a16="http://schemas.microsoft.com/office/drawing/2014/main" id="{34807507-39C6-4925-B8E7-1DE9AC988324}"/>
              </a:ext>
            </a:extLst>
          </p:cNvPr>
          <p:cNvSpPr/>
          <p:nvPr/>
        </p:nvSpPr>
        <p:spPr>
          <a:xfrm>
            <a:off x="3379840" y="3078914"/>
            <a:ext cx="362938" cy="59760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5" name="Arrow: Bent-Up 84">
            <a:extLst>
              <a:ext uri="{FF2B5EF4-FFF2-40B4-BE49-F238E27FC236}">
                <a16:creationId xmlns:a16="http://schemas.microsoft.com/office/drawing/2014/main" id="{EAB72A3D-45C9-462F-9460-6AA6A781450F}"/>
              </a:ext>
            </a:extLst>
          </p:cNvPr>
          <p:cNvSpPr/>
          <p:nvPr/>
        </p:nvSpPr>
        <p:spPr>
          <a:xfrm rot="5400000">
            <a:off x="1113735" y="5286370"/>
            <a:ext cx="879720" cy="822246"/>
          </a:xfrm>
          <a:prstGeom prst="ben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6" name="Arrow: Down 85">
            <a:extLst>
              <a:ext uri="{FF2B5EF4-FFF2-40B4-BE49-F238E27FC236}">
                <a16:creationId xmlns:a16="http://schemas.microsoft.com/office/drawing/2014/main" id="{C8D48FAB-E330-4895-A722-ABE7CA89B58A}"/>
              </a:ext>
            </a:extLst>
          </p:cNvPr>
          <p:cNvSpPr/>
          <p:nvPr/>
        </p:nvSpPr>
        <p:spPr>
          <a:xfrm rot="10800000">
            <a:off x="3900715" y="4255292"/>
            <a:ext cx="362938" cy="59760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7" name="Arrow: Down 86">
            <a:extLst>
              <a:ext uri="{FF2B5EF4-FFF2-40B4-BE49-F238E27FC236}">
                <a16:creationId xmlns:a16="http://schemas.microsoft.com/office/drawing/2014/main" id="{3C3BE74A-A895-4D16-9A42-1A609DEEE7B2}"/>
              </a:ext>
            </a:extLst>
          </p:cNvPr>
          <p:cNvSpPr/>
          <p:nvPr/>
        </p:nvSpPr>
        <p:spPr>
          <a:xfrm rot="10800000">
            <a:off x="5852850" y="4127378"/>
            <a:ext cx="362938" cy="59760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8" name="Arrow: Down 87">
            <a:extLst>
              <a:ext uri="{FF2B5EF4-FFF2-40B4-BE49-F238E27FC236}">
                <a16:creationId xmlns:a16="http://schemas.microsoft.com/office/drawing/2014/main" id="{075FA0B7-3FB8-4EDE-9AA8-43D423E62DF4}"/>
              </a:ext>
            </a:extLst>
          </p:cNvPr>
          <p:cNvSpPr/>
          <p:nvPr/>
        </p:nvSpPr>
        <p:spPr>
          <a:xfrm rot="10800000">
            <a:off x="8295176" y="4124469"/>
            <a:ext cx="362938" cy="59760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9" name="Arrow: Bent-Up 88">
            <a:extLst>
              <a:ext uri="{FF2B5EF4-FFF2-40B4-BE49-F238E27FC236}">
                <a16:creationId xmlns:a16="http://schemas.microsoft.com/office/drawing/2014/main" id="{7ED0196A-3005-4CCE-8812-4463BD1E5A30}"/>
              </a:ext>
            </a:extLst>
          </p:cNvPr>
          <p:cNvSpPr/>
          <p:nvPr/>
        </p:nvSpPr>
        <p:spPr>
          <a:xfrm flipV="1">
            <a:off x="5306787" y="2143553"/>
            <a:ext cx="909002" cy="1059321"/>
          </a:xfrm>
          <a:prstGeom prst="bentUpArrow">
            <a:avLst>
              <a:gd name="adj1" fmla="val 21517"/>
              <a:gd name="adj2" fmla="val 31231"/>
              <a:gd name="adj3" fmla="val 250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1" name="Arrow: Bent-Up 90">
            <a:extLst>
              <a:ext uri="{FF2B5EF4-FFF2-40B4-BE49-F238E27FC236}">
                <a16:creationId xmlns:a16="http://schemas.microsoft.com/office/drawing/2014/main" id="{1E2681CA-7146-4AE9-9A3F-741DB9C7F1A0}"/>
              </a:ext>
            </a:extLst>
          </p:cNvPr>
          <p:cNvSpPr/>
          <p:nvPr/>
        </p:nvSpPr>
        <p:spPr>
          <a:xfrm flipV="1">
            <a:off x="5306787" y="2142299"/>
            <a:ext cx="3500992" cy="1059321"/>
          </a:xfrm>
          <a:prstGeom prst="bentUpArrow">
            <a:avLst>
              <a:gd name="adj1" fmla="val 18861"/>
              <a:gd name="adj2" fmla="val 31231"/>
              <a:gd name="adj3" fmla="val 250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2" name="Rectangle 91">
            <a:extLst>
              <a:ext uri="{FF2B5EF4-FFF2-40B4-BE49-F238E27FC236}">
                <a16:creationId xmlns:a16="http://schemas.microsoft.com/office/drawing/2014/main" id="{BBD4196D-75E7-4D8A-85FB-9A208EF83FB8}"/>
              </a:ext>
            </a:extLst>
          </p:cNvPr>
          <p:cNvSpPr/>
          <p:nvPr/>
        </p:nvSpPr>
        <p:spPr>
          <a:xfrm>
            <a:off x="10551705" y="2167510"/>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Rectangle 92">
            <a:extLst>
              <a:ext uri="{FF2B5EF4-FFF2-40B4-BE49-F238E27FC236}">
                <a16:creationId xmlns:a16="http://schemas.microsoft.com/office/drawing/2014/main" id="{C4928397-727C-4787-B3C4-F38395BA6A41}"/>
              </a:ext>
            </a:extLst>
          </p:cNvPr>
          <p:cNvSpPr/>
          <p:nvPr/>
        </p:nvSpPr>
        <p:spPr>
          <a:xfrm>
            <a:off x="10704105" y="2319910"/>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Rectangle 93">
            <a:extLst>
              <a:ext uri="{FF2B5EF4-FFF2-40B4-BE49-F238E27FC236}">
                <a16:creationId xmlns:a16="http://schemas.microsoft.com/office/drawing/2014/main" id="{CB199F2D-05B3-46B0-BC04-B15214EF8944}"/>
              </a:ext>
            </a:extLst>
          </p:cNvPr>
          <p:cNvSpPr/>
          <p:nvPr/>
        </p:nvSpPr>
        <p:spPr>
          <a:xfrm>
            <a:off x="10856505" y="2472310"/>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Rectangle 94">
            <a:extLst>
              <a:ext uri="{FF2B5EF4-FFF2-40B4-BE49-F238E27FC236}">
                <a16:creationId xmlns:a16="http://schemas.microsoft.com/office/drawing/2014/main" id="{58340D3B-606F-4456-81DF-AC0D2F51233E}"/>
              </a:ext>
            </a:extLst>
          </p:cNvPr>
          <p:cNvSpPr/>
          <p:nvPr/>
        </p:nvSpPr>
        <p:spPr>
          <a:xfrm>
            <a:off x="11008905" y="2624710"/>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6" name="Rectangle 95">
            <a:extLst>
              <a:ext uri="{FF2B5EF4-FFF2-40B4-BE49-F238E27FC236}">
                <a16:creationId xmlns:a16="http://schemas.microsoft.com/office/drawing/2014/main" id="{E07C2442-073D-4576-B7C0-C2F5BE2FA47A}"/>
              </a:ext>
            </a:extLst>
          </p:cNvPr>
          <p:cNvSpPr/>
          <p:nvPr/>
        </p:nvSpPr>
        <p:spPr>
          <a:xfrm>
            <a:off x="11161305" y="2777110"/>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8" name="Straight Arrow Connector 97">
            <a:extLst>
              <a:ext uri="{FF2B5EF4-FFF2-40B4-BE49-F238E27FC236}">
                <a16:creationId xmlns:a16="http://schemas.microsoft.com/office/drawing/2014/main" id="{73A14FDE-5C2D-409C-BA11-4E901085E5DF}"/>
              </a:ext>
            </a:extLst>
          </p:cNvPr>
          <p:cNvCxnSpPr>
            <a:cxnSpLocks/>
          </p:cNvCxnSpPr>
          <p:nvPr/>
        </p:nvCxnSpPr>
        <p:spPr>
          <a:xfrm flipH="1">
            <a:off x="4645693" y="2461236"/>
            <a:ext cx="5970181" cy="995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957B278B-145C-4121-9FE5-287DC73C47CD}"/>
              </a:ext>
            </a:extLst>
          </p:cNvPr>
          <p:cNvCxnSpPr>
            <a:cxnSpLocks/>
          </p:cNvCxnSpPr>
          <p:nvPr/>
        </p:nvCxnSpPr>
        <p:spPr>
          <a:xfrm flipH="1">
            <a:off x="6950542" y="2472310"/>
            <a:ext cx="3665332" cy="915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E5A2D301-ABC7-4196-B18F-5F3C1302DFFE}"/>
              </a:ext>
            </a:extLst>
          </p:cNvPr>
          <p:cNvCxnSpPr>
            <a:cxnSpLocks/>
          </p:cNvCxnSpPr>
          <p:nvPr/>
        </p:nvCxnSpPr>
        <p:spPr>
          <a:xfrm flipH="1">
            <a:off x="9055924" y="2491754"/>
            <a:ext cx="1495781" cy="801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Single Corner Rounded 108">
            <a:extLst>
              <a:ext uri="{FF2B5EF4-FFF2-40B4-BE49-F238E27FC236}">
                <a16:creationId xmlns:a16="http://schemas.microsoft.com/office/drawing/2014/main" id="{FA30C501-FCED-4BC3-B748-91921F9D5AC5}"/>
              </a:ext>
            </a:extLst>
          </p:cNvPr>
          <p:cNvSpPr/>
          <p:nvPr/>
        </p:nvSpPr>
        <p:spPr>
          <a:xfrm>
            <a:off x="10392667" y="3560354"/>
            <a:ext cx="1238501" cy="668884"/>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M1 P1</a:t>
            </a:r>
          </a:p>
        </p:txBody>
      </p:sp>
      <p:sp>
        <p:nvSpPr>
          <p:cNvPr id="110" name="TextBox 109">
            <a:extLst>
              <a:ext uri="{FF2B5EF4-FFF2-40B4-BE49-F238E27FC236}">
                <a16:creationId xmlns:a16="http://schemas.microsoft.com/office/drawing/2014/main" id="{E50266D9-A247-4F19-AF2C-76C265645C63}"/>
              </a:ext>
            </a:extLst>
          </p:cNvPr>
          <p:cNvSpPr txBox="1"/>
          <p:nvPr/>
        </p:nvSpPr>
        <p:spPr>
          <a:xfrm>
            <a:off x="10471109" y="1723353"/>
            <a:ext cx="1322944" cy="338554"/>
          </a:xfrm>
          <a:prstGeom prst="rect">
            <a:avLst/>
          </a:prstGeom>
          <a:noFill/>
        </p:spPr>
        <p:txBody>
          <a:bodyPr wrap="square" rtlCol="0">
            <a:spAutoFit/>
          </a:bodyPr>
          <a:lstStyle/>
          <a:p>
            <a:r>
              <a:rPr lang="en-IN" sz="1600" b="1" dirty="0"/>
              <a:t>New Data</a:t>
            </a:r>
          </a:p>
        </p:txBody>
      </p:sp>
      <p:sp>
        <p:nvSpPr>
          <p:cNvPr id="111" name="Rectangle: Single Corner Rounded 110">
            <a:extLst>
              <a:ext uri="{FF2B5EF4-FFF2-40B4-BE49-F238E27FC236}">
                <a16:creationId xmlns:a16="http://schemas.microsoft.com/office/drawing/2014/main" id="{5DDA68BE-7C25-4661-AE2C-DF13B900FD5A}"/>
              </a:ext>
            </a:extLst>
          </p:cNvPr>
          <p:cNvSpPr/>
          <p:nvPr/>
        </p:nvSpPr>
        <p:spPr>
          <a:xfrm>
            <a:off x="10717452" y="4051926"/>
            <a:ext cx="1238501" cy="668884"/>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M2 P2</a:t>
            </a:r>
          </a:p>
        </p:txBody>
      </p:sp>
      <p:sp>
        <p:nvSpPr>
          <p:cNvPr id="112" name="Rectangle: Single Corner Rounded 111">
            <a:extLst>
              <a:ext uri="{FF2B5EF4-FFF2-40B4-BE49-F238E27FC236}">
                <a16:creationId xmlns:a16="http://schemas.microsoft.com/office/drawing/2014/main" id="{9C4D0DDE-EC15-4F27-8C8B-7C8DDBF1086F}"/>
              </a:ext>
            </a:extLst>
          </p:cNvPr>
          <p:cNvSpPr/>
          <p:nvPr/>
        </p:nvSpPr>
        <p:spPr>
          <a:xfrm>
            <a:off x="10911022" y="4595245"/>
            <a:ext cx="1238501" cy="668884"/>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M3 P3</a:t>
            </a:r>
          </a:p>
        </p:txBody>
      </p:sp>
      <p:cxnSp>
        <p:nvCxnSpPr>
          <p:cNvPr id="114" name="Straight Arrow Connector 113">
            <a:extLst>
              <a:ext uri="{FF2B5EF4-FFF2-40B4-BE49-F238E27FC236}">
                <a16:creationId xmlns:a16="http://schemas.microsoft.com/office/drawing/2014/main" id="{F096AAC7-5F14-4548-90DF-D9789CA2CFAF}"/>
              </a:ext>
            </a:extLst>
          </p:cNvPr>
          <p:cNvCxnSpPr/>
          <p:nvPr/>
        </p:nvCxnSpPr>
        <p:spPr>
          <a:xfrm flipV="1">
            <a:off x="4520437" y="3916124"/>
            <a:ext cx="5872230" cy="15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8B1DFB73-90C4-4921-98FB-16255D7E6A07}"/>
              </a:ext>
            </a:extLst>
          </p:cNvPr>
          <p:cNvCxnSpPr>
            <a:cxnSpLocks/>
          </p:cNvCxnSpPr>
          <p:nvPr/>
        </p:nvCxnSpPr>
        <p:spPr>
          <a:xfrm>
            <a:off x="6659467" y="4167355"/>
            <a:ext cx="3864415" cy="277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A7E6287-D4F2-4062-8C4E-FAEC0BC736F2}"/>
              </a:ext>
            </a:extLst>
          </p:cNvPr>
          <p:cNvCxnSpPr>
            <a:cxnSpLocks/>
          </p:cNvCxnSpPr>
          <p:nvPr/>
        </p:nvCxnSpPr>
        <p:spPr>
          <a:xfrm>
            <a:off x="8521893" y="3949675"/>
            <a:ext cx="2285155" cy="105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Arrow: Left-Right-Up 120">
            <a:extLst>
              <a:ext uri="{FF2B5EF4-FFF2-40B4-BE49-F238E27FC236}">
                <a16:creationId xmlns:a16="http://schemas.microsoft.com/office/drawing/2014/main" id="{CFD4D8B5-B3E1-44EB-948B-A2758311235B}"/>
              </a:ext>
            </a:extLst>
          </p:cNvPr>
          <p:cNvSpPr/>
          <p:nvPr/>
        </p:nvSpPr>
        <p:spPr>
          <a:xfrm rot="10800000">
            <a:off x="10907976" y="5303260"/>
            <a:ext cx="634994" cy="46519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2" name="Rectangle: Single Corner Rounded 121">
            <a:extLst>
              <a:ext uri="{FF2B5EF4-FFF2-40B4-BE49-F238E27FC236}">
                <a16:creationId xmlns:a16="http://schemas.microsoft.com/office/drawing/2014/main" id="{7C5C05C4-C446-44C5-8777-D5628AFD4B65}"/>
              </a:ext>
            </a:extLst>
          </p:cNvPr>
          <p:cNvSpPr/>
          <p:nvPr/>
        </p:nvSpPr>
        <p:spPr>
          <a:xfrm>
            <a:off x="10297986" y="5867256"/>
            <a:ext cx="1825734" cy="483651"/>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Average Predicted</a:t>
            </a:r>
          </a:p>
        </p:txBody>
      </p:sp>
    </p:spTree>
    <p:extLst>
      <p:ext uri="{BB962C8B-B14F-4D97-AF65-F5344CB8AC3E}">
        <p14:creationId xmlns:p14="http://schemas.microsoft.com/office/powerpoint/2010/main" val="207848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1000"/>
                                        <p:tgtEl>
                                          <p:spTgt spid="26"/>
                                        </p:tgtEl>
                                      </p:cBhvr>
                                    </p:animEffect>
                                    <p:anim calcmode="lin" valueType="num">
                                      <p:cBhvr>
                                        <p:cTn id="50" dur="1000" fill="hold"/>
                                        <p:tgtEl>
                                          <p:spTgt spid="26"/>
                                        </p:tgtEl>
                                        <p:attrNameLst>
                                          <p:attrName>ppt_x</p:attrName>
                                        </p:attrNameLst>
                                      </p:cBhvr>
                                      <p:tavLst>
                                        <p:tav tm="0">
                                          <p:val>
                                            <p:strVal val="#ppt_x"/>
                                          </p:val>
                                        </p:tav>
                                        <p:tav tm="100000">
                                          <p:val>
                                            <p:strVal val="#ppt_x"/>
                                          </p:val>
                                        </p:tav>
                                      </p:tavLst>
                                    </p:anim>
                                    <p:anim calcmode="lin" valueType="num">
                                      <p:cBhvr>
                                        <p:cTn id="51" dur="1000" fill="hold"/>
                                        <p:tgtEl>
                                          <p:spTgt spid="2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anim calcmode="lin" valueType="num">
                                      <p:cBhvr>
                                        <p:cTn id="60" dur="1000" fill="hold"/>
                                        <p:tgtEl>
                                          <p:spTgt spid="28"/>
                                        </p:tgtEl>
                                        <p:attrNameLst>
                                          <p:attrName>ppt_x</p:attrName>
                                        </p:attrNameLst>
                                      </p:cBhvr>
                                      <p:tavLst>
                                        <p:tav tm="0">
                                          <p:val>
                                            <p:strVal val="#ppt_x"/>
                                          </p:val>
                                        </p:tav>
                                        <p:tav tm="100000">
                                          <p:val>
                                            <p:strVal val="#ppt_x"/>
                                          </p:val>
                                        </p:tav>
                                      </p:tavLst>
                                    </p:anim>
                                    <p:anim calcmode="lin" valueType="num">
                                      <p:cBhvr>
                                        <p:cTn id="61" dur="1000" fill="hold"/>
                                        <p:tgtEl>
                                          <p:spTgt spid="28"/>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1000"/>
                                        <p:tgtEl>
                                          <p:spTgt spid="29"/>
                                        </p:tgtEl>
                                      </p:cBhvr>
                                    </p:animEffect>
                                    <p:anim calcmode="lin" valueType="num">
                                      <p:cBhvr>
                                        <p:cTn id="65" dur="1000" fill="hold"/>
                                        <p:tgtEl>
                                          <p:spTgt spid="29"/>
                                        </p:tgtEl>
                                        <p:attrNameLst>
                                          <p:attrName>ppt_x</p:attrName>
                                        </p:attrNameLst>
                                      </p:cBhvr>
                                      <p:tavLst>
                                        <p:tav tm="0">
                                          <p:val>
                                            <p:strVal val="#ppt_x"/>
                                          </p:val>
                                        </p:tav>
                                        <p:tav tm="100000">
                                          <p:val>
                                            <p:strVal val="#ppt_x"/>
                                          </p:val>
                                        </p:tav>
                                      </p:tavLst>
                                    </p:anim>
                                    <p:anim calcmode="lin" valueType="num">
                                      <p:cBhvr>
                                        <p:cTn id="66" dur="1000" fill="hold"/>
                                        <p:tgtEl>
                                          <p:spTgt spid="2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ppt_x</p:attrName>
                                        </p:attrNameLst>
                                      </p:cBhvr>
                                      <p:tavLst>
                                        <p:tav tm="0">
                                          <p:val>
                                            <p:strVal val="#ppt_x"/>
                                          </p:val>
                                        </p:tav>
                                        <p:tav tm="100000">
                                          <p:val>
                                            <p:strVal val="#ppt_x"/>
                                          </p:val>
                                        </p:tav>
                                      </p:tavLst>
                                    </p:anim>
                                    <p:anim calcmode="lin" valueType="num">
                                      <p:cBhvr>
                                        <p:cTn id="71" dur="1000" fill="hold"/>
                                        <p:tgtEl>
                                          <p:spTgt spid="30"/>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1000"/>
                                        <p:tgtEl>
                                          <p:spTgt spid="31"/>
                                        </p:tgtEl>
                                      </p:cBhvr>
                                    </p:animEffect>
                                    <p:anim calcmode="lin" valueType="num">
                                      <p:cBhvr>
                                        <p:cTn id="75" dur="1000" fill="hold"/>
                                        <p:tgtEl>
                                          <p:spTgt spid="31"/>
                                        </p:tgtEl>
                                        <p:attrNameLst>
                                          <p:attrName>ppt_x</p:attrName>
                                        </p:attrNameLst>
                                      </p:cBhvr>
                                      <p:tavLst>
                                        <p:tav tm="0">
                                          <p:val>
                                            <p:strVal val="#ppt_x"/>
                                          </p:val>
                                        </p:tav>
                                        <p:tav tm="100000">
                                          <p:val>
                                            <p:strVal val="#ppt_x"/>
                                          </p:val>
                                        </p:tav>
                                      </p:tavLst>
                                    </p:anim>
                                    <p:anim calcmode="lin" valueType="num">
                                      <p:cBhvr>
                                        <p:cTn id="76" dur="1000" fill="hold"/>
                                        <p:tgtEl>
                                          <p:spTgt spid="31"/>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000"/>
                                        <p:tgtEl>
                                          <p:spTgt spid="32"/>
                                        </p:tgtEl>
                                      </p:cBhvr>
                                    </p:animEffect>
                                    <p:anim calcmode="lin" valueType="num">
                                      <p:cBhvr>
                                        <p:cTn id="80" dur="1000" fill="hold"/>
                                        <p:tgtEl>
                                          <p:spTgt spid="32"/>
                                        </p:tgtEl>
                                        <p:attrNameLst>
                                          <p:attrName>ppt_x</p:attrName>
                                        </p:attrNameLst>
                                      </p:cBhvr>
                                      <p:tavLst>
                                        <p:tav tm="0">
                                          <p:val>
                                            <p:strVal val="#ppt_x"/>
                                          </p:val>
                                        </p:tav>
                                        <p:tav tm="100000">
                                          <p:val>
                                            <p:strVal val="#ppt_x"/>
                                          </p:val>
                                        </p:tav>
                                      </p:tavLst>
                                    </p:anim>
                                    <p:anim calcmode="lin" valueType="num">
                                      <p:cBhvr>
                                        <p:cTn id="81" dur="1000" fill="hold"/>
                                        <p:tgtEl>
                                          <p:spTgt spid="3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1000"/>
                                        <p:tgtEl>
                                          <p:spTgt spid="33"/>
                                        </p:tgtEl>
                                      </p:cBhvr>
                                    </p:animEffect>
                                    <p:anim calcmode="lin" valueType="num">
                                      <p:cBhvr>
                                        <p:cTn id="85" dur="1000" fill="hold"/>
                                        <p:tgtEl>
                                          <p:spTgt spid="33"/>
                                        </p:tgtEl>
                                        <p:attrNameLst>
                                          <p:attrName>ppt_x</p:attrName>
                                        </p:attrNameLst>
                                      </p:cBhvr>
                                      <p:tavLst>
                                        <p:tav tm="0">
                                          <p:val>
                                            <p:strVal val="#ppt_x"/>
                                          </p:val>
                                        </p:tav>
                                        <p:tav tm="100000">
                                          <p:val>
                                            <p:strVal val="#ppt_x"/>
                                          </p:val>
                                        </p:tav>
                                      </p:tavLst>
                                    </p:anim>
                                    <p:anim calcmode="lin" valueType="num">
                                      <p:cBhvr>
                                        <p:cTn id="86" dur="1000" fill="hold"/>
                                        <p:tgtEl>
                                          <p:spTgt spid="33"/>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fade">
                                      <p:cBhvr>
                                        <p:cTn id="89" dur="1000"/>
                                        <p:tgtEl>
                                          <p:spTgt spid="35"/>
                                        </p:tgtEl>
                                      </p:cBhvr>
                                    </p:animEffect>
                                    <p:anim calcmode="lin" valueType="num">
                                      <p:cBhvr>
                                        <p:cTn id="90" dur="1000" fill="hold"/>
                                        <p:tgtEl>
                                          <p:spTgt spid="35"/>
                                        </p:tgtEl>
                                        <p:attrNameLst>
                                          <p:attrName>ppt_x</p:attrName>
                                        </p:attrNameLst>
                                      </p:cBhvr>
                                      <p:tavLst>
                                        <p:tav tm="0">
                                          <p:val>
                                            <p:strVal val="#ppt_x"/>
                                          </p:val>
                                        </p:tav>
                                        <p:tav tm="100000">
                                          <p:val>
                                            <p:strVal val="#ppt_x"/>
                                          </p:val>
                                        </p:tav>
                                      </p:tavLst>
                                    </p:anim>
                                    <p:anim calcmode="lin" valueType="num">
                                      <p:cBhvr>
                                        <p:cTn id="9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fade">
                                      <p:cBhvr>
                                        <p:cTn id="96" dur="1000"/>
                                        <p:tgtEl>
                                          <p:spTgt spid="18"/>
                                        </p:tgtEl>
                                      </p:cBhvr>
                                    </p:animEffect>
                                    <p:anim calcmode="lin" valueType="num">
                                      <p:cBhvr>
                                        <p:cTn id="97" dur="1000" fill="hold"/>
                                        <p:tgtEl>
                                          <p:spTgt spid="18"/>
                                        </p:tgtEl>
                                        <p:attrNameLst>
                                          <p:attrName>ppt_x</p:attrName>
                                        </p:attrNameLst>
                                      </p:cBhvr>
                                      <p:tavLst>
                                        <p:tav tm="0">
                                          <p:val>
                                            <p:strVal val="#ppt_x"/>
                                          </p:val>
                                        </p:tav>
                                        <p:tav tm="100000">
                                          <p:val>
                                            <p:strVal val="#ppt_x"/>
                                          </p:val>
                                        </p:tav>
                                      </p:tavLst>
                                    </p:anim>
                                    <p:anim calcmode="lin" valueType="num">
                                      <p:cBhvr>
                                        <p:cTn id="98" dur="1000" fill="hold"/>
                                        <p:tgtEl>
                                          <p:spTgt spid="18"/>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fade">
                                      <p:cBhvr>
                                        <p:cTn id="101" dur="1000"/>
                                        <p:tgtEl>
                                          <p:spTgt spid="19"/>
                                        </p:tgtEl>
                                      </p:cBhvr>
                                    </p:animEffect>
                                    <p:anim calcmode="lin" valueType="num">
                                      <p:cBhvr>
                                        <p:cTn id="102" dur="1000" fill="hold"/>
                                        <p:tgtEl>
                                          <p:spTgt spid="19"/>
                                        </p:tgtEl>
                                        <p:attrNameLst>
                                          <p:attrName>ppt_x</p:attrName>
                                        </p:attrNameLst>
                                      </p:cBhvr>
                                      <p:tavLst>
                                        <p:tav tm="0">
                                          <p:val>
                                            <p:strVal val="#ppt_x"/>
                                          </p:val>
                                        </p:tav>
                                        <p:tav tm="100000">
                                          <p:val>
                                            <p:strVal val="#ppt_x"/>
                                          </p:val>
                                        </p:tav>
                                      </p:tavLst>
                                    </p:anim>
                                    <p:anim calcmode="lin" valueType="num">
                                      <p:cBhvr>
                                        <p:cTn id="103" dur="1000" fill="hold"/>
                                        <p:tgtEl>
                                          <p:spTgt spid="19"/>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fade">
                                      <p:cBhvr>
                                        <p:cTn id="106" dur="1000"/>
                                        <p:tgtEl>
                                          <p:spTgt spid="20"/>
                                        </p:tgtEl>
                                      </p:cBhvr>
                                    </p:animEffect>
                                    <p:anim calcmode="lin" valueType="num">
                                      <p:cBhvr>
                                        <p:cTn id="107" dur="1000" fill="hold"/>
                                        <p:tgtEl>
                                          <p:spTgt spid="20"/>
                                        </p:tgtEl>
                                        <p:attrNameLst>
                                          <p:attrName>ppt_x</p:attrName>
                                        </p:attrNameLst>
                                      </p:cBhvr>
                                      <p:tavLst>
                                        <p:tav tm="0">
                                          <p:val>
                                            <p:strVal val="#ppt_x"/>
                                          </p:val>
                                        </p:tav>
                                        <p:tav tm="100000">
                                          <p:val>
                                            <p:strVal val="#ppt_x"/>
                                          </p:val>
                                        </p:tav>
                                      </p:tavLst>
                                    </p:anim>
                                    <p:anim calcmode="lin" valueType="num">
                                      <p:cBhvr>
                                        <p:cTn id="108" dur="1000" fill="hold"/>
                                        <p:tgtEl>
                                          <p:spTgt spid="20"/>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1"/>
                                        </p:tgtEl>
                                        <p:attrNameLst>
                                          <p:attrName>style.visibility</p:attrName>
                                        </p:attrNameLst>
                                      </p:cBhvr>
                                      <p:to>
                                        <p:strVal val="visible"/>
                                      </p:to>
                                    </p:set>
                                    <p:animEffect transition="in" filter="fade">
                                      <p:cBhvr>
                                        <p:cTn id="111" dur="1000"/>
                                        <p:tgtEl>
                                          <p:spTgt spid="21"/>
                                        </p:tgtEl>
                                      </p:cBhvr>
                                    </p:animEffect>
                                    <p:anim calcmode="lin" valueType="num">
                                      <p:cBhvr>
                                        <p:cTn id="112" dur="1000" fill="hold"/>
                                        <p:tgtEl>
                                          <p:spTgt spid="21"/>
                                        </p:tgtEl>
                                        <p:attrNameLst>
                                          <p:attrName>ppt_x</p:attrName>
                                        </p:attrNameLst>
                                      </p:cBhvr>
                                      <p:tavLst>
                                        <p:tav tm="0">
                                          <p:val>
                                            <p:strVal val="#ppt_x"/>
                                          </p:val>
                                        </p:tav>
                                        <p:tav tm="100000">
                                          <p:val>
                                            <p:strVal val="#ppt_x"/>
                                          </p:val>
                                        </p:tav>
                                      </p:tavLst>
                                    </p:anim>
                                    <p:anim calcmode="lin" valueType="num">
                                      <p:cBhvr>
                                        <p:cTn id="113" dur="1000" fill="hold"/>
                                        <p:tgtEl>
                                          <p:spTgt spid="21"/>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fade">
                                      <p:cBhvr>
                                        <p:cTn id="116" dur="1000"/>
                                        <p:tgtEl>
                                          <p:spTgt spid="22"/>
                                        </p:tgtEl>
                                      </p:cBhvr>
                                    </p:animEffect>
                                    <p:anim calcmode="lin" valueType="num">
                                      <p:cBhvr>
                                        <p:cTn id="117" dur="1000" fill="hold"/>
                                        <p:tgtEl>
                                          <p:spTgt spid="22"/>
                                        </p:tgtEl>
                                        <p:attrNameLst>
                                          <p:attrName>ppt_x</p:attrName>
                                        </p:attrNameLst>
                                      </p:cBhvr>
                                      <p:tavLst>
                                        <p:tav tm="0">
                                          <p:val>
                                            <p:strVal val="#ppt_x"/>
                                          </p:val>
                                        </p:tav>
                                        <p:tav tm="100000">
                                          <p:val>
                                            <p:strVal val="#ppt_x"/>
                                          </p:val>
                                        </p:tav>
                                      </p:tavLst>
                                    </p:anim>
                                    <p:anim calcmode="lin" valueType="num">
                                      <p:cBhvr>
                                        <p:cTn id="118" dur="1000" fill="hold"/>
                                        <p:tgtEl>
                                          <p:spTgt spid="22"/>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fade">
                                      <p:cBhvr>
                                        <p:cTn id="121" dur="1000"/>
                                        <p:tgtEl>
                                          <p:spTgt spid="23"/>
                                        </p:tgtEl>
                                      </p:cBhvr>
                                    </p:animEffect>
                                    <p:anim calcmode="lin" valueType="num">
                                      <p:cBhvr>
                                        <p:cTn id="122" dur="1000" fill="hold"/>
                                        <p:tgtEl>
                                          <p:spTgt spid="23"/>
                                        </p:tgtEl>
                                        <p:attrNameLst>
                                          <p:attrName>ppt_x</p:attrName>
                                        </p:attrNameLst>
                                      </p:cBhvr>
                                      <p:tavLst>
                                        <p:tav tm="0">
                                          <p:val>
                                            <p:strVal val="#ppt_x"/>
                                          </p:val>
                                        </p:tav>
                                        <p:tav tm="100000">
                                          <p:val>
                                            <p:strVal val="#ppt_x"/>
                                          </p:val>
                                        </p:tav>
                                      </p:tavLst>
                                    </p:anim>
                                    <p:anim calcmode="lin" valueType="num">
                                      <p:cBhvr>
                                        <p:cTn id="123" dur="1000" fill="hold"/>
                                        <p:tgtEl>
                                          <p:spTgt spid="23"/>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24"/>
                                        </p:tgtEl>
                                        <p:attrNameLst>
                                          <p:attrName>style.visibility</p:attrName>
                                        </p:attrNameLst>
                                      </p:cBhvr>
                                      <p:to>
                                        <p:strVal val="visible"/>
                                      </p:to>
                                    </p:set>
                                    <p:animEffect transition="in" filter="fade">
                                      <p:cBhvr>
                                        <p:cTn id="126" dur="1000"/>
                                        <p:tgtEl>
                                          <p:spTgt spid="24"/>
                                        </p:tgtEl>
                                      </p:cBhvr>
                                    </p:animEffect>
                                    <p:anim calcmode="lin" valueType="num">
                                      <p:cBhvr>
                                        <p:cTn id="127" dur="1000" fill="hold"/>
                                        <p:tgtEl>
                                          <p:spTgt spid="24"/>
                                        </p:tgtEl>
                                        <p:attrNameLst>
                                          <p:attrName>ppt_x</p:attrName>
                                        </p:attrNameLst>
                                      </p:cBhvr>
                                      <p:tavLst>
                                        <p:tav tm="0">
                                          <p:val>
                                            <p:strVal val="#ppt_x"/>
                                          </p:val>
                                        </p:tav>
                                        <p:tav tm="100000">
                                          <p:val>
                                            <p:strVal val="#ppt_x"/>
                                          </p:val>
                                        </p:tav>
                                      </p:tavLst>
                                    </p:anim>
                                    <p:anim calcmode="lin" valueType="num">
                                      <p:cBhvr>
                                        <p:cTn id="128" dur="1000" fill="hold"/>
                                        <p:tgtEl>
                                          <p:spTgt spid="24"/>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25"/>
                                        </p:tgtEl>
                                        <p:attrNameLst>
                                          <p:attrName>style.visibility</p:attrName>
                                        </p:attrNameLst>
                                      </p:cBhvr>
                                      <p:to>
                                        <p:strVal val="visible"/>
                                      </p:to>
                                    </p:set>
                                    <p:animEffect transition="in" filter="fade">
                                      <p:cBhvr>
                                        <p:cTn id="131" dur="1000"/>
                                        <p:tgtEl>
                                          <p:spTgt spid="25"/>
                                        </p:tgtEl>
                                      </p:cBhvr>
                                    </p:animEffect>
                                    <p:anim calcmode="lin" valueType="num">
                                      <p:cBhvr>
                                        <p:cTn id="132" dur="1000" fill="hold"/>
                                        <p:tgtEl>
                                          <p:spTgt spid="25"/>
                                        </p:tgtEl>
                                        <p:attrNameLst>
                                          <p:attrName>ppt_x</p:attrName>
                                        </p:attrNameLst>
                                      </p:cBhvr>
                                      <p:tavLst>
                                        <p:tav tm="0">
                                          <p:val>
                                            <p:strVal val="#ppt_x"/>
                                          </p:val>
                                        </p:tav>
                                        <p:tav tm="100000">
                                          <p:val>
                                            <p:strVal val="#ppt_x"/>
                                          </p:val>
                                        </p:tav>
                                      </p:tavLst>
                                    </p:anim>
                                    <p:anim calcmode="lin" valueType="num">
                                      <p:cBhvr>
                                        <p:cTn id="133" dur="1000" fill="hold"/>
                                        <p:tgtEl>
                                          <p:spTgt spid="25"/>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fade">
                                      <p:cBhvr>
                                        <p:cTn id="136" dur="1000"/>
                                        <p:tgtEl>
                                          <p:spTgt spid="34"/>
                                        </p:tgtEl>
                                      </p:cBhvr>
                                    </p:animEffect>
                                    <p:anim calcmode="lin" valueType="num">
                                      <p:cBhvr>
                                        <p:cTn id="137" dur="1000" fill="hold"/>
                                        <p:tgtEl>
                                          <p:spTgt spid="34"/>
                                        </p:tgtEl>
                                        <p:attrNameLst>
                                          <p:attrName>ppt_x</p:attrName>
                                        </p:attrNameLst>
                                      </p:cBhvr>
                                      <p:tavLst>
                                        <p:tav tm="0">
                                          <p:val>
                                            <p:strVal val="#ppt_x"/>
                                          </p:val>
                                        </p:tav>
                                        <p:tav tm="100000">
                                          <p:val>
                                            <p:strVal val="#ppt_x"/>
                                          </p:val>
                                        </p:tav>
                                      </p:tavLst>
                                    </p:anim>
                                    <p:anim calcmode="lin" valueType="num">
                                      <p:cBhvr>
                                        <p:cTn id="13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36"/>
                                        </p:tgtEl>
                                        <p:attrNameLst>
                                          <p:attrName>style.visibility</p:attrName>
                                        </p:attrNameLst>
                                      </p:cBhvr>
                                      <p:to>
                                        <p:strVal val="visible"/>
                                      </p:to>
                                    </p:set>
                                    <p:animEffect transition="in" filter="fade">
                                      <p:cBhvr>
                                        <p:cTn id="143" dur="1000"/>
                                        <p:tgtEl>
                                          <p:spTgt spid="36"/>
                                        </p:tgtEl>
                                      </p:cBhvr>
                                    </p:animEffect>
                                    <p:anim calcmode="lin" valueType="num">
                                      <p:cBhvr>
                                        <p:cTn id="144" dur="1000" fill="hold"/>
                                        <p:tgtEl>
                                          <p:spTgt spid="36"/>
                                        </p:tgtEl>
                                        <p:attrNameLst>
                                          <p:attrName>ppt_x</p:attrName>
                                        </p:attrNameLst>
                                      </p:cBhvr>
                                      <p:tavLst>
                                        <p:tav tm="0">
                                          <p:val>
                                            <p:strVal val="#ppt_x"/>
                                          </p:val>
                                        </p:tav>
                                        <p:tav tm="100000">
                                          <p:val>
                                            <p:strVal val="#ppt_x"/>
                                          </p:val>
                                        </p:tav>
                                      </p:tavLst>
                                    </p:anim>
                                    <p:anim calcmode="lin" valueType="num">
                                      <p:cBhvr>
                                        <p:cTn id="145" dur="1000" fill="hold"/>
                                        <p:tgtEl>
                                          <p:spTgt spid="36"/>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37"/>
                                        </p:tgtEl>
                                        <p:attrNameLst>
                                          <p:attrName>style.visibility</p:attrName>
                                        </p:attrNameLst>
                                      </p:cBhvr>
                                      <p:to>
                                        <p:strVal val="visible"/>
                                      </p:to>
                                    </p:set>
                                    <p:animEffect transition="in" filter="fade">
                                      <p:cBhvr>
                                        <p:cTn id="148" dur="1000"/>
                                        <p:tgtEl>
                                          <p:spTgt spid="37"/>
                                        </p:tgtEl>
                                      </p:cBhvr>
                                    </p:animEffect>
                                    <p:anim calcmode="lin" valueType="num">
                                      <p:cBhvr>
                                        <p:cTn id="149" dur="1000" fill="hold"/>
                                        <p:tgtEl>
                                          <p:spTgt spid="37"/>
                                        </p:tgtEl>
                                        <p:attrNameLst>
                                          <p:attrName>ppt_x</p:attrName>
                                        </p:attrNameLst>
                                      </p:cBhvr>
                                      <p:tavLst>
                                        <p:tav tm="0">
                                          <p:val>
                                            <p:strVal val="#ppt_x"/>
                                          </p:val>
                                        </p:tav>
                                        <p:tav tm="100000">
                                          <p:val>
                                            <p:strVal val="#ppt_x"/>
                                          </p:val>
                                        </p:tav>
                                      </p:tavLst>
                                    </p:anim>
                                    <p:anim calcmode="lin" valueType="num">
                                      <p:cBhvr>
                                        <p:cTn id="150" dur="1000" fill="hold"/>
                                        <p:tgtEl>
                                          <p:spTgt spid="37"/>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38"/>
                                        </p:tgtEl>
                                        <p:attrNameLst>
                                          <p:attrName>style.visibility</p:attrName>
                                        </p:attrNameLst>
                                      </p:cBhvr>
                                      <p:to>
                                        <p:strVal val="visible"/>
                                      </p:to>
                                    </p:set>
                                    <p:animEffect transition="in" filter="fade">
                                      <p:cBhvr>
                                        <p:cTn id="153" dur="1000"/>
                                        <p:tgtEl>
                                          <p:spTgt spid="38"/>
                                        </p:tgtEl>
                                      </p:cBhvr>
                                    </p:animEffect>
                                    <p:anim calcmode="lin" valueType="num">
                                      <p:cBhvr>
                                        <p:cTn id="154" dur="1000" fill="hold"/>
                                        <p:tgtEl>
                                          <p:spTgt spid="38"/>
                                        </p:tgtEl>
                                        <p:attrNameLst>
                                          <p:attrName>ppt_x</p:attrName>
                                        </p:attrNameLst>
                                      </p:cBhvr>
                                      <p:tavLst>
                                        <p:tav tm="0">
                                          <p:val>
                                            <p:strVal val="#ppt_x"/>
                                          </p:val>
                                        </p:tav>
                                        <p:tav tm="100000">
                                          <p:val>
                                            <p:strVal val="#ppt_x"/>
                                          </p:val>
                                        </p:tav>
                                      </p:tavLst>
                                    </p:anim>
                                    <p:anim calcmode="lin" valueType="num">
                                      <p:cBhvr>
                                        <p:cTn id="155" dur="1000" fill="hold"/>
                                        <p:tgtEl>
                                          <p:spTgt spid="38"/>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9"/>
                                        </p:tgtEl>
                                        <p:attrNameLst>
                                          <p:attrName>style.visibility</p:attrName>
                                        </p:attrNameLst>
                                      </p:cBhvr>
                                      <p:to>
                                        <p:strVal val="visible"/>
                                      </p:to>
                                    </p:set>
                                    <p:animEffect transition="in" filter="fade">
                                      <p:cBhvr>
                                        <p:cTn id="158" dur="1000"/>
                                        <p:tgtEl>
                                          <p:spTgt spid="39"/>
                                        </p:tgtEl>
                                      </p:cBhvr>
                                    </p:animEffect>
                                    <p:anim calcmode="lin" valueType="num">
                                      <p:cBhvr>
                                        <p:cTn id="159" dur="1000" fill="hold"/>
                                        <p:tgtEl>
                                          <p:spTgt spid="39"/>
                                        </p:tgtEl>
                                        <p:attrNameLst>
                                          <p:attrName>ppt_x</p:attrName>
                                        </p:attrNameLst>
                                      </p:cBhvr>
                                      <p:tavLst>
                                        <p:tav tm="0">
                                          <p:val>
                                            <p:strVal val="#ppt_x"/>
                                          </p:val>
                                        </p:tav>
                                        <p:tav tm="100000">
                                          <p:val>
                                            <p:strVal val="#ppt_x"/>
                                          </p:val>
                                        </p:tav>
                                      </p:tavLst>
                                    </p:anim>
                                    <p:anim calcmode="lin" valueType="num">
                                      <p:cBhvr>
                                        <p:cTn id="160" dur="1000" fill="hold"/>
                                        <p:tgtEl>
                                          <p:spTgt spid="39"/>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fade">
                                      <p:cBhvr>
                                        <p:cTn id="163" dur="1000"/>
                                        <p:tgtEl>
                                          <p:spTgt spid="40"/>
                                        </p:tgtEl>
                                      </p:cBhvr>
                                    </p:animEffect>
                                    <p:anim calcmode="lin" valueType="num">
                                      <p:cBhvr>
                                        <p:cTn id="164" dur="1000" fill="hold"/>
                                        <p:tgtEl>
                                          <p:spTgt spid="40"/>
                                        </p:tgtEl>
                                        <p:attrNameLst>
                                          <p:attrName>ppt_x</p:attrName>
                                        </p:attrNameLst>
                                      </p:cBhvr>
                                      <p:tavLst>
                                        <p:tav tm="0">
                                          <p:val>
                                            <p:strVal val="#ppt_x"/>
                                          </p:val>
                                        </p:tav>
                                        <p:tav tm="100000">
                                          <p:val>
                                            <p:strVal val="#ppt_x"/>
                                          </p:val>
                                        </p:tav>
                                      </p:tavLst>
                                    </p:anim>
                                    <p:anim calcmode="lin" valueType="num">
                                      <p:cBhvr>
                                        <p:cTn id="165" dur="1000" fill="hold"/>
                                        <p:tgtEl>
                                          <p:spTgt spid="40"/>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41"/>
                                        </p:tgtEl>
                                        <p:attrNameLst>
                                          <p:attrName>style.visibility</p:attrName>
                                        </p:attrNameLst>
                                      </p:cBhvr>
                                      <p:to>
                                        <p:strVal val="visible"/>
                                      </p:to>
                                    </p:set>
                                    <p:animEffect transition="in" filter="fade">
                                      <p:cBhvr>
                                        <p:cTn id="168" dur="1000"/>
                                        <p:tgtEl>
                                          <p:spTgt spid="41"/>
                                        </p:tgtEl>
                                      </p:cBhvr>
                                    </p:animEffect>
                                    <p:anim calcmode="lin" valueType="num">
                                      <p:cBhvr>
                                        <p:cTn id="169" dur="1000" fill="hold"/>
                                        <p:tgtEl>
                                          <p:spTgt spid="41"/>
                                        </p:tgtEl>
                                        <p:attrNameLst>
                                          <p:attrName>ppt_x</p:attrName>
                                        </p:attrNameLst>
                                      </p:cBhvr>
                                      <p:tavLst>
                                        <p:tav tm="0">
                                          <p:val>
                                            <p:strVal val="#ppt_x"/>
                                          </p:val>
                                        </p:tav>
                                        <p:tav tm="100000">
                                          <p:val>
                                            <p:strVal val="#ppt_x"/>
                                          </p:val>
                                        </p:tav>
                                      </p:tavLst>
                                    </p:anim>
                                    <p:anim calcmode="lin" valueType="num">
                                      <p:cBhvr>
                                        <p:cTn id="170" dur="1000" fill="hold"/>
                                        <p:tgtEl>
                                          <p:spTgt spid="41"/>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42"/>
                                        </p:tgtEl>
                                        <p:attrNameLst>
                                          <p:attrName>style.visibility</p:attrName>
                                        </p:attrNameLst>
                                      </p:cBhvr>
                                      <p:to>
                                        <p:strVal val="visible"/>
                                      </p:to>
                                    </p:set>
                                    <p:animEffect transition="in" filter="fade">
                                      <p:cBhvr>
                                        <p:cTn id="173" dur="1000"/>
                                        <p:tgtEl>
                                          <p:spTgt spid="42"/>
                                        </p:tgtEl>
                                      </p:cBhvr>
                                    </p:animEffect>
                                    <p:anim calcmode="lin" valueType="num">
                                      <p:cBhvr>
                                        <p:cTn id="174" dur="1000" fill="hold"/>
                                        <p:tgtEl>
                                          <p:spTgt spid="42"/>
                                        </p:tgtEl>
                                        <p:attrNameLst>
                                          <p:attrName>ppt_x</p:attrName>
                                        </p:attrNameLst>
                                      </p:cBhvr>
                                      <p:tavLst>
                                        <p:tav tm="0">
                                          <p:val>
                                            <p:strVal val="#ppt_x"/>
                                          </p:val>
                                        </p:tav>
                                        <p:tav tm="100000">
                                          <p:val>
                                            <p:strVal val="#ppt_x"/>
                                          </p:val>
                                        </p:tav>
                                      </p:tavLst>
                                    </p:anim>
                                    <p:anim calcmode="lin" valueType="num">
                                      <p:cBhvr>
                                        <p:cTn id="175" dur="1000" fill="hold"/>
                                        <p:tgtEl>
                                          <p:spTgt spid="42"/>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43"/>
                                        </p:tgtEl>
                                        <p:attrNameLst>
                                          <p:attrName>style.visibility</p:attrName>
                                        </p:attrNameLst>
                                      </p:cBhvr>
                                      <p:to>
                                        <p:strVal val="visible"/>
                                      </p:to>
                                    </p:set>
                                    <p:animEffect transition="in" filter="fade">
                                      <p:cBhvr>
                                        <p:cTn id="178" dur="1000"/>
                                        <p:tgtEl>
                                          <p:spTgt spid="43"/>
                                        </p:tgtEl>
                                      </p:cBhvr>
                                    </p:animEffect>
                                    <p:anim calcmode="lin" valueType="num">
                                      <p:cBhvr>
                                        <p:cTn id="179" dur="1000" fill="hold"/>
                                        <p:tgtEl>
                                          <p:spTgt spid="43"/>
                                        </p:tgtEl>
                                        <p:attrNameLst>
                                          <p:attrName>ppt_x</p:attrName>
                                        </p:attrNameLst>
                                      </p:cBhvr>
                                      <p:tavLst>
                                        <p:tav tm="0">
                                          <p:val>
                                            <p:strVal val="#ppt_x"/>
                                          </p:val>
                                        </p:tav>
                                        <p:tav tm="100000">
                                          <p:val>
                                            <p:strVal val="#ppt_x"/>
                                          </p:val>
                                        </p:tav>
                                      </p:tavLst>
                                    </p:anim>
                                    <p:anim calcmode="lin" valueType="num">
                                      <p:cBhvr>
                                        <p:cTn id="180" dur="1000" fill="hold"/>
                                        <p:tgtEl>
                                          <p:spTgt spid="43"/>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1000"/>
                                        <p:tgtEl>
                                          <p:spTgt spid="60"/>
                                        </p:tgtEl>
                                      </p:cBhvr>
                                    </p:animEffect>
                                    <p:anim calcmode="lin" valueType="num">
                                      <p:cBhvr>
                                        <p:cTn id="184" dur="1000" fill="hold"/>
                                        <p:tgtEl>
                                          <p:spTgt spid="60"/>
                                        </p:tgtEl>
                                        <p:attrNameLst>
                                          <p:attrName>ppt_x</p:attrName>
                                        </p:attrNameLst>
                                      </p:cBhvr>
                                      <p:tavLst>
                                        <p:tav tm="0">
                                          <p:val>
                                            <p:strVal val="#ppt_x"/>
                                          </p:val>
                                        </p:tav>
                                        <p:tav tm="100000">
                                          <p:val>
                                            <p:strVal val="#ppt_x"/>
                                          </p:val>
                                        </p:tav>
                                      </p:tavLst>
                                    </p:anim>
                                    <p:anim calcmode="lin" valueType="num">
                                      <p:cBhvr>
                                        <p:cTn id="185" dur="1000" fill="hold"/>
                                        <p:tgtEl>
                                          <p:spTgt spid="60"/>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1000"/>
                                        <p:tgtEl>
                                          <p:spTgt spid="61"/>
                                        </p:tgtEl>
                                      </p:cBhvr>
                                    </p:animEffect>
                                    <p:anim calcmode="lin" valueType="num">
                                      <p:cBhvr>
                                        <p:cTn id="189" dur="1000" fill="hold"/>
                                        <p:tgtEl>
                                          <p:spTgt spid="61"/>
                                        </p:tgtEl>
                                        <p:attrNameLst>
                                          <p:attrName>ppt_x</p:attrName>
                                        </p:attrNameLst>
                                      </p:cBhvr>
                                      <p:tavLst>
                                        <p:tav tm="0">
                                          <p:val>
                                            <p:strVal val="#ppt_x"/>
                                          </p:val>
                                        </p:tav>
                                        <p:tav tm="100000">
                                          <p:val>
                                            <p:strVal val="#ppt_x"/>
                                          </p:val>
                                        </p:tav>
                                      </p:tavLst>
                                    </p:anim>
                                    <p:anim calcmode="lin" valueType="num">
                                      <p:cBhvr>
                                        <p:cTn id="190" dur="1000" fill="hold"/>
                                        <p:tgtEl>
                                          <p:spTgt spid="61"/>
                                        </p:tgtEl>
                                        <p:attrNameLst>
                                          <p:attrName>ppt_y</p:attrName>
                                        </p:attrNameLst>
                                      </p:cBhvr>
                                      <p:tavLst>
                                        <p:tav tm="0">
                                          <p:val>
                                            <p:strVal val="#ppt_y+.1"/>
                                          </p:val>
                                        </p:tav>
                                        <p:tav tm="100000">
                                          <p:val>
                                            <p:strVal val="#ppt_y"/>
                                          </p:val>
                                        </p:tav>
                                      </p:tavLst>
                                    </p:anim>
                                  </p:childTnLst>
                                </p:cTn>
                              </p:par>
                              <p:par>
                                <p:cTn id="191" presetID="42" presetClass="entr" presetSubtype="0" fill="hold" grpId="0" nodeType="withEffect">
                                  <p:stCondLst>
                                    <p:cond delay="0"/>
                                  </p:stCondLst>
                                  <p:childTnLst>
                                    <p:set>
                                      <p:cBhvr>
                                        <p:cTn id="192" dur="1" fill="hold">
                                          <p:stCondLst>
                                            <p:cond delay="0"/>
                                          </p:stCondLst>
                                        </p:cTn>
                                        <p:tgtEl>
                                          <p:spTgt spid="62"/>
                                        </p:tgtEl>
                                        <p:attrNameLst>
                                          <p:attrName>style.visibility</p:attrName>
                                        </p:attrNameLst>
                                      </p:cBhvr>
                                      <p:to>
                                        <p:strVal val="visible"/>
                                      </p:to>
                                    </p:set>
                                    <p:animEffect transition="in" filter="fade">
                                      <p:cBhvr>
                                        <p:cTn id="193" dur="1000"/>
                                        <p:tgtEl>
                                          <p:spTgt spid="62"/>
                                        </p:tgtEl>
                                      </p:cBhvr>
                                    </p:animEffect>
                                    <p:anim calcmode="lin" valueType="num">
                                      <p:cBhvr>
                                        <p:cTn id="194" dur="1000" fill="hold"/>
                                        <p:tgtEl>
                                          <p:spTgt spid="62"/>
                                        </p:tgtEl>
                                        <p:attrNameLst>
                                          <p:attrName>ppt_x</p:attrName>
                                        </p:attrNameLst>
                                      </p:cBhvr>
                                      <p:tavLst>
                                        <p:tav tm="0">
                                          <p:val>
                                            <p:strVal val="#ppt_x"/>
                                          </p:val>
                                        </p:tav>
                                        <p:tav tm="100000">
                                          <p:val>
                                            <p:strVal val="#ppt_x"/>
                                          </p:val>
                                        </p:tav>
                                      </p:tavLst>
                                    </p:anim>
                                    <p:anim calcmode="lin" valueType="num">
                                      <p:cBhvr>
                                        <p:cTn id="195" dur="1000" fill="hold"/>
                                        <p:tgtEl>
                                          <p:spTgt spid="62"/>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63"/>
                                        </p:tgtEl>
                                        <p:attrNameLst>
                                          <p:attrName>style.visibility</p:attrName>
                                        </p:attrNameLst>
                                      </p:cBhvr>
                                      <p:to>
                                        <p:strVal val="visible"/>
                                      </p:to>
                                    </p:set>
                                    <p:animEffect transition="in" filter="fade">
                                      <p:cBhvr>
                                        <p:cTn id="198" dur="1000"/>
                                        <p:tgtEl>
                                          <p:spTgt spid="63"/>
                                        </p:tgtEl>
                                      </p:cBhvr>
                                    </p:animEffect>
                                    <p:anim calcmode="lin" valueType="num">
                                      <p:cBhvr>
                                        <p:cTn id="199" dur="1000" fill="hold"/>
                                        <p:tgtEl>
                                          <p:spTgt spid="63"/>
                                        </p:tgtEl>
                                        <p:attrNameLst>
                                          <p:attrName>ppt_x</p:attrName>
                                        </p:attrNameLst>
                                      </p:cBhvr>
                                      <p:tavLst>
                                        <p:tav tm="0">
                                          <p:val>
                                            <p:strVal val="#ppt_x"/>
                                          </p:val>
                                        </p:tav>
                                        <p:tav tm="100000">
                                          <p:val>
                                            <p:strVal val="#ppt_x"/>
                                          </p:val>
                                        </p:tav>
                                      </p:tavLst>
                                    </p:anim>
                                    <p:anim calcmode="lin" valueType="num">
                                      <p:cBhvr>
                                        <p:cTn id="200" dur="1000" fill="hold"/>
                                        <p:tgtEl>
                                          <p:spTgt spid="63"/>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64"/>
                                        </p:tgtEl>
                                        <p:attrNameLst>
                                          <p:attrName>style.visibility</p:attrName>
                                        </p:attrNameLst>
                                      </p:cBhvr>
                                      <p:to>
                                        <p:strVal val="visible"/>
                                      </p:to>
                                    </p:set>
                                    <p:animEffect transition="in" filter="fade">
                                      <p:cBhvr>
                                        <p:cTn id="203" dur="1000"/>
                                        <p:tgtEl>
                                          <p:spTgt spid="64"/>
                                        </p:tgtEl>
                                      </p:cBhvr>
                                    </p:animEffect>
                                    <p:anim calcmode="lin" valueType="num">
                                      <p:cBhvr>
                                        <p:cTn id="204" dur="1000" fill="hold"/>
                                        <p:tgtEl>
                                          <p:spTgt spid="64"/>
                                        </p:tgtEl>
                                        <p:attrNameLst>
                                          <p:attrName>ppt_x</p:attrName>
                                        </p:attrNameLst>
                                      </p:cBhvr>
                                      <p:tavLst>
                                        <p:tav tm="0">
                                          <p:val>
                                            <p:strVal val="#ppt_x"/>
                                          </p:val>
                                        </p:tav>
                                        <p:tav tm="100000">
                                          <p:val>
                                            <p:strVal val="#ppt_x"/>
                                          </p:val>
                                        </p:tav>
                                      </p:tavLst>
                                    </p:anim>
                                    <p:anim calcmode="lin" valueType="num">
                                      <p:cBhvr>
                                        <p:cTn id="205" dur="1000" fill="hold"/>
                                        <p:tgtEl>
                                          <p:spTgt spid="64"/>
                                        </p:tgtEl>
                                        <p:attrNameLst>
                                          <p:attrName>ppt_y</p:attrName>
                                        </p:attrNameLst>
                                      </p:cBhvr>
                                      <p:tavLst>
                                        <p:tav tm="0">
                                          <p:val>
                                            <p:strVal val="#ppt_y+.1"/>
                                          </p:val>
                                        </p:tav>
                                        <p:tav tm="100000">
                                          <p:val>
                                            <p:strVal val="#ppt_y"/>
                                          </p:val>
                                        </p:tav>
                                      </p:tavLst>
                                    </p:anim>
                                  </p:childTnLst>
                                </p:cTn>
                              </p:par>
                              <p:par>
                                <p:cTn id="206" presetID="42" presetClass="entr" presetSubtype="0" fill="hold" grpId="0" nodeType="withEffect">
                                  <p:stCondLst>
                                    <p:cond delay="0"/>
                                  </p:stCondLst>
                                  <p:childTnLst>
                                    <p:set>
                                      <p:cBhvr>
                                        <p:cTn id="207" dur="1" fill="hold">
                                          <p:stCondLst>
                                            <p:cond delay="0"/>
                                          </p:stCondLst>
                                        </p:cTn>
                                        <p:tgtEl>
                                          <p:spTgt spid="65"/>
                                        </p:tgtEl>
                                        <p:attrNameLst>
                                          <p:attrName>style.visibility</p:attrName>
                                        </p:attrNameLst>
                                      </p:cBhvr>
                                      <p:to>
                                        <p:strVal val="visible"/>
                                      </p:to>
                                    </p:set>
                                    <p:animEffect transition="in" filter="fade">
                                      <p:cBhvr>
                                        <p:cTn id="208" dur="1000"/>
                                        <p:tgtEl>
                                          <p:spTgt spid="65"/>
                                        </p:tgtEl>
                                      </p:cBhvr>
                                    </p:animEffect>
                                    <p:anim calcmode="lin" valueType="num">
                                      <p:cBhvr>
                                        <p:cTn id="209" dur="1000" fill="hold"/>
                                        <p:tgtEl>
                                          <p:spTgt spid="65"/>
                                        </p:tgtEl>
                                        <p:attrNameLst>
                                          <p:attrName>ppt_x</p:attrName>
                                        </p:attrNameLst>
                                      </p:cBhvr>
                                      <p:tavLst>
                                        <p:tav tm="0">
                                          <p:val>
                                            <p:strVal val="#ppt_x"/>
                                          </p:val>
                                        </p:tav>
                                        <p:tav tm="100000">
                                          <p:val>
                                            <p:strVal val="#ppt_x"/>
                                          </p:val>
                                        </p:tav>
                                      </p:tavLst>
                                    </p:anim>
                                    <p:anim calcmode="lin" valueType="num">
                                      <p:cBhvr>
                                        <p:cTn id="210" dur="1000" fill="hold"/>
                                        <p:tgtEl>
                                          <p:spTgt spid="65"/>
                                        </p:tgtEl>
                                        <p:attrNameLst>
                                          <p:attrName>ppt_y</p:attrName>
                                        </p:attrNameLst>
                                      </p:cBhvr>
                                      <p:tavLst>
                                        <p:tav tm="0">
                                          <p:val>
                                            <p:strVal val="#ppt_y+.1"/>
                                          </p:val>
                                        </p:tav>
                                        <p:tav tm="100000">
                                          <p:val>
                                            <p:strVal val="#ppt_y"/>
                                          </p:val>
                                        </p:tav>
                                      </p:tavLst>
                                    </p:anim>
                                  </p:childTnLst>
                                </p:cTn>
                              </p:par>
                              <p:par>
                                <p:cTn id="211" presetID="42" presetClass="entr" presetSubtype="0" fill="hold" grpId="0" nodeType="withEffect">
                                  <p:stCondLst>
                                    <p:cond delay="0"/>
                                  </p:stCondLst>
                                  <p:childTnLst>
                                    <p:set>
                                      <p:cBhvr>
                                        <p:cTn id="212" dur="1" fill="hold">
                                          <p:stCondLst>
                                            <p:cond delay="0"/>
                                          </p:stCondLst>
                                        </p:cTn>
                                        <p:tgtEl>
                                          <p:spTgt spid="66"/>
                                        </p:tgtEl>
                                        <p:attrNameLst>
                                          <p:attrName>style.visibility</p:attrName>
                                        </p:attrNameLst>
                                      </p:cBhvr>
                                      <p:to>
                                        <p:strVal val="visible"/>
                                      </p:to>
                                    </p:set>
                                    <p:animEffect transition="in" filter="fade">
                                      <p:cBhvr>
                                        <p:cTn id="213" dur="1000"/>
                                        <p:tgtEl>
                                          <p:spTgt spid="66"/>
                                        </p:tgtEl>
                                      </p:cBhvr>
                                    </p:animEffect>
                                    <p:anim calcmode="lin" valueType="num">
                                      <p:cBhvr>
                                        <p:cTn id="214" dur="1000" fill="hold"/>
                                        <p:tgtEl>
                                          <p:spTgt spid="66"/>
                                        </p:tgtEl>
                                        <p:attrNameLst>
                                          <p:attrName>ppt_x</p:attrName>
                                        </p:attrNameLst>
                                      </p:cBhvr>
                                      <p:tavLst>
                                        <p:tav tm="0">
                                          <p:val>
                                            <p:strVal val="#ppt_x"/>
                                          </p:val>
                                        </p:tav>
                                        <p:tav tm="100000">
                                          <p:val>
                                            <p:strVal val="#ppt_x"/>
                                          </p:val>
                                        </p:tav>
                                      </p:tavLst>
                                    </p:anim>
                                    <p:anim calcmode="lin" valueType="num">
                                      <p:cBhvr>
                                        <p:cTn id="215" dur="1000" fill="hold"/>
                                        <p:tgtEl>
                                          <p:spTgt spid="66"/>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fade">
                                      <p:cBhvr>
                                        <p:cTn id="218" dur="1000"/>
                                        <p:tgtEl>
                                          <p:spTgt spid="67"/>
                                        </p:tgtEl>
                                      </p:cBhvr>
                                    </p:animEffect>
                                    <p:anim calcmode="lin" valueType="num">
                                      <p:cBhvr>
                                        <p:cTn id="219" dur="1000" fill="hold"/>
                                        <p:tgtEl>
                                          <p:spTgt spid="67"/>
                                        </p:tgtEl>
                                        <p:attrNameLst>
                                          <p:attrName>ppt_x</p:attrName>
                                        </p:attrNameLst>
                                      </p:cBhvr>
                                      <p:tavLst>
                                        <p:tav tm="0">
                                          <p:val>
                                            <p:strVal val="#ppt_x"/>
                                          </p:val>
                                        </p:tav>
                                        <p:tav tm="100000">
                                          <p:val>
                                            <p:strVal val="#ppt_x"/>
                                          </p:val>
                                        </p:tav>
                                      </p:tavLst>
                                    </p:anim>
                                    <p:anim calcmode="lin" valueType="num">
                                      <p:cBhvr>
                                        <p:cTn id="220" dur="1000" fill="hold"/>
                                        <p:tgtEl>
                                          <p:spTgt spid="67"/>
                                        </p:tgtEl>
                                        <p:attrNameLst>
                                          <p:attrName>ppt_y</p:attrName>
                                        </p:attrNameLst>
                                      </p:cBhvr>
                                      <p:tavLst>
                                        <p:tav tm="0">
                                          <p:val>
                                            <p:strVal val="#ppt_y+.1"/>
                                          </p:val>
                                        </p:tav>
                                        <p:tav tm="100000">
                                          <p:val>
                                            <p:strVal val="#ppt_y"/>
                                          </p:val>
                                        </p:tav>
                                      </p:tavLst>
                                    </p:anim>
                                  </p:childTnLst>
                                </p:cTn>
                              </p:par>
                              <p:par>
                                <p:cTn id="221" presetID="42" presetClass="entr" presetSubtype="0" fill="hold" grpId="0" nodeType="withEffect">
                                  <p:stCondLst>
                                    <p:cond delay="0"/>
                                  </p:stCondLst>
                                  <p:childTnLst>
                                    <p:set>
                                      <p:cBhvr>
                                        <p:cTn id="222" dur="1" fill="hold">
                                          <p:stCondLst>
                                            <p:cond delay="0"/>
                                          </p:stCondLst>
                                        </p:cTn>
                                        <p:tgtEl>
                                          <p:spTgt spid="68"/>
                                        </p:tgtEl>
                                        <p:attrNameLst>
                                          <p:attrName>style.visibility</p:attrName>
                                        </p:attrNameLst>
                                      </p:cBhvr>
                                      <p:to>
                                        <p:strVal val="visible"/>
                                      </p:to>
                                    </p:set>
                                    <p:animEffect transition="in" filter="fade">
                                      <p:cBhvr>
                                        <p:cTn id="223" dur="1000"/>
                                        <p:tgtEl>
                                          <p:spTgt spid="68"/>
                                        </p:tgtEl>
                                      </p:cBhvr>
                                    </p:animEffect>
                                    <p:anim calcmode="lin" valueType="num">
                                      <p:cBhvr>
                                        <p:cTn id="224" dur="1000" fill="hold"/>
                                        <p:tgtEl>
                                          <p:spTgt spid="68"/>
                                        </p:tgtEl>
                                        <p:attrNameLst>
                                          <p:attrName>ppt_x</p:attrName>
                                        </p:attrNameLst>
                                      </p:cBhvr>
                                      <p:tavLst>
                                        <p:tav tm="0">
                                          <p:val>
                                            <p:strVal val="#ppt_x"/>
                                          </p:val>
                                        </p:tav>
                                        <p:tav tm="100000">
                                          <p:val>
                                            <p:strVal val="#ppt_x"/>
                                          </p:val>
                                        </p:tav>
                                      </p:tavLst>
                                    </p:anim>
                                    <p:anim calcmode="lin" valueType="num">
                                      <p:cBhvr>
                                        <p:cTn id="225" dur="1000" fill="hold"/>
                                        <p:tgtEl>
                                          <p:spTgt spid="68"/>
                                        </p:tgtEl>
                                        <p:attrNameLst>
                                          <p:attrName>ppt_y</p:attrName>
                                        </p:attrNameLst>
                                      </p:cBhvr>
                                      <p:tavLst>
                                        <p:tav tm="0">
                                          <p:val>
                                            <p:strVal val="#ppt_y+.1"/>
                                          </p:val>
                                        </p:tav>
                                        <p:tav tm="100000">
                                          <p:val>
                                            <p:strVal val="#ppt_y"/>
                                          </p:val>
                                        </p:tav>
                                      </p:tavLst>
                                    </p:anim>
                                  </p:childTnLst>
                                </p:cTn>
                              </p:par>
                              <p:par>
                                <p:cTn id="226" presetID="42" presetClass="entr" presetSubtype="0" fill="hold" grpId="0" nodeType="withEffect">
                                  <p:stCondLst>
                                    <p:cond delay="0"/>
                                  </p:stCondLst>
                                  <p:childTnLst>
                                    <p:set>
                                      <p:cBhvr>
                                        <p:cTn id="227" dur="1" fill="hold">
                                          <p:stCondLst>
                                            <p:cond delay="0"/>
                                          </p:stCondLst>
                                        </p:cTn>
                                        <p:tgtEl>
                                          <p:spTgt spid="69"/>
                                        </p:tgtEl>
                                        <p:attrNameLst>
                                          <p:attrName>style.visibility</p:attrName>
                                        </p:attrNameLst>
                                      </p:cBhvr>
                                      <p:to>
                                        <p:strVal val="visible"/>
                                      </p:to>
                                    </p:set>
                                    <p:animEffect transition="in" filter="fade">
                                      <p:cBhvr>
                                        <p:cTn id="228" dur="1000"/>
                                        <p:tgtEl>
                                          <p:spTgt spid="69"/>
                                        </p:tgtEl>
                                      </p:cBhvr>
                                    </p:animEffect>
                                    <p:anim calcmode="lin" valueType="num">
                                      <p:cBhvr>
                                        <p:cTn id="229" dur="1000" fill="hold"/>
                                        <p:tgtEl>
                                          <p:spTgt spid="69"/>
                                        </p:tgtEl>
                                        <p:attrNameLst>
                                          <p:attrName>ppt_x</p:attrName>
                                        </p:attrNameLst>
                                      </p:cBhvr>
                                      <p:tavLst>
                                        <p:tav tm="0">
                                          <p:val>
                                            <p:strVal val="#ppt_x"/>
                                          </p:val>
                                        </p:tav>
                                        <p:tav tm="100000">
                                          <p:val>
                                            <p:strVal val="#ppt_x"/>
                                          </p:val>
                                        </p:tav>
                                      </p:tavLst>
                                    </p:anim>
                                    <p:anim calcmode="lin" valueType="num">
                                      <p:cBhvr>
                                        <p:cTn id="230" dur="1000" fill="hold"/>
                                        <p:tgtEl>
                                          <p:spTgt spid="69"/>
                                        </p:tgtEl>
                                        <p:attrNameLst>
                                          <p:attrName>ppt_y</p:attrName>
                                        </p:attrNameLst>
                                      </p:cBhvr>
                                      <p:tavLst>
                                        <p:tav tm="0">
                                          <p:val>
                                            <p:strVal val="#ppt_y+.1"/>
                                          </p:val>
                                        </p:tav>
                                        <p:tav tm="100000">
                                          <p:val>
                                            <p:strVal val="#ppt_y"/>
                                          </p:val>
                                        </p:tav>
                                      </p:tavLst>
                                    </p:anim>
                                  </p:childTnLst>
                                </p:cTn>
                              </p:par>
                              <p:par>
                                <p:cTn id="231" presetID="42" presetClass="entr" presetSubtype="0" fill="hold" grpId="0" nodeType="withEffect">
                                  <p:stCondLst>
                                    <p:cond delay="0"/>
                                  </p:stCondLst>
                                  <p:childTnLst>
                                    <p:set>
                                      <p:cBhvr>
                                        <p:cTn id="232" dur="1" fill="hold">
                                          <p:stCondLst>
                                            <p:cond delay="0"/>
                                          </p:stCondLst>
                                        </p:cTn>
                                        <p:tgtEl>
                                          <p:spTgt spid="70"/>
                                        </p:tgtEl>
                                        <p:attrNameLst>
                                          <p:attrName>style.visibility</p:attrName>
                                        </p:attrNameLst>
                                      </p:cBhvr>
                                      <p:to>
                                        <p:strVal val="visible"/>
                                      </p:to>
                                    </p:set>
                                    <p:animEffect transition="in" filter="fade">
                                      <p:cBhvr>
                                        <p:cTn id="233" dur="1000"/>
                                        <p:tgtEl>
                                          <p:spTgt spid="70"/>
                                        </p:tgtEl>
                                      </p:cBhvr>
                                    </p:animEffect>
                                    <p:anim calcmode="lin" valueType="num">
                                      <p:cBhvr>
                                        <p:cTn id="234" dur="1000" fill="hold"/>
                                        <p:tgtEl>
                                          <p:spTgt spid="70"/>
                                        </p:tgtEl>
                                        <p:attrNameLst>
                                          <p:attrName>ppt_x</p:attrName>
                                        </p:attrNameLst>
                                      </p:cBhvr>
                                      <p:tavLst>
                                        <p:tav tm="0">
                                          <p:val>
                                            <p:strVal val="#ppt_x"/>
                                          </p:val>
                                        </p:tav>
                                        <p:tav tm="100000">
                                          <p:val>
                                            <p:strVal val="#ppt_x"/>
                                          </p:val>
                                        </p:tav>
                                      </p:tavLst>
                                    </p:anim>
                                    <p:anim calcmode="lin" valueType="num">
                                      <p:cBhvr>
                                        <p:cTn id="235" dur="1000" fill="hold"/>
                                        <p:tgtEl>
                                          <p:spTgt spid="70"/>
                                        </p:tgtEl>
                                        <p:attrNameLst>
                                          <p:attrName>ppt_y</p:attrName>
                                        </p:attrNameLst>
                                      </p:cBhvr>
                                      <p:tavLst>
                                        <p:tav tm="0">
                                          <p:val>
                                            <p:strVal val="#ppt_y+.1"/>
                                          </p:val>
                                        </p:tav>
                                        <p:tav tm="100000">
                                          <p:val>
                                            <p:strVal val="#ppt_y"/>
                                          </p:val>
                                        </p:tav>
                                      </p:tavLst>
                                    </p:anim>
                                  </p:childTnLst>
                                </p:cTn>
                              </p:par>
                              <p:par>
                                <p:cTn id="236" presetID="42" presetClass="entr" presetSubtype="0" fill="hold" grpId="0" nodeType="withEffect">
                                  <p:stCondLst>
                                    <p:cond delay="0"/>
                                  </p:stCondLst>
                                  <p:childTnLst>
                                    <p:set>
                                      <p:cBhvr>
                                        <p:cTn id="237" dur="1" fill="hold">
                                          <p:stCondLst>
                                            <p:cond delay="0"/>
                                          </p:stCondLst>
                                        </p:cTn>
                                        <p:tgtEl>
                                          <p:spTgt spid="71"/>
                                        </p:tgtEl>
                                        <p:attrNameLst>
                                          <p:attrName>style.visibility</p:attrName>
                                        </p:attrNameLst>
                                      </p:cBhvr>
                                      <p:to>
                                        <p:strVal val="visible"/>
                                      </p:to>
                                    </p:set>
                                    <p:animEffect transition="in" filter="fade">
                                      <p:cBhvr>
                                        <p:cTn id="238" dur="1000"/>
                                        <p:tgtEl>
                                          <p:spTgt spid="71"/>
                                        </p:tgtEl>
                                      </p:cBhvr>
                                    </p:animEffect>
                                    <p:anim calcmode="lin" valueType="num">
                                      <p:cBhvr>
                                        <p:cTn id="239" dur="1000" fill="hold"/>
                                        <p:tgtEl>
                                          <p:spTgt spid="71"/>
                                        </p:tgtEl>
                                        <p:attrNameLst>
                                          <p:attrName>ppt_x</p:attrName>
                                        </p:attrNameLst>
                                      </p:cBhvr>
                                      <p:tavLst>
                                        <p:tav tm="0">
                                          <p:val>
                                            <p:strVal val="#ppt_x"/>
                                          </p:val>
                                        </p:tav>
                                        <p:tav tm="100000">
                                          <p:val>
                                            <p:strVal val="#ppt_x"/>
                                          </p:val>
                                        </p:tav>
                                      </p:tavLst>
                                    </p:anim>
                                    <p:anim calcmode="lin" valueType="num">
                                      <p:cBhvr>
                                        <p:cTn id="240" dur="1000" fill="hold"/>
                                        <p:tgtEl>
                                          <p:spTgt spid="71"/>
                                        </p:tgtEl>
                                        <p:attrNameLst>
                                          <p:attrName>ppt_y</p:attrName>
                                        </p:attrNameLst>
                                      </p:cBhvr>
                                      <p:tavLst>
                                        <p:tav tm="0">
                                          <p:val>
                                            <p:strVal val="#ppt_y+.1"/>
                                          </p:val>
                                        </p:tav>
                                        <p:tav tm="100000">
                                          <p:val>
                                            <p:strVal val="#ppt_y"/>
                                          </p:val>
                                        </p:tav>
                                      </p:tavLst>
                                    </p:anim>
                                  </p:childTnLst>
                                </p:cTn>
                              </p:par>
                              <p:par>
                                <p:cTn id="241" presetID="42" presetClass="entr" presetSubtype="0" fill="hold" grpId="0" nodeType="withEffect">
                                  <p:stCondLst>
                                    <p:cond delay="0"/>
                                  </p:stCondLst>
                                  <p:childTnLst>
                                    <p:set>
                                      <p:cBhvr>
                                        <p:cTn id="242" dur="1" fill="hold">
                                          <p:stCondLst>
                                            <p:cond delay="0"/>
                                          </p:stCondLst>
                                        </p:cTn>
                                        <p:tgtEl>
                                          <p:spTgt spid="72"/>
                                        </p:tgtEl>
                                        <p:attrNameLst>
                                          <p:attrName>style.visibility</p:attrName>
                                        </p:attrNameLst>
                                      </p:cBhvr>
                                      <p:to>
                                        <p:strVal val="visible"/>
                                      </p:to>
                                    </p:set>
                                    <p:animEffect transition="in" filter="fade">
                                      <p:cBhvr>
                                        <p:cTn id="243" dur="1000"/>
                                        <p:tgtEl>
                                          <p:spTgt spid="72"/>
                                        </p:tgtEl>
                                      </p:cBhvr>
                                    </p:animEffect>
                                    <p:anim calcmode="lin" valueType="num">
                                      <p:cBhvr>
                                        <p:cTn id="244" dur="1000" fill="hold"/>
                                        <p:tgtEl>
                                          <p:spTgt spid="72"/>
                                        </p:tgtEl>
                                        <p:attrNameLst>
                                          <p:attrName>ppt_x</p:attrName>
                                        </p:attrNameLst>
                                      </p:cBhvr>
                                      <p:tavLst>
                                        <p:tav tm="0">
                                          <p:val>
                                            <p:strVal val="#ppt_x"/>
                                          </p:val>
                                        </p:tav>
                                        <p:tav tm="100000">
                                          <p:val>
                                            <p:strVal val="#ppt_x"/>
                                          </p:val>
                                        </p:tav>
                                      </p:tavLst>
                                    </p:anim>
                                    <p:anim calcmode="lin" valueType="num">
                                      <p:cBhvr>
                                        <p:cTn id="245" dur="1000" fill="hold"/>
                                        <p:tgtEl>
                                          <p:spTgt spid="72"/>
                                        </p:tgtEl>
                                        <p:attrNameLst>
                                          <p:attrName>ppt_y</p:attrName>
                                        </p:attrNameLst>
                                      </p:cBhvr>
                                      <p:tavLst>
                                        <p:tav tm="0">
                                          <p:val>
                                            <p:strVal val="#ppt_y+.1"/>
                                          </p:val>
                                        </p:tav>
                                        <p:tav tm="100000">
                                          <p:val>
                                            <p:strVal val="#ppt_y"/>
                                          </p:val>
                                        </p:tav>
                                      </p:tavLst>
                                    </p:anim>
                                  </p:childTnLst>
                                </p:cTn>
                              </p:par>
                              <p:par>
                                <p:cTn id="246" presetID="42" presetClass="entr" presetSubtype="0" fill="hold" grpId="0" nodeType="withEffect">
                                  <p:stCondLst>
                                    <p:cond delay="0"/>
                                  </p:stCondLst>
                                  <p:childTnLst>
                                    <p:set>
                                      <p:cBhvr>
                                        <p:cTn id="247" dur="1" fill="hold">
                                          <p:stCondLst>
                                            <p:cond delay="0"/>
                                          </p:stCondLst>
                                        </p:cTn>
                                        <p:tgtEl>
                                          <p:spTgt spid="73"/>
                                        </p:tgtEl>
                                        <p:attrNameLst>
                                          <p:attrName>style.visibility</p:attrName>
                                        </p:attrNameLst>
                                      </p:cBhvr>
                                      <p:to>
                                        <p:strVal val="visible"/>
                                      </p:to>
                                    </p:set>
                                    <p:animEffect transition="in" filter="fade">
                                      <p:cBhvr>
                                        <p:cTn id="248" dur="1000"/>
                                        <p:tgtEl>
                                          <p:spTgt spid="73"/>
                                        </p:tgtEl>
                                      </p:cBhvr>
                                    </p:animEffect>
                                    <p:anim calcmode="lin" valueType="num">
                                      <p:cBhvr>
                                        <p:cTn id="249" dur="1000" fill="hold"/>
                                        <p:tgtEl>
                                          <p:spTgt spid="73"/>
                                        </p:tgtEl>
                                        <p:attrNameLst>
                                          <p:attrName>ppt_x</p:attrName>
                                        </p:attrNameLst>
                                      </p:cBhvr>
                                      <p:tavLst>
                                        <p:tav tm="0">
                                          <p:val>
                                            <p:strVal val="#ppt_x"/>
                                          </p:val>
                                        </p:tav>
                                        <p:tav tm="100000">
                                          <p:val>
                                            <p:strVal val="#ppt_x"/>
                                          </p:val>
                                        </p:tav>
                                      </p:tavLst>
                                    </p:anim>
                                    <p:anim calcmode="lin" valueType="num">
                                      <p:cBhvr>
                                        <p:cTn id="250" dur="1000" fill="hold"/>
                                        <p:tgtEl>
                                          <p:spTgt spid="73"/>
                                        </p:tgtEl>
                                        <p:attrNameLst>
                                          <p:attrName>ppt_y</p:attrName>
                                        </p:attrNameLst>
                                      </p:cBhvr>
                                      <p:tavLst>
                                        <p:tav tm="0">
                                          <p:val>
                                            <p:strVal val="#ppt_y+.1"/>
                                          </p:val>
                                        </p:tav>
                                        <p:tav tm="100000">
                                          <p:val>
                                            <p:strVal val="#ppt_y"/>
                                          </p:val>
                                        </p:tav>
                                      </p:tavLst>
                                    </p:anim>
                                  </p:childTnLst>
                                </p:cTn>
                              </p:par>
                              <p:par>
                                <p:cTn id="251" presetID="42" presetClass="entr" presetSubtype="0" fill="hold" grpId="0" nodeType="withEffect">
                                  <p:stCondLst>
                                    <p:cond delay="0"/>
                                  </p:stCondLst>
                                  <p:childTnLst>
                                    <p:set>
                                      <p:cBhvr>
                                        <p:cTn id="252" dur="1" fill="hold">
                                          <p:stCondLst>
                                            <p:cond delay="0"/>
                                          </p:stCondLst>
                                        </p:cTn>
                                        <p:tgtEl>
                                          <p:spTgt spid="74"/>
                                        </p:tgtEl>
                                        <p:attrNameLst>
                                          <p:attrName>style.visibility</p:attrName>
                                        </p:attrNameLst>
                                      </p:cBhvr>
                                      <p:to>
                                        <p:strVal val="visible"/>
                                      </p:to>
                                    </p:set>
                                    <p:animEffect transition="in" filter="fade">
                                      <p:cBhvr>
                                        <p:cTn id="253" dur="1000"/>
                                        <p:tgtEl>
                                          <p:spTgt spid="74"/>
                                        </p:tgtEl>
                                      </p:cBhvr>
                                    </p:animEffect>
                                    <p:anim calcmode="lin" valueType="num">
                                      <p:cBhvr>
                                        <p:cTn id="254" dur="1000" fill="hold"/>
                                        <p:tgtEl>
                                          <p:spTgt spid="74"/>
                                        </p:tgtEl>
                                        <p:attrNameLst>
                                          <p:attrName>ppt_x</p:attrName>
                                        </p:attrNameLst>
                                      </p:cBhvr>
                                      <p:tavLst>
                                        <p:tav tm="0">
                                          <p:val>
                                            <p:strVal val="#ppt_x"/>
                                          </p:val>
                                        </p:tav>
                                        <p:tav tm="100000">
                                          <p:val>
                                            <p:strVal val="#ppt_x"/>
                                          </p:val>
                                        </p:tav>
                                      </p:tavLst>
                                    </p:anim>
                                    <p:anim calcmode="lin" valueType="num">
                                      <p:cBhvr>
                                        <p:cTn id="255" dur="1000" fill="hold"/>
                                        <p:tgtEl>
                                          <p:spTgt spid="74"/>
                                        </p:tgtEl>
                                        <p:attrNameLst>
                                          <p:attrName>ppt_y</p:attrName>
                                        </p:attrNameLst>
                                      </p:cBhvr>
                                      <p:tavLst>
                                        <p:tav tm="0">
                                          <p:val>
                                            <p:strVal val="#ppt_y+.1"/>
                                          </p:val>
                                        </p:tav>
                                        <p:tav tm="100000">
                                          <p:val>
                                            <p:strVal val="#ppt_y"/>
                                          </p:val>
                                        </p:tav>
                                      </p:tavLst>
                                    </p:anim>
                                  </p:childTnLst>
                                </p:cTn>
                              </p:par>
                              <p:par>
                                <p:cTn id="256" presetID="42" presetClass="entr" presetSubtype="0" fill="hold" grpId="0" nodeType="withEffect">
                                  <p:stCondLst>
                                    <p:cond delay="0"/>
                                  </p:stCondLst>
                                  <p:childTnLst>
                                    <p:set>
                                      <p:cBhvr>
                                        <p:cTn id="257" dur="1" fill="hold">
                                          <p:stCondLst>
                                            <p:cond delay="0"/>
                                          </p:stCondLst>
                                        </p:cTn>
                                        <p:tgtEl>
                                          <p:spTgt spid="75"/>
                                        </p:tgtEl>
                                        <p:attrNameLst>
                                          <p:attrName>style.visibility</p:attrName>
                                        </p:attrNameLst>
                                      </p:cBhvr>
                                      <p:to>
                                        <p:strVal val="visible"/>
                                      </p:to>
                                    </p:set>
                                    <p:animEffect transition="in" filter="fade">
                                      <p:cBhvr>
                                        <p:cTn id="258" dur="1000"/>
                                        <p:tgtEl>
                                          <p:spTgt spid="75"/>
                                        </p:tgtEl>
                                      </p:cBhvr>
                                    </p:animEffect>
                                    <p:anim calcmode="lin" valueType="num">
                                      <p:cBhvr>
                                        <p:cTn id="259" dur="1000" fill="hold"/>
                                        <p:tgtEl>
                                          <p:spTgt spid="75"/>
                                        </p:tgtEl>
                                        <p:attrNameLst>
                                          <p:attrName>ppt_x</p:attrName>
                                        </p:attrNameLst>
                                      </p:cBhvr>
                                      <p:tavLst>
                                        <p:tav tm="0">
                                          <p:val>
                                            <p:strVal val="#ppt_x"/>
                                          </p:val>
                                        </p:tav>
                                        <p:tav tm="100000">
                                          <p:val>
                                            <p:strVal val="#ppt_x"/>
                                          </p:val>
                                        </p:tav>
                                      </p:tavLst>
                                    </p:anim>
                                    <p:anim calcmode="lin" valueType="num">
                                      <p:cBhvr>
                                        <p:cTn id="260" dur="1000" fill="hold"/>
                                        <p:tgtEl>
                                          <p:spTgt spid="75"/>
                                        </p:tgtEl>
                                        <p:attrNameLst>
                                          <p:attrName>ppt_y</p:attrName>
                                        </p:attrNameLst>
                                      </p:cBhvr>
                                      <p:tavLst>
                                        <p:tav tm="0">
                                          <p:val>
                                            <p:strVal val="#ppt_y+.1"/>
                                          </p:val>
                                        </p:tav>
                                        <p:tav tm="100000">
                                          <p:val>
                                            <p:strVal val="#ppt_y"/>
                                          </p:val>
                                        </p:tav>
                                      </p:tavLst>
                                    </p:anim>
                                  </p:childTnLst>
                                </p:cTn>
                              </p:par>
                              <p:par>
                                <p:cTn id="261" presetID="42" presetClass="entr" presetSubtype="0" fill="hold" grpId="0" nodeType="withEffect">
                                  <p:stCondLst>
                                    <p:cond delay="0"/>
                                  </p:stCondLst>
                                  <p:childTnLst>
                                    <p:set>
                                      <p:cBhvr>
                                        <p:cTn id="262" dur="1" fill="hold">
                                          <p:stCondLst>
                                            <p:cond delay="0"/>
                                          </p:stCondLst>
                                        </p:cTn>
                                        <p:tgtEl>
                                          <p:spTgt spid="85"/>
                                        </p:tgtEl>
                                        <p:attrNameLst>
                                          <p:attrName>style.visibility</p:attrName>
                                        </p:attrNameLst>
                                      </p:cBhvr>
                                      <p:to>
                                        <p:strVal val="visible"/>
                                      </p:to>
                                    </p:set>
                                    <p:animEffect transition="in" filter="fade">
                                      <p:cBhvr>
                                        <p:cTn id="263" dur="1000"/>
                                        <p:tgtEl>
                                          <p:spTgt spid="85"/>
                                        </p:tgtEl>
                                      </p:cBhvr>
                                    </p:animEffect>
                                    <p:anim calcmode="lin" valueType="num">
                                      <p:cBhvr>
                                        <p:cTn id="264" dur="1000" fill="hold"/>
                                        <p:tgtEl>
                                          <p:spTgt spid="85"/>
                                        </p:tgtEl>
                                        <p:attrNameLst>
                                          <p:attrName>ppt_x</p:attrName>
                                        </p:attrNameLst>
                                      </p:cBhvr>
                                      <p:tavLst>
                                        <p:tav tm="0">
                                          <p:val>
                                            <p:strVal val="#ppt_x"/>
                                          </p:val>
                                        </p:tav>
                                        <p:tav tm="100000">
                                          <p:val>
                                            <p:strVal val="#ppt_x"/>
                                          </p:val>
                                        </p:tav>
                                      </p:tavLst>
                                    </p:anim>
                                    <p:anim calcmode="lin" valueType="num">
                                      <p:cBhvr>
                                        <p:cTn id="265"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266" fill="hold">
                      <p:stCondLst>
                        <p:cond delay="indefinite"/>
                      </p:stCondLst>
                      <p:childTnLst>
                        <p:par>
                          <p:cTn id="267" fill="hold">
                            <p:stCondLst>
                              <p:cond delay="0"/>
                            </p:stCondLst>
                            <p:childTnLst>
                              <p:par>
                                <p:cTn id="268" presetID="42" presetClass="entr" presetSubtype="0" fill="hold" grpId="0" nodeType="clickEffect">
                                  <p:stCondLst>
                                    <p:cond delay="0"/>
                                  </p:stCondLst>
                                  <p:childTnLst>
                                    <p:set>
                                      <p:cBhvr>
                                        <p:cTn id="269" dur="1" fill="hold">
                                          <p:stCondLst>
                                            <p:cond delay="0"/>
                                          </p:stCondLst>
                                        </p:cTn>
                                        <p:tgtEl>
                                          <p:spTgt spid="86"/>
                                        </p:tgtEl>
                                        <p:attrNameLst>
                                          <p:attrName>style.visibility</p:attrName>
                                        </p:attrNameLst>
                                      </p:cBhvr>
                                      <p:to>
                                        <p:strVal val="visible"/>
                                      </p:to>
                                    </p:set>
                                    <p:animEffect transition="in" filter="fade">
                                      <p:cBhvr>
                                        <p:cTn id="270" dur="1000"/>
                                        <p:tgtEl>
                                          <p:spTgt spid="86"/>
                                        </p:tgtEl>
                                      </p:cBhvr>
                                    </p:animEffect>
                                    <p:anim calcmode="lin" valueType="num">
                                      <p:cBhvr>
                                        <p:cTn id="271" dur="1000" fill="hold"/>
                                        <p:tgtEl>
                                          <p:spTgt spid="86"/>
                                        </p:tgtEl>
                                        <p:attrNameLst>
                                          <p:attrName>ppt_x</p:attrName>
                                        </p:attrNameLst>
                                      </p:cBhvr>
                                      <p:tavLst>
                                        <p:tav tm="0">
                                          <p:val>
                                            <p:strVal val="#ppt_x"/>
                                          </p:val>
                                        </p:tav>
                                        <p:tav tm="100000">
                                          <p:val>
                                            <p:strVal val="#ppt_x"/>
                                          </p:val>
                                        </p:tav>
                                      </p:tavLst>
                                    </p:anim>
                                    <p:anim calcmode="lin" valueType="num">
                                      <p:cBhvr>
                                        <p:cTn id="272" dur="1000" fill="hold"/>
                                        <p:tgtEl>
                                          <p:spTgt spid="86"/>
                                        </p:tgtEl>
                                        <p:attrNameLst>
                                          <p:attrName>ppt_y</p:attrName>
                                        </p:attrNameLst>
                                      </p:cBhvr>
                                      <p:tavLst>
                                        <p:tav tm="0">
                                          <p:val>
                                            <p:strVal val="#ppt_y+.1"/>
                                          </p:val>
                                        </p:tav>
                                        <p:tav tm="100000">
                                          <p:val>
                                            <p:strVal val="#ppt_y"/>
                                          </p:val>
                                        </p:tav>
                                      </p:tavLst>
                                    </p:anim>
                                  </p:childTnLst>
                                </p:cTn>
                              </p:par>
                              <p:par>
                                <p:cTn id="273" presetID="42" presetClass="entr" presetSubtype="0" fill="hold" nodeType="withEffect">
                                  <p:stCondLst>
                                    <p:cond delay="0"/>
                                  </p:stCondLst>
                                  <p:childTnLst>
                                    <p:set>
                                      <p:cBhvr>
                                        <p:cTn id="274" dur="1" fill="hold">
                                          <p:stCondLst>
                                            <p:cond delay="0"/>
                                          </p:stCondLst>
                                        </p:cTn>
                                        <p:tgtEl>
                                          <p:spTgt spid="76"/>
                                        </p:tgtEl>
                                        <p:attrNameLst>
                                          <p:attrName>style.visibility</p:attrName>
                                        </p:attrNameLst>
                                      </p:cBhvr>
                                      <p:to>
                                        <p:strVal val="visible"/>
                                      </p:to>
                                    </p:set>
                                    <p:animEffect transition="in" filter="fade">
                                      <p:cBhvr>
                                        <p:cTn id="275" dur="1000"/>
                                        <p:tgtEl>
                                          <p:spTgt spid="76"/>
                                        </p:tgtEl>
                                      </p:cBhvr>
                                    </p:animEffect>
                                    <p:anim calcmode="lin" valueType="num">
                                      <p:cBhvr>
                                        <p:cTn id="276" dur="1000" fill="hold"/>
                                        <p:tgtEl>
                                          <p:spTgt spid="76"/>
                                        </p:tgtEl>
                                        <p:attrNameLst>
                                          <p:attrName>ppt_x</p:attrName>
                                        </p:attrNameLst>
                                      </p:cBhvr>
                                      <p:tavLst>
                                        <p:tav tm="0">
                                          <p:val>
                                            <p:strVal val="#ppt_x"/>
                                          </p:val>
                                        </p:tav>
                                        <p:tav tm="100000">
                                          <p:val>
                                            <p:strVal val="#ppt_x"/>
                                          </p:val>
                                        </p:tav>
                                      </p:tavLst>
                                    </p:anim>
                                    <p:anim calcmode="lin" valueType="num">
                                      <p:cBhvr>
                                        <p:cTn id="277" dur="1000" fill="hold"/>
                                        <p:tgtEl>
                                          <p:spTgt spid="76"/>
                                        </p:tgtEl>
                                        <p:attrNameLst>
                                          <p:attrName>ppt_y</p:attrName>
                                        </p:attrNameLst>
                                      </p:cBhvr>
                                      <p:tavLst>
                                        <p:tav tm="0">
                                          <p:val>
                                            <p:strVal val="#ppt_y+.1"/>
                                          </p:val>
                                        </p:tav>
                                        <p:tav tm="100000">
                                          <p:val>
                                            <p:strVal val="#ppt_y"/>
                                          </p:val>
                                        </p:tav>
                                      </p:tavLst>
                                    </p:anim>
                                  </p:childTnLst>
                                </p:cTn>
                              </p:par>
                              <p:par>
                                <p:cTn id="278" presetID="42" presetClass="entr" presetSubtype="0" fill="hold" grpId="0" nodeType="withEffect">
                                  <p:stCondLst>
                                    <p:cond delay="0"/>
                                  </p:stCondLst>
                                  <p:childTnLst>
                                    <p:set>
                                      <p:cBhvr>
                                        <p:cTn id="279" dur="1" fill="hold">
                                          <p:stCondLst>
                                            <p:cond delay="0"/>
                                          </p:stCondLst>
                                        </p:cTn>
                                        <p:tgtEl>
                                          <p:spTgt spid="84"/>
                                        </p:tgtEl>
                                        <p:attrNameLst>
                                          <p:attrName>style.visibility</p:attrName>
                                        </p:attrNameLst>
                                      </p:cBhvr>
                                      <p:to>
                                        <p:strVal val="visible"/>
                                      </p:to>
                                    </p:set>
                                    <p:animEffect transition="in" filter="fade">
                                      <p:cBhvr>
                                        <p:cTn id="280" dur="1000"/>
                                        <p:tgtEl>
                                          <p:spTgt spid="84"/>
                                        </p:tgtEl>
                                      </p:cBhvr>
                                    </p:animEffect>
                                    <p:anim calcmode="lin" valueType="num">
                                      <p:cBhvr>
                                        <p:cTn id="281" dur="1000" fill="hold"/>
                                        <p:tgtEl>
                                          <p:spTgt spid="84"/>
                                        </p:tgtEl>
                                        <p:attrNameLst>
                                          <p:attrName>ppt_x</p:attrName>
                                        </p:attrNameLst>
                                      </p:cBhvr>
                                      <p:tavLst>
                                        <p:tav tm="0">
                                          <p:val>
                                            <p:strVal val="#ppt_x"/>
                                          </p:val>
                                        </p:tav>
                                        <p:tav tm="100000">
                                          <p:val>
                                            <p:strVal val="#ppt_x"/>
                                          </p:val>
                                        </p:tav>
                                      </p:tavLst>
                                    </p:anim>
                                    <p:anim calcmode="lin" valueType="num">
                                      <p:cBhvr>
                                        <p:cTn id="282" dur="1000" fill="hold"/>
                                        <p:tgtEl>
                                          <p:spTgt spid="84"/>
                                        </p:tgtEl>
                                        <p:attrNameLst>
                                          <p:attrName>ppt_y</p:attrName>
                                        </p:attrNameLst>
                                      </p:cBhvr>
                                      <p:tavLst>
                                        <p:tav tm="0">
                                          <p:val>
                                            <p:strVal val="#ppt_y+.1"/>
                                          </p:val>
                                        </p:tav>
                                        <p:tav tm="100000">
                                          <p:val>
                                            <p:strVal val="#ppt_y"/>
                                          </p:val>
                                        </p:tav>
                                      </p:tavLst>
                                    </p:anim>
                                  </p:childTnLst>
                                </p:cTn>
                              </p:par>
                              <p:par>
                                <p:cTn id="283" presetID="42" presetClass="entr" presetSubtype="0" fill="hold" grpId="0" nodeType="withEffect">
                                  <p:stCondLst>
                                    <p:cond delay="0"/>
                                  </p:stCondLst>
                                  <p:childTnLst>
                                    <p:set>
                                      <p:cBhvr>
                                        <p:cTn id="284" dur="1" fill="hold">
                                          <p:stCondLst>
                                            <p:cond delay="0"/>
                                          </p:stCondLst>
                                        </p:cTn>
                                        <p:tgtEl>
                                          <p:spTgt spid="77"/>
                                        </p:tgtEl>
                                        <p:attrNameLst>
                                          <p:attrName>style.visibility</p:attrName>
                                        </p:attrNameLst>
                                      </p:cBhvr>
                                      <p:to>
                                        <p:strVal val="visible"/>
                                      </p:to>
                                    </p:set>
                                    <p:animEffect transition="in" filter="fade">
                                      <p:cBhvr>
                                        <p:cTn id="285" dur="1000"/>
                                        <p:tgtEl>
                                          <p:spTgt spid="77"/>
                                        </p:tgtEl>
                                      </p:cBhvr>
                                    </p:animEffect>
                                    <p:anim calcmode="lin" valueType="num">
                                      <p:cBhvr>
                                        <p:cTn id="286" dur="1000" fill="hold"/>
                                        <p:tgtEl>
                                          <p:spTgt spid="77"/>
                                        </p:tgtEl>
                                        <p:attrNameLst>
                                          <p:attrName>ppt_x</p:attrName>
                                        </p:attrNameLst>
                                      </p:cBhvr>
                                      <p:tavLst>
                                        <p:tav tm="0">
                                          <p:val>
                                            <p:strVal val="#ppt_x"/>
                                          </p:val>
                                        </p:tav>
                                        <p:tav tm="100000">
                                          <p:val>
                                            <p:strVal val="#ppt_x"/>
                                          </p:val>
                                        </p:tav>
                                      </p:tavLst>
                                    </p:anim>
                                    <p:anim calcmode="lin" valueType="num">
                                      <p:cBhvr>
                                        <p:cTn id="287"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288" fill="hold">
                      <p:stCondLst>
                        <p:cond delay="indefinite"/>
                      </p:stCondLst>
                      <p:childTnLst>
                        <p:par>
                          <p:cTn id="289" fill="hold">
                            <p:stCondLst>
                              <p:cond delay="0"/>
                            </p:stCondLst>
                            <p:childTnLst>
                              <p:par>
                                <p:cTn id="290" presetID="42" presetClass="entr" presetSubtype="0" fill="hold" grpId="0" nodeType="clickEffect">
                                  <p:stCondLst>
                                    <p:cond delay="0"/>
                                  </p:stCondLst>
                                  <p:childTnLst>
                                    <p:set>
                                      <p:cBhvr>
                                        <p:cTn id="291" dur="1" fill="hold">
                                          <p:stCondLst>
                                            <p:cond delay="0"/>
                                          </p:stCondLst>
                                        </p:cTn>
                                        <p:tgtEl>
                                          <p:spTgt spid="78"/>
                                        </p:tgtEl>
                                        <p:attrNameLst>
                                          <p:attrName>style.visibility</p:attrName>
                                        </p:attrNameLst>
                                      </p:cBhvr>
                                      <p:to>
                                        <p:strVal val="visible"/>
                                      </p:to>
                                    </p:set>
                                    <p:animEffect transition="in" filter="fade">
                                      <p:cBhvr>
                                        <p:cTn id="292" dur="1000"/>
                                        <p:tgtEl>
                                          <p:spTgt spid="78"/>
                                        </p:tgtEl>
                                      </p:cBhvr>
                                    </p:animEffect>
                                    <p:anim calcmode="lin" valueType="num">
                                      <p:cBhvr>
                                        <p:cTn id="293" dur="1000" fill="hold"/>
                                        <p:tgtEl>
                                          <p:spTgt spid="78"/>
                                        </p:tgtEl>
                                        <p:attrNameLst>
                                          <p:attrName>ppt_x</p:attrName>
                                        </p:attrNameLst>
                                      </p:cBhvr>
                                      <p:tavLst>
                                        <p:tav tm="0">
                                          <p:val>
                                            <p:strVal val="#ppt_x"/>
                                          </p:val>
                                        </p:tav>
                                        <p:tav tm="100000">
                                          <p:val>
                                            <p:strVal val="#ppt_x"/>
                                          </p:val>
                                        </p:tav>
                                      </p:tavLst>
                                    </p:anim>
                                    <p:anim calcmode="lin" valueType="num">
                                      <p:cBhvr>
                                        <p:cTn id="294" dur="1000" fill="hold"/>
                                        <p:tgtEl>
                                          <p:spTgt spid="78"/>
                                        </p:tgtEl>
                                        <p:attrNameLst>
                                          <p:attrName>ppt_y</p:attrName>
                                        </p:attrNameLst>
                                      </p:cBhvr>
                                      <p:tavLst>
                                        <p:tav tm="0">
                                          <p:val>
                                            <p:strVal val="#ppt_y+.1"/>
                                          </p:val>
                                        </p:tav>
                                        <p:tav tm="100000">
                                          <p:val>
                                            <p:strVal val="#ppt_y"/>
                                          </p:val>
                                        </p:tav>
                                      </p:tavLst>
                                    </p:anim>
                                  </p:childTnLst>
                                </p:cTn>
                              </p:par>
                              <p:par>
                                <p:cTn id="295" presetID="42" presetClass="entr" presetSubtype="0" fill="hold" grpId="0" nodeType="withEffect">
                                  <p:stCondLst>
                                    <p:cond delay="0"/>
                                  </p:stCondLst>
                                  <p:childTnLst>
                                    <p:set>
                                      <p:cBhvr>
                                        <p:cTn id="296" dur="1" fill="hold">
                                          <p:stCondLst>
                                            <p:cond delay="0"/>
                                          </p:stCondLst>
                                        </p:cTn>
                                        <p:tgtEl>
                                          <p:spTgt spid="87"/>
                                        </p:tgtEl>
                                        <p:attrNameLst>
                                          <p:attrName>style.visibility</p:attrName>
                                        </p:attrNameLst>
                                      </p:cBhvr>
                                      <p:to>
                                        <p:strVal val="visible"/>
                                      </p:to>
                                    </p:set>
                                    <p:animEffect transition="in" filter="fade">
                                      <p:cBhvr>
                                        <p:cTn id="297" dur="1000"/>
                                        <p:tgtEl>
                                          <p:spTgt spid="87"/>
                                        </p:tgtEl>
                                      </p:cBhvr>
                                    </p:animEffect>
                                    <p:anim calcmode="lin" valueType="num">
                                      <p:cBhvr>
                                        <p:cTn id="298" dur="1000" fill="hold"/>
                                        <p:tgtEl>
                                          <p:spTgt spid="87"/>
                                        </p:tgtEl>
                                        <p:attrNameLst>
                                          <p:attrName>ppt_x</p:attrName>
                                        </p:attrNameLst>
                                      </p:cBhvr>
                                      <p:tavLst>
                                        <p:tav tm="0">
                                          <p:val>
                                            <p:strVal val="#ppt_x"/>
                                          </p:val>
                                        </p:tav>
                                        <p:tav tm="100000">
                                          <p:val>
                                            <p:strVal val="#ppt_x"/>
                                          </p:val>
                                        </p:tav>
                                      </p:tavLst>
                                    </p:anim>
                                    <p:anim calcmode="lin" valueType="num">
                                      <p:cBhvr>
                                        <p:cTn id="299" dur="1000" fill="hold"/>
                                        <p:tgtEl>
                                          <p:spTgt spid="87"/>
                                        </p:tgtEl>
                                        <p:attrNameLst>
                                          <p:attrName>ppt_y</p:attrName>
                                        </p:attrNameLst>
                                      </p:cBhvr>
                                      <p:tavLst>
                                        <p:tav tm="0">
                                          <p:val>
                                            <p:strVal val="#ppt_y+.1"/>
                                          </p:val>
                                        </p:tav>
                                        <p:tav tm="100000">
                                          <p:val>
                                            <p:strVal val="#ppt_y"/>
                                          </p:val>
                                        </p:tav>
                                      </p:tavLst>
                                    </p:anim>
                                  </p:childTnLst>
                                </p:cTn>
                              </p:par>
                              <p:par>
                                <p:cTn id="300" presetID="42" presetClass="entr" presetSubtype="0" fill="hold" nodeType="withEffect">
                                  <p:stCondLst>
                                    <p:cond delay="0"/>
                                  </p:stCondLst>
                                  <p:childTnLst>
                                    <p:set>
                                      <p:cBhvr>
                                        <p:cTn id="301" dur="1" fill="hold">
                                          <p:stCondLst>
                                            <p:cond delay="0"/>
                                          </p:stCondLst>
                                        </p:cTn>
                                        <p:tgtEl>
                                          <p:spTgt spid="80"/>
                                        </p:tgtEl>
                                        <p:attrNameLst>
                                          <p:attrName>style.visibility</p:attrName>
                                        </p:attrNameLst>
                                      </p:cBhvr>
                                      <p:to>
                                        <p:strVal val="visible"/>
                                      </p:to>
                                    </p:set>
                                    <p:animEffect transition="in" filter="fade">
                                      <p:cBhvr>
                                        <p:cTn id="302" dur="1000"/>
                                        <p:tgtEl>
                                          <p:spTgt spid="80"/>
                                        </p:tgtEl>
                                      </p:cBhvr>
                                    </p:animEffect>
                                    <p:anim calcmode="lin" valueType="num">
                                      <p:cBhvr>
                                        <p:cTn id="303" dur="1000" fill="hold"/>
                                        <p:tgtEl>
                                          <p:spTgt spid="80"/>
                                        </p:tgtEl>
                                        <p:attrNameLst>
                                          <p:attrName>ppt_x</p:attrName>
                                        </p:attrNameLst>
                                      </p:cBhvr>
                                      <p:tavLst>
                                        <p:tav tm="0">
                                          <p:val>
                                            <p:strVal val="#ppt_x"/>
                                          </p:val>
                                        </p:tav>
                                        <p:tav tm="100000">
                                          <p:val>
                                            <p:strVal val="#ppt_x"/>
                                          </p:val>
                                        </p:tav>
                                      </p:tavLst>
                                    </p:anim>
                                    <p:anim calcmode="lin" valueType="num">
                                      <p:cBhvr>
                                        <p:cTn id="304" dur="1000" fill="hold"/>
                                        <p:tgtEl>
                                          <p:spTgt spid="80"/>
                                        </p:tgtEl>
                                        <p:attrNameLst>
                                          <p:attrName>ppt_y</p:attrName>
                                        </p:attrNameLst>
                                      </p:cBhvr>
                                      <p:tavLst>
                                        <p:tav tm="0">
                                          <p:val>
                                            <p:strVal val="#ppt_y+.1"/>
                                          </p:val>
                                        </p:tav>
                                        <p:tav tm="100000">
                                          <p:val>
                                            <p:strVal val="#ppt_y"/>
                                          </p:val>
                                        </p:tav>
                                      </p:tavLst>
                                    </p:anim>
                                  </p:childTnLst>
                                </p:cTn>
                              </p:par>
                              <p:par>
                                <p:cTn id="305" presetID="42" presetClass="entr" presetSubtype="0" fill="hold" grpId="0" nodeType="withEffect">
                                  <p:stCondLst>
                                    <p:cond delay="0"/>
                                  </p:stCondLst>
                                  <p:childTnLst>
                                    <p:set>
                                      <p:cBhvr>
                                        <p:cTn id="306" dur="1" fill="hold">
                                          <p:stCondLst>
                                            <p:cond delay="0"/>
                                          </p:stCondLst>
                                        </p:cTn>
                                        <p:tgtEl>
                                          <p:spTgt spid="89"/>
                                        </p:tgtEl>
                                        <p:attrNameLst>
                                          <p:attrName>style.visibility</p:attrName>
                                        </p:attrNameLst>
                                      </p:cBhvr>
                                      <p:to>
                                        <p:strVal val="visible"/>
                                      </p:to>
                                    </p:set>
                                    <p:animEffect transition="in" filter="fade">
                                      <p:cBhvr>
                                        <p:cTn id="307" dur="1000"/>
                                        <p:tgtEl>
                                          <p:spTgt spid="89"/>
                                        </p:tgtEl>
                                      </p:cBhvr>
                                    </p:animEffect>
                                    <p:anim calcmode="lin" valueType="num">
                                      <p:cBhvr>
                                        <p:cTn id="308" dur="1000" fill="hold"/>
                                        <p:tgtEl>
                                          <p:spTgt spid="89"/>
                                        </p:tgtEl>
                                        <p:attrNameLst>
                                          <p:attrName>ppt_x</p:attrName>
                                        </p:attrNameLst>
                                      </p:cBhvr>
                                      <p:tavLst>
                                        <p:tav tm="0">
                                          <p:val>
                                            <p:strVal val="#ppt_x"/>
                                          </p:val>
                                        </p:tav>
                                        <p:tav tm="100000">
                                          <p:val>
                                            <p:strVal val="#ppt_x"/>
                                          </p:val>
                                        </p:tav>
                                      </p:tavLst>
                                    </p:anim>
                                    <p:anim calcmode="lin" valueType="num">
                                      <p:cBhvr>
                                        <p:cTn id="309"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310" fill="hold">
                      <p:stCondLst>
                        <p:cond delay="indefinite"/>
                      </p:stCondLst>
                      <p:childTnLst>
                        <p:par>
                          <p:cTn id="311" fill="hold">
                            <p:stCondLst>
                              <p:cond delay="0"/>
                            </p:stCondLst>
                            <p:childTnLst>
                              <p:par>
                                <p:cTn id="312" presetID="42" presetClass="entr" presetSubtype="0" fill="hold" grpId="0" nodeType="clickEffect">
                                  <p:stCondLst>
                                    <p:cond delay="0"/>
                                  </p:stCondLst>
                                  <p:childTnLst>
                                    <p:set>
                                      <p:cBhvr>
                                        <p:cTn id="313" dur="1" fill="hold">
                                          <p:stCondLst>
                                            <p:cond delay="0"/>
                                          </p:stCondLst>
                                        </p:cTn>
                                        <p:tgtEl>
                                          <p:spTgt spid="88"/>
                                        </p:tgtEl>
                                        <p:attrNameLst>
                                          <p:attrName>style.visibility</p:attrName>
                                        </p:attrNameLst>
                                      </p:cBhvr>
                                      <p:to>
                                        <p:strVal val="visible"/>
                                      </p:to>
                                    </p:set>
                                    <p:animEffect transition="in" filter="fade">
                                      <p:cBhvr>
                                        <p:cTn id="314" dur="1000"/>
                                        <p:tgtEl>
                                          <p:spTgt spid="88"/>
                                        </p:tgtEl>
                                      </p:cBhvr>
                                    </p:animEffect>
                                    <p:anim calcmode="lin" valueType="num">
                                      <p:cBhvr>
                                        <p:cTn id="315" dur="1000" fill="hold"/>
                                        <p:tgtEl>
                                          <p:spTgt spid="88"/>
                                        </p:tgtEl>
                                        <p:attrNameLst>
                                          <p:attrName>ppt_x</p:attrName>
                                        </p:attrNameLst>
                                      </p:cBhvr>
                                      <p:tavLst>
                                        <p:tav tm="0">
                                          <p:val>
                                            <p:strVal val="#ppt_x"/>
                                          </p:val>
                                        </p:tav>
                                        <p:tav tm="100000">
                                          <p:val>
                                            <p:strVal val="#ppt_x"/>
                                          </p:val>
                                        </p:tav>
                                      </p:tavLst>
                                    </p:anim>
                                    <p:anim calcmode="lin" valueType="num">
                                      <p:cBhvr>
                                        <p:cTn id="316" dur="1000" fill="hold"/>
                                        <p:tgtEl>
                                          <p:spTgt spid="88"/>
                                        </p:tgtEl>
                                        <p:attrNameLst>
                                          <p:attrName>ppt_y</p:attrName>
                                        </p:attrNameLst>
                                      </p:cBhvr>
                                      <p:tavLst>
                                        <p:tav tm="0">
                                          <p:val>
                                            <p:strVal val="#ppt_y+.1"/>
                                          </p:val>
                                        </p:tav>
                                        <p:tav tm="100000">
                                          <p:val>
                                            <p:strVal val="#ppt_y"/>
                                          </p:val>
                                        </p:tav>
                                      </p:tavLst>
                                    </p:anim>
                                  </p:childTnLst>
                                </p:cTn>
                              </p:par>
                              <p:par>
                                <p:cTn id="317" presetID="42" presetClass="entr" presetSubtype="0" fill="hold" grpId="0" nodeType="withEffect">
                                  <p:stCondLst>
                                    <p:cond delay="0"/>
                                  </p:stCondLst>
                                  <p:childTnLst>
                                    <p:set>
                                      <p:cBhvr>
                                        <p:cTn id="318" dur="1" fill="hold">
                                          <p:stCondLst>
                                            <p:cond delay="0"/>
                                          </p:stCondLst>
                                        </p:cTn>
                                        <p:tgtEl>
                                          <p:spTgt spid="79"/>
                                        </p:tgtEl>
                                        <p:attrNameLst>
                                          <p:attrName>style.visibility</p:attrName>
                                        </p:attrNameLst>
                                      </p:cBhvr>
                                      <p:to>
                                        <p:strVal val="visible"/>
                                      </p:to>
                                    </p:set>
                                    <p:animEffect transition="in" filter="fade">
                                      <p:cBhvr>
                                        <p:cTn id="319" dur="1000"/>
                                        <p:tgtEl>
                                          <p:spTgt spid="79"/>
                                        </p:tgtEl>
                                      </p:cBhvr>
                                    </p:animEffect>
                                    <p:anim calcmode="lin" valueType="num">
                                      <p:cBhvr>
                                        <p:cTn id="320" dur="1000" fill="hold"/>
                                        <p:tgtEl>
                                          <p:spTgt spid="79"/>
                                        </p:tgtEl>
                                        <p:attrNameLst>
                                          <p:attrName>ppt_x</p:attrName>
                                        </p:attrNameLst>
                                      </p:cBhvr>
                                      <p:tavLst>
                                        <p:tav tm="0">
                                          <p:val>
                                            <p:strVal val="#ppt_x"/>
                                          </p:val>
                                        </p:tav>
                                        <p:tav tm="100000">
                                          <p:val>
                                            <p:strVal val="#ppt_x"/>
                                          </p:val>
                                        </p:tav>
                                      </p:tavLst>
                                    </p:anim>
                                    <p:anim calcmode="lin" valueType="num">
                                      <p:cBhvr>
                                        <p:cTn id="321" dur="1000" fill="hold"/>
                                        <p:tgtEl>
                                          <p:spTgt spid="79"/>
                                        </p:tgtEl>
                                        <p:attrNameLst>
                                          <p:attrName>ppt_y</p:attrName>
                                        </p:attrNameLst>
                                      </p:cBhvr>
                                      <p:tavLst>
                                        <p:tav tm="0">
                                          <p:val>
                                            <p:strVal val="#ppt_y+.1"/>
                                          </p:val>
                                        </p:tav>
                                        <p:tav tm="100000">
                                          <p:val>
                                            <p:strVal val="#ppt_y"/>
                                          </p:val>
                                        </p:tav>
                                      </p:tavLst>
                                    </p:anim>
                                  </p:childTnLst>
                                </p:cTn>
                              </p:par>
                              <p:par>
                                <p:cTn id="322" presetID="42" presetClass="entr" presetSubtype="0" fill="hold" nodeType="withEffect">
                                  <p:stCondLst>
                                    <p:cond delay="0"/>
                                  </p:stCondLst>
                                  <p:childTnLst>
                                    <p:set>
                                      <p:cBhvr>
                                        <p:cTn id="323" dur="1" fill="hold">
                                          <p:stCondLst>
                                            <p:cond delay="0"/>
                                          </p:stCondLst>
                                        </p:cTn>
                                        <p:tgtEl>
                                          <p:spTgt spid="81"/>
                                        </p:tgtEl>
                                        <p:attrNameLst>
                                          <p:attrName>style.visibility</p:attrName>
                                        </p:attrNameLst>
                                      </p:cBhvr>
                                      <p:to>
                                        <p:strVal val="visible"/>
                                      </p:to>
                                    </p:set>
                                    <p:animEffect transition="in" filter="fade">
                                      <p:cBhvr>
                                        <p:cTn id="324" dur="1000"/>
                                        <p:tgtEl>
                                          <p:spTgt spid="81"/>
                                        </p:tgtEl>
                                      </p:cBhvr>
                                    </p:animEffect>
                                    <p:anim calcmode="lin" valueType="num">
                                      <p:cBhvr>
                                        <p:cTn id="325" dur="1000" fill="hold"/>
                                        <p:tgtEl>
                                          <p:spTgt spid="81"/>
                                        </p:tgtEl>
                                        <p:attrNameLst>
                                          <p:attrName>ppt_x</p:attrName>
                                        </p:attrNameLst>
                                      </p:cBhvr>
                                      <p:tavLst>
                                        <p:tav tm="0">
                                          <p:val>
                                            <p:strVal val="#ppt_x"/>
                                          </p:val>
                                        </p:tav>
                                        <p:tav tm="100000">
                                          <p:val>
                                            <p:strVal val="#ppt_x"/>
                                          </p:val>
                                        </p:tav>
                                      </p:tavLst>
                                    </p:anim>
                                    <p:anim calcmode="lin" valueType="num">
                                      <p:cBhvr>
                                        <p:cTn id="326" dur="1000" fill="hold"/>
                                        <p:tgtEl>
                                          <p:spTgt spid="81"/>
                                        </p:tgtEl>
                                        <p:attrNameLst>
                                          <p:attrName>ppt_y</p:attrName>
                                        </p:attrNameLst>
                                      </p:cBhvr>
                                      <p:tavLst>
                                        <p:tav tm="0">
                                          <p:val>
                                            <p:strVal val="#ppt_y+.1"/>
                                          </p:val>
                                        </p:tav>
                                        <p:tav tm="100000">
                                          <p:val>
                                            <p:strVal val="#ppt_y"/>
                                          </p:val>
                                        </p:tav>
                                      </p:tavLst>
                                    </p:anim>
                                  </p:childTnLst>
                                </p:cTn>
                              </p:par>
                              <p:par>
                                <p:cTn id="327" presetID="42" presetClass="entr" presetSubtype="0" fill="hold" grpId="0" nodeType="withEffect">
                                  <p:stCondLst>
                                    <p:cond delay="0"/>
                                  </p:stCondLst>
                                  <p:childTnLst>
                                    <p:set>
                                      <p:cBhvr>
                                        <p:cTn id="328" dur="1" fill="hold">
                                          <p:stCondLst>
                                            <p:cond delay="0"/>
                                          </p:stCondLst>
                                        </p:cTn>
                                        <p:tgtEl>
                                          <p:spTgt spid="91"/>
                                        </p:tgtEl>
                                        <p:attrNameLst>
                                          <p:attrName>style.visibility</p:attrName>
                                        </p:attrNameLst>
                                      </p:cBhvr>
                                      <p:to>
                                        <p:strVal val="visible"/>
                                      </p:to>
                                    </p:set>
                                    <p:animEffect transition="in" filter="fade">
                                      <p:cBhvr>
                                        <p:cTn id="329" dur="1000"/>
                                        <p:tgtEl>
                                          <p:spTgt spid="91"/>
                                        </p:tgtEl>
                                      </p:cBhvr>
                                    </p:animEffect>
                                    <p:anim calcmode="lin" valueType="num">
                                      <p:cBhvr>
                                        <p:cTn id="330" dur="1000" fill="hold"/>
                                        <p:tgtEl>
                                          <p:spTgt spid="91"/>
                                        </p:tgtEl>
                                        <p:attrNameLst>
                                          <p:attrName>ppt_x</p:attrName>
                                        </p:attrNameLst>
                                      </p:cBhvr>
                                      <p:tavLst>
                                        <p:tav tm="0">
                                          <p:val>
                                            <p:strVal val="#ppt_x"/>
                                          </p:val>
                                        </p:tav>
                                        <p:tav tm="100000">
                                          <p:val>
                                            <p:strVal val="#ppt_x"/>
                                          </p:val>
                                        </p:tav>
                                      </p:tavLst>
                                    </p:anim>
                                    <p:anim calcmode="lin" valueType="num">
                                      <p:cBhvr>
                                        <p:cTn id="331"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332" fill="hold">
                      <p:stCondLst>
                        <p:cond delay="indefinite"/>
                      </p:stCondLst>
                      <p:childTnLst>
                        <p:par>
                          <p:cTn id="333" fill="hold">
                            <p:stCondLst>
                              <p:cond delay="0"/>
                            </p:stCondLst>
                            <p:childTnLst>
                              <p:par>
                                <p:cTn id="334" presetID="42" presetClass="entr" presetSubtype="0" fill="hold" grpId="0" nodeType="clickEffect">
                                  <p:stCondLst>
                                    <p:cond delay="0"/>
                                  </p:stCondLst>
                                  <p:childTnLst>
                                    <p:set>
                                      <p:cBhvr>
                                        <p:cTn id="335" dur="1" fill="hold">
                                          <p:stCondLst>
                                            <p:cond delay="0"/>
                                          </p:stCondLst>
                                        </p:cTn>
                                        <p:tgtEl>
                                          <p:spTgt spid="92"/>
                                        </p:tgtEl>
                                        <p:attrNameLst>
                                          <p:attrName>style.visibility</p:attrName>
                                        </p:attrNameLst>
                                      </p:cBhvr>
                                      <p:to>
                                        <p:strVal val="visible"/>
                                      </p:to>
                                    </p:set>
                                    <p:animEffect transition="in" filter="fade">
                                      <p:cBhvr>
                                        <p:cTn id="336" dur="1000"/>
                                        <p:tgtEl>
                                          <p:spTgt spid="92"/>
                                        </p:tgtEl>
                                      </p:cBhvr>
                                    </p:animEffect>
                                    <p:anim calcmode="lin" valueType="num">
                                      <p:cBhvr>
                                        <p:cTn id="337" dur="1000" fill="hold"/>
                                        <p:tgtEl>
                                          <p:spTgt spid="92"/>
                                        </p:tgtEl>
                                        <p:attrNameLst>
                                          <p:attrName>ppt_x</p:attrName>
                                        </p:attrNameLst>
                                      </p:cBhvr>
                                      <p:tavLst>
                                        <p:tav tm="0">
                                          <p:val>
                                            <p:strVal val="#ppt_x"/>
                                          </p:val>
                                        </p:tav>
                                        <p:tav tm="100000">
                                          <p:val>
                                            <p:strVal val="#ppt_x"/>
                                          </p:val>
                                        </p:tav>
                                      </p:tavLst>
                                    </p:anim>
                                    <p:anim calcmode="lin" valueType="num">
                                      <p:cBhvr>
                                        <p:cTn id="338" dur="1000" fill="hold"/>
                                        <p:tgtEl>
                                          <p:spTgt spid="92"/>
                                        </p:tgtEl>
                                        <p:attrNameLst>
                                          <p:attrName>ppt_y</p:attrName>
                                        </p:attrNameLst>
                                      </p:cBhvr>
                                      <p:tavLst>
                                        <p:tav tm="0">
                                          <p:val>
                                            <p:strVal val="#ppt_y+.1"/>
                                          </p:val>
                                        </p:tav>
                                        <p:tav tm="100000">
                                          <p:val>
                                            <p:strVal val="#ppt_y"/>
                                          </p:val>
                                        </p:tav>
                                      </p:tavLst>
                                    </p:anim>
                                  </p:childTnLst>
                                </p:cTn>
                              </p:par>
                              <p:par>
                                <p:cTn id="339" presetID="42"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fade">
                                      <p:cBhvr>
                                        <p:cTn id="341" dur="1000"/>
                                        <p:tgtEl>
                                          <p:spTgt spid="93"/>
                                        </p:tgtEl>
                                      </p:cBhvr>
                                    </p:animEffect>
                                    <p:anim calcmode="lin" valueType="num">
                                      <p:cBhvr>
                                        <p:cTn id="342" dur="1000" fill="hold"/>
                                        <p:tgtEl>
                                          <p:spTgt spid="93"/>
                                        </p:tgtEl>
                                        <p:attrNameLst>
                                          <p:attrName>ppt_x</p:attrName>
                                        </p:attrNameLst>
                                      </p:cBhvr>
                                      <p:tavLst>
                                        <p:tav tm="0">
                                          <p:val>
                                            <p:strVal val="#ppt_x"/>
                                          </p:val>
                                        </p:tav>
                                        <p:tav tm="100000">
                                          <p:val>
                                            <p:strVal val="#ppt_x"/>
                                          </p:val>
                                        </p:tav>
                                      </p:tavLst>
                                    </p:anim>
                                    <p:anim calcmode="lin" valueType="num">
                                      <p:cBhvr>
                                        <p:cTn id="343" dur="1000" fill="hold"/>
                                        <p:tgtEl>
                                          <p:spTgt spid="93"/>
                                        </p:tgtEl>
                                        <p:attrNameLst>
                                          <p:attrName>ppt_y</p:attrName>
                                        </p:attrNameLst>
                                      </p:cBhvr>
                                      <p:tavLst>
                                        <p:tav tm="0">
                                          <p:val>
                                            <p:strVal val="#ppt_y+.1"/>
                                          </p:val>
                                        </p:tav>
                                        <p:tav tm="100000">
                                          <p:val>
                                            <p:strVal val="#ppt_y"/>
                                          </p:val>
                                        </p:tav>
                                      </p:tavLst>
                                    </p:anim>
                                  </p:childTnLst>
                                </p:cTn>
                              </p:par>
                              <p:par>
                                <p:cTn id="344" presetID="42" presetClass="entr" presetSubtype="0" fill="hold" grpId="0" nodeType="withEffect">
                                  <p:stCondLst>
                                    <p:cond delay="0"/>
                                  </p:stCondLst>
                                  <p:childTnLst>
                                    <p:set>
                                      <p:cBhvr>
                                        <p:cTn id="345" dur="1" fill="hold">
                                          <p:stCondLst>
                                            <p:cond delay="0"/>
                                          </p:stCondLst>
                                        </p:cTn>
                                        <p:tgtEl>
                                          <p:spTgt spid="94"/>
                                        </p:tgtEl>
                                        <p:attrNameLst>
                                          <p:attrName>style.visibility</p:attrName>
                                        </p:attrNameLst>
                                      </p:cBhvr>
                                      <p:to>
                                        <p:strVal val="visible"/>
                                      </p:to>
                                    </p:set>
                                    <p:animEffect transition="in" filter="fade">
                                      <p:cBhvr>
                                        <p:cTn id="346" dur="1000"/>
                                        <p:tgtEl>
                                          <p:spTgt spid="94"/>
                                        </p:tgtEl>
                                      </p:cBhvr>
                                    </p:animEffect>
                                    <p:anim calcmode="lin" valueType="num">
                                      <p:cBhvr>
                                        <p:cTn id="347" dur="1000" fill="hold"/>
                                        <p:tgtEl>
                                          <p:spTgt spid="94"/>
                                        </p:tgtEl>
                                        <p:attrNameLst>
                                          <p:attrName>ppt_x</p:attrName>
                                        </p:attrNameLst>
                                      </p:cBhvr>
                                      <p:tavLst>
                                        <p:tav tm="0">
                                          <p:val>
                                            <p:strVal val="#ppt_x"/>
                                          </p:val>
                                        </p:tav>
                                        <p:tav tm="100000">
                                          <p:val>
                                            <p:strVal val="#ppt_x"/>
                                          </p:val>
                                        </p:tav>
                                      </p:tavLst>
                                    </p:anim>
                                    <p:anim calcmode="lin" valueType="num">
                                      <p:cBhvr>
                                        <p:cTn id="348" dur="1000" fill="hold"/>
                                        <p:tgtEl>
                                          <p:spTgt spid="94"/>
                                        </p:tgtEl>
                                        <p:attrNameLst>
                                          <p:attrName>ppt_y</p:attrName>
                                        </p:attrNameLst>
                                      </p:cBhvr>
                                      <p:tavLst>
                                        <p:tav tm="0">
                                          <p:val>
                                            <p:strVal val="#ppt_y+.1"/>
                                          </p:val>
                                        </p:tav>
                                        <p:tav tm="100000">
                                          <p:val>
                                            <p:strVal val="#ppt_y"/>
                                          </p:val>
                                        </p:tav>
                                      </p:tavLst>
                                    </p:anim>
                                  </p:childTnLst>
                                </p:cTn>
                              </p:par>
                              <p:par>
                                <p:cTn id="349" presetID="42" presetClass="entr" presetSubtype="0" fill="hold" grpId="0" nodeType="withEffect">
                                  <p:stCondLst>
                                    <p:cond delay="0"/>
                                  </p:stCondLst>
                                  <p:childTnLst>
                                    <p:set>
                                      <p:cBhvr>
                                        <p:cTn id="350" dur="1" fill="hold">
                                          <p:stCondLst>
                                            <p:cond delay="0"/>
                                          </p:stCondLst>
                                        </p:cTn>
                                        <p:tgtEl>
                                          <p:spTgt spid="95"/>
                                        </p:tgtEl>
                                        <p:attrNameLst>
                                          <p:attrName>style.visibility</p:attrName>
                                        </p:attrNameLst>
                                      </p:cBhvr>
                                      <p:to>
                                        <p:strVal val="visible"/>
                                      </p:to>
                                    </p:set>
                                    <p:animEffect transition="in" filter="fade">
                                      <p:cBhvr>
                                        <p:cTn id="351" dur="1000"/>
                                        <p:tgtEl>
                                          <p:spTgt spid="95"/>
                                        </p:tgtEl>
                                      </p:cBhvr>
                                    </p:animEffect>
                                    <p:anim calcmode="lin" valueType="num">
                                      <p:cBhvr>
                                        <p:cTn id="352" dur="1000" fill="hold"/>
                                        <p:tgtEl>
                                          <p:spTgt spid="95"/>
                                        </p:tgtEl>
                                        <p:attrNameLst>
                                          <p:attrName>ppt_x</p:attrName>
                                        </p:attrNameLst>
                                      </p:cBhvr>
                                      <p:tavLst>
                                        <p:tav tm="0">
                                          <p:val>
                                            <p:strVal val="#ppt_x"/>
                                          </p:val>
                                        </p:tav>
                                        <p:tav tm="100000">
                                          <p:val>
                                            <p:strVal val="#ppt_x"/>
                                          </p:val>
                                        </p:tav>
                                      </p:tavLst>
                                    </p:anim>
                                    <p:anim calcmode="lin" valueType="num">
                                      <p:cBhvr>
                                        <p:cTn id="353" dur="1000" fill="hold"/>
                                        <p:tgtEl>
                                          <p:spTgt spid="95"/>
                                        </p:tgtEl>
                                        <p:attrNameLst>
                                          <p:attrName>ppt_y</p:attrName>
                                        </p:attrNameLst>
                                      </p:cBhvr>
                                      <p:tavLst>
                                        <p:tav tm="0">
                                          <p:val>
                                            <p:strVal val="#ppt_y+.1"/>
                                          </p:val>
                                        </p:tav>
                                        <p:tav tm="100000">
                                          <p:val>
                                            <p:strVal val="#ppt_y"/>
                                          </p:val>
                                        </p:tav>
                                      </p:tavLst>
                                    </p:anim>
                                  </p:childTnLst>
                                </p:cTn>
                              </p:par>
                              <p:par>
                                <p:cTn id="354" presetID="42" presetClass="entr" presetSubtype="0" fill="hold" grpId="0" nodeType="withEffect">
                                  <p:stCondLst>
                                    <p:cond delay="0"/>
                                  </p:stCondLst>
                                  <p:childTnLst>
                                    <p:set>
                                      <p:cBhvr>
                                        <p:cTn id="355" dur="1" fill="hold">
                                          <p:stCondLst>
                                            <p:cond delay="0"/>
                                          </p:stCondLst>
                                        </p:cTn>
                                        <p:tgtEl>
                                          <p:spTgt spid="96"/>
                                        </p:tgtEl>
                                        <p:attrNameLst>
                                          <p:attrName>style.visibility</p:attrName>
                                        </p:attrNameLst>
                                      </p:cBhvr>
                                      <p:to>
                                        <p:strVal val="visible"/>
                                      </p:to>
                                    </p:set>
                                    <p:animEffect transition="in" filter="fade">
                                      <p:cBhvr>
                                        <p:cTn id="356" dur="1000"/>
                                        <p:tgtEl>
                                          <p:spTgt spid="96"/>
                                        </p:tgtEl>
                                      </p:cBhvr>
                                    </p:animEffect>
                                    <p:anim calcmode="lin" valueType="num">
                                      <p:cBhvr>
                                        <p:cTn id="357" dur="1000" fill="hold"/>
                                        <p:tgtEl>
                                          <p:spTgt spid="96"/>
                                        </p:tgtEl>
                                        <p:attrNameLst>
                                          <p:attrName>ppt_x</p:attrName>
                                        </p:attrNameLst>
                                      </p:cBhvr>
                                      <p:tavLst>
                                        <p:tav tm="0">
                                          <p:val>
                                            <p:strVal val="#ppt_x"/>
                                          </p:val>
                                        </p:tav>
                                        <p:tav tm="100000">
                                          <p:val>
                                            <p:strVal val="#ppt_x"/>
                                          </p:val>
                                        </p:tav>
                                      </p:tavLst>
                                    </p:anim>
                                    <p:anim calcmode="lin" valueType="num">
                                      <p:cBhvr>
                                        <p:cTn id="358" dur="1000" fill="hold"/>
                                        <p:tgtEl>
                                          <p:spTgt spid="96"/>
                                        </p:tgtEl>
                                        <p:attrNameLst>
                                          <p:attrName>ppt_y</p:attrName>
                                        </p:attrNameLst>
                                      </p:cBhvr>
                                      <p:tavLst>
                                        <p:tav tm="0">
                                          <p:val>
                                            <p:strVal val="#ppt_y+.1"/>
                                          </p:val>
                                        </p:tav>
                                        <p:tav tm="100000">
                                          <p:val>
                                            <p:strVal val="#ppt_y"/>
                                          </p:val>
                                        </p:tav>
                                      </p:tavLst>
                                    </p:anim>
                                  </p:childTnLst>
                                </p:cTn>
                              </p:par>
                              <p:par>
                                <p:cTn id="359" presetID="42" presetClass="entr" presetSubtype="0" fill="hold" grpId="0" nodeType="withEffect">
                                  <p:stCondLst>
                                    <p:cond delay="0"/>
                                  </p:stCondLst>
                                  <p:childTnLst>
                                    <p:set>
                                      <p:cBhvr>
                                        <p:cTn id="360" dur="1" fill="hold">
                                          <p:stCondLst>
                                            <p:cond delay="0"/>
                                          </p:stCondLst>
                                        </p:cTn>
                                        <p:tgtEl>
                                          <p:spTgt spid="110"/>
                                        </p:tgtEl>
                                        <p:attrNameLst>
                                          <p:attrName>style.visibility</p:attrName>
                                        </p:attrNameLst>
                                      </p:cBhvr>
                                      <p:to>
                                        <p:strVal val="visible"/>
                                      </p:to>
                                    </p:set>
                                    <p:animEffect transition="in" filter="fade">
                                      <p:cBhvr>
                                        <p:cTn id="361" dur="1000"/>
                                        <p:tgtEl>
                                          <p:spTgt spid="110"/>
                                        </p:tgtEl>
                                      </p:cBhvr>
                                    </p:animEffect>
                                    <p:anim calcmode="lin" valueType="num">
                                      <p:cBhvr>
                                        <p:cTn id="362" dur="1000" fill="hold"/>
                                        <p:tgtEl>
                                          <p:spTgt spid="110"/>
                                        </p:tgtEl>
                                        <p:attrNameLst>
                                          <p:attrName>ppt_x</p:attrName>
                                        </p:attrNameLst>
                                      </p:cBhvr>
                                      <p:tavLst>
                                        <p:tav tm="0">
                                          <p:val>
                                            <p:strVal val="#ppt_x"/>
                                          </p:val>
                                        </p:tav>
                                        <p:tav tm="100000">
                                          <p:val>
                                            <p:strVal val="#ppt_x"/>
                                          </p:val>
                                        </p:tav>
                                      </p:tavLst>
                                    </p:anim>
                                    <p:anim calcmode="lin" valueType="num">
                                      <p:cBhvr>
                                        <p:cTn id="363" dur="1000" fill="hold"/>
                                        <p:tgtEl>
                                          <p:spTgt spid="110"/>
                                        </p:tgtEl>
                                        <p:attrNameLst>
                                          <p:attrName>ppt_y</p:attrName>
                                        </p:attrNameLst>
                                      </p:cBhvr>
                                      <p:tavLst>
                                        <p:tav tm="0">
                                          <p:val>
                                            <p:strVal val="#ppt_y+.1"/>
                                          </p:val>
                                        </p:tav>
                                        <p:tav tm="100000">
                                          <p:val>
                                            <p:strVal val="#ppt_y"/>
                                          </p:val>
                                        </p:tav>
                                      </p:tavLst>
                                    </p:anim>
                                  </p:childTnLst>
                                </p:cTn>
                              </p:par>
                              <p:par>
                                <p:cTn id="364" presetID="42" presetClass="entr" presetSubtype="0" fill="hold" nodeType="withEffect">
                                  <p:stCondLst>
                                    <p:cond delay="0"/>
                                  </p:stCondLst>
                                  <p:childTnLst>
                                    <p:set>
                                      <p:cBhvr>
                                        <p:cTn id="365" dur="1" fill="hold">
                                          <p:stCondLst>
                                            <p:cond delay="0"/>
                                          </p:stCondLst>
                                        </p:cTn>
                                        <p:tgtEl>
                                          <p:spTgt spid="98"/>
                                        </p:tgtEl>
                                        <p:attrNameLst>
                                          <p:attrName>style.visibility</p:attrName>
                                        </p:attrNameLst>
                                      </p:cBhvr>
                                      <p:to>
                                        <p:strVal val="visible"/>
                                      </p:to>
                                    </p:set>
                                    <p:animEffect transition="in" filter="fade">
                                      <p:cBhvr>
                                        <p:cTn id="366" dur="1000"/>
                                        <p:tgtEl>
                                          <p:spTgt spid="98"/>
                                        </p:tgtEl>
                                      </p:cBhvr>
                                    </p:animEffect>
                                    <p:anim calcmode="lin" valueType="num">
                                      <p:cBhvr>
                                        <p:cTn id="367" dur="1000" fill="hold"/>
                                        <p:tgtEl>
                                          <p:spTgt spid="98"/>
                                        </p:tgtEl>
                                        <p:attrNameLst>
                                          <p:attrName>ppt_x</p:attrName>
                                        </p:attrNameLst>
                                      </p:cBhvr>
                                      <p:tavLst>
                                        <p:tav tm="0">
                                          <p:val>
                                            <p:strVal val="#ppt_x"/>
                                          </p:val>
                                        </p:tav>
                                        <p:tav tm="100000">
                                          <p:val>
                                            <p:strVal val="#ppt_x"/>
                                          </p:val>
                                        </p:tav>
                                      </p:tavLst>
                                    </p:anim>
                                    <p:anim calcmode="lin" valueType="num">
                                      <p:cBhvr>
                                        <p:cTn id="368" dur="1000" fill="hold"/>
                                        <p:tgtEl>
                                          <p:spTgt spid="98"/>
                                        </p:tgtEl>
                                        <p:attrNameLst>
                                          <p:attrName>ppt_y</p:attrName>
                                        </p:attrNameLst>
                                      </p:cBhvr>
                                      <p:tavLst>
                                        <p:tav tm="0">
                                          <p:val>
                                            <p:strVal val="#ppt_y+.1"/>
                                          </p:val>
                                        </p:tav>
                                        <p:tav tm="100000">
                                          <p:val>
                                            <p:strVal val="#ppt_y"/>
                                          </p:val>
                                        </p:tav>
                                      </p:tavLst>
                                    </p:anim>
                                  </p:childTnLst>
                                </p:cTn>
                              </p:par>
                              <p:par>
                                <p:cTn id="369" presetID="42" presetClass="entr" presetSubtype="0" fill="hold" nodeType="withEffect">
                                  <p:stCondLst>
                                    <p:cond delay="0"/>
                                  </p:stCondLst>
                                  <p:childTnLst>
                                    <p:set>
                                      <p:cBhvr>
                                        <p:cTn id="370" dur="1" fill="hold">
                                          <p:stCondLst>
                                            <p:cond delay="0"/>
                                          </p:stCondLst>
                                        </p:cTn>
                                        <p:tgtEl>
                                          <p:spTgt spid="99"/>
                                        </p:tgtEl>
                                        <p:attrNameLst>
                                          <p:attrName>style.visibility</p:attrName>
                                        </p:attrNameLst>
                                      </p:cBhvr>
                                      <p:to>
                                        <p:strVal val="visible"/>
                                      </p:to>
                                    </p:set>
                                    <p:animEffect transition="in" filter="fade">
                                      <p:cBhvr>
                                        <p:cTn id="371" dur="1000"/>
                                        <p:tgtEl>
                                          <p:spTgt spid="99"/>
                                        </p:tgtEl>
                                      </p:cBhvr>
                                    </p:animEffect>
                                    <p:anim calcmode="lin" valueType="num">
                                      <p:cBhvr>
                                        <p:cTn id="372" dur="1000" fill="hold"/>
                                        <p:tgtEl>
                                          <p:spTgt spid="99"/>
                                        </p:tgtEl>
                                        <p:attrNameLst>
                                          <p:attrName>ppt_x</p:attrName>
                                        </p:attrNameLst>
                                      </p:cBhvr>
                                      <p:tavLst>
                                        <p:tav tm="0">
                                          <p:val>
                                            <p:strVal val="#ppt_x"/>
                                          </p:val>
                                        </p:tav>
                                        <p:tav tm="100000">
                                          <p:val>
                                            <p:strVal val="#ppt_x"/>
                                          </p:val>
                                        </p:tav>
                                      </p:tavLst>
                                    </p:anim>
                                    <p:anim calcmode="lin" valueType="num">
                                      <p:cBhvr>
                                        <p:cTn id="373" dur="1000" fill="hold"/>
                                        <p:tgtEl>
                                          <p:spTgt spid="99"/>
                                        </p:tgtEl>
                                        <p:attrNameLst>
                                          <p:attrName>ppt_y</p:attrName>
                                        </p:attrNameLst>
                                      </p:cBhvr>
                                      <p:tavLst>
                                        <p:tav tm="0">
                                          <p:val>
                                            <p:strVal val="#ppt_y+.1"/>
                                          </p:val>
                                        </p:tav>
                                        <p:tav tm="100000">
                                          <p:val>
                                            <p:strVal val="#ppt_y"/>
                                          </p:val>
                                        </p:tav>
                                      </p:tavLst>
                                    </p:anim>
                                  </p:childTnLst>
                                </p:cTn>
                              </p:par>
                              <p:par>
                                <p:cTn id="374" presetID="42" presetClass="entr" presetSubtype="0" fill="hold" nodeType="withEffect">
                                  <p:stCondLst>
                                    <p:cond delay="0"/>
                                  </p:stCondLst>
                                  <p:childTnLst>
                                    <p:set>
                                      <p:cBhvr>
                                        <p:cTn id="375" dur="1" fill="hold">
                                          <p:stCondLst>
                                            <p:cond delay="0"/>
                                          </p:stCondLst>
                                        </p:cTn>
                                        <p:tgtEl>
                                          <p:spTgt spid="103"/>
                                        </p:tgtEl>
                                        <p:attrNameLst>
                                          <p:attrName>style.visibility</p:attrName>
                                        </p:attrNameLst>
                                      </p:cBhvr>
                                      <p:to>
                                        <p:strVal val="visible"/>
                                      </p:to>
                                    </p:set>
                                    <p:animEffect transition="in" filter="fade">
                                      <p:cBhvr>
                                        <p:cTn id="376" dur="1000"/>
                                        <p:tgtEl>
                                          <p:spTgt spid="103"/>
                                        </p:tgtEl>
                                      </p:cBhvr>
                                    </p:animEffect>
                                    <p:anim calcmode="lin" valueType="num">
                                      <p:cBhvr>
                                        <p:cTn id="377" dur="1000" fill="hold"/>
                                        <p:tgtEl>
                                          <p:spTgt spid="103"/>
                                        </p:tgtEl>
                                        <p:attrNameLst>
                                          <p:attrName>ppt_x</p:attrName>
                                        </p:attrNameLst>
                                      </p:cBhvr>
                                      <p:tavLst>
                                        <p:tav tm="0">
                                          <p:val>
                                            <p:strVal val="#ppt_x"/>
                                          </p:val>
                                        </p:tav>
                                        <p:tav tm="100000">
                                          <p:val>
                                            <p:strVal val="#ppt_x"/>
                                          </p:val>
                                        </p:tav>
                                      </p:tavLst>
                                    </p:anim>
                                    <p:anim calcmode="lin" valueType="num">
                                      <p:cBhvr>
                                        <p:cTn id="378"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379" fill="hold">
                      <p:stCondLst>
                        <p:cond delay="indefinite"/>
                      </p:stCondLst>
                      <p:childTnLst>
                        <p:par>
                          <p:cTn id="380" fill="hold">
                            <p:stCondLst>
                              <p:cond delay="0"/>
                            </p:stCondLst>
                            <p:childTnLst>
                              <p:par>
                                <p:cTn id="381" presetID="42" presetClass="entr" presetSubtype="0" fill="hold" grpId="0" nodeType="clickEffect">
                                  <p:stCondLst>
                                    <p:cond delay="0"/>
                                  </p:stCondLst>
                                  <p:childTnLst>
                                    <p:set>
                                      <p:cBhvr>
                                        <p:cTn id="382" dur="1" fill="hold">
                                          <p:stCondLst>
                                            <p:cond delay="0"/>
                                          </p:stCondLst>
                                        </p:cTn>
                                        <p:tgtEl>
                                          <p:spTgt spid="109"/>
                                        </p:tgtEl>
                                        <p:attrNameLst>
                                          <p:attrName>style.visibility</p:attrName>
                                        </p:attrNameLst>
                                      </p:cBhvr>
                                      <p:to>
                                        <p:strVal val="visible"/>
                                      </p:to>
                                    </p:set>
                                    <p:animEffect transition="in" filter="fade">
                                      <p:cBhvr>
                                        <p:cTn id="383" dur="1000"/>
                                        <p:tgtEl>
                                          <p:spTgt spid="109"/>
                                        </p:tgtEl>
                                      </p:cBhvr>
                                    </p:animEffect>
                                    <p:anim calcmode="lin" valueType="num">
                                      <p:cBhvr>
                                        <p:cTn id="384" dur="1000" fill="hold"/>
                                        <p:tgtEl>
                                          <p:spTgt spid="109"/>
                                        </p:tgtEl>
                                        <p:attrNameLst>
                                          <p:attrName>ppt_x</p:attrName>
                                        </p:attrNameLst>
                                      </p:cBhvr>
                                      <p:tavLst>
                                        <p:tav tm="0">
                                          <p:val>
                                            <p:strVal val="#ppt_x"/>
                                          </p:val>
                                        </p:tav>
                                        <p:tav tm="100000">
                                          <p:val>
                                            <p:strVal val="#ppt_x"/>
                                          </p:val>
                                        </p:tav>
                                      </p:tavLst>
                                    </p:anim>
                                    <p:anim calcmode="lin" valueType="num">
                                      <p:cBhvr>
                                        <p:cTn id="385" dur="1000" fill="hold"/>
                                        <p:tgtEl>
                                          <p:spTgt spid="109"/>
                                        </p:tgtEl>
                                        <p:attrNameLst>
                                          <p:attrName>ppt_y</p:attrName>
                                        </p:attrNameLst>
                                      </p:cBhvr>
                                      <p:tavLst>
                                        <p:tav tm="0">
                                          <p:val>
                                            <p:strVal val="#ppt_y+.1"/>
                                          </p:val>
                                        </p:tav>
                                        <p:tav tm="100000">
                                          <p:val>
                                            <p:strVal val="#ppt_y"/>
                                          </p:val>
                                        </p:tav>
                                      </p:tavLst>
                                    </p:anim>
                                  </p:childTnLst>
                                </p:cTn>
                              </p:par>
                              <p:par>
                                <p:cTn id="386" presetID="42" presetClass="entr" presetSubtype="0" fill="hold" nodeType="withEffect">
                                  <p:stCondLst>
                                    <p:cond delay="0"/>
                                  </p:stCondLst>
                                  <p:childTnLst>
                                    <p:set>
                                      <p:cBhvr>
                                        <p:cTn id="387" dur="1" fill="hold">
                                          <p:stCondLst>
                                            <p:cond delay="0"/>
                                          </p:stCondLst>
                                        </p:cTn>
                                        <p:tgtEl>
                                          <p:spTgt spid="114"/>
                                        </p:tgtEl>
                                        <p:attrNameLst>
                                          <p:attrName>style.visibility</p:attrName>
                                        </p:attrNameLst>
                                      </p:cBhvr>
                                      <p:to>
                                        <p:strVal val="visible"/>
                                      </p:to>
                                    </p:set>
                                    <p:animEffect transition="in" filter="fade">
                                      <p:cBhvr>
                                        <p:cTn id="388" dur="1000"/>
                                        <p:tgtEl>
                                          <p:spTgt spid="114"/>
                                        </p:tgtEl>
                                      </p:cBhvr>
                                    </p:animEffect>
                                    <p:anim calcmode="lin" valueType="num">
                                      <p:cBhvr>
                                        <p:cTn id="389" dur="1000" fill="hold"/>
                                        <p:tgtEl>
                                          <p:spTgt spid="114"/>
                                        </p:tgtEl>
                                        <p:attrNameLst>
                                          <p:attrName>ppt_x</p:attrName>
                                        </p:attrNameLst>
                                      </p:cBhvr>
                                      <p:tavLst>
                                        <p:tav tm="0">
                                          <p:val>
                                            <p:strVal val="#ppt_x"/>
                                          </p:val>
                                        </p:tav>
                                        <p:tav tm="100000">
                                          <p:val>
                                            <p:strVal val="#ppt_x"/>
                                          </p:val>
                                        </p:tav>
                                      </p:tavLst>
                                    </p:anim>
                                    <p:anim calcmode="lin" valueType="num">
                                      <p:cBhvr>
                                        <p:cTn id="390"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par>
                    <p:cTn id="391" fill="hold">
                      <p:stCondLst>
                        <p:cond delay="indefinite"/>
                      </p:stCondLst>
                      <p:childTnLst>
                        <p:par>
                          <p:cTn id="392" fill="hold">
                            <p:stCondLst>
                              <p:cond delay="0"/>
                            </p:stCondLst>
                            <p:childTnLst>
                              <p:par>
                                <p:cTn id="393" presetID="42" presetClass="entr" presetSubtype="0" fill="hold" grpId="0" nodeType="clickEffect">
                                  <p:stCondLst>
                                    <p:cond delay="0"/>
                                  </p:stCondLst>
                                  <p:childTnLst>
                                    <p:set>
                                      <p:cBhvr>
                                        <p:cTn id="394" dur="1" fill="hold">
                                          <p:stCondLst>
                                            <p:cond delay="0"/>
                                          </p:stCondLst>
                                        </p:cTn>
                                        <p:tgtEl>
                                          <p:spTgt spid="111"/>
                                        </p:tgtEl>
                                        <p:attrNameLst>
                                          <p:attrName>style.visibility</p:attrName>
                                        </p:attrNameLst>
                                      </p:cBhvr>
                                      <p:to>
                                        <p:strVal val="visible"/>
                                      </p:to>
                                    </p:set>
                                    <p:animEffect transition="in" filter="fade">
                                      <p:cBhvr>
                                        <p:cTn id="395" dur="1000"/>
                                        <p:tgtEl>
                                          <p:spTgt spid="111"/>
                                        </p:tgtEl>
                                      </p:cBhvr>
                                    </p:animEffect>
                                    <p:anim calcmode="lin" valueType="num">
                                      <p:cBhvr>
                                        <p:cTn id="396" dur="1000" fill="hold"/>
                                        <p:tgtEl>
                                          <p:spTgt spid="111"/>
                                        </p:tgtEl>
                                        <p:attrNameLst>
                                          <p:attrName>ppt_x</p:attrName>
                                        </p:attrNameLst>
                                      </p:cBhvr>
                                      <p:tavLst>
                                        <p:tav tm="0">
                                          <p:val>
                                            <p:strVal val="#ppt_x"/>
                                          </p:val>
                                        </p:tav>
                                        <p:tav tm="100000">
                                          <p:val>
                                            <p:strVal val="#ppt_x"/>
                                          </p:val>
                                        </p:tav>
                                      </p:tavLst>
                                    </p:anim>
                                    <p:anim calcmode="lin" valueType="num">
                                      <p:cBhvr>
                                        <p:cTn id="397" dur="1000" fill="hold"/>
                                        <p:tgtEl>
                                          <p:spTgt spid="111"/>
                                        </p:tgtEl>
                                        <p:attrNameLst>
                                          <p:attrName>ppt_y</p:attrName>
                                        </p:attrNameLst>
                                      </p:cBhvr>
                                      <p:tavLst>
                                        <p:tav tm="0">
                                          <p:val>
                                            <p:strVal val="#ppt_y+.1"/>
                                          </p:val>
                                        </p:tav>
                                        <p:tav tm="100000">
                                          <p:val>
                                            <p:strVal val="#ppt_y"/>
                                          </p:val>
                                        </p:tav>
                                      </p:tavLst>
                                    </p:anim>
                                  </p:childTnLst>
                                </p:cTn>
                              </p:par>
                              <p:par>
                                <p:cTn id="398" presetID="42" presetClass="entr" presetSubtype="0" fill="hold" nodeType="withEffect">
                                  <p:stCondLst>
                                    <p:cond delay="0"/>
                                  </p:stCondLst>
                                  <p:childTnLst>
                                    <p:set>
                                      <p:cBhvr>
                                        <p:cTn id="399" dur="1" fill="hold">
                                          <p:stCondLst>
                                            <p:cond delay="0"/>
                                          </p:stCondLst>
                                        </p:cTn>
                                        <p:tgtEl>
                                          <p:spTgt spid="115"/>
                                        </p:tgtEl>
                                        <p:attrNameLst>
                                          <p:attrName>style.visibility</p:attrName>
                                        </p:attrNameLst>
                                      </p:cBhvr>
                                      <p:to>
                                        <p:strVal val="visible"/>
                                      </p:to>
                                    </p:set>
                                    <p:animEffect transition="in" filter="fade">
                                      <p:cBhvr>
                                        <p:cTn id="400" dur="1000"/>
                                        <p:tgtEl>
                                          <p:spTgt spid="115"/>
                                        </p:tgtEl>
                                      </p:cBhvr>
                                    </p:animEffect>
                                    <p:anim calcmode="lin" valueType="num">
                                      <p:cBhvr>
                                        <p:cTn id="401" dur="1000" fill="hold"/>
                                        <p:tgtEl>
                                          <p:spTgt spid="115"/>
                                        </p:tgtEl>
                                        <p:attrNameLst>
                                          <p:attrName>ppt_x</p:attrName>
                                        </p:attrNameLst>
                                      </p:cBhvr>
                                      <p:tavLst>
                                        <p:tav tm="0">
                                          <p:val>
                                            <p:strVal val="#ppt_x"/>
                                          </p:val>
                                        </p:tav>
                                        <p:tav tm="100000">
                                          <p:val>
                                            <p:strVal val="#ppt_x"/>
                                          </p:val>
                                        </p:tav>
                                      </p:tavLst>
                                    </p:anim>
                                    <p:anim calcmode="lin" valueType="num">
                                      <p:cBhvr>
                                        <p:cTn id="402"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403" fill="hold">
                      <p:stCondLst>
                        <p:cond delay="indefinite"/>
                      </p:stCondLst>
                      <p:childTnLst>
                        <p:par>
                          <p:cTn id="404" fill="hold">
                            <p:stCondLst>
                              <p:cond delay="0"/>
                            </p:stCondLst>
                            <p:childTnLst>
                              <p:par>
                                <p:cTn id="405" presetID="42" presetClass="entr" presetSubtype="0" fill="hold" grpId="0" nodeType="clickEffect">
                                  <p:stCondLst>
                                    <p:cond delay="0"/>
                                  </p:stCondLst>
                                  <p:childTnLst>
                                    <p:set>
                                      <p:cBhvr>
                                        <p:cTn id="406" dur="1" fill="hold">
                                          <p:stCondLst>
                                            <p:cond delay="0"/>
                                          </p:stCondLst>
                                        </p:cTn>
                                        <p:tgtEl>
                                          <p:spTgt spid="112"/>
                                        </p:tgtEl>
                                        <p:attrNameLst>
                                          <p:attrName>style.visibility</p:attrName>
                                        </p:attrNameLst>
                                      </p:cBhvr>
                                      <p:to>
                                        <p:strVal val="visible"/>
                                      </p:to>
                                    </p:set>
                                    <p:animEffect transition="in" filter="fade">
                                      <p:cBhvr>
                                        <p:cTn id="407" dur="1000"/>
                                        <p:tgtEl>
                                          <p:spTgt spid="112"/>
                                        </p:tgtEl>
                                      </p:cBhvr>
                                    </p:animEffect>
                                    <p:anim calcmode="lin" valueType="num">
                                      <p:cBhvr>
                                        <p:cTn id="408" dur="1000" fill="hold"/>
                                        <p:tgtEl>
                                          <p:spTgt spid="112"/>
                                        </p:tgtEl>
                                        <p:attrNameLst>
                                          <p:attrName>ppt_x</p:attrName>
                                        </p:attrNameLst>
                                      </p:cBhvr>
                                      <p:tavLst>
                                        <p:tav tm="0">
                                          <p:val>
                                            <p:strVal val="#ppt_x"/>
                                          </p:val>
                                        </p:tav>
                                        <p:tav tm="100000">
                                          <p:val>
                                            <p:strVal val="#ppt_x"/>
                                          </p:val>
                                        </p:tav>
                                      </p:tavLst>
                                    </p:anim>
                                    <p:anim calcmode="lin" valueType="num">
                                      <p:cBhvr>
                                        <p:cTn id="409" dur="1000" fill="hold"/>
                                        <p:tgtEl>
                                          <p:spTgt spid="112"/>
                                        </p:tgtEl>
                                        <p:attrNameLst>
                                          <p:attrName>ppt_y</p:attrName>
                                        </p:attrNameLst>
                                      </p:cBhvr>
                                      <p:tavLst>
                                        <p:tav tm="0">
                                          <p:val>
                                            <p:strVal val="#ppt_y+.1"/>
                                          </p:val>
                                        </p:tav>
                                        <p:tav tm="100000">
                                          <p:val>
                                            <p:strVal val="#ppt_y"/>
                                          </p:val>
                                        </p:tav>
                                      </p:tavLst>
                                    </p:anim>
                                  </p:childTnLst>
                                </p:cTn>
                              </p:par>
                              <p:par>
                                <p:cTn id="410" presetID="42" presetClass="entr" presetSubtype="0" fill="hold" nodeType="withEffect">
                                  <p:stCondLst>
                                    <p:cond delay="0"/>
                                  </p:stCondLst>
                                  <p:childTnLst>
                                    <p:set>
                                      <p:cBhvr>
                                        <p:cTn id="411" dur="1" fill="hold">
                                          <p:stCondLst>
                                            <p:cond delay="0"/>
                                          </p:stCondLst>
                                        </p:cTn>
                                        <p:tgtEl>
                                          <p:spTgt spid="118"/>
                                        </p:tgtEl>
                                        <p:attrNameLst>
                                          <p:attrName>style.visibility</p:attrName>
                                        </p:attrNameLst>
                                      </p:cBhvr>
                                      <p:to>
                                        <p:strVal val="visible"/>
                                      </p:to>
                                    </p:set>
                                    <p:animEffect transition="in" filter="fade">
                                      <p:cBhvr>
                                        <p:cTn id="412" dur="1000"/>
                                        <p:tgtEl>
                                          <p:spTgt spid="118"/>
                                        </p:tgtEl>
                                      </p:cBhvr>
                                    </p:animEffect>
                                    <p:anim calcmode="lin" valueType="num">
                                      <p:cBhvr>
                                        <p:cTn id="413" dur="1000" fill="hold"/>
                                        <p:tgtEl>
                                          <p:spTgt spid="118"/>
                                        </p:tgtEl>
                                        <p:attrNameLst>
                                          <p:attrName>ppt_x</p:attrName>
                                        </p:attrNameLst>
                                      </p:cBhvr>
                                      <p:tavLst>
                                        <p:tav tm="0">
                                          <p:val>
                                            <p:strVal val="#ppt_x"/>
                                          </p:val>
                                        </p:tav>
                                        <p:tav tm="100000">
                                          <p:val>
                                            <p:strVal val="#ppt_x"/>
                                          </p:val>
                                        </p:tav>
                                      </p:tavLst>
                                    </p:anim>
                                    <p:anim calcmode="lin" valueType="num">
                                      <p:cBhvr>
                                        <p:cTn id="414"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415" fill="hold">
                      <p:stCondLst>
                        <p:cond delay="indefinite"/>
                      </p:stCondLst>
                      <p:childTnLst>
                        <p:par>
                          <p:cTn id="416" fill="hold">
                            <p:stCondLst>
                              <p:cond delay="0"/>
                            </p:stCondLst>
                            <p:childTnLst>
                              <p:par>
                                <p:cTn id="417" presetID="42" presetClass="entr" presetSubtype="0" fill="hold" grpId="0" nodeType="clickEffect">
                                  <p:stCondLst>
                                    <p:cond delay="0"/>
                                  </p:stCondLst>
                                  <p:childTnLst>
                                    <p:set>
                                      <p:cBhvr>
                                        <p:cTn id="418" dur="1" fill="hold">
                                          <p:stCondLst>
                                            <p:cond delay="0"/>
                                          </p:stCondLst>
                                        </p:cTn>
                                        <p:tgtEl>
                                          <p:spTgt spid="121"/>
                                        </p:tgtEl>
                                        <p:attrNameLst>
                                          <p:attrName>style.visibility</p:attrName>
                                        </p:attrNameLst>
                                      </p:cBhvr>
                                      <p:to>
                                        <p:strVal val="visible"/>
                                      </p:to>
                                    </p:set>
                                    <p:animEffect transition="in" filter="fade">
                                      <p:cBhvr>
                                        <p:cTn id="419" dur="1000"/>
                                        <p:tgtEl>
                                          <p:spTgt spid="121"/>
                                        </p:tgtEl>
                                      </p:cBhvr>
                                    </p:animEffect>
                                    <p:anim calcmode="lin" valueType="num">
                                      <p:cBhvr>
                                        <p:cTn id="420" dur="1000" fill="hold"/>
                                        <p:tgtEl>
                                          <p:spTgt spid="121"/>
                                        </p:tgtEl>
                                        <p:attrNameLst>
                                          <p:attrName>ppt_x</p:attrName>
                                        </p:attrNameLst>
                                      </p:cBhvr>
                                      <p:tavLst>
                                        <p:tav tm="0">
                                          <p:val>
                                            <p:strVal val="#ppt_x"/>
                                          </p:val>
                                        </p:tav>
                                        <p:tav tm="100000">
                                          <p:val>
                                            <p:strVal val="#ppt_x"/>
                                          </p:val>
                                        </p:tav>
                                      </p:tavLst>
                                    </p:anim>
                                    <p:anim calcmode="lin" valueType="num">
                                      <p:cBhvr>
                                        <p:cTn id="421" dur="1000" fill="hold"/>
                                        <p:tgtEl>
                                          <p:spTgt spid="121"/>
                                        </p:tgtEl>
                                        <p:attrNameLst>
                                          <p:attrName>ppt_y</p:attrName>
                                        </p:attrNameLst>
                                      </p:cBhvr>
                                      <p:tavLst>
                                        <p:tav tm="0">
                                          <p:val>
                                            <p:strVal val="#ppt_y+.1"/>
                                          </p:val>
                                        </p:tav>
                                        <p:tav tm="100000">
                                          <p:val>
                                            <p:strVal val="#ppt_y"/>
                                          </p:val>
                                        </p:tav>
                                      </p:tavLst>
                                    </p:anim>
                                  </p:childTnLst>
                                </p:cTn>
                              </p:par>
                              <p:par>
                                <p:cTn id="422" presetID="42" presetClass="entr" presetSubtype="0" fill="hold" grpId="0" nodeType="withEffect">
                                  <p:stCondLst>
                                    <p:cond delay="0"/>
                                  </p:stCondLst>
                                  <p:childTnLst>
                                    <p:set>
                                      <p:cBhvr>
                                        <p:cTn id="423" dur="1" fill="hold">
                                          <p:stCondLst>
                                            <p:cond delay="0"/>
                                          </p:stCondLst>
                                        </p:cTn>
                                        <p:tgtEl>
                                          <p:spTgt spid="122"/>
                                        </p:tgtEl>
                                        <p:attrNameLst>
                                          <p:attrName>style.visibility</p:attrName>
                                        </p:attrNameLst>
                                      </p:cBhvr>
                                      <p:to>
                                        <p:strVal val="visible"/>
                                      </p:to>
                                    </p:set>
                                    <p:animEffect transition="in" filter="fade">
                                      <p:cBhvr>
                                        <p:cTn id="424" dur="1000"/>
                                        <p:tgtEl>
                                          <p:spTgt spid="122"/>
                                        </p:tgtEl>
                                      </p:cBhvr>
                                    </p:animEffect>
                                    <p:anim calcmode="lin" valueType="num">
                                      <p:cBhvr>
                                        <p:cTn id="425" dur="1000" fill="hold"/>
                                        <p:tgtEl>
                                          <p:spTgt spid="122"/>
                                        </p:tgtEl>
                                        <p:attrNameLst>
                                          <p:attrName>ppt_x</p:attrName>
                                        </p:attrNameLst>
                                      </p:cBhvr>
                                      <p:tavLst>
                                        <p:tav tm="0">
                                          <p:val>
                                            <p:strVal val="#ppt_x"/>
                                          </p:val>
                                        </p:tav>
                                        <p:tav tm="100000">
                                          <p:val>
                                            <p:strVal val="#ppt_x"/>
                                          </p:val>
                                        </p:tav>
                                      </p:tavLst>
                                    </p:anim>
                                    <p:anim calcmode="lin" valueType="num">
                                      <p:cBhvr>
                                        <p:cTn id="426"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3" grpId="0" animBg="1"/>
      <p:bldP spid="14" grpId="0" animBg="1"/>
      <p:bldP spid="17" grpId="0"/>
      <p:bldP spid="18" grpId="0" animBg="1"/>
      <p:bldP spid="19" grpId="0" animBg="1"/>
      <p:bldP spid="20" grpId="0" animBg="1"/>
      <p:bldP spid="21" grpId="0" animBg="1"/>
      <p:bldP spid="22" grpId="0" animBg="1"/>
      <p:bldP spid="23" grpId="0" animBg="1"/>
      <p:bldP spid="24" grpId="0" animBg="1"/>
      <p:bldP spid="25" grpId="0"/>
      <p:bldP spid="26" grpId="0" animBg="1"/>
      <p:bldP spid="27" grpId="0" animBg="1"/>
      <p:bldP spid="28" grpId="0" animBg="1"/>
      <p:bldP spid="29" grpId="0" animBg="1"/>
      <p:bldP spid="30" grpId="0" animBg="1"/>
      <p:bldP spid="31" grpId="0" animBg="1"/>
      <p:bldP spid="32" grpId="0" animBg="1"/>
      <p:bldP spid="33" grpId="0"/>
      <p:bldP spid="34" grpId="0" animBg="1"/>
      <p:bldP spid="35" grpId="0" animBg="1"/>
      <p:bldP spid="36" grpId="0" animBg="1"/>
      <p:bldP spid="37" grpId="0" animBg="1"/>
      <p:bldP spid="38" grpId="0" animBg="1"/>
      <p:bldP spid="39" grpId="0" animBg="1"/>
      <p:bldP spid="40" grpId="0" animBg="1"/>
      <p:bldP spid="41" grpId="0" animBg="1"/>
      <p:bldP spid="42" grpId="0" animBg="1"/>
      <p:bldP spid="43" grpId="0"/>
      <p:bldP spid="60" grpId="0" animBg="1"/>
      <p:bldP spid="61" grpId="0" animBg="1"/>
      <p:bldP spid="62" grpId="0" animBg="1"/>
      <p:bldP spid="63" grpId="0" animBg="1"/>
      <p:bldP spid="64" grpId="0" animBg="1"/>
      <p:bldP spid="65" grpId="0" animBg="1"/>
      <p:bldP spid="66" grpId="0" animBg="1"/>
      <p:bldP spid="67" grpId="0"/>
      <p:bldP spid="68" grpId="0" animBg="1"/>
      <p:bldP spid="69" grpId="0" animBg="1"/>
      <p:bldP spid="70" grpId="0" animBg="1"/>
      <p:bldP spid="71" grpId="0" animBg="1"/>
      <p:bldP spid="72" grpId="0" animBg="1"/>
      <p:bldP spid="73" grpId="0" animBg="1"/>
      <p:bldP spid="74" grpId="0" animBg="1"/>
      <p:bldP spid="75" grpId="0"/>
      <p:bldP spid="77" grpId="0"/>
      <p:bldP spid="78" grpId="0"/>
      <p:bldP spid="79" grpId="0"/>
      <p:bldP spid="84" grpId="0" animBg="1"/>
      <p:bldP spid="85" grpId="0" animBg="1"/>
      <p:bldP spid="86" grpId="0" animBg="1"/>
      <p:bldP spid="87" grpId="0" animBg="1"/>
      <p:bldP spid="88" grpId="0" animBg="1"/>
      <p:bldP spid="89" grpId="0" animBg="1"/>
      <p:bldP spid="91" grpId="0" animBg="1"/>
      <p:bldP spid="92" grpId="0" animBg="1"/>
      <p:bldP spid="93" grpId="0" animBg="1"/>
      <p:bldP spid="94" grpId="0" animBg="1"/>
      <p:bldP spid="95" grpId="0" animBg="1"/>
      <p:bldP spid="96" grpId="0" animBg="1"/>
      <p:bldP spid="109" grpId="0" animBg="1"/>
      <p:bldP spid="110" grpId="0"/>
      <p:bldP spid="111" grpId="0" animBg="1"/>
      <p:bldP spid="112" grpId="0" animBg="1"/>
      <p:bldP spid="121" grpId="0" animBg="1"/>
      <p:bldP spid="1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5FCE-491B-452E-B9F9-E57C798B69DA}"/>
              </a:ext>
            </a:extLst>
          </p:cNvPr>
          <p:cNvSpPr>
            <a:spLocks noGrp="1"/>
          </p:cNvSpPr>
          <p:nvPr>
            <p:ph type="title"/>
          </p:nvPr>
        </p:nvSpPr>
        <p:spPr>
          <a:xfrm>
            <a:off x="0" y="0"/>
            <a:ext cx="12192000" cy="1030698"/>
          </a:xfrm>
        </p:spPr>
        <p:txBody>
          <a:bodyPr/>
          <a:lstStyle/>
          <a:p>
            <a:pPr algn="ctr"/>
            <a:r>
              <a:rPr lang="en-IN" dirty="0"/>
              <a:t>Ensemble model accuracy and roc</a:t>
            </a:r>
          </a:p>
        </p:txBody>
      </p:sp>
      <p:sp>
        <p:nvSpPr>
          <p:cNvPr id="3" name="Date Placeholder 2">
            <a:extLst>
              <a:ext uri="{FF2B5EF4-FFF2-40B4-BE49-F238E27FC236}">
                <a16:creationId xmlns:a16="http://schemas.microsoft.com/office/drawing/2014/main" id="{FE02CC93-E488-46DE-B389-CDF45FE599E2}"/>
              </a:ext>
            </a:extLst>
          </p:cNvPr>
          <p:cNvSpPr>
            <a:spLocks noGrp="1"/>
          </p:cNvSpPr>
          <p:nvPr>
            <p:ph type="dt" sz="half" idx="10"/>
          </p:nvPr>
        </p:nvSpPr>
        <p:spPr/>
        <p:txBody>
          <a:bodyPr/>
          <a:lstStyle/>
          <a:p>
            <a:fld id="{ADBAB5A6-244B-4C02-8B7E-7729B8FB0275}" type="datetime1">
              <a:rPr lang="en-US" smtClean="0"/>
              <a:t>5/29/2018</a:t>
            </a:fld>
            <a:endParaRPr lang="en-US" dirty="0"/>
          </a:p>
        </p:txBody>
      </p:sp>
      <p:sp>
        <p:nvSpPr>
          <p:cNvPr id="4" name="Footer Placeholder 3">
            <a:extLst>
              <a:ext uri="{FF2B5EF4-FFF2-40B4-BE49-F238E27FC236}">
                <a16:creationId xmlns:a16="http://schemas.microsoft.com/office/drawing/2014/main" id="{02286659-7593-4DBB-8192-5E347ADAECCC}"/>
              </a:ext>
            </a:extLst>
          </p:cNvPr>
          <p:cNvSpPr>
            <a:spLocks noGrp="1"/>
          </p:cNvSpPr>
          <p:nvPr>
            <p:ph type="ftr" sz="quarter" idx="11"/>
          </p:nvPr>
        </p:nvSpPr>
        <p:spPr/>
        <p:txBody>
          <a:bodyPr/>
          <a:lstStyle/>
          <a:p>
            <a:r>
              <a:rPr lang="en-US"/>
              <a:t>Made For INSOFE By Abhilash Reddy Y</a:t>
            </a:r>
            <a:endParaRPr lang="en-US" dirty="0"/>
          </a:p>
        </p:txBody>
      </p:sp>
      <p:sp>
        <p:nvSpPr>
          <p:cNvPr id="5" name="Slide Number Placeholder 4">
            <a:extLst>
              <a:ext uri="{FF2B5EF4-FFF2-40B4-BE49-F238E27FC236}">
                <a16:creationId xmlns:a16="http://schemas.microsoft.com/office/drawing/2014/main" id="{BB8998F9-AD9C-4775-A347-5A7970F0133C}"/>
              </a:ext>
            </a:extLst>
          </p:cNvPr>
          <p:cNvSpPr>
            <a:spLocks noGrp="1"/>
          </p:cNvSpPr>
          <p:nvPr>
            <p:ph type="sldNum" sz="quarter" idx="12"/>
          </p:nvPr>
        </p:nvSpPr>
        <p:spPr/>
        <p:txBody>
          <a:bodyPr/>
          <a:lstStyle/>
          <a:p>
            <a:fld id="{6D22F896-40B5-4ADD-8801-0D06FADFA095}" type="slidenum">
              <a:rPr lang="en-US" smtClean="0"/>
              <a:t>26</a:t>
            </a:fld>
            <a:endParaRPr lang="en-US" dirty="0"/>
          </a:p>
        </p:txBody>
      </p:sp>
      <p:graphicFrame>
        <p:nvGraphicFramePr>
          <p:cNvPr id="7" name="Chart 6">
            <a:extLst>
              <a:ext uri="{FF2B5EF4-FFF2-40B4-BE49-F238E27FC236}">
                <a16:creationId xmlns:a16="http://schemas.microsoft.com/office/drawing/2014/main" id="{CFA2E45A-EEC1-4B95-9844-55AB394B3431}"/>
              </a:ext>
            </a:extLst>
          </p:cNvPr>
          <p:cNvGraphicFramePr/>
          <p:nvPr>
            <p:extLst>
              <p:ext uri="{D42A27DB-BD31-4B8C-83A1-F6EECF244321}">
                <p14:modId xmlns:p14="http://schemas.microsoft.com/office/powerpoint/2010/main" val="271807129"/>
              </p:ext>
            </p:extLst>
          </p:nvPr>
        </p:nvGraphicFramePr>
        <p:xfrm>
          <a:off x="560832" y="1295785"/>
          <a:ext cx="5535168" cy="393441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0F322256-A8F6-4D56-AB41-B206F2A93FAA}"/>
              </a:ext>
            </a:extLst>
          </p:cNvPr>
          <p:cNvSpPr txBox="1"/>
          <p:nvPr/>
        </p:nvSpPr>
        <p:spPr>
          <a:xfrm>
            <a:off x="6682154" y="1295784"/>
            <a:ext cx="5269054" cy="3965188"/>
          </a:xfrm>
          <a:prstGeom prst="rect">
            <a:avLst/>
          </a:prstGeom>
          <a:noFill/>
        </p:spPr>
        <p:txBody>
          <a:bodyPr wrap="square" rtlCol="0">
            <a:spAutoFit/>
          </a:bodyPr>
          <a:lstStyle/>
          <a:p>
            <a:pPr indent="-285750" algn="just">
              <a:lnSpc>
                <a:spcPct val="125000"/>
              </a:lnSpc>
              <a:spcBef>
                <a:spcPts val="1575"/>
              </a:spcBef>
              <a:spcAft>
                <a:spcPts val="790"/>
              </a:spcAft>
              <a:buFont typeface="Arial" panose="020B0604020202020204" pitchFamily="34" charset="0"/>
              <a:buChar char="•"/>
            </a:pPr>
            <a:r>
              <a:rPr lang="en-IN" sz="2000" dirty="0">
                <a:solidFill>
                  <a:srgbClr val="222222"/>
                </a:solidFill>
                <a:ea typeface="Times New Roman" panose="02020603050405020304" pitchFamily="18" charset="0"/>
                <a:cs typeface="Times New Roman" panose="02020603050405020304" pitchFamily="18" charset="0"/>
              </a:rPr>
              <a:t>The Models was being designed by using the n sample out of the majority class and minority and making a n model.</a:t>
            </a:r>
            <a:endParaRPr lang="en-IN" sz="2000" dirty="0">
              <a:ea typeface="Times New Roman" panose="02020603050405020304" pitchFamily="18" charset="0"/>
              <a:cs typeface="Times New Roman" panose="02020603050405020304" pitchFamily="18" charset="0"/>
            </a:endParaRPr>
          </a:p>
          <a:p>
            <a:pPr indent="-285750" algn="just">
              <a:lnSpc>
                <a:spcPct val="125000"/>
              </a:lnSpc>
              <a:buFont typeface="Arial" panose="020B0604020202020204" pitchFamily="34" charset="0"/>
              <a:buChar char="•"/>
            </a:pPr>
            <a:r>
              <a:rPr lang="en-IN" sz="2000" dirty="0">
                <a:solidFill>
                  <a:srgbClr val="222222"/>
                </a:solidFill>
                <a:ea typeface="Times New Roman" panose="02020603050405020304" pitchFamily="18" charset="0"/>
                <a:cs typeface="Times New Roman" panose="02020603050405020304" pitchFamily="18" charset="0"/>
              </a:rPr>
              <a:t>As we are combing the week learners to make the strong learner to predict.</a:t>
            </a:r>
          </a:p>
          <a:p>
            <a:pPr indent="-285750" algn="just">
              <a:lnSpc>
                <a:spcPct val="125000"/>
              </a:lnSpc>
              <a:buFont typeface="Arial" panose="020B0604020202020204" pitchFamily="34" charset="0"/>
              <a:buChar char="•"/>
            </a:pPr>
            <a:r>
              <a:rPr lang="en-IN" sz="2000" dirty="0">
                <a:solidFill>
                  <a:srgbClr val="222222"/>
                </a:solidFill>
                <a:ea typeface="Times New Roman" panose="02020603050405020304" pitchFamily="18" charset="0"/>
                <a:cs typeface="Times New Roman" panose="02020603050405020304" pitchFamily="18" charset="0"/>
              </a:rPr>
              <a:t>The Values which were predicted by the n models are been combined together and averaged out to get the final value.</a:t>
            </a:r>
          </a:p>
          <a:p>
            <a:pPr indent="-285750" algn="just">
              <a:lnSpc>
                <a:spcPct val="125000"/>
              </a:lnSpc>
              <a:buFont typeface="Arial" panose="020B0604020202020204" pitchFamily="34" charset="0"/>
              <a:buChar char="•"/>
            </a:pPr>
            <a:endParaRPr lang="en-IN" sz="2000" dirty="0">
              <a:solidFill>
                <a:srgbClr val="222222"/>
              </a:solidFill>
              <a:ea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4311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208A-0CA5-47A4-B5F3-15D57219D7CF}"/>
              </a:ext>
            </a:extLst>
          </p:cNvPr>
          <p:cNvSpPr>
            <a:spLocks noGrp="1"/>
          </p:cNvSpPr>
          <p:nvPr>
            <p:ph type="title"/>
          </p:nvPr>
        </p:nvSpPr>
        <p:spPr>
          <a:xfrm>
            <a:off x="0" y="0"/>
            <a:ext cx="12192000" cy="1609344"/>
          </a:xfrm>
        </p:spPr>
        <p:txBody>
          <a:bodyPr/>
          <a:lstStyle/>
          <a:p>
            <a:pPr algn="ctr"/>
            <a:r>
              <a:rPr lang="en-IN" dirty="0"/>
              <a:t>Tools and Hyper parameters used in the model</a:t>
            </a:r>
          </a:p>
        </p:txBody>
      </p:sp>
      <p:sp>
        <p:nvSpPr>
          <p:cNvPr id="6" name="Content Placeholder 5">
            <a:extLst>
              <a:ext uri="{FF2B5EF4-FFF2-40B4-BE49-F238E27FC236}">
                <a16:creationId xmlns:a16="http://schemas.microsoft.com/office/drawing/2014/main" id="{2C19D21C-FC6F-410E-9538-D89E58F8DB84}"/>
              </a:ext>
            </a:extLst>
          </p:cNvPr>
          <p:cNvSpPr>
            <a:spLocks noGrp="1"/>
          </p:cNvSpPr>
          <p:nvPr>
            <p:ph idx="1"/>
          </p:nvPr>
        </p:nvSpPr>
        <p:spPr>
          <a:xfrm>
            <a:off x="112542" y="1609344"/>
            <a:ext cx="11971606" cy="4562856"/>
          </a:xfrm>
        </p:spPr>
        <p:txBody>
          <a:bodyPr/>
          <a:lstStyle/>
          <a:p>
            <a:r>
              <a:rPr lang="en-IN" dirty="0"/>
              <a:t>Logistic Regression: Used the model by Cart and with Cross validation and no such hyper parameter used to tune it. Even the threshold was selected using the auc.</a:t>
            </a:r>
          </a:p>
          <a:p>
            <a:r>
              <a:rPr lang="en-IN" dirty="0"/>
              <a:t>Naïve Bayes: Used the model by Cart and with Cross validation and no such hyper parameter used to tune it. </a:t>
            </a:r>
          </a:p>
          <a:p>
            <a:r>
              <a:rPr lang="en-IN" dirty="0"/>
              <a:t>Decision Tree: Used the model by rpart and with Cross validation and hyper parameters which were tuned are Complexity parameter CP in order to avoid the overfitting of the model by proper pruning.</a:t>
            </a:r>
          </a:p>
          <a:p>
            <a:r>
              <a:rPr lang="en-IN" dirty="0"/>
              <a:t>Ada Boost : Used the Baseline model in R and used the Cross Validation with Hyper parameter which where tuned are no of iterations and loss as logistic.</a:t>
            </a:r>
          </a:p>
          <a:p>
            <a:r>
              <a:rPr lang="en-IN" dirty="0"/>
              <a:t>Ensemble: Used the model by Cart which is baseline were the hyper parameters are automatically tuned.</a:t>
            </a:r>
          </a:p>
          <a:p>
            <a:r>
              <a:rPr lang="en-IN" dirty="0"/>
              <a:t>For visualisations Tableau, Excel, and R ggplot are been used.</a:t>
            </a:r>
          </a:p>
        </p:txBody>
      </p:sp>
      <p:sp>
        <p:nvSpPr>
          <p:cNvPr id="3" name="Date Placeholder 2">
            <a:extLst>
              <a:ext uri="{FF2B5EF4-FFF2-40B4-BE49-F238E27FC236}">
                <a16:creationId xmlns:a16="http://schemas.microsoft.com/office/drawing/2014/main" id="{4EB62D67-9934-465E-B8CC-96A6F31ECC51}"/>
              </a:ext>
            </a:extLst>
          </p:cNvPr>
          <p:cNvSpPr>
            <a:spLocks noGrp="1"/>
          </p:cNvSpPr>
          <p:nvPr>
            <p:ph type="dt" sz="half" idx="10"/>
          </p:nvPr>
        </p:nvSpPr>
        <p:spPr/>
        <p:txBody>
          <a:bodyPr/>
          <a:lstStyle/>
          <a:p>
            <a:fld id="{AF9FFD7C-7B4F-4208-B933-E6C267E2C34B}" type="datetime1">
              <a:rPr lang="en-US" smtClean="0"/>
              <a:t>5/29/2018</a:t>
            </a:fld>
            <a:endParaRPr lang="en-US" dirty="0"/>
          </a:p>
        </p:txBody>
      </p:sp>
      <p:sp>
        <p:nvSpPr>
          <p:cNvPr id="4" name="Footer Placeholder 3">
            <a:extLst>
              <a:ext uri="{FF2B5EF4-FFF2-40B4-BE49-F238E27FC236}">
                <a16:creationId xmlns:a16="http://schemas.microsoft.com/office/drawing/2014/main" id="{60C8B0A1-4C81-4565-93CB-C4B91D0CAEEC}"/>
              </a:ext>
            </a:extLst>
          </p:cNvPr>
          <p:cNvSpPr>
            <a:spLocks noGrp="1"/>
          </p:cNvSpPr>
          <p:nvPr>
            <p:ph type="ftr" sz="quarter" idx="11"/>
          </p:nvPr>
        </p:nvSpPr>
        <p:spPr/>
        <p:txBody>
          <a:bodyPr/>
          <a:lstStyle/>
          <a:p>
            <a:r>
              <a:rPr lang="en-US"/>
              <a:t>Made For INSOFE By Abhilash Reddy Y</a:t>
            </a:r>
            <a:endParaRPr lang="en-US" dirty="0"/>
          </a:p>
        </p:txBody>
      </p:sp>
      <p:sp>
        <p:nvSpPr>
          <p:cNvPr id="5" name="Slide Number Placeholder 4">
            <a:extLst>
              <a:ext uri="{FF2B5EF4-FFF2-40B4-BE49-F238E27FC236}">
                <a16:creationId xmlns:a16="http://schemas.microsoft.com/office/drawing/2014/main" id="{F1F76772-136B-47E3-9DCC-506263728526}"/>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74976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78948C8-050B-4438-BF33-2D3EA69229C2}"/>
              </a:ext>
            </a:extLst>
          </p:cNvPr>
          <p:cNvSpPr>
            <a:spLocks noGrp="1"/>
          </p:cNvSpPr>
          <p:nvPr>
            <p:ph type="dt" sz="half" idx="10"/>
          </p:nvPr>
        </p:nvSpPr>
        <p:spPr/>
        <p:txBody>
          <a:bodyPr/>
          <a:lstStyle/>
          <a:p>
            <a:fld id="{953DADC4-DE33-416F-98A6-9BDBF6512736}" type="datetime1">
              <a:rPr lang="en-US" smtClean="0"/>
              <a:t>5/29/2018</a:t>
            </a:fld>
            <a:endParaRPr lang="en-US" dirty="0"/>
          </a:p>
        </p:txBody>
      </p:sp>
      <p:sp>
        <p:nvSpPr>
          <p:cNvPr id="10" name="Footer Placeholder 9">
            <a:extLst>
              <a:ext uri="{FF2B5EF4-FFF2-40B4-BE49-F238E27FC236}">
                <a16:creationId xmlns:a16="http://schemas.microsoft.com/office/drawing/2014/main" id="{C495E873-B252-452F-807D-EAF1731BA4D5}"/>
              </a:ext>
            </a:extLst>
          </p:cNvPr>
          <p:cNvSpPr>
            <a:spLocks noGrp="1"/>
          </p:cNvSpPr>
          <p:nvPr>
            <p:ph type="ftr" sz="quarter" idx="11"/>
          </p:nvPr>
        </p:nvSpPr>
        <p:spPr/>
        <p:txBody>
          <a:bodyPr/>
          <a:lstStyle/>
          <a:p>
            <a:r>
              <a:rPr lang="en-US"/>
              <a:t>Made For INSOFE By Abhilash Reddy Y</a:t>
            </a:r>
            <a:endParaRPr lang="en-US" dirty="0"/>
          </a:p>
        </p:txBody>
      </p:sp>
      <p:sp>
        <p:nvSpPr>
          <p:cNvPr id="11" name="Slide Number Placeholder 10">
            <a:extLst>
              <a:ext uri="{FF2B5EF4-FFF2-40B4-BE49-F238E27FC236}">
                <a16:creationId xmlns:a16="http://schemas.microsoft.com/office/drawing/2014/main" id="{57BE9894-E39B-4981-8C76-5AF9028B81B0}"/>
              </a:ext>
            </a:extLst>
          </p:cNvPr>
          <p:cNvSpPr>
            <a:spLocks noGrp="1"/>
          </p:cNvSpPr>
          <p:nvPr>
            <p:ph type="sldNum" sz="quarter" idx="12"/>
          </p:nvPr>
        </p:nvSpPr>
        <p:spPr/>
        <p:txBody>
          <a:bodyPr/>
          <a:lstStyle/>
          <a:p>
            <a:fld id="{6D22F896-40B5-4ADD-8801-0D06FADFA095}" type="slidenum">
              <a:rPr lang="en-US" smtClean="0"/>
              <a:t>28</a:t>
            </a:fld>
            <a:endParaRPr lang="en-US" dirty="0"/>
          </a:p>
        </p:txBody>
      </p:sp>
      <p:sp>
        <p:nvSpPr>
          <p:cNvPr id="2" name="Rectangle 1">
            <a:extLst>
              <a:ext uri="{FF2B5EF4-FFF2-40B4-BE49-F238E27FC236}">
                <a16:creationId xmlns:a16="http://schemas.microsoft.com/office/drawing/2014/main" id="{8292FE77-D217-4B64-B632-F4BE2E308B5A}"/>
              </a:ext>
            </a:extLst>
          </p:cNvPr>
          <p:cNvSpPr/>
          <p:nvPr/>
        </p:nvSpPr>
        <p:spPr>
          <a:xfrm>
            <a:off x="0" y="215886"/>
            <a:ext cx="12192000" cy="1754326"/>
          </a:xfrm>
          <a:prstGeom prst="rect">
            <a:avLst/>
          </a:prstGeom>
        </p:spPr>
        <p:txBody>
          <a:bodyPr wrap="square">
            <a:spAutoFit/>
          </a:bodyPr>
          <a:lstStyle/>
          <a:p>
            <a:pPr algn="ctr"/>
            <a:r>
              <a:rPr lang="en-IN" sz="5400" dirty="0">
                <a:latin typeface="+mj-lt"/>
              </a:rPr>
              <a:t>FINAL MODEL COMAPRISON FROM THREE APPROACHES</a:t>
            </a:r>
          </a:p>
        </p:txBody>
      </p:sp>
      <p:graphicFrame>
        <p:nvGraphicFramePr>
          <p:cNvPr id="8" name="Chart 7">
            <a:extLst>
              <a:ext uri="{FF2B5EF4-FFF2-40B4-BE49-F238E27FC236}">
                <a16:creationId xmlns:a16="http://schemas.microsoft.com/office/drawing/2014/main" id="{F6FD6B2A-C901-4230-8B76-B78779F2D6AC}"/>
              </a:ext>
            </a:extLst>
          </p:cNvPr>
          <p:cNvGraphicFramePr/>
          <p:nvPr>
            <p:extLst>
              <p:ext uri="{D42A27DB-BD31-4B8C-83A1-F6EECF244321}">
                <p14:modId xmlns:p14="http://schemas.microsoft.com/office/powerpoint/2010/main" val="714860097"/>
              </p:ext>
            </p:extLst>
          </p:nvPr>
        </p:nvGraphicFramePr>
        <p:xfrm>
          <a:off x="1946030" y="1970212"/>
          <a:ext cx="8525022" cy="319363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82602A9E-6FA5-4A60-A47E-3A62955EADF4}"/>
              </a:ext>
            </a:extLst>
          </p:cNvPr>
          <p:cNvSpPr txBox="1"/>
          <p:nvPr/>
        </p:nvSpPr>
        <p:spPr>
          <a:xfrm>
            <a:off x="4021015" y="5626453"/>
            <a:ext cx="4149969" cy="646331"/>
          </a:xfrm>
          <a:prstGeom prst="rect">
            <a:avLst/>
          </a:prstGeom>
          <a:noFill/>
        </p:spPr>
        <p:txBody>
          <a:bodyPr wrap="square" rtlCol="0">
            <a:spAutoFit/>
          </a:bodyPr>
          <a:lstStyle/>
          <a:p>
            <a:pPr algn="ctr"/>
            <a:r>
              <a:rPr lang="en-IN" b="1" dirty="0"/>
              <a:t>Final Model: </a:t>
            </a:r>
          </a:p>
          <a:p>
            <a:pPr algn="ctr"/>
            <a:r>
              <a:rPr lang="en-IN" b="1" dirty="0"/>
              <a:t>Ensemble Nnet and Decision tree</a:t>
            </a:r>
          </a:p>
        </p:txBody>
      </p:sp>
    </p:spTree>
    <p:extLst>
      <p:ext uri="{BB962C8B-B14F-4D97-AF65-F5344CB8AC3E}">
        <p14:creationId xmlns:p14="http://schemas.microsoft.com/office/powerpoint/2010/main" val="32126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AFFE773-C421-4ECB-A1DD-45A32CEE3EE5}"/>
              </a:ext>
            </a:extLst>
          </p:cNvPr>
          <p:cNvSpPr>
            <a:spLocks noGrp="1"/>
          </p:cNvSpPr>
          <p:nvPr>
            <p:ph type="dt" sz="half" idx="10"/>
          </p:nvPr>
        </p:nvSpPr>
        <p:spPr/>
        <p:txBody>
          <a:bodyPr/>
          <a:lstStyle/>
          <a:p>
            <a:fld id="{059656D8-5AE5-4DEB-86E2-1985E284AB95}" type="datetime1">
              <a:rPr lang="en-US" smtClean="0"/>
              <a:t>5/29/2018</a:t>
            </a:fld>
            <a:endParaRPr lang="en-US" dirty="0"/>
          </a:p>
        </p:txBody>
      </p:sp>
      <p:sp>
        <p:nvSpPr>
          <p:cNvPr id="10" name="Footer Placeholder 9">
            <a:extLst>
              <a:ext uri="{FF2B5EF4-FFF2-40B4-BE49-F238E27FC236}">
                <a16:creationId xmlns:a16="http://schemas.microsoft.com/office/drawing/2014/main" id="{62607C7C-F6ED-4B2F-9199-309337482471}"/>
              </a:ext>
            </a:extLst>
          </p:cNvPr>
          <p:cNvSpPr>
            <a:spLocks noGrp="1"/>
          </p:cNvSpPr>
          <p:nvPr>
            <p:ph type="ftr" sz="quarter" idx="11"/>
          </p:nvPr>
        </p:nvSpPr>
        <p:spPr/>
        <p:txBody>
          <a:bodyPr/>
          <a:lstStyle/>
          <a:p>
            <a:r>
              <a:rPr lang="en-US"/>
              <a:t>Made For INSOFE By Abhilash Reddy Y</a:t>
            </a:r>
            <a:endParaRPr lang="en-US" dirty="0"/>
          </a:p>
        </p:txBody>
      </p:sp>
      <p:sp>
        <p:nvSpPr>
          <p:cNvPr id="11" name="Slide Number Placeholder 10">
            <a:extLst>
              <a:ext uri="{FF2B5EF4-FFF2-40B4-BE49-F238E27FC236}">
                <a16:creationId xmlns:a16="http://schemas.microsoft.com/office/drawing/2014/main" id="{1245271A-F93A-42BA-861B-340795AB15C6}"/>
              </a:ext>
            </a:extLst>
          </p:cNvPr>
          <p:cNvSpPr>
            <a:spLocks noGrp="1"/>
          </p:cNvSpPr>
          <p:nvPr>
            <p:ph type="sldNum" sz="quarter" idx="12"/>
          </p:nvPr>
        </p:nvSpPr>
        <p:spPr/>
        <p:txBody>
          <a:bodyPr/>
          <a:lstStyle/>
          <a:p>
            <a:fld id="{6D22F896-40B5-4ADD-8801-0D06FADFA095}" type="slidenum">
              <a:rPr lang="en-US" smtClean="0"/>
              <a:t>29</a:t>
            </a:fld>
            <a:endParaRPr lang="en-US" dirty="0"/>
          </a:p>
        </p:txBody>
      </p:sp>
      <p:sp>
        <p:nvSpPr>
          <p:cNvPr id="12" name="Rectangle 11">
            <a:extLst>
              <a:ext uri="{FF2B5EF4-FFF2-40B4-BE49-F238E27FC236}">
                <a16:creationId xmlns:a16="http://schemas.microsoft.com/office/drawing/2014/main" id="{EC29E886-FDC2-4368-BD2F-9BF458ECEA3D}"/>
              </a:ext>
            </a:extLst>
          </p:cNvPr>
          <p:cNvSpPr/>
          <p:nvPr/>
        </p:nvSpPr>
        <p:spPr>
          <a:xfrm>
            <a:off x="-1" y="0"/>
            <a:ext cx="12192000" cy="923330"/>
          </a:xfrm>
          <a:prstGeom prst="rect">
            <a:avLst/>
          </a:prstGeom>
        </p:spPr>
        <p:txBody>
          <a:bodyPr wrap="square">
            <a:spAutoFit/>
          </a:bodyPr>
          <a:lstStyle/>
          <a:p>
            <a:pPr algn="ctr"/>
            <a:r>
              <a:rPr lang="en-IN" sz="5400" dirty="0">
                <a:latin typeface="+mj-lt"/>
              </a:rPr>
              <a:t>SUMMARY</a:t>
            </a:r>
          </a:p>
        </p:txBody>
      </p:sp>
      <p:sp>
        <p:nvSpPr>
          <p:cNvPr id="18" name="Rectangle 6">
            <a:extLst>
              <a:ext uri="{FF2B5EF4-FFF2-40B4-BE49-F238E27FC236}">
                <a16:creationId xmlns:a16="http://schemas.microsoft.com/office/drawing/2014/main" id="{33007CE5-05F7-45F6-9720-BA4986C90610}"/>
              </a:ext>
            </a:extLst>
          </p:cNvPr>
          <p:cNvSpPr>
            <a:spLocks noChangeArrowheads="1"/>
          </p:cNvSpPr>
          <p:nvPr/>
        </p:nvSpPr>
        <p:spPr bwMode="auto">
          <a:xfrm>
            <a:off x="281355" y="1705230"/>
            <a:ext cx="11669854"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As there is strong urge for the interpretability then we will be going for decision tree as it gives more interpretability when compared to other models.</a:t>
            </a:r>
            <a:endParaRPr kumimoji="0" lang="en-US" altLang="en-US" sz="20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Even the Naïve Bayes is not being selected as it doesn’t capture the linear pattern in the data. </a:t>
            </a:r>
            <a:endParaRPr kumimoji="0" lang="en-US" altLang="en-US" sz="20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If Metric is important rather than interpretability then we will be going for the Neural net ensemble as it capture the non linear patterns and even the feature variables.</a:t>
            </a:r>
            <a:endParaRPr kumimoji="0" lang="en-US" altLang="en-US" sz="20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The Variables which are driving the decision the most are:</a:t>
            </a:r>
            <a:endParaRPr lang="en-US" altLang="en-US" sz="2000" dirty="0">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	Number of days stayed</a:t>
            </a:r>
            <a:endParaRPr lang="en-US" altLang="en-US" sz="2000" dirty="0">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	Number of Procedures</a:t>
            </a:r>
            <a:endParaRPr lang="en-US" altLang="en-US" sz="2000" dirty="0">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	Number of medications</a:t>
            </a:r>
            <a:endParaRPr lang="en-US" altLang="en-US" sz="2000" dirty="0">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	Number of Diagnosis</a:t>
            </a:r>
            <a:endParaRPr lang="en-US" altLang="en-US" sz="2000" dirty="0">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	Age</a:t>
            </a:r>
            <a:endParaRPr lang="en-US" altLang="en-US" sz="2000" dirty="0">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	Discharge Disposition ID</a:t>
            </a:r>
          </a:p>
        </p:txBody>
      </p:sp>
    </p:spTree>
    <p:extLst>
      <p:ext uri="{BB962C8B-B14F-4D97-AF65-F5344CB8AC3E}">
        <p14:creationId xmlns:p14="http://schemas.microsoft.com/office/powerpoint/2010/main" val="236857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fade">
                                      <p:cBhvr>
                                        <p:cTn id="14" dur="1000"/>
                                        <p:tgtEl>
                                          <p:spTgt spid="18">
                                            <p:txEl>
                                              <p:pRg st="0" end="0"/>
                                            </p:txEl>
                                          </p:spTgt>
                                        </p:tgtEl>
                                      </p:cBhvr>
                                    </p:animEffect>
                                    <p:anim calcmode="lin" valueType="num">
                                      <p:cBhvr>
                                        <p:cTn id="15"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1" end="1"/>
                                            </p:txEl>
                                          </p:spTgt>
                                        </p:tgtEl>
                                        <p:attrNameLst>
                                          <p:attrName>style.visibility</p:attrName>
                                        </p:attrNameLst>
                                      </p:cBhvr>
                                      <p:to>
                                        <p:strVal val="visible"/>
                                      </p:to>
                                    </p:set>
                                    <p:animEffect transition="in" filter="fade">
                                      <p:cBhvr>
                                        <p:cTn id="21" dur="1000"/>
                                        <p:tgtEl>
                                          <p:spTgt spid="18">
                                            <p:txEl>
                                              <p:pRg st="1" end="1"/>
                                            </p:txEl>
                                          </p:spTgt>
                                        </p:tgtEl>
                                      </p:cBhvr>
                                    </p:animEffect>
                                    <p:anim calcmode="lin" valueType="num">
                                      <p:cBhvr>
                                        <p:cTn id="22"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2" end="2"/>
                                            </p:txEl>
                                          </p:spTgt>
                                        </p:tgtEl>
                                        <p:attrNameLst>
                                          <p:attrName>style.visibility</p:attrName>
                                        </p:attrNameLst>
                                      </p:cBhvr>
                                      <p:to>
                                        <p:strVal val="visible"/>
                                      </p:to>
                                    </p:set>
                                    <p:animEffect transition="in" filter="fade">
                                      <p:cBhvr>
                                        <p:cTn id="28" dur="1000"/>
                                        <p:tgtEl>
                                          <p:spTgt spid="18">
                                            <p:txEl>
                                              <p:pRg st="2" end="2"/>
                                            </p:txEl>
                                          </p:spTgt>
                                        </p:tgtEl>
                                      </p:cBhvr>
                                    </p:animEffect>
                                    <p:anim calcmode="lin" valueType="num">
                                      <p:cBhvr>
                                        <p:cTn id="29"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3" end="3"/>
                                            </p:txEl>
                                          </p:spTgt>
                                        </p:tgtEl>
                                        <p:attrNameLst>
                                          <p:attrName>style.visibility</p:attrName>
                                        </p:attrNameLst>
                                      </p:cBhvr>
                                      <p:to>
                                        <p:strVal val="visible"/>
                                      </p:to>
                                    </p:set>
                                    <p:animEffect transition="in" filter="fade">
                                      <p:cBhvr>
                                        <p:cTn id="35" dur="1000"/>
                                        <p:tgtEl>
                                          <p:spTgt spid="18">
                                            <p:txEl>
                                              <p:pRg st="3" end="3"/>
                                            </p:txEl>
                                          </p:spTgt>
                                        </p:tgtEl>
                                      </p:cBhvr>
                                    </p:animEffect>
                                    <p:anim calcmode="lin" valueType="num">
                                      <p:cBhvr>
                                        <p:cTn id="36"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8">
                                            <p:txEl>
                                              <p:pRg st="4" end="4"/>
                                            </p:txEl>
                                          </p:spTgt>
                                        </p:tgtEl>
                                        <p:attrNameLst>
                                          <p:attrName>style.visibility</p:attrName>
                                        </p:attrNameLst>
                                      </p:cBhvr>
                                      <p:to>
                                        <p:strVal val="visible"/>
                                      </p:to>
                                    </p:set>
                                    <p:animEffect transition="in" filter="fade">
                                      <p:cBhvr>
                                        <p:cTn id="40" dur="1000"/>
                                        <p:tgtEl>
                                          <p:spTgt spid="18">
                                            <p:txEl>
                                              <p:pRg st="4" end="4"/>
                                            </p:txEl>
                                          </p:spTgt>
                                        </p:tgtEl>
                                      </p:cBhvr>
                                    </p:animEffect>
                                    <p:anim calcmode="lin" valueType="num">
                                      <p:cBhvr>
                                        <p:cTn id="41"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8">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8">
                                            <p:txEl>
                                              <p:pRg st="5" end="5"/>
                                            </p:txEl>
                                          </p:spTgt>
                                        </p:tgtEl>
                                        <p:attrNameLst>
                                          <p:attrName>style.visibility</p:attrName>
                                        </p:attrNameLst>
                                      </p:cBhvr>
                                      <p:to>
                                        <p:strVal val="visible"/>
                                      </p:to>
                                    </p:set>
                                    <p:animEffect transition="in" filter="fade">
                                      <p:cBhvr>
                                        <p:cTn id="45" dur="1000"/>
                                        <p:tgtEl>
                                          <p:spTgt spid="18">
                                            <p:txEl>
                                              <p:pRg st="5" end="5"/>
                                            </p:txEl>
                                          </p:spTgt>
                                        </p:tgtEl>
                                      </p:cBhvr>
                                    </p:animEffect>
                                    <p:anim calcmode="lin" valueType="num">
                                      <p:cBhvr>
                                        <p:cTn id="46"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18">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8">
                                            <p:txEl>
                                              <p:pRg st="6" end="6"/>
                                            </p:txEl>
                                          </p:spTgt>
                                        </p:tgtEl>
                                        <p:attrNameLst>
                                          <p:attrName>style.visibility</p:attrName>
                                        </p:attrNameLst>
                                      </p:cBhvr>
                                      <p:to>
                                        <p:strVal val="visible"/>
                                      </p:to>
                                    </p:set>
                                    <p:animEffect transition="in" filter="fade">
                                      <p:cBhvr>
                                        <p:cTn id="50" dur="1000"/>
                                        <p:tgtEl>
                                          <p:spTgt spid="18">
                                            <p:txEl>
                                              <p:pRg st="6" end="6"/>
                                            </p:txEl>
                                          </p:spTgt>
                                        </p:tgtEl>
                                      </p:cBhvr>
                                    </p:animEffect>
                                    <p:anim calcmode="lin" valueType="num">
                                      <p:cBhvr>
                                        <p:cTn id="51" dur="1000" fill="hold"/>
                                        <p:tgtEl>
                                          <p:spTgt spid="18">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18">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8">
                                            <p:txEl>
                                              <p:pRg st="7" end="7"/>
                                            </p:txEl>
                                          </p:spTgt>
                                        </p:tgtEl>
                                        <p:attrNameLst>
                                          <p:attrName>style.visibility</p:attrName>
                                        </p:attrNameLst>
                                      </p:cBhvr>
                                      <p:to>
                                        <p:strVal val="visible"/>
                                      </p:to>
                                    </p:set>
                                    <p:animEffect transition="in" filter="fade">
                                      <p:cBhvr>
                                        <p:cTn id="55" dur="1000"/>
                                        <p:tgtEl>
                                          <p:spTgt spid="18">
                                            <p:txEl>
                                              <p:pRg st="7" end="7"/>
                                            </p:txEl>
                                          </p:spTgt>
                                        </p:tgtEl>
                                      </p:cBhvr>
                                    </p:animEffect>
                                    <p:anim calcmode="lin" valueType="num">
                                      <p:cBhvr>
                                        <p:cTn id="56" dur="1000" fill="hold"/>
                                        <p:tgtEl>
                                          <p:spTgt spid="18">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18">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8">
                                            <p:txEl>
                                              <p:pRg st="8" end="8"/>
                                            </p:txEl>
                                          </p:spTgt>
                                        </p:tgtEl>
                                        <p:attrNameLst>
                                          <p:attrName>style.visibility</p:attrName>
                                        </p:attrNameLst>
                                      </p:cBhvr>
                                      <p:to>
                                        <p:strVal val="visible"/>
                                      </p:to>
                                    </p:set>
                                    <p:animEffect transition="in" filter="fade">
                                      <p:cBhvr>
                                        <p:cTn id="60" dur="1000"/>
                                        <p:tgtEl>
                                          <p:spTgt spid="18">
                                            <p:txEl>
                                              <p:pRg st="8" end="8"/>
                                            </p:txEl>
                                          </p:spTgt>
                                        </p:tgtEl>
                                      </p:cBhvr>
                                    </p:animEffect>
                                    <p:anim calcmode="lin" valueType="num">
                                      <p:cBhvr>
                                        <p:cTn id="61" dur="1000" fill="hold"/>
                                        <p:tgtEl>
                                          <p:spTgt spid="18">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18">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8">
                                            <p:txEl>
                                              <p:pRg st="9" end="9"/>
                                            </p:txEl>
                                          </p:spTgt>
                                        </p:tgtEl>
                                        <p:attrNameLst>
                                          <p:attrName>style.visibility</p:attrName>
                                        </p:attrNameLst>
                                      </p:cBhvr>
                                      <p:to>
                                        <p:strVal val="visible"/>
                                      </p:to>
                                    </p:set>
                                    <p:animEffect transition="in" filter="fade">
                                      <p:cBhvr>
                                        <p:cTn id="65" dur="1000"/>
                                        <p:tgtEl>
                                          <p:spTgt spid="18">
                                            <p:txEl>
                                              <p:pRg st="9" end="9"/>
                                            </p:txEl>
                                          </p:spTgt>
                                        </p:tgtEl>
                                      </p:cBhvr>
                                    </p:animEffect>
                                    <p:anim calcmode="lin" valueType="num">
                                      <p:cBhvr>
                                        <p:cTn id="66" dur="1000" fill="hold"/>
                                        <p:tgtEl>
                                          <p:spTgt spid="18">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1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9877424-1032-49F6-ABB3-88687732A467}"/>
              </a:ext>
            </a:extLst>
          </p:cNvPr>
          <p:cNvGraphicFramePr/>
          <p:nvPr>
            <p:extLst>
              <p:ext uri="{D42A27DB-BD31-4B8C-83A1-F6EECF244321}">
                <p14:modId xmlns:p14="http://schemas.microsoft.com/office/powerpoint/2010/main" val="2323497976"/>
              </p:ext>
            </p:extLst>
          </p:nvPr>
        </p:nvGraphicFramePr>
        <p:xfrm>
          <a:off x="377483" y="626647"/>
          <a:ext cx="11437034" cy="5866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E461FB3-77BB-4649-BEDB-EC8F2768D50A}"/>
              </a:ext>
            </a:extLst>
          </p:cNvPr>
          <p:cNvSpPr txBox="1"/>
          <p:nvPr/>
        </p:nvSpPr>
        <p:spPr>
          <a:xfrm>
            <a:off x="616487" y="1743614"/>
            <a:ext cx="11017495" cy="923330"/>
          </a:xfrm>
          <a:prstGeom prst="rect">
            <a:avLst/>
          </a:prstGeom>
          <a:noFill/>
        </p:spPr>
        <p:txBody>
          <a:bodyPr wrap="square" rtlCol="0">
            <a:spAutoFit/>
          </a:bodyPr>
          <a:lstStyle/>
          <a:p>
            <a:pPr marL="285750" indent="-285750">
              <a:buFont typeface="Arial" panose="020B0604020202020204" pitchFamily="34" charset="0"/>
              <a:buChar char="•"/>
            </a:pPr>
            <a:r>
              <a:rPr lang="en-IN" dirty="0"/>
              <a:t>In order to avoid the readmission of the treated patient with in that time period we will be going to make a model to predict the readmission of the patients. So, that a proper action can be taken in order to take a precautionary action to reduce the patients from readmitting.</a:t>
            </a:r>
          </a:p>
        </p:txBody>
      </p:sp>
      <p:sp>
        <p:nvSpPr>
          <p:cNvPr id="6" name="TextBox 5">
            <a:extLst>
              <a:ext uri="{FF2B5EF4-FFF2-40B4-BE49-F238E27FC236}">
                <a16:creationId xmlns:a16="http://schemas.microsoft.com/office/drawing/2014/main" id="{2B782050-EC80-48A3-8525-8AE9172F6FD1}"/>
              </a:ext>
            </a:extLst>
          </p:cNvPr>
          <p:cNvSpPr txBox="1"/>
          <p:nvPr/>
        </p:nvSpPr>
        <p:spPr>
          <a:xfrm>
            <a:off x="377483" y="4648089"/>
            <a:ext cx="11437034"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They have old records of every patient and needed us to predict the customers readmission based on the condition which where recorded in the past.</a:t>
            </a:r>
          </a:p>
          <a:p>
            <a:pPr marL="285750" indent="-285750" algn="just">
              <a:buFont typeface="Arial" panose="020B0604020202020204" pitchFamily="34" charset="0"/>
              <a:buChar char="•"/>
            </a:pPr>
            <a:r>
              <a:rPr lang="en-US" dirty="0"/>
              <a:t>They need to predict the class labels of every patient so that a proper action can be taken into consideration for lowering the readmission.</a:t>
            </a:r>
          </a:p>
          <a:p>
            <a:pPr marL="285750" indent="-285750" algn="just">
              <a:buFont typeface="Arial" panose="020B0604020202020204" pitchFamily="34" charset="0"/>
              <a:buChar char="•"/>
            </a:pPr>
            <a:endParaRPr lang="en-US" dirty="0"/>
          </a:p>
        </p:txBody>
      </p:sp>
      <p:sp>
        <p:nvSpPr>
          <p:cNvPr id="10" name="Footer Placeholder 9">
            <a:extLst>
              <a:ext uri="{FF2B5EF4-FFF2-40B4-BE49-F238E27FC236}">
                <a16:creationId xmlns:a16="http://schemas.microsoft.com/office/drawing/2014/main" id="{11490BFF-5513-4292-B167-98BCE4FDEA19}"/>
              </a:ext>
            </a:extLst>
          </p:cNvPr>
          <p:cNvSpPr>
            <a:spLocks noGrp="1"/>
          </p:cNvSpPr>
          <p:nvPr>
            <p:ph type="ftr" sz="quarter" idx="11"/>
          </p:nvPr>
        </p:nvSpPr>
        <p:spPr>
          <a:xfrm>
            <a:off x="616487" y="6492875"/>
            <a:ext cx="6327648" cy="365125"/>
          </a:xfrm>
        </p:spPr>
        <p:txBody>
          <a:bodyPr/>
          <a:lstStyle/>
          <a:p>
            <a:r>
              <a:rPr lang="en-US"/>
              <a:t>Made For INSOFE By Abhilash Reddy Y</a:t>
            </a:r>
            <a:endParaRPr lang="en-US" dirty="0"/>
          </a:p>
        </p:txBody>
      </p:sp>
      <p:sp>
        <p:nvSpPr>
          <p:cNvPr id="11" name="Date Placeholder 10">
            <a:extLst>
              <a:ext uri="{FF2B5EF4-FFF2-40B4-BE49-F238E27FC236}">
                <a16:creationId xmlns:a16="http://schemas.microsoft.com/office/drawing/2014/main" id="{88979A87-BAEB-4262-8587-F1BE95F2A542}"/>
              </a:ext>
            </a:extLst>
          </p:cNvPr>
          <p:cNvSpPr>
            <a:spLocks noGrp="1"/>
          </p:cNvSpPr>
          <p:nvPr>
            <p:ph type="dt" sz="half" idx="10"/>
          </p:nvPr>
        </p:nvSpPr>
        <p:spPr>
          <a:xfrm>
            <a:off x="8037576" y="6505098"/>
            <a:ext cx="3273552" cy="365125"/>
          </a:xfrm>
        </p:spPr>
        <p:txBody>
          <a:bodyPr/>
          <a:lstStyle/>
          <a:p>
            <a:fld id="{ED07BD6A-D6E8-4D50-8AE9-DA0B2531A26E}" type="datetime1">
              <a:rPr lang="en-US" smtClean="0"/>
              <a:t>5/29/2018</a:t>
            </a:fld>
            <a:endParaRPr lang="en-US" dirty="0"/>
          </a:p>
        </p:txBody>
      </p:sp>
      <p:sp>
        <p:nvSpPr>
          <p:cNvPr id="12" name="Slide Number Placeholder 11">
            <a:extLst>
              <a:ext uri="{FF2B5EF4-FFF2-40B4-BE49-F238E27FC236}">
                <a16:creationId xmlns:a16="http://schemas.microsoft.com/office/drawing/2014/main" id="{A84D2FE9-35DA-4BC3-8605-AABDB231A664}"/>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13" name="Title 1">
            <a:extLst>
              <a:ext uri="{FF2B5EF4-FFF2-40B4-BE49-F238E27FC236}">
                <a16:creationId xmlns:a16="http://schemas.microsoft.com/office/drawing/2014/main" id="{1A43EA59-C8FF-4049-8444-DFE17E892345}"/>
              </a:ext>
            </a:extLst>
          </p:cNvPr>
          <p:cNvSpPr>
            <a:spLocks noGrp="1"/>
          </p:cNvSpPr>
          <p:nvPr>
            <p:ph type="title"/>
          </p:nvPr>
        </p:nvSpPr>
        <p:spPr>
          <a:xfrm>
            <a:off x="0" y="199761"/>
            <a:ext cx="12192000" cy="486039"/>
          </a:xfrm>
        </p:spPr>
        <p:txBody>
          <a:bodyPr>
            <a:noAutofit/>
          </a:bodyPr>
          <a:lstStyle/>
          <a:p>
            <a:pPr algn="ctr"/>
            <a:r>
              <a:rPr lang="en-US" dirty="0"/>
              <a:t>Over View</a:t>
            </a:r>
            <a:endParaRPr lang="en-IN" dirty="0"/>
          </a:p>
        </p:txBody>
      </p:sp>
    </p:spTree>
    <p:extLst>
      <p:ext uri="{BB962C8B-B14F-4D97-AF65-F5344CB8AC3E}">
        <p14:creationId xmlns:p14="http://schemas.microsoft.com/office/powerpoint/2010/main" val="7706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1B64-1DC2-44C3-9791-5E375EBF2E43}"/>
              </a:ext>
            </a:extLst>
          </p:cNvPr>
          <p:cNvSpPr>
            <a:spLocks noGrp="1"/>
          </p:cNvSpPr>
          <p:nvPr>
            <p:ph type="title"/>
          </p:nvPr>
        </p:nvSpPr>
        <p:spPr>
          <a:xfrm>
            <a:off x="1069848" y="0"/>
            <a:ext cx="10058400" cy="1083212"/>
          </a:xfrm>
        </p:spPr>
        <p:txBody>
          <a:bodyPr/>
          <a:lstStyle/>
          <a:p>
            <a:pPr algn="ctr"/>
            <a:r>
              <a:rPr lang="en-IN" dirty="0"/>
              <a:t>References</a:t>
            </a:r>
          </a:p>
        </p:txBody>
      </p:sp>
      <p:sp>
        <p:nvSpPr>
          <p:cNvPr id="13" name="Content Placeholder 12">
            <a:extLst>
              <a:ext uri="{FF2B5EF4-FFF2-40B4-BE49-F238E27FC236}">
                <a16:creationId xmlns:a16="http://schemas.microsoft.com/office/drawing/2014/main" id="{F5C5D6B3-FF91-45B5-89ED-2E6F70F345A0}"/>
              </a:ext>
            </a:extLst>
          </p:cNvPr>
          <p:cNvSpPr>
            <a:spLocks noGrp="1"/>
          </p:cNvSpPr>
          <p:nvPr>
            <p:ph idx="1"/>
          </p:nvPr>
        </p:nvSpPr>
        <p:spPr>
          <a:xfrm>
            <a:off x="225083" y="1491175"/>
            <a:ext cx="11465169" cy="4681025"/>
          </a:xfrm>
        </p:spPr>
        <p:txBody>
          <a:bodyPr>
            <a:normAutofit fontScale="92500"/>
          </a:bodyPr>
          <a:lstStyle/>
          <a:p>
            <a:pPr marL="457200" indent="-457200">
              <a:buFont typeface="+mj-lt"/>
              <a:buAutoNum type="arabicPeriod"/>
            </a:pPr>
            <a:r>
              <a:rPr lang="en-IN" dirty="0"/>
              <a:t>Ian H. Witten, Eibe Frank, Mark A. Hall, Data Mining: Practical Machine Learning Tools and Techniques, 3rd edition, Elsevier, 2011</a:t>
            </a:r>
          </a:p>
          <a:p>
            <a:pPr marL="457200" indent="-457200">
              <a:buFont typeface="+mj-lt"/>
              <a:buAutoNum type="arabicPeriod"/>
            </a:pPr>
            <a:r>
              <a:rPr lang="en-IN" dirty="0"/>
              <a:t>http://topepo.github.io/caret/train-models-by-tag.html</a:t>
            </a:r>
          </a:p>
          <a:p>
            <a:pPr marL="457200" indent="-457200">
              <a:buFont typeface="+mj-lt"/>
              <a:buAutoNum type="arabicPeriod"/>
            </a:pPr>
            <a:r>
              <a:rPr lang="en-IN" u="sng" dirty="0">
                <a:hlinkClick r:id="rId2"/>
              </a:rPr>
              <a:t>https://www.analyticsvidhya.com/blog/2016/04/complete-tutorial-tree-based-modeling-scratch-in-python/</a:t>
            </a:r>
            <a:endParaRPr lang="en-IN" dirty="0"/>
          </a:p>
          <a:p>
            <a:pPr marL="457200" indent="-457200">
              <a:buFont typeface="+mj-lt"/>
              <a:buAutoNum type="arabicPeriod"/>
            </a:pPr>
            <a:r>
              <a:rPr lang="en-IN" u="sng" dirty="0">
                <a:hlinkClick r:id="rId3"/>
              </a:rPr>
              <a:t>https://www.analyticsvidhya.com/blog/2017/09/naive-bayes-explained/</a:t>
            </a:r>
            <a:endParaRPr lang="en-IN" dirty="0"/>
          </a:p>
          <a:p>
            <a:pPr marL="457200" indent="-457200">
              <a:buFont typeface="+mj-lt"/>
              <a:buAutoNum type="arabicPeriod"/>
            </a:pPr>
            <a:r>
              <a:rPr lang="en-IN" u="sng" dirty="0">
                <a:hlinkClick r:id="rId4"/>
              </a:rPr>
              <a:t>https://www.analyticsvidhya.com/blog/2015/11/beginners-guide-on-logistic-regression-in-r/</a:t>
            </a:r>
            <a:endParaRPr lang="en-IN" dirty="0"/>
          </a:p>
          <a:p>
            <a:pPr marL="457200" indent="-457200">
              <a:buFont typeface="+mj-lt"/>
              <a:buAutoNum type="arabicPeriod"/>
            </a:pPr>
            <a:r>
              <a:rPr lang="en-IN" u="sng" dirty="0">
                <a:hlinkClick r:id="rId5"/>
              </a:rPr>
              <a:t>http://journals.plos.org/plosone/article?id=10.1371/journal.pone.0182900</a:t>
            </a:r>
            <a:endParaRPr lang="en-IN" dirty="0"/>
          </a:p>
          <a:p>
            <a:pPr marL="457200" indent="-457200">
              <a:buFont typeface="+mj-lt"/>
              <a:buAutoNum type="arabicPeriod"/>
            </a:pPr>
            <a:r>
              <a:rPr lang="en-IN" dirty="0"/>
              <a:t>Tamraparni Dasu and Theodore Johnson, </a:t>
            </a:r>
            <a:r>
              <a:rPr lang="en-IN" i="1" dirty="0"/>
              <a:t>Exploratory Data Mining and Data Quality</a:t>
            </a:r>
            <a:r>
              <a:rPr lang="en-IN" dirty="0"/>
              <a:t>, Wiley, 2004.</a:t>
            </a:r>
          </a:p>
          <a:p>
            <a:pPr marL="457200" indent="-457200">
              <a:buFont typeface="+mj-lt"/>
              <a:buAutoNum type="arabicPeriod"/>
            </a:pPr>
            <a:r>
              <a:rPr lang="en-IN" dirty="0"/>
              <a:t>Wikipedia - </a:t>
            </a:r>
            <a:r>
              <a:rPr lang="en-IN" u="sng" dirty="0">
                <a:hlinkClick r:id="rId6"/>
              </a:rPr>
              <a:t>https://en.wikipedia.org/wiki/AdaBoost</a:t>
            </a:r>
            <a:endParaRPr lang="en-IN" dirty="0"/>
          </a:p>
          <a:p>
            <a:pPr marL="457200" indent="-457200">
              <a:buFont typeface="+mj-lt"/>
              <a:buAutoNum type="arabicPeriod"/>
            </a:pPr>
            <a:r>
              <a:rPr lang="en-IN" u="sng" dirty="0">
                <a:hlinkClick r:id="rId7"/>
              </a:rPr>
              <a:t>https://en.wikipedia.org/wiki/Receiver_operating_characteristic</a:t>
            </a:r>
            <a:endParaRPr lang="en-IN" u="sng" dirty="0"/>
          </a:p>
          <a:p>
            <a:pPr marL="457200" indent="-457200">
              <a:buFont typeface="+mj-lt"/>
              <a:buAutoNum type="arabicPeriod"/>
            </a:pPr>
            <a:r>
              <a:rPr lang="en-IN" dirty="0"/>
              <a:t>http://www.rdatamining.com/examples/association-rules</a:t>
            </a:r>
          </a:p>
          <a:p>
            <a:endParaRPr lang="en-IN" dirty="0"/>
          </a:p>
        </p:txBody>
      </p:sp>
      <p:sp>
        <p:nvSpPr>
          <p:cNvPr id="9" name="Date Placeholder 8">
            <a:extLst>
              <a:ext uri="{FF2B5EF4-FFF2-40B4-BE49-F238E27FC236}">
                <a16:creationId xmlns:a16="http://schemas.microsoft.com/office/drawing/2014/main" id="{DBCFBFE4-704F-4026-BE61-9793A552C92B}"/>
              </a:ext>
            </a:extLst>
          </p:cNvPr>
          <p:cNvSpPr>
            <a:spLocks noGrp="1"/>
          </p:cNvSpPr>
          <p:nvPr>
            <p:ph type="dt" sz="half" idx="10"/>
          </p:nvPr>
        </p:nvSpPr>
        <p:spPr/>
        <p:txBody>
          <a:bodyPr/>
          <a:lstStyle/>
          <a:p>
            <a:fld id="{1F41C2F5-7F7B-4149-9B96-03E0D71C8E40}" type="datetime1">
              <a:rPr lang="en-US" smtClean="0"/>
              <a:t>5/29/2018</a:t>
            </a:fld>
            <a:endParaRPr lang="en-US" dirty="0"/>
          </a:p>
        </p:txBody>
      </p:sp>
      <p:sp>
        <p:nvSpPr>
          <p:cNvPr id="10" name="Footer Placeholder 9">
            <a:extLst>
              <a:ext uri="{FF2B5EF4-FFF2-40B4-BE49-F238E27FC236}">
                <a16:creationId xmlns:a16="http://schemas.microsoft.com/office/drawing/2014/main" id="{06F10B48-95F2-4830-95AE-D3CBEC2CC1AE}"/>
              </a:ext>
            </a:extLst>
          </p:cNvPr>
          <p:cNvSpPr>
            <a:spLocks noGrp="1"/>
          </p:cNvSpPr>
          <p:nvPr>
            <p:ph type="ftr" sz="quarter" idx="11"/>
          </p:nvPr>
        </p:nvSpPr>
        <p:spPr/>
        <p:txBody>
          <a:bodyPr/>
          <a:lstStyle/>
          <a:p>
            <a:r>
              <a:rPr lang="en-US"/>
              <a:t>Made For INSOFE By Abhilash Reddy Y</a:t>
            </a:r>
            <a:endParaRPr lang="en-US" dirty="0"/>
          </a:p>
        </p:txBody>
      </p:sp>
      <p:sp>
        <p:nvSpPr>
          <p:cNvPr id="11" name="Slide Number Placeholder 10">
            <a:extLst>
              <a:ext uri="{FF2B5EF4-FFF2-40B4-BE49-F238E27FC236}">
                <a16:creationId xmlns:a16="http://schemas.microsoft.com/office/drawing/2014/main" id="{0298FA9E-159D-4D70-BE58-95573A302742}"/>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3381959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630911"/>
            <a:ext cx="10364451" cy="1596177"/>
          </a:xfrm>
        </p:spPr>
        <p:txBody>
          <a:bodyPr>
            <a:normAutofit fontScale="90000"/>
          </a:bodyPr>
          <a:lstStyle/>
          <a:p>
            <a:r>
              <a:rPr lang="en-US" sz="6000" dirty="0"/>
              <a:t>Q&amp;A</a:t>
            </a:r>
            <a:br>
              <a:rPr lang="en-US" sz="6000" dirty="0"/>
            </a:br>
            <a:endParaRPr lang="en-US" sz="6000" dirty="0"/>
          </a:p>
        </p:txBody>
      </p:sp>
      <p:sp>
        <p:nvSpPr>
          <p:cNvPr id="3" name="Footer Placeholder 2">
            <a:extLst>
              <a:ext uri="{FF2B5EF4-FFF2-40B4-BE49-F238E27FC236}">
                <a16:creationId xmlns:a16="http://schemas.microsoft.com/office/drawing/2014/main" id="{58C5D5BA-B82E-41ED-A834-9D721167F2D8}"/>
              </a:ext>
            </a:extLst>
          </p:cNvPr>
          <p:cNvSpPr>
            <a:spLocks noGrp="1"/>
          </p:cNvSpPr>
          <p:nvPr>
            <p:ph type="ftr" sz="quarter" idx="11"/>
          </p:nvPr>
        </p:nvSpPr>
        <p:spPr/>
        <p:txBody>
          <a:bodyPr/>
          <a:lstStyle/>
          <a:p>
            <a:r>
              <a:rPr lang="en-US"/>
              <a:t>Made For INSOFE By Abhilash Reddy Y</a:t>
            </a:r>
            <a:endParaRPr lang="en-US" dirty="0"/>
          </a:p>
        </p:txBody>
      </p:sp>
      <p:sp>
        <p:nvSpPr>
          <p:cNvPr id="4" name="Date Placeholder 3">
            <a:extLst>
              <a:ext uri="{FF2B5EF4-FFF2-40B4-BE49-F238E27FC236}">
                <a16:creationId xmlns:a16="http://schemas.microsoft.com/office/drawing/2014/main" id="{F7CAC5A4-D111-449F-8DCD-78CDAA5BF795}"/>
              </a:ext>
            </a:extLst>
          </p:cNvPr>
          <p:cNvSpPr>
            <a:spLocks noGrp="1"/>
          </p:cNvSpPr>
          <p:nvPr>
            <p:ph type="dt" sz="half" idx="10"/>
          </p:nvPr>
        </p:nvSpPr>
        <p:spPr/>
        <p:txBody>
          <a:bodyPr/>
          <a:lstStyle/>
          <a:p>
            <a:fld id="{FEC187E2-34E7-49CF-A862-7B41D6E48692}" type="datetime1">
              <a:rPr lang="en-US" smtClean="0"/>
              <a:t>5/29/2018</a:t>
            </a:fld>
            <a:endParaRPr lang="en-US" dirty="0"/>
          </a:p>
        </p:txBody>
      </p:sp>
      <p:sp>
        <p:nvSpPr>
          <p:cNvPr id="5" name="Slide Number Placeholder 4">
            <a:extLst>
              <a:ext uri="{FF2B5EF4-FFF2-40B4-BE49-F238E27FC236}">
                <a16:creationId xmlns:a16="http://schemas.microsoft.com/office/drawing/2014/main" id="{49F7B0AE-2C56-4842-81A4-65F84B824A38}"/>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2764218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762249"/>
            <a:ext cx="10364451" cy="2333625"/>
          </a:xfrm>
        </p:spPr>
        <p:txBody>
          <a:bodyPr>
            <a:normAutofit/>
          </a:bodyPr>
          <a:lstStyle/>
          <a:p>
            <a:r>
              <a:rPr lang="en-US" sz="6000" dirty="0"/>
              <a:t>THANK You</a:t>
            </a:r>
            <a:br>
              <a:rPr lang="en-US" sz="6000" dirty="0"/>
            </a:br>
            <a:endParaRPr lang="en-US" sz="6000" dirty="0"/>
          </a:p>
        </p:txBody>
      </p:sp>
      <p:sp>
        <p:nvSpPr>
          <p:cNvPr id="3" name="Footer Placeholder 2">
            <a:extLst>
              <a:ext uri="{FF2B5EF4-FFF2-40B4-BE49-F238E27FC236}">
                <a16:creationId xmlns:a16="http://schemas.microsoft.com/office/drawing/2014/main" id="{34E4EC42-2ECF-434B-B9C4-E3560BD0A68B}"/>
              </a:ext>
            </a:extLst>
          </p:cNvPr>
          <p:cNvSpPr>
            <a:spLocks noGrp="1"/>
          </p:cNvSpPr>
          <p:nvPr>
            <p:ph type="ftr" sz="quarter" idx="11"/>
          </p:nvPr>
        </p:nvSpPr>
        <p:spPr/>
        <p:txBody>
          <a:bodyPr/>
          <a:lstStyle/>
          <a:p>
            <a:r>
              <a:rPr lang="en-US"/>
              <a:t>Made For INSOFE By Abhilash Reddy Y</a:t>
            </a:r>
            <a:endParaRPr lang="en-US" dirty="0"/>
          </a:p>
        </p:txBody>
      </p:sp>
      <p:sp>
        <p:nvSpPr>
          <p:cNvPr id="4" name="Date Placeholder 3">
            <a:extLst>
              <a:ext uri="{FF2B5EF4-FFF2-40B4-BE49-F238E27FC236}">
                <a16:creationId xmlns:a16="http://schemas.microsoft.com/office/drawing/2014/main" id="{41145DB5-EF04-42AA-AA96-15BB83C25376}"/>
              </a:ext>
            </a:extLst>
          </p:cNvPr>
          <p:cNvSpPr>
            <a:spLocks noGrp="1"/>
          </p:cNvSpPr>
          <p:nvPr>
            <p:ph type="dt" sz="half" idx="10"/>
          </p:nvPr>
        </p:nvSpPr>
        <p:spPr/>
        <p:txBody>
          <a:bodyPr/>
          <a:lstStyle/>
          <a:p>
            <a:fld id="{9CBC78DD-408F-4047-A90D-83BE04E29BCD}" type="datetime1">
              <a:rPr lang="en-US" smtClean="0"/>
              <a:t>5/29/2018</a:t>
            </a:fld>
            <a:endParaRPr lang="en-US" dirty="0"/>
          </a:p>
        </p:txBody>
      </p:sp>
      <p:sp>
        <p:nvSpPr>
          <p:cNvPr id="5" name="Slide Number Placeholder 4">
            <a:extLst>
              <a:ext uri="{FF2B5EF4-FFF2-40B4-BE49-F238E27FC236}">
                <a16:creationId xmlns:a16="http://schemas.microsoft.com/office/drawing/2014/main" id="{B9686C4A-EE5E-4FAF-A540-186661FACC70}"/>
              </a:ext>
            </a:extLst>
          </p:cNvPr>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111982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279963-AC72-46F3-BC1C-59D464E21D53}"/>
              </a:ext>
            </a:extLst>
          </p:cNvPr>
          <p:cNvSpPr>
            <a:spLocks noGrp="1"/>
          </p:cNvSpPr>
          <p:nvPr>
            <p:ph type="dt" sz="half" idx="10"/>
          </p:nvPr>
        </p:nvSpPr>
        <p:spPr>
          <a:xfrm>
            <a:off x="8037576" y="6418951"/>
            <a:ext cx="3273552" cy="365125"/>
          </a:xfrm>
        </p:spPr>
        <p:txBody>
          <a:bodyPr/>
          <a:lstStyle/>
          <a:p>
            <a:fld id="{C6425F3D-B56F-4E14-916F-305CA6A152B3}" type="datetime1">
              <a:rPr lang="en-US" smtClean="0"/>
              <a:t>5/29/2018</a:t>
            </a:fld>
            <a:endParaRPr lang="en-US" dirty="0"/>
          </a:p>
        </p:txBody>
      </p:sp>
      <p:sp>
        <p:nvSpPr>
          <p:cNvPr id="5" name="Footer Placeholder 4">
            <a:extLst>
              <a:ext uri="{FF2B5EF4-FFF2-40B4-BE49-F238E27FC236}">
                <a16:creationId xmlns:a16="http://schemas.microsoft.com/office/drawing/2014/main" id="{419576E0-A121-4BB9-A25C-AB1B80F296AF}"/>
              </a:ext>
            </a:extLst>
          </p:cNvPr>
          <p:cNvSpPr>
            <a:spLocks noGrp="1"/>
          </p:cNvSpPr>
          <p:nvPr>
            <p:ph type="ftr" sz="quarter" idx="11"/>
          </p:nvPr>
        </p:nvSpPr>
        <p:spPr>
          <a:xfrm>
            <a:off x="398819" y="6439872"/>
            <a:ext cx="6327648" cy="365125"/>
          </a:xfrm>
          <a:solidFill>
            <a:schemeClr val="bg1">
              <a:alpha val="17000"/>
            </a:schemeClr>
          </a:solidFill>
        </p:spPr>
        <p:txBody>
          <a:bodyPr/>
          <a:lstStyle/>
          <a:p>
            <a:r>
              <a:rPr lang="en-US"/>
              <a:t>Made For INSOFE By Abhilash Reddy Y</a:t>
            </a:r>
            <a:endParaRPr lang="en-US" dirty="0"/>
          </a:p>
        </p:txBody>
      </p:sp>
      <p:sp>
        <p:nvSpPr>
          <p:cNvPr id="6" name="Slide Number Placeholder 5">
            <a:extLst>
              <a:ext uri="{FF2B5EF4-FFF2-40B4-BE49-F238E27FC236}">
                <a16:creationId xmlns:a16="http://schemas.microsoft.com/office/drawing/2014/main" id="{A7C06CBF-4CCD-4841-8387-7CD1642D976A}"/>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9" name="Title 1">
            <a:extLst>
              <a:ext uri="{FF2B5EF4-FFF2-40B4-BE49-F238E27FC236}">
                <a16:creationId xmlns:a16="http://schemas.microsoft.com/office/drawing/2014/main" id="{A1DE81D3-64DF-4DEE-B1B0-1F9AD4104C4C}"/>
              </a:ext>
            </a:extLst>
          </p:cNvPr>
          <p:cNvSpPr>
            <a:spLocks noGrp="1"/>
          </p:cNvSpPr>
          <p:nvPr>
            <p:ph type="title"/>
          </p:nvPr>
        </p:nvSpPr>
        <p:spPr>
          <a:xfrm>
            <a:off x="0" y="153338"/>
            <a:ext cx="12192000" cy="486039"/>
          </a:xfrm>
        </p:spPr>
        <p:txBody>
          <a:bodyPr>
            <a:noAutofit/>
          </a:bodyPr>
          <a:lstStyle/>
          <a:p>
            <a:pPr algn="ctr"/>
            <a:r>
              <a:rPr lang="en-US" dirty="0"/>
              <a:t>Business Problem</a:t>
            </a:r>
            <a:endParaRPr lang="en-IN" dirty="0"/>
          </a:p>
        </p:txBody>
      </p:sp>
      <p:sp>
        <p:nvSpPr>
          <p:cNvPr id="18" name="Rectangle 17">
            <a:extLst>
              <a:ext uri="{FF2B5EF4-FFF2-40B4-BE49-F238E27FC236}">
                <a16:creationId xmlns:a16="http://schemas.microsoft.com/office/drawing/2014/main" id="{5CE61193-1855-4AF9-AFEE-581F57D6B665}"/>
              </a:ext>
            </a:extLst>
          </p:cNvPr>
          <p:cNvSpPr/>
          <p:nvPr/>
        </p:nvSpPr>
        <p:spPr>
          <a:xfrm>
            <a:off x="224589" y="1094181"/>
            <a:ext cx="11726619" cy="1200329"/>
          </a:xfrm>
          <a:prstGeom prst="rect">
            <a:avLst/>
          </a:prstGeom>
        </p:spPr>
        <p:txBody>
          <a:bodyPr wrap="square">
            <a:spAutoFit/>
          </a:bodyPr>
          <a:lstStyle/>
          <a:p>
            <a:pPr algn="just"/>
            <a:r>
              <a:rPr lang="en-US" sz="2400" dirty="0"/>
              <a:t>Every business needs to be in top in every domain but the problem with health care industry mainly with hospitals is that patients readmission with in 30days due to which the hospitals image is at stake.</a:t>
            </a:r>
            <a:endParaRPr lang="en-IN" sz="2400" dirty="0"/>
          </a:p>
        </p:txBody>
      </p:sp>
      <p:sp>
        <p:nvSpPr>
          <p:cNvPr id="7" name="TextBox 6">
            <a:extLst>
              <a:ext uri="{FF2B5EF4-FFF2-40B4-BE49-F238E27FC236}">
                <a16:creationId xmlns:a16="http://schemas.microsoft.com/office/drawing/2014/main" id="{D3631585-5C9E-4075-BA40-FBAC9815008B}"/>
              </a:ext>
            </a:extLst>
          </p:cNvPr>
          <p:cNvSpPr txBox="1"/>
          <p:nvPr/>
        </p:nvSpPr>
        <p:spPr>
          <a:xfrm>
            <a:off x="1395572" y="4527121"/>
            <a:ext cx="1766786" cy="369332"/>
          </a:xfrm>
          <a:prstGeom prst="rect">
            <a:avLst/>
          </a:prstGeom>
          <a:noFill/>
        </p:spPr>
        <p:txBody>
          <a:bodyPr wrap="square" rtlCol="0">
            <a:spAutoFit/>
          </a:bodyPr>
          <a:lstStyle/>
          <a:p>
            <a:pPr algn="ctr"/>
            <a:r>
              <a:rPr lang="en-IN" dirty="0"/>
              <a:t>Hospitalisation </a:t>
            </a:r>
          </a:p>
        </p:txBody>
      </p:sp>
      <p:pic>
        <p:nvPicPr>
          <p:cNvPr id="2054" name="Picture 6" descr="Image result for pad clipart">
            <a:extLst>
              <a:ext uri="{FF2B5EF4-FFF2-40B4-BE49-F238E27FC236}">
                <a16:creationId xmlns:a16="http://schemas.microsoft.com/office/drawing/2014/main" id="{5BC58596-07B6-40A3-83F4-D60F8D73B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880964" y="4105961"/>
            <a:ext cx="313710" cy="39884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DB7E049D-226E-4B8E-AD6D-ECA25F083F1A}"/>
              </a:ext>
            </a:extLst>
          </p:cNvPr>
          <p:cNvSpPr txBox="1"/>
          <p:nvPr/>
        </p:nvSpPr>
        <p:spPr>
          <a:xfrm>
            <a:off x="4136430" y="3634550"/>
            <a:ext cx="1766786" cy="369332"/>
          </a:xfrm>
          <a:prstGeom prst="rect">
            <a:avLst/>
          </a:prstGeom>
          <a:noFill/>
        </p:spPr>
        <p:txBody>
          <a:bodyPr wrap="square" rtlCol="0">
            <a:spAutoFit/>
          </a:bodyPr>
          <a:lstStyle/>
          <a:p>
            <a:pPr algn="ctr"/>
            <a:r>
              <a:rPr lang="en-IN" dirty="0"/>
              <a:t>Discharge</a:t>
            </a:r>
          </a:p>
        </p:txBody>
      </p:sp>
      <p:sp>
        <p:nvSpPr>
          <p:cNvPr id="26" name="Arrow: U-Turn 25">
            <a:extLst>
              <a:ext uri="{FF2B5EF4-FFF2-40B4-BE49-F238E27FC236}">
                <a16:creationId xmlns:a16="http://schemas.microsoft.com/office/drawing/2014/main" id="{D55F505D-7869-4EE5-8E9B-F5CCD9851A54}"/>
              </a:ext>
            </a:extLst>
          </p:cNvPr>
          <p:cNvSpPr/>
          <p:nvPr/>
        </p:nvSpPr>
        <p:spPr>
          <a:xfrm>
            <a:off x="2143800" y="3124282"/>
            <a:ext cx="3050874" cy="755982"/>
          </a:xfrm>
          <a:prstGeom prst="utur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1"/>
              </a:solidFill>
            </a:endParaRPr>
          </a:p>
        </p:txBody>
      </p:sp>
      <p:sp>
        <p:nvSpPr>
          <p:cNvPr id="30" name="Arrow: U-Turn 29">
            <a:extLst>
              <a:ext uri="{FF2B5EF4-FFF2-40B4-BE49-F238E27FC236}">
                <a16:creationId xmlns:a16="http://schemas.microsoft.com/office/drawing/2014/main" id="{6CF5EB56-C4F3-47E2-8690-E662BA4F2F70}"/>
              </a:ext>
            </a:extLst>
          </p:cNvPr>
          <p:cNvSpPr/>
          <p:nvPr/>
        </p:nvSpPr>
        <p:spPr>
          <a:xfrm rot="10800000">
            <a:off x="2143800" y="4725585"/>
            <a:ext cx="3050874" cy="755982"/>
          </a:xfrm>
          <a:prstGeom prst="utur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1"/>
              </a:solidFill>
            </a:endParaRPr>
          </a:p>
        </p:txBody>
      </p:sp>
      <p:sp>
        <p:nvSpPr>
          <p:cNvPr id="31" name="TextBox 30">
            <a:extLst>
              <a:ext uri="{FF2B5EF4-FFF2-40B4-BE49-F238E27FC236}">
                <a16:creationId xmlns:a16="http://schemas.microsoft.com/office/drawing/2014/main" id="{65BBC105-2BE4-4064-9AC6-242D8D163F4B}"/>
              </a:ext>
            </a:extLst>
          </p:cNvPr>
          <p:cNvSpPr txBox="1"/>
          <p:nvPr/>
        </p:nvSpPr>
        <p:spPr>
          <a:xfrm>
            <a:off x="2785843" y="2728181"/>
            <a:ext cx="1766786" cy="369332"/>
          </a:xfrm>
          <a:prstGeom prst="rect">
            <a:avLst/>
          </a:prstGeom>
          <a:noFill/>
        </p:spPr>
        <p:txBody>
          <a:bodyPr wrap="square" rtlCol="0">
            <a:spAutoFit/>
          </a:bodyPr>
          <a:lstStyle/>
          <a:p>
            <a:pPr algn="ctr"/>
            <a:r>
              <a:rPr lang="en-IN" dirty="0"/>
              <a:t>Treatment</a:t>
            </a:r>
          </a:p>
        </p:txBody>
      </p:sp>
      <p:sp>
        <p:nvSpPr>
          <p:cNvPr id="32" name="TextBox 31">
            <a:extLst>
              <a:ext uri="{FF2B5EF4-FFF2-40B4-BE49-F238E27FC236}">
                <a16:creationId xmlns:a16="http://schemas.microsoft.com/office/drawing/2014/main" id="{678A816F-8623-4827-8060-89B9434401DB}"/>
              </a:ext>
            </a:extLst>
          </p:cNvPr>
          <p:cNvSpPr txBox="1"/>
          <p:nvPr/>
        </p:nvSpPr>
        <p:spPr>
          <a:xfrm>
            <a:off x="2785843" y="5622469"/>
            <a:ext cx="1766786" cy="369332"/>
          </a:xfrm>
          <a:prstGeom prst="rect">
            <a:avLst/>
          </a:prstGeom>
          <a:noFill/>
        </p:spPr>
        <p:txBody>
          <a:bodyPr wrap="square" rtlCol="0">
            <a:spAutoFit/>
          </a:bodyPr>
          <a:lstStyle/>
          <a:p>
            <a:pPr algn="ctr"/>
            <a:r>
              <a:rPr lang="en-IN" dirty="0"/>
              <a:t>Readmission</a:t>
            </a:r>
          </a:p>
        </p:txBody>
      </p:sp>
      <p:sp>
        <p:nvSpPr>
          <p:cNvPr id="27" name="Circle: Hollow 26">
            <a:extLst>
              <a:ext uri="{FF2B5EF4-FFF2-40B4-BE49-F238E27FC236}">
                <a16:creationId xmlns:a16="http://schemas.microsoft.com/office/drawing/2014/main" id="{B917CDE5-4CA1-49CF-9E8F-AC857656B0FD}"/>
              </a:ext>
            </a:extLst>
          </p:cNvPr>
          <p:cNvSpPr/>
          <p:nvPr/>
        </p:nvSpPr>
        <p:spPr>
          <a:xfrm>
            <a:off x="1983544" y="4000567"/>
            <a:ext cx="590843" cy="601400"/>
          </a:xfrm>
          <a:prstGeom prst="donut">
            <a:avLst>
              <a:gd name="adj" fmla="val 8333"/>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solidFill>
                <a:schemeClr val="tx1"/>
              </a:solidFill>
            </a:endParaRPr>
          </a:p>
        </p:txBody>
      </p:sp>
      <p:sp>
        <p:nvSpPr>
          <p:cNvPr id="34" name="Circle: Hollow 33">
            <a:extLst>
              <a:ext uri="{FF2B5EF4-FFF2-40B4-BE49-F238E27FC236}">
                <a16:creationId xmlns:a16="http://schemas.microsoft.com/office/drawing/2014/main" id="{274E8089-BA8C-4C94-9ACC-20498ABAB3D9}"/>
              </a:ext>
            </a:extLst>
          </p:cNvPr>
          <p:cNvSpPr/>
          <p:nvPr/>
        </p:nvSpPr>
        <p:spPr>
          <a:xfrm>
            <a:off x="4724401" y="4000567"/>
            <a:ext cx="590843" cy="601400"/>
          </a:xfrm>
          <a:prstGeom prst="donut">
            <a:avLst>
              <a:gd name="adj" fmla="val 8333"/>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solidFill>
                <a:schemeClr val="tx1"/>
              </a:solidFill>
            </a:endParaRPr>
          </a:p>
        </p:txBody>
      </p:sp>
      <p:sp>
        <p:nvSpPr>
          <p:cNvPr id="28" name="Rectangle 27">
            <a:extLst>
              <a:ext uri="{FF2B5EF4-FFF2-40B4-BE49-F238E27FC236}">
                <a16:creationId xmlns:a16="http://schemas.microsoft.com/office/drawing/2014/main" id="{8F2851FC-376E-4A01-AC22-F6A63FBEA65B}"/>
              </a:ext>
            </a:extLst>
          </p:cNvPr>
          <p:cNvSpPr/>
          <p:nvPr/>
        </p:nvSpPr>
        <p:spPr>
          <a:xfrm>
            <a:off x="2110169" y="4054479"/>
            <a:ext cx="337592" cy="523220"/>
          </a:xfrm>
          <a:prstGeom prst="rect">
            <a:avLst/>
          </a:prstGeom>
          <a:noFill/>
        </p:spPr>
        <p:txBody>
          <a:bodyPr wrap="square" lIns="91440" tIns="45720" rIns="91440" bIns="45720">
            <a:spAutoFit/>
          </a:bodyPr>
          <a:lstStyle/>
          <a:p>
            <a:pPr algn="ctr"/>
            <a:r>
              <a:rPr lang="en-US" sz="2800" dirty="0">
                <a:ln w="0"/>
                <a:solidFill>
                  <a:srgbClr val="00B0F0"/>
                </a:solidFill>
                <a:effectLst>
                  <a:outerShdw blurRad="38100" dist="19050" dir="2700000" algn="tl" rotWithShape="0">
                    <a:schemeClr val="dk1">
                      <a:alpha val="40000"/>
                    </a:schemeClr>
                  </a:outerShdw>
                </a:effectLst>
              </a:rPr>
              <a:t>H</a:t>
            </a:r>
            <a:endParaRPr lang="en-US" sz="2800" b="0" cap="none" spc="0" dirty="0">
              <a:ln w="0"/>
              <a:solidFill>
                <a:srgbClr val="00B0F0"/>
              </a:solidFill>
              <a:effectLst>
                <a:outerShdw blurRad="38100" dist="19050" dir="2700000" algn="tl" rotWithShape="0">
                  <a:schemeClr val="dk1">
                    <a:alpha val="40000"/>
                  </a:schemeClr>
                </a:outerShdw>
              </a:effectLst>
            </a:endParaRPr>
          </a:p>
        </p:txBody>
      </p:sp>
      <p:sp>
        <p:nvSpPr>
          <p:cNvPr id="36" name="Circle: Hollow 35">
            <a:extLst>
              <a:ext uri="{FF2B5EF4-FFF2-40B4-BE49-F238E27FC236}">
                <a16:creationId xmlns:a16="http://schemas.microsoft.com/office/drawing/2014/main" id="{F8567F5A-0337-4AD9-A26A-2C649509DF59}"/>
              </a:ext>
            </a:extLst>
          </p:cNvPr>
          <p:cNvSpPr/>
          <p:nvPr/>
        </p:nvSpPr>
        <p:spPr>
          <a:xfrm>
            <a:off x="8635218" y="3976299"/>
            <a:ext cx="590843" cy="601400"/>
          </a:xfrm>
          <a:prstGeom prst="donut">
            <a:avLst>
              <a:gd name="adj" fmla="val 8333"/>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solidFill>
                <a:schemeClr val="tx1"/>
              </a:solidFill>
            </a:endParaRPr>
          </a:p>
        </p:txBody>
      </p:sp>
      <p:pic>
        <p:nvPicPr>
          <p:cNvPr id="2056" name="Picture 8" descr="Image result for house clipart">
            <a:extLst>
              <a:ext uri="{FF2B5EF4-FFF2-40B4-BE49-F238E27FC236}">
                <a16:creationId xmlns:a16="http://schemas.microsoft.com/office/drawing/2014/main" id="{1DBA03DD-8FB5-4093-A0B4-E25DCDFC6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739473" y="4096097"/>
            <a:ext cx="382331" cy="361803"/>
          </a:xfrm>
          <a:prstGeom prst="rect">
            <a:avLst/>
          </a:prstGeom>
          <a:noFill/>
          <a:extLst>
            <a:ext uri="{909E8E84-426E-40DD-AFC4-6F175D3DCCD1}">
              <a14:hiddenFill xmlns:a14="http://schemas.microsoft.com/office/drawing/2010/main">
                <a:solidFill>
                  <a:srgbClr val="FFFFFF"/>
                </a:solidFill>
              </a14:hiddenFill>
            </a:ext>
          </a:extLst>
        </p:spPr>
      </p:pic>
      <p:sp>
        <p:nvSpPr>
          <p:cNvPr id="29" name="Arrow: Curved Up 28">
            <a:extLst>
              <a:ext uri="{FF2B5EF4-FFF2-40B4-BE49-F238E27FC236}">
                <a16:creationId xmlns:a16="http://schemas.microsoft.com/office/drawing/2014/main" id="{96F10485-BF07-40A0-8957-5DC214F768AD}"/>
              </a:ext>
            </a:extLst>
          </p:cNvPr>
          <p:cNvSpPr/>
          <p:nvPr/>
        </p:nvSpPr>
        <p:spPr>
          <a:xfrm>
            <a:off x="5435053" y="4625133"/>
            <a:ext cx="3753729" cy="1314666"/>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1"/>
              </a:solidFill>
            </a:endParaRPr>
          </a:p>
        </p:txBody>
      </p:sp>
      <p:sp>
        <p:nvSpPr>
          <p:cNvPr id="39" name="TextBox 38">
            <a:extLst>
              <a:ext uri="{FF2B5EF4-FFF2-40B4-BE49-F238E27FC236}">
                <a16:creationId xmlns:a16="http://schemas.microsoft.com/office/drawing/2014/main" id="{FB7EA547-6B6B-4227-8E7A-B76E682E85CD}"/>
              </a:ext>
            </a:extLst>
          </p:cNvPr>
          <p:cNvSpPr txBox="1"/>
          <p:nvPr/>
        </p:nvSpPr>
        <p:spPr>
          <a:xfrm>
            <a:off x="6185712" y="5253137"/>
            <a:ext cx="2252409" cy="369332"/>
          </a:xfrm>
          <a:prstGeom prst="rect">
            <a:avLst/>
          </a:prstGeom>
          <a:noFill/>
        </p:spPr>
        <p:txBody>
          <a:bodyPr wrap="square" rtlCol="0">
            <a:spAutoFit/>
          </a:bodyPr>
          <a:lstStyle/>
          <a:p>
            <a:pPr algn="ctr"/>
            <a:r>
              <a:rPr lang="en-IN" dirty="0"/>
              <a:t>No-Readmission</a:t>
            </a:r>
          </a:p>
        </p:txBody>
      </p:sp>
      <p:sp>
        <p:nvSpPr>
          <p:cNvPr id="35" name="Cloud 34">
            <a:extLst>
              <a:ext uri="{FF2B5EF4-FFF2-40B4-BE49-F238E27FC236}">
                <a16:creationId xmlns:a16="http://schemas.microsoft.com/office/drawing/2014/main" id="{95156D14-B9B7-40BC-BB11-25F425010454}"/>
              </a:ext>
            </a:extLst>
          </p:cNvPr>
          <p:cNvSpPr/>
          <p:nvPr/>
        </p:nvSpPr>
        <p:spPr>
          <a:xfrm>
            <a:off x="-3871744" y="4300478"/>
            <a:ext cx="3753729" cy="1495985"/>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Major issue is </a:t>
            </a:r>
            <a:r>
              <a:rPr lang="en-IN"/>
              <a:t>readmission due </a:t>
            </a:r>
            <a:r>
              <a:rPr lang="en-IN" dirty="0"/>
              <a:t>to which hospital image gets down.</a:t>
            </a:r>
          </a:p>
        </p:txBody>
      </p:sp>
      <p:cxnSp>
        <p:nvCxnSpPr>
          <p:cNvPr id="38" name="Straight Arrow Connector 37">
            <a:extLst>
              <a:ext uri="{FF2B5EF4-FFF2-40B4-BE49-F238E27FC236}">
                <a16:creationId xmlns:a16="http://schemas.microsoft.com/office/drawing/2014/main" id="{42FE20A9-AD2F-467F-A627-33B0D75CB379}"/>
              </a:ext>
            </a:extLst>
          </p:cNvPr>
          <p:cNvCxnSpPr/>
          <p:nvPr/>
        </p:nvCxnSpPr>
        <p:spPr>
          <a:xfrm flipV="1">
            <a:off x="4926990" y="3907033"/>
            <a:ext cx="2120924" cy="1811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852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1000"/>
                                        <p:tgtEl>
                                          <p:spTgt spid="31"/>
                                        </p:tgtEl>
                                      </p:cBhvr>
                                    </p:animEffect>
                                    <p:anim calcmode="lin" valueType="num">
                                      <p:cBhvr>
                                        <p:cTn id="49" dur="1000" fill="hold"/>
                                        <p:tgtEl>
                                          <p:spTgt spid="31"/>
                                        </p:tgtEl>
                                        <p:attrNameLst>
                                          <p:attrName>ppt_x</p:attrName>
                                        </p:attrNameLst>
                                      </p:cBhvr>
                                      <p:tavLst>
                                        <p:tav tm="0">
                                          <p:val>
                                            <p:strVal val="#ppt_x"/>
                                          </p:val>
                                        </p:tav>
                                        <p:tav tm="100000">
                                          <p:val>
                                            <p:strVal val="#ppt_x"/>
                                          </p:val>
                                        </p:tav>
                                      </p:tavLst>
                                    </p:anim>
                                    <p:anim calcmode="lin" valueType="num">
                                      <p:cBhvr>
                                        <p:cTn id="5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054"/>
                                        </p:tgtEl>
                                        <p:attrNameLst>
                                          <p:attrName>style.visibility</p:attrName>
                                        </p:attrNameLst>
                                      </p:cBhvr>
                                      <p:to>
                                        <p:strVal val="visible"/>
                                      </p:to>
                                    </p:set>
                                    <p:animEffect transition="in" filter="fade">
                                      <p:cBhvr>
                                        <p:cTn id="55" dur="1000"/>
                                        <p:tgtEl>
                                          <p:spTgt spid="2054"/>
                                        </p:tgtEl>
                                      </p:cBhvr>
                                    </p:animEffect>
                                    <p:anim calcmode="lin" valueType="num">
                                      <p:cBhvr>
                                        <p:cTn id="56" dur="1000" fill="hold"/>
                                        <p:tgtEl>
                                          <p:spTgt spid="2054"/>
                                        </p:tgtEl>
                                        <p:attrNameLst>
                                          <p:attrName>ppt_x</p:attrName>
                                        </p:attrNameLst>
                                      </p:cBhvr>
                                      <p:tavLst>
                                        <p:tav tm="0">
                                          <p:val>
                                            <p:strVal val="#ppt_x"/>
                                          </p:val>
                                        </p:tav>
                                        <p:tav tm="100000">
                                          <p:val>
                                            <p:strVal val="#ppt_x"/>
                                          </p:val>
                                        </p:tav>
                                      </p:tavLst>
                                    </p:anim>
                                    <p:anim calcmode="lin" valueType="num">
                                      <p:cBhvr>
                                        <p:cTn id="57" dur="1000" fill="hold"/>
                                        <p:tgtEl>
                                          <p:spTgt spid="205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1000"/>
                                        <p:tgtEl>
                                          <p:spTgt spid="34"/>
                                        </p:tgtEl>
                                      </p:cBhvr>
                                    </p:animEffect>
                                    <p:anim calcmode="lin" valueType="num">
                                      <p:cBhvr>
                                        <p:cTn id="61" dur="1000" fill="hold"/>
                                        <p:tgtEl>
                                          <p:spTgt spid="34"/>
                                        </p:tgtEl>
                                        <p:attrNameLst>
                                          <p:attrName>ppt_x</p:attrName>
                                        </p:attrNameLst>
                                      </p:cBhvr>
                                      <p:tavLst>
                                        <p:tav tm="0">
                                          <p:val>
                                            <p:strVal val="#ppt_x"/>
                                          </p:val>
                                        </p:tav>
                                        <p:tav tm="100000">
                                          <p:val>
                                            <p:strVal val="#ppt_x"/>
                                          </p:val>
                                        </p:tav>
                                      </p:tavLst>
                                    </p:anim>
                                    <p:anim calcmode="lin" valueType="num">
                                      <p:cBhvr>
                                        <p:cTn id="62" dur="1000" fill="hold"/>
                                        <p:tgtEl>
                                          <p:spTgt spid="3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1000"/>
                                        <p:tgtEl>
                                          <p:spTgt spid="19"/>
                                        </p:tgtEl>
                                      </p:cBhvr>
                                    </p:animEffect>
                                    <p:anim calcmode="lin" valueType="num">
                                      <p:cBhvr>
                                        <p:cTn id="66" dur="1000" fill="hold"/>
                                        <p:tgtEl>
                                          <p:spTgt spid="19"/>
                                        </p:tgtEl>
                                        <p:attrNameLst>
                                          <p:attrName>ppt_x</p:attrName>
                                        </p:attrNameLst>
                                      </p:cBhvr>
                                      <p:tavLst>
                                        <p:tav tm="0">
                                          <p:val>
                                            <p:strVal val="#ppt_x"/>
                                          </p:val>
                                        </p:tav>
                                        <p:tav tm="100000">
                                          <p:val>
                                            <p:strVal val="#ppt_x"/>
                                          </p:val>
                                        </p:tav>
                                      </p:tavLst>
                                    </p:anim>
                                    <p:anim calcmode="lin" valueType="num">
                                      <p:cBhvr>
                                        <p:cTn id="6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1000"/>
                                        <p:tgtEl>
                                          <p:spTgt spid="39"/>
                                        </p:tgtEl>
                                      </p:cBhvr>
                                    </p:animEffect>
                                    <p:anim calcmode="lin" valueType="num">
                                      <p:cBhvr>
                                        <p:cTn id="78" dur="1000" fill="hold"/>
                                        <p:tgtEl>
                                          <p:spTgt spid="39"/>
                                        </p:tgtEl>
                                        <p:attrNameLst>
                                          <p:attrName>ppt_x</p:attrName>
                                        </p:attrNameLst>
                                      </p:cBhvr>
                                      <p:tavLst>
                                        <p:tav tm="0">
                                          <p:val>
                                            <p:strVal val="#ppt_x"/>
                                          </p:val>
                                        </p:tav>
                                        <p:tav tm="100000">
                                          <p:val>
                                            <p:strVal val="#ppt_x"/>
                                          </p:val>
                                        </p:tav>
                                      </p:tavLst>
                                    </p:anim>
                                    <p:anim calcmode="lin" valueType="num">
                                      <p:cBhvr>
                                        <p:cTn id="7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056"/>
                                        </p:tgtEl>
                                        <p:attrNameLst>
                                          <p:attrName>style.visibility</p:attrName>
                                        </p:attrNameLst>
                                      </p:cBhvr>
                                      <p:to>
                                        <p:strVal val="visible"/>
                                      </p:to>
                                    </p:set>
                                    <p:animEffect transition="in" filter="fade">
                                      <p:cBhvr>
                                        <p:cTn id="84" dur="1000"/>
                                        <p:tgtEl>
                                          <p:spTgt spid="2056"/>
                                        </p:tgtEl>
                                      </p:cBhvr>
                                    </p:animEffect>
                                    <p:anim calcmode="lin" valueType="num">
                                      <p:cBhvr>
                                        <p:cTn id="85" dur="1000" fill="hold"/>
                                        <p:tgtEl>
                                          <p:spTgt spid="2056"/>
                                        </p:tgtEl>
                                        <p:attrNameLst>
                                          <p:attrName>ppt_x</p:attrName>
                                        </p:attrNameLst>
                                      </p:cBhvr>
                                      <p:tavLst>
                                        <p:tav tm="0">
                                          <p:val>
                                            <p:strVal val="#ppt_x"/>
                                          </p:val>
                                        </p:tav>
                                        <p:tav tm="100000">
                                          <p:val>
                                            <p:strVal val="#ppt_x"/>
                                          </p:val>
                                        </p:tav>
                                      </p:tavLst>
                                    </p:anim>
                                    <p:anim calcmode="lin" valueType="num">
                                      <p:cBhvr>
                                        <p:cTn id="86" dur="1000" fill="hold"/>
                                        <p:tgtEl>
                                          <p:spTgt spid="205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fade">
                                      <p:cBhvr>
                                        <p:cTn id="89" dur="1000"/>
                                        <p:tgtEl>
                                          <p:spTgt spid="36"/>
                                        </p:tgtEl>
                                      </p:cBhvr>
                                    </p:animEffect>
                                    <p:anim calcmode="lin" valueType="num">
                                      <p:cBhvr>
                                        <p:cTn id="90" dur="1000" fill="hold"/>
                                        <p:tgtEl>
                                          <p:spTgt spid="36"/>
                                        </p:tgtEl>
                                        <p:attrNameLst>
                                          <p:attrName>ppt_x</p:attrName>
                                        </p:attrNameLst>
                                      </p:cBhvr>
                                      <p:tavLst>
                                        <p:tav tm="0">
                                          <p:val>
                                            <p:strVal val="#ppt_x"/>
                                          </p:val>
                                        </p:tav>
                                        <p:tav tm="100000">
                                          <p:val>
                                            <p:strVal val="#ppt_x"/>
                                          </p:val>
                                        </p:tav>
                                      </p:tavLst>
                                    </p:anim>
                                    <p:anim calcmode="lin" valueType="num">
                                      <p:cBhvr>
                                        <p:cTn id="9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1000"/>
                                        <p:tgtEl>
                                          <p:spTgt spid="30"/>
                                        </p:tgtEl>
                                      </p:cBhvr>
                                    </p:animEffect>
                                    <p:anim calcmode="lin" valueType="num">
                                      <p:cBhvr>
                                        <p:cTn id="97" dur="1000" fill="hold"/>
                                        <p:tgtEl>
                                          <p:spTgt spid="30"/>
                                        </p:tgtEl>
                                        <p:attrNameLst>
                                          <p:attrName>ppt_x</p:attrName>
                                        </p:attrNameLst>
                                      </p:cBhvr>
                                      <p:tavLst>
                                        <p:tav tm="0">
                                          <p:val>
                                            <p:strVal val="#ppt_x"/>
                                          </p:val>
                                        </p:tav>
                                        <p:tav tm="100000">
                                          <p:val>
                                            <p:strVal val="#ppt_x"/>
                                          </p:val>
                                        </p:tav>
                                      </p:tavLst>
                                    </p:anim>
                                    <p:anim calcmode="lin" valueType="num">
                                      <p:cBhvr>
                                        <p:cTn id="98" dur="1000" fill="hold"/>
                                        <p:tgtEl>
                                          <p:spTgt spid="30"/>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1000"/>
                                        <p:tgtEl>
                                          <p:spTgt spid="32"/>
                                        </p:tgtEl>
                                      </p:cBhvr>
                                    </p:animEffect>
                                    <p:anim calcmode="lin" valueType="num">
                                      <p:cBhvr>
                                        <p:cTn id="102" dur="1000" fill="hold"/>
                                        <p:tgtEl>
                                          <p:spTgt spid="32"/>
                                        </p:tgtEl>
                                        <p:attrNameLst>
                                          <p:attrName>ppt_x</p:attrName>
                                        </p:attrNameLst>
                                      </p:cBhvr>
                                      <p:tavLst>
                                        <p:tav tm="0">
                                          <p:val>
                                            <p:strVal val="#ppt_x"/>
                                          </p:val>
                                        </p:tav>
                                        <p:tav tm="100000">
                                          <p:val>
                                            <p:strVal val="#ppt_x"/>
                                          </p:val>
                                        </p:tav>
                                      </p:tavLst>
                                    </p:anim>
                                    <p:anim calcmode="lin" valueType="num">
                                      <p:cBhvr>
                                        <p:cTn id="10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6" presetClass="entr" presetSubtype="21" fill="hold" nodeType="click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barn(inVertical)">
                                      <p:cBhvr>
                                        <p:cTn id="108" dur="500"/>
                                        <p:tgtEl>
                                          <p:spTgt spid="38"/>
                                        </p:tgtEl>
                                      </p:cBhvr>
                                    </p:animEffect>
                                  </p:childTnLst>
                                </p:cTn>
                              </p:par>
                            </p:childTnLst>
                          </p:cTn>
                        </p:par>
                      </p:childTnLst>
                    </p:cTn>
                  </p:par>
                  <p:par>
                    <p:cTn id="109" fill="hold">
                      <p:stCondLst>
                        <p:cond delay="indefinite"/>
                      </p:stCondLst>
                      <p:childTnLst>
                        <p:par>
                          <p:cTn id="110" fill="hold">
                            <p:stCondLst>
                              <p:cond delay="0"/>
                            </p:stCondLst>
                            <p:childTnLst>
                              <p:par>
                                <p:cTn id="111" presetID="0" presetClass="path" presetSubtype="0" accel="50000" decel="50000" fill="hold" grpId="0" nodeType="clickEffect">
                                  <p:stCondLst>
                                    <p:cond delay="0"/>
                                  </p:stCondLst>
                                  <p:childTnLst>
                                    <p:animMotion origin="layout" path="M 0.02851 -0.07569 L 0.02851 -0.07569 C 0.16667 -0.0706 -0.02709 -0.07592 0.23841 -0.08403 L 0.35612 -0.08194 C 0.36002 -0.08055 0.3638 -0.07778 0.36771 -0.07778 C 0.37721 -0.07778 0.37864 -0.08634 0.38737 -0.09213 C 0.39401 -0.09653 0.40104 -0.09977 0.40807 -0.10255 C 0.41914 -0.10671 0.43047 -0.10856 0.44153 -0.11273 C 0.45091 -0.1162 0.45989 -0.12222 0.46927 -0.125 C 0.48685 -0.13032 0.50469 -0.1331 0.52239 -0.13727 C 0.52812 -0.13866 0.53398 -0.13935 0.53971 -0.14143 C 0.54544 -0.14352 0.55117 -0.14583 0.55703 -0.14768 L 0.57083 -0.15162 C 0.57969 -0.15949 0.57265 -0.15463 0.58815 -0.15787 C 0.59193 -0.15856 0.59596 -0.15995 0.59961 -0.16204 C 0.60078 -0.1625 0.60195 -0.16342 0.60312 -0.16389 C 0.60547 -0.16481 0.60768 -0.16528 0.61002 -0.16597 C 0.62578 -0.16458 0.64153 -0.1625 0.65742 -0.16204 C 0.66159 -0.1618 0.66588 -0.16319 0.67005 -0.16389 C 0.68385 -0.16667 0.67239 -0.16551 0.68737 -0.16805 C 0.70091 -0.17037 0.71146 -0.17083 0.72539 -0.17222 C 0.7289 -0.17315 0.73555 -0.17454 0.73932 -0.17639 C 0.74167 -0.17731 0.74388 -0.17893 0.74622 -0.18032 C 0.74778 -0.18125 0.74922 -0.18356 0.75078 -0.18449 C 0.75273 -0.18565 0.75469 -0.18588 0.75664 -0.18657 C 0.76015 -0.19074 0.76185 -0.19213 0.76471 -0.19884 C 0.77383 -0.22037 0.76002 -0.19467 0.77044 -0.21319 C 0.77122 -0.21736 0.77135 -0.22199 0.77278 -0.22546 C 0.77487 -0.23102 0.77591 -0.23333 0.77734 -0.23981 C 0.77825 -0.24398 0.77838 -0.24861 0.77969 -0.25208 C 0.78125 -0.25625 0.78346 -0.25972 0.78424 -0.26458 C 0.78463 -0.26643 0.78463 -0.26898 0.78542 -0.2706 C 0.78698 -0.27407 0.79297 -0.27778 0.79466 -0.27893 C 0.797 -0.28032 0.79935 -0.28148 0.80156 -0.28287 L 0.80508 -0.28495 C 0.80625 -0.28565 0.80729 -0.28657 0.80859 -0.28704 C 0.81081 -0.28773 0.81315 -0.28819 0.81549 -0.28912 C 0.81667 -0.28958 0.81771 -0.29074 0.81888 -0.2912 C 0.82122 -0.29213 0.82357 -0.29259 0.82578 -0.29329 C 0.82656 -0.29514 0.82747 -0.29722 0.82812 -0.2993 C 0.82864 -0.30139 0.8289 -0.30347 0.8293 -0.30555 C 0.83008 -0.30903 0.83086 -0.31227 0.83164 -0.31574 C 0.8332 -0.32338 0.83177 -0.32014 0.83398 -0.32384 L 0.83398 -0.32384 " pathEditMode="relative" ptsTypes="AAAAAAAAAAAAAAAAAAAAAAAAAAAAAAAAAAAAAAAAAAAA">
                                      <p:cBhvr>
                                        <p:cTn id="112" dur="2000" fill="hold"/>
                                        <p:tgtEl>
                                          <p:spTgt spid="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18" grpId="0"/>
      <p:bldP spid="7" grpId="0"/>
      <p:bldP spid="19" grpId="0"/>
      <p:bldP spid="26" grpId="0" animBg="1"/>
      <p:bldP spid="30" grpId="0" animBg="1"/>
      <p:bldP spid="31" grpId="0"/>
      <p:bldP spid="32" grpId="0"/>
      <p:bldP spid="27" grpId="0" animBg="1"/>
      <p:bldP spid="34" grpId="0" animBg="1"/>
      <p:bldP spid="28" grpId="0"/>
      <p:bldP spid="36" grpId="0" animBg="1"/>
      <p:bldP spid="29" grpId="0" animBg="1"/>
      <p:bldP spid="39" grpId="0"/>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60C7-F5E0-4E72-86E6-C795BC9ED665}"/>
              </a:ext>
            </a:extLst>
          </p:cNvPr>
          <p:cNvSpPr>
            <a:spLocks noGrp="1"/>
          </p:cNvSpPr>
          <p:nvPr>
            <p:ph type="title"/>
          </p:nvPr>
        </p:nvSpPr>
        <p:spPr>
          <a:xfrm>
            <a:off x="0" y="0"/>
            <a:ext cx="12192000" cy="914400"/>
          </a:xfrm>
        </p:spPr>
        <p:txBody>
          <a:bodyPr/>
          <a:lstStyle/>
          <a:p>
            <a:pPr algn="ctr"/>
            <a:r>
              <a:rPr lang="en-US" dirty="0"/>
              <a:t>DATA PRE-PROCESSING and Feature Engineering</a:t>
            </a:r>
            <a:endParaRPr lang="en-IN" dirty="0"/>
          </a:p>
        </p:txBody>
      </p:sp>
      <p:graphicFrame>
        <p:nvGraphicFramePr>
          <p:cNvPr id="5" name="Diagram 4">
            <a:extLst>
              <a:ext uri="{FF2B5EF4-FFF2-40B4-BE49-F238E27FC236}">
                <a16:creationId xmlns:a16="http://schemas.microsoft.com/office/drawing/2014/main" id="{310CADBB-A837-4AE4-88CC-32B2EB16BA1A}"/>
              </a:ext>
            </a:extLst>
          </p:cNvPr>
          <p:cNvGraphicFramePr/>
          <p:nvPr>
            <p:extLst>
              <p:ext uri="{D42A27DB-BD31-4B8C-83A1-F6EECF244321}">
                <p14:modId xmlns:p14="http://schemas.microsoft.com/office/powerpoint/2010/main" val="451915983"/>
              </p:ext>
            </p:extLst>
          </p:nvPr>
        </p:nvGraphicFramePr>
        <p:xfrm>
          <a:off x="595533" y="1167619"/>
          <a:ext cx="3709182" cy="787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D97D2BD-8B10-41C4-9685-805E6825561E}"/>
              </a:ext>
            </a:extLst>
          </p:cNvPr>
          <p:cNvSpPr txBox="1"/>
          <p:nvPr/>
        </p:nvSpPr>
        <p:spPr>
          <a:xfrm>
            <a:off x="486642" y="2278965"/>
            <a:ext cx="3754433" cy="3970318"/>
          </a:xfrm>
          <a:prstGeom prst="rect">
            <a:avLst/>
          </a:prstGeom>
          <a:noFill/>
        </p:spPr>
        <p:txBody>
          <a:bodyPr wrap="square" rtlCol="0">
            <a:spAutoFit/>
          </a:bodyPr>
          <a:lstStyle/>
          <a:p>
            <a:pPr algn="just"/>
            <a:r>
              <a:rPr lang="en-IN" dirty="0"/>
              <a:t>Three Datasets were clubbed and a final data frame of 34650 datapoints and 45 variables.</a:t>
            </a:r>
          </a:p>
          <a:p>
            <a:endParaRPr lang="en-IN" dirty="0"/>
          </a:p>
          <a:p>
            <a:r>
              <a:rPr lang="en-IN" dirty="0"/>
              <a:t>Few columns have more than 40% na values and where dropped.</a:t>
            </a:r>
          </a:p>
          <a:p>
            <a:endParaRPr lang="en-IN" dirty="0"/>
          </a:p>
          <a:p>
            <a:r>
              <a:rPr lang="en-IN" dirty="0"/>
              <a:t>The columns which were dropped are:</a:t>
            </a:r>
          </a:p>
          <a:p>
            <a:pPr marL="285750" indent="-285750">
              <a:buFont typeface="Arial" panose="020B0604020202020204" pitchFamily="34" charset="0"/>
              <a:buChar char="•"/>
            </a:pPr>
            <a:r>
              <a:rPr lang="en-IN" dirty="0"/>
              <a:t>Weight</a:t>
            </a:r>
          </a:p>
          <a:p>
            <a:pPr marL="285750" indent="-285750">
              <a:buFont typeface="Arial" panose="020B0604020202020204" pitchFamily="34" charset="0"/>
              <a:buChar char="•"/>
            </a:pPr>
            <a:r>
              <a:rPr lang="en-IN" dirty="0"/>
              <a:t>Payer code</a:t>
            </a:r>
          </a:p>
          <a:p>
            <a:pPr marL="285750" indent="-285750">
              <a:buFont typeface="Arial" panose="020B0604020202020204" pitchFamily="34" charset="0"/>
              <a:buChar char="•"/>
            </a:pPr>
            <a:r>
              <a:rPr lang="en-IN" dirty="0"/>
              <a:t>Medical Speciality</a:t>
            </a:r>
          </a:p>
          <a:p>
            <a:pPr marL="285750" indent="-285750">
              <a:buFont typeface="Arial" panose="020B0604020202020204" pitchFamily="34" charset="0"/>
              <a:buChar char="•"/>
            </a:pPr>
            <a:r>
              <a:rPr lang="en-IN" dirty="0"/>
              <a:t>The discharge disposition of 11,19,20,21</a:t>
            </a:r>
          </a:p>
        </p:txBody>
      </p:sp>
      <p:sp>
        <p:nvSpPr>
          <p:cNvPr id="7" name="TextBox 6">
            <a:extLst>
              <a:ext uri="{FF2B5EF4-FFF2-40B4-BE49-F238E27FC236}">
                <a16:creationId xmlns:a16="http://schemas.microsoft.com/office/drawing/2014/main" id="{02A1FB60-C199-4A65-B511-275011278288}"/>
              </a:ext>
            </a:extLst>
          </p:cNvPr>
          <p:cNvSpPr txBox="1"/>
          <p:nvPr/>
        </p:nvSpPr>
        <p:spPr>
          <a:xfrm>
            <a:off x="4710333" y="2278965"/>
            <a:ext cx="3040296" cy="3970318"/>
          </a:xfrm>
          <a:prstGeom prst="rect">
            <a:avLst/>
          </a:prstGeom>
          <a:noFill/>
        </p:spPr>
        <p:txBody>
          <a:bodyPr wrap="square" rtlCol="0">
            <a:spAutoFit/>
          </a:bodyPr>
          <a:lstStyle/>
          <a:p>
            <a:r>
              <a:rPr lang="en-IN" dirty="0"/>
              <a:t>A new Features are been extracted based on the existing variables.</a:t>
            </a:r>
          </a:p>
          <a:p>
            <a:endParaRPr lang="en-IN" dirty="0"/>
          </a:p>
          <a:p>
            <a:r>
              <a:rPr lang="en-IN" dirty="0"/>
              <a:t>New Features are:</a:t>
            </a:r>
          </a:p>
          <a:p>
            <a:r>
              <a:rPr lang="en-IN" dirty="0"/>
              <a:t>Sulfonylurea_9, Meglitinides_2, Thiazolidinediones_4,</a:t>
            </a:r>
          </a:p>
          <a:p>
            <a:r>
              <a:rPr lang="en-IN" dirty="0"/>
              <a:t>Biguanide_5, Glucosides_2, Insulin,</a:t>
            </a:r>
          </a:p>
          <a:p>
            <a:r>
              <a:rPr lang="en-IN" dirty="0"/>
              <a:t>No of days stayed, Releveling Attributes,</a:t>
            </a:r>
          </a:p>
          <a:p>
            <a:r>
              <a:rPr lang="en-IN" dirty="0"/>
              <a:t>ICD 9 diagnosis Coding</a:t>
            </a:r>
          </a:p>
          <a:p>
            <a:endParaRPr lang="en-IN" dirty="0"/>
          </a:p>
        </p:txBody>
      </p:sp>
      <p:sp>
        <p:nvSpPr>
          <p:cNvPr id="8" name="TextBox 7">
            <a:extLst>
              <a:ext uri="{FF2B5EF4-FFF2-40B4-BE49-F238E27FC236}">
                <a16:creationId xmlns:a16="http://schemas.microsoft.com/office/drawing/2014/main" id="{ED9636A6-6498-4493-ACB3-8A6A2B4007E2}"/>
              </a:ext>
            </a:extLst>
          </p:cNvPr>
          <p:cNvSpPr txBox="1"/>
          <p:nvPr/>
        </p:nvSpPr>
        <p:spPr>
          <a:xfrm>
            <a:off x="8689144" y="2278965"/>
            <a:ext cx="2897945" cy="2862322"/>
          </a:xfrm>
          <a:prstGeom prst="rect">
            <a:avLst/>
          </a:prstGeom>
          <a:noFill/>
        </p:spPr>
        <p:txBody>
          <a:bodyPr wrap="square" rtlCol="0">
            <a:spAutoFit/>
          </a:bodyPr>
          <a:lstStyle/>
          <a:p>
            <a:r>
              <a:rPr lang="en-IN" dirty="0"/>
              <a:t>By using the correlation plot between the various extracted variables and the target variables.</a:t>
            </a:r>
          </a:p>
          <a:p>
            <a:endParaRPr lang="en-IN" dirty="0"/>
          </a:p>
          <a:p>
            <a:r>
              <a:rPr lang="en-IN" dirty="0"/>
              <a:t>Even the chi-square analysis to taken only the important variables into consideration.</a:t>
            </a:r>
          </a:p>
          <a:p>
            <a:endParaRPr lang="en-IN" dirty="0"/>
          </a:p>
        </p:txBody>
      </p:sp>
      <p:graphicFrame>
        <p:nvGraphicFramePr>
          <p:cNvPr id="9" name="Diagram 8">
            <a:extLst>
              <a:ext uri="{FF2B5EF4-FFF2-40B4-BE49-F238E27FC236}">
                <a16:creationId xmlns:a16="http://schemas.microsoft.com/office/drawing/2014/main" id="{2F047552-339C-4775-A62B-078D904FC871}"/>
              </a:ext>
            </a:extLst>
          </p:cNvPr>
          <p:cNvGraphicFramePr/>
          <p:nvPr>
            <p:extLst>
              <p:ext uri="{D42A27DB-BD31-4B8C-83A1-F6EECF244321}">
                <p14:modId xmlns:p14="http://schemas.microsoft.com/office/powerpoint/2010/main" val="1457990045"/>
              </p:ext>
            </p:extLst>
          </p:nvPr>
        </p:nvGraphicFramePr>
        <p:xfrm>
          <a:off x="4304715" y="1167619"/>
          <a:ext cx="3709182" cy="7877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0" name="Group 9">
            <a:extLst>
              <a:ext uri="{FF2B5EF4-FFF2-40B4-BE49-F238E27FC236}">
                <a16:creationId xmlns:a16="http://schemas.microsoft.com/office/drawing/2014/main" id="{1B352B75-EB90-4B4C-A95E-688E10CB06CB}"/>
              </a:ext>
            </a:extLst>
          </p:cNvPr>
          <p:cNvGrpSpPr/>
          <p:nvPr/>
        </p:nvGrpSpPr>
        <p:grpSpPr>
          <a:xfrm>
            <a:off x="8013897" y="1167619"/>
            <a:ext cx="3705559" cy="787789"/>
            <a:chOff x="0" y="0"/>
            <a:chExt cx="3705559" cy="787789"/>
          </a:xfrm>
        </p:grpSpPr>
        <p:sp>
          <p:nvSpPr>
            <p:cNvPr id="11" name="Arrow: Chevron 10">
              <a:extLst>
                <a:ext uri="{FF2B5EF4-FFF2-40B4-BE49-F238E27FC236}">
                  <a16:creationId xmlns:a16="http://schemas.microsoft.com/office/drawing/2014/main" id="{2995658E-6BB6-4131-8F67-CB8AC31DF886}"/>
                </a:ext>
              </a:extLst>
            </p:cNvPr>
            <p:cNvSpPr/>
            <p:nvPr/>
          </p:nvSpPr>
          <p:spPr>
            <a:xfrm>
              <a:off x="0" y="0"/>
              <a:ext cx="3705559" cy="787789"/>
            </a:xfrm>
            <a:prstGeom prst="chevron">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2" name="Arrow: Chevron 4">
              <a:extLst>
                <a:ext uri="{FF2B5EF4-FFF2-40B4-BE49-F238E27FC236}">
                  <a16:creationId xmlns:a16="http://schemas.microsoft.com/office/drawing/2014/main" id="{8C765B28-4F63-418C-ABE4-9AB263D2585B}"/>
                </a:ext>
              </a:extLst>
            </p:cNvPr>
            <p:cNvSpPr txBox="1"/>
            <p:nvPr/>
          </p:nvSpPr>
          <p:spPr>
            <a:xfrm>
              <a:off x="393895" y="0"/>
              <a:ext cx="2917770" cy="787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Variables Extraction</a:t>
              </a:r>
            </a:p>
          </p:txBody>
        </p:sp>
      </p:grpSp>
      <p:sp>
        <p:nvSpPr>
          <p:cNvPr id="13" name="Footer Placeholder 12">
            <a:extLst>
              <a:ext uri="{FF2B5EF4-FFF2-40B4-BE49-F238E27FC236}">
                <a16:creationId xmlns:a16="http://schemas.microsoft.com/office/drawing/2014/main" id="{CD255804-6434-44CD-881E-4FE1534EE8E1}"/>
              </a:ext>
            </a:extLst>
          </p:cNvPr>
          <p:cNvSpPr>
            <a:spLocks noGrp="1"/>
          </p:cNvSpPr>
          <p:nvPr>
            <p:ph type="ftr" sz="quarter" idx="11"/>
          </p:nvPr>
        </p:nvSpPr>
        <p:spPr>
          <a:xfrm>
            <a:off x="-97167" y="6492875"/>
            <a:ext cx="6327648" cy="365125"/>
          </a:xfrm>
        </p:spPr>
        <p:txBody>
          <a:bodyPr/>
          <a:lstStyle/>
          <a:p>
            <a:r>
              <a:rPr lang="en-US"/>
              <a:t>Made For INSOFE By Abhilash Reddy Y</a:t>
            </a:r>
            <a:endParaRPr lang="en-US" dirty="0"/>
          </a:p>
        </p:txBody>
      </p:sp>
      <p:sp>
        <p:nvSpPr>
          <p:cNvPr id="14" name="Date Placeholder 13">
            <a:extLst>
              <a:ext uri="{FF2B5EF4-FFF2-40B4-BE49-F238E27FC236}">
                <a16:creationId xmlns:a16="http://schemas.microsoft.com/office/drawing/2014/main" id="{A23902D7-1C56-4A13-9AB3-65168BE9E8D8}"/>
              </a:ext>
            </a:extLst>
          </p:cNvPr>
          <p:cNvSpPr>
            <a:spLocks noGrp="1"/>
          </p:cNvSpPr>
          <p:nvPr>
            <p:ph type="dt" sz="half" idx="10"/>
          </p:nvPr>
        </p:nvSpPr>
        <p:spPr/>
        <p:txBody>
          <a:bodyPr/>
          <a:lstStyle/>
          <a:p>
            <a:fld id="{F492CE35-44FE-4067-917C-A6704B9C8F8D}" type="datetime1">
              <a:rPr lang="en-US" smtClean="0"/>
              <a:t>5/29/2018</a:t>
            </a:fld>
            <a:endParaRPr lang="en-US" dirty="0"/>
          </a:p>
        </p:txBody>
      </p:sp>
      <p:sp>
        <p:nvSpPr>
          <p:cNvPr id="15" name="Slide Number Placeholder 14">
            <a:extLst>
              <a:ext uri="{FF2B5EF4-FFF2-40B4-BE49-F238E27FC236}">
                <a16:creationId xmlns:a16="http://schemas.microsoft.com/office/drawing/2014/main" id="{1A257A01-BED6-414B-BE6F-C7063F71613F}"/>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3150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5CE0-0C9F-4397-97B6-D6FF443DB72A}"/>
              </a:ext>
            </a:extLst>
          </p:cNvPr>
          <p:cNvSpPr>
            <a:spLocks noGrp="1"/>
          </p:cNvSpPr>
          <p:nvPr>
            <p:ph type="title"/>
          </p:nvPr>
        </p:nvSpPr>
        <p:spPr>
          <a:xfrm>
            <a:off x="1088136" y="104804"/>
            <a:ext cx="10058400" cy="1609344"/>
          </a:xfrm>
        </p:spPr>
        <p:txBody>
          <a:bodyPr/>
          <a:lstStyle/>
          <a:p>
            <a:pPr algn="ctr"/>
            <a:r>
              <a:rPr lang="en-IN" dirty="0"/>
              <a:t>NA values Distribution in the dataset</a:t>
            </a:r>
          </a:p>
        </p:txBody>
      </p:sp>
      <p:sp>
        <p:nvSpPr>
          <p:cNvPr id="4" name="Date Placeholder 3">
            <a:extLst>
              <a:ext uri="{FF2B5EF4-FFF2-40B4-BE49-F238E27FC236}">
                <a16:creationId xmlns:a16="http://schemas.microsoft.com/office/drawing/2014/main" id="{C004BABE-E2C9-439A-9376-DFEB68B900D3}"/>
              </a:ext>
            </a:extLst>
          </p:cNvPr>
          <p:cNvSpPr>
            <a:spLocks noGrp="1"/>
          </p:cNvSpPr>
          <p:nvPr>
            <p:ph type="dt" sz="half" idx="10"/>
          </p:nvPr>
        </p:nvSpPr>
        <p:spPr/>
        <p:txBody>
          <a:bodyPr/>
          <a:lstStyle/>
          <a:p>
            <a:fld id="{BAA1CF23-849E-4E22-B554-F60A27DEFE03}" type="datetime1">
              <a:rPr lang="en-US" smtClean="0"/>
              <a:t>5/29/2018</a:t>
            </a:fld>
            <a:endParaRPr lang="en-US" dirty="0"/>
          </a:p>
        </p:txBody>
      </p:sp>
      <p:sp>
        <p:nvSpPr>
          <p:cNvPr id="5" name="Footer Placeholder 4">
            <a:extLst>
              <a:ext uri="{FF2B5EF4-FFF2-40B4-BE49-F238E27FC236}">
                <a16:creationId xmlns:a16="http://schemas.microsoft.com/office/drawing/2014/main" id="{83DDA5D7-F1FC-4680-9792-7485F572B848}"/>
              </a:ext>
            </a:extLst>
          </p:cNvPr>
          <p:cNvSpPr>
            <a:spLocks noGrp="1"/>
          </p:cNvSpPr>
          <p:nvPr>
            <p:ph type="ftr" sz="quarter" idx="11"/>
          </p:nvPr>
        </p:nvSpPr>
        <p:spPr/>
        <p:txBody>
          <a:bodyPr/>
          <a:lstStyle/>
          <a:p>
            <a:r>
              <a:rPr lang="en-US"/>
              <a:t>Made For INSOFE By Abhilash Reddy Y</a:t>
            </a:r>
            <a:endParaRPr lang="en-US" dirty="0"/>
          </a:p>
        </p:txBody>
      </p:sp>
      <p:sp>
        <p:nvSpPr>
          <p:cNvPr id="6" name="Slide Number Placeholder 5">
            <a:extLst>
              <a:ext uri="{FF2B5EF4-FFF2-40B4-BE49-F238E27FC236}">
                <a16:creationId xmlns:a16="http://schemas.microsoft.com/office/drawing/2014/main" id="{262BDB86-CB98-4620-BDA3-6FBAD62E2D8B}"/>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11" name="Content Placeholder 10">
            <a:extLst>
              <a:ext uri="{FF2B5EF4-FFF2-40B4-BE49-F238E27FC236}">
                <a16:creationId xmlns:a16="http://schemas.microsoft.com/office/drawing/2014/main" id="{056CECB8-D43F-4AB6-8F70-88B8D366753A}"/>
              </a:ext>
            </a:extLst>
          </p:cNvPr>
          <p:cNvPicPr>
            <a:picLocks noGrp="1" noChangeAspect="1"/>
          </p:cNvPicPr>
          <p:nvPr>
            <p:ph idx="1"/>
          </p:nvPr>
        </p:nvPicPr>
        <p:blipFill>
          <a:blip r:embed="rId2"/>
          <a:stretch>
            <a:fillRect/>
          </a:stretch>
        </p:blipFill>
        <p:spPr>
          <a:xfrm>
            <a:off x="2018023" y="1828800"/>
            <a:ext cx="8198625" cy="4329332"/>
          </a:xfrm>
        </p:spPr>
      </p:pic>
    </p:spTree>
    <p:extLst>
      <p:ext uri="{BB962C8B-B14F-4D97-AF65-F5344CB8AC3E}">
        <p14:creationId xmlns:p14="http://schemas.microsoft.com/office/powerpoint/2010/main" val="61003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DC239E1-3339-40C9-8493-9F4C99AA7953}"/>
              </a:ext>
            </a:extLst>
          </p:cNvPr>
          <p:cNvPicPr>
            <a:picLocks noGrp="1" noChangeAspect="1"/>
          </p:cNvPicPr>
          <p:nvPr>
            <p:ph idx="1"/>
          </p:nvPr>
        </p:nvPicPr>
        <p:blipFill>
          <a:blip r:embed="rId2"/>
          <a:stretch>
            <a:fillRect/>
          </a:stretch>
        </p:blipFill>
        <p:spPr>
          <a:xfrm>
            <a:off x="4452948" y="3530990"/>
            <a:ext cx="3667097" cy="2405575"/>
          </a:xfrm>
        </p:spPr>
      </p:pic>
      <p:sp>
        <p:nvSpPr>
          <p:cNvPr id="4" name="Date Placeholder 3">
            <a:extLst>
              <a:ext uri="{FF2B5EF4-FFF2-40B4-BE49-F238E27FC236}">
                <a16:creationId xmlns:a16="http://schemas.microsoft.com/office/drawing/2014/main" id="{2C238030-B07F-4648-97BC-785C253D43DB}"/>
              </a:ext>
            </a:extLst>
          </p:cNvPr>
          <p:cNvSpPr>
            <a:spLocks noGrp="1"/>
          </p:cNvSpPr>
          <p:nvPr>
            <p:ph type="dt" sz="half" idx="10"/>
          </p:nvPr>
        </p:nvSpPr>
        <p:spPr/>
        <p:txBody>
          <a:bodyPr/>
          <a:lstStyle/>
          <a:p>
            <a:fld id="{2EA0F0FB-3F9A-4BC0-94A9-7E8B4FA2D322}" type="datetime1">
              <a:rPr lang="en-US" smtClean="0"/>
              <a:t>5/29/2018</a:t>
            </a:fld>
            <a:endParaRPr lang="en-US" dirty="0"/>
          </a:p>
        </p:txBody>
      </p:sp>
      <p:sp>
        <p:nvSpPr>
          <p:cNvPr id="5" name="Footer Placeholder 4">
            <a:extLst>
              <a:ext uri="{FF2B5EF4-FFF2-40B4-BE49-F238E27FC236}">
                <a16:creationId xmlns:a16="http://schemas.microsoft.com/office/drawing/2014/main" id="{8E888E94-9D20-4D5B-BCDE-E3E8F6A489DE}"/>
              </a:ext>
            </a:extLst>
          </p:cNvPr>
          <p:cNvSpPr>
            <a:spLocks noGrp="1"/>
          </p:cNvSpPr>
          <p:nvPr>
            <p:ph type="ftr" sz="quarter" idx="11"/>
          </p:nvPr>
        </p:nvSpPr>
        <p:spPr/>
        <p:txBody>
          <a:bodyPr/>
          <a:lstStyle/>
          <a:p>
            <a:r>
              <a:rPr lang="en-US"/>
              <a:t>Made For INSOFE By Abhilash Reddy Y</a:t>
            </a:r>
            <a:endParaRPr lang="en-US" dirty="0"/>
          </a:p>
        </p:txBody>
      </p:sp>
      <p:sp>
        <p:nvSpPr>
          <p:cNvPr id="6" name="Slide Number Placeholder 5">
            <a:extLst>
              <a:ext uri="{FF2B5EF4-FFF2-40B4-BE49-F238E27FC236}">
                <a16:creationId xmlns:a16="http://schemas.microsoft.com/office/drawing/2014/main" id="{71E4240C-726D-4E9C-AF98-E860B344540A}"/>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10" name="Picture 9">
            <a:extLst>
              <a:ext uri="{FF2B5EF4-FFF2-40B4-BE49-F238E27FC236}">
                <a16:creationId xmlns:a16="http://schemas.microsoft.com/office/drawing/2014/main" id="{ACE75840-BD9C-4F4C-92ED-9845D2E7B7FE}"/>
              </a:ext>
            </a:extLst>
          </p:cNvPr>
          <p:cNvPicPr>
            <a:picLocks noChangeAspect="1"/>
          </p:cNvPicPr>
          <p:nvPr/>
        </p:nvPicPr>
        <p:blipFill>
          <a:blip r:embed="rId3"/>
          <a:stretch>
            <a:fillRect/>
          </a:stretch>
        </p:blipFill>
        <p:spPr>
          <a:xfrm>
            <a:off x="4452948" y="1125415"/>
            <a:ext cx="3667096" cy="2405574"/>
          </a:xfrm>
          <a:prstGeom prst="rect">
            <a:avLst/>
          </a:prstGeom>
        </p:spPr>
      </p:pic>
      <p:pic>
        <p:nvPicPr>
          <p:cNvPr id="12" name="Picture 11">
            <a:extLst>
              <a:ext uri="{FF2B5EF4-FFF2-40B4-BE49-F238E27FC236}">
                <a16:creationId xmlns:a16="http://schemas.microsoft.com/office/drawing/2014/main" id="{0A226E51-A975-4ED8-918F-9BB562CBBD61}"/>
              </a:ext>
            </a:extLst>
          </p:cNvPr>
          <p:cNvPicPr>
            <a:picLocks noChangeAspect="1"/>
          </p:cNvPicPr>
          <p:nvPr/>
        </p:nvPicPr>
        <p:blipFill>
          <a:blip r:embed="rId4"/>
          <a:stretch>
            <a:fillRect/>
          </a:stretch>
        </p:blipFill>
        <p:spPr>
          <a:xfrm>
            <a:off x="8175439" y="1125415"/>
            <a:ext cx="3667096" cy="2405574"/>
          </a:xfrm>
          <a:prstGeom prst="rect">
            <a:avLst/>
          </a:prstGeom>
        </p:spPr>
      </p:pic>
      <p:pic>
        <p:nvPicPr>
          <p:cNvPr id="14" name="Picture 13">
            <a:extLst>
              <a:ext uri="{FF2B5EF4-FFF2-40B4-BE49-F238E27FC236}">
                <a16:creationId xmlns:a16="http://schemas.microsoft.com/office/drawing/2014/main" id="{61F65D8E-8019-4840-BEF5-98DE1ADA9BB2}"/>
              </a:ext>
            </a:extLst>
          </p:cNvPr>
          <p:cNvPicPr>
            <a:picLocks noChangeAspect="1"/>
          </p:cNvPicPr>
          <p:nvPr/>
        </p:nvPicPr>
        <p:blipFill>
          <a:blip r:embed="rId5"/>
          <a:stretch>
            <a:fillRect/>
          </a:stretch>
        </p:blipFill>
        <p:spPr>
          <a:xfrm>
            <a:off x="8120044" y="3530989"/>
            <a:ext cx="3667096" cy="2405574"/>
          </a:xfrm>
          <a:prstGeom prst="rect">
            <a:avLst/>
          </a:prstGeom>
        </p:spPr>
      </p:pic>
      <p:pic>
        <p:nvPicPr>
          <p:cNvPr id="16" name="Picture 15">
            <a:extLst>
              <a:ext uri="{FF2B5EF4-FFF2-40B4-BE49-F238E27FC236}">
                <a16:creationId xmlns:a16="http://schemas.microsoft.com/office/drawing/2014/main" id="{7A40578D-3307-4687-8657-9362E81B810B}"/>
              </a:ext>
            </a:extLst>
          </p:cNvPr>
          <p:cNvPicPr>
            <a:picLocks noChangeAspect="1"/>
          </p:cNvPicPr>
          <p:nvPr/>
        </p:nvPicPr>
        <p:blipFill>
          <a:blip r:embed="rId6"/>
          <a:stretch>
            <a:fillRect/>
          </a:stretch>
        </p:blipFill>
        <p:spPr>
          <a:xfrm>
            <a:off x="762251" y="1125416"/>
            <a:ext cx="3667097" cy="2405574"/>
          </a:xfrm>
          <a:prstGeom prst="rect">
            <a:avLst/>
          </a:prstGeom>
        </p:spPr>
      </p:pic>
      <p:pic>
        <p:nvPicPr>
          <p:cNvPr id="18" name="Picture 17">
            <a:extLst>
              <a:ext uri="{FF2B5EF4-FFF2-40B4-BE49-F238E27FC236}">
                <a16:creationId xmlns:a16="http://schemas.microsoft.com/office/drawing/2014/main" id="{92E2F804-242A-421F-8450-32957D08FD66}"/>
              </a:ext>
            </a:extLst>
          </p:cNvPr>
          <p:cNvPicPr>
            <a:picLocks noChangeAspect="1"/>
          </p:cNvPicPr>
          <p:nvPr/>
        </p:nvPicPr>
        <p:blipFill>
          <a:blip r:embed="rId7"/>
          <a:stretch>
            <a:fillRect/>
          </a:stretch>
        </p:blipFill>
        <p:spPr>
          <a:xfrm>
            <a:off x="774051" y="3530990"/>
            <a:ext cx="3667097" cy="2405574"/>
          </a:xfrm>
          <a:prstGeom prst="rect">
            <a:avLst/>
          </a:prstGeom>
        </p:spPr>
      </p:pic>
      <p:sp>
        <p:nvSpPr>
          <p:cNvPr id="21" name="Title 1">
            <a:extLst>
              <a:ext uri="{FF2B5EF4-FFF2-40B4-BE49-F238E27FC236}">
                <a16:creationId xmlns:a16="http://schemas.microsoft.com/office/drawing/2014/main" id="{85E526CF-7035-44A9-B2BC-80BCFBAA15B2}"/>
              </a:ext>
            </a:extLst>
          </p:cNvPr>
          <p:cNvSpPr>
            <a:spLocks noGrp="1"/>
          </p:cNvSpPr>
          <p:nvPr>
            <p:ph type="title"/>
          </p:nvPr>
        </p:nvSpPr>
        <p:spPr>
          <a:xfrm>
            <a:off x="0" y="0"/>
            <a:ext cx="12192000" cy="816631"/>
          </a:xfrm>
        </p:spPr>
        <p:txBody>
          <a:bodyPr>
            <a:normAutofit fontScale="90000"/>
          </a:bodyPr>
          <a:lstStyle/>
          <a:p>
            <a:pPr algn="ctr"/>
            <a:r>
              <a:rPr lang="en-IN" dirty="0"/>
              <a:t>Drugs vs readmitted distribution</a:t>
            </a:r>
          </a:p>
        </p:txBody>
      </p:sp>
    </p:spTree>
    <p:extLst>
      <p:ext uri="{BB962C8B-B14F-4D97-AF65-F5344CB8AC3E}">
        <p14:creationId xmlns:p14="http://schemas.microsoft.com/office/powerpoint/2010/main" val="122344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C1C0A4-EDBE-438E-8373-BAE201BA475D}"/>
              </a:ext>
            </a:extLst>
          </p:cNvPr>
          <p:cNvSpPr/>
          <p:nvPr/>
        </p:nvSpPr>
        <p:spPr>
          <a:xfrm>
            <a:off x="155804" y="759775"/>
            <a:ext cx="2434891" cy="2791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IN" dirty="0"/>
              <a:t>Chlorpropamide, Glimepiride, Acetohexamide, Glipizide, Glyburide, Tolbutamide, Tolazamide, Glyburide Metformin, Glipizide Metformin.</a:t>
            </a:r>
          </a:p>
        </p:txBody>
      </p:sp>
      <p:sp>
        <p:nvSpPr>
          <p:cNvPr id="7" name="Title 6">
            <a:extLst>
              <a:ext uri="{FF2B5EF4-FFF2-40B4-BE49-F238E27FC236}">
                <a16:creationId xmlns:a16="http://schemas.microsoft.com/office/drawing/2014/main" id="{66550046-6347-4F7D-9C0D-4DC30853146A}"/>
              </a:ext>
            </a:extLst>
          </p:cNvPr>
          <p:cNvSpPr>
            <a:spLocks noGrp="1"/>
          </p:cNvSpPr>
          <p:nvPr>
            <p:ph type="title"/>
          </p:nvPr>
        </p:nvSpPr>
        <p:spPr>
          <a:xfrm>
            <a:off x="1088136" y="0"/>
            <a:ext cx="10058400" cy="829994"/>
          </a:xfrm>
        </p:spPr>
        <p:txBody>
          <a:bodyPr>
            <a:normAutofit fontScale="90000"/>
          </a:bodyPr>
          <a:lstStyle/>
          <a:p>
            <a:pPr algn="ctr"/>
            <a:r>
              <a:rPr lang="en-IN" dirty="0"/>
              <a:t>Feature Engineering</a:t>
            </a:r>
          </a:p>
        </p:txBody>
      </p:sp>
      <p:sp>
        <p:nvSpPr>
          <p:cNvPr id="4" name="Date Placeholder 3">
            <a:extLst>
              <a:ext uri="{FF2B5EF4-FFF2-40B4-BE49-F238E27FC236}">
                <a16:creationId xmlns:a16="http://schemas.microsoft.com/office/drawing/2014/main" id="{32E9BCB0-D034-47AB-8960-5D04C3276428}"/>
              </a:ext>
            </a:extLst>
          </p:cNvPr>
          <p:cNvSpPr>
            <a:spLocks noGrp="1"/>
          </p:cNvSpPr>
          <p:nvPr>
            <p:ph type="dt" sz="half" idx="10"/>
          </p:nvPr>
        </p:nvSpPr>
        <p:spPr>
          <a:xfrm>
            <a:off x="8186308" y="6470287"/>
            <a:ext cx="3273552" cy="365125"/>
          </a:xfrm>
        </p:spPr>
        <p:txBody>
          <a:bodyPr/>
          <a:lstStyle/>
          <a:p>
            <a:fld id="{CCCB34A1-DD25-4161-981B-B50F369F0347}" type="datetime1">
              <a:rPr lang="en-US" smtClean="0"/>
              <a:t>5/29/2018</a:t>
            </a:fld>
            <a:endParaRPr lang="en-US" dirty="0"/>
          </a:p>
        </p:txBody>
      </p:sp>
      <p:sp>
        <p:nvSpPr>
          <p:cNvPr id="5" name="Footer Placeholder 4">
            <a:extLst>
              <a:ext uri="{FF2B5EF4-FFF2-40B4-BE49-F238E27FC236}">
                <a16:creationId xmlns:a16="http://schemas.microsoft.com/office/drawing/2014/main" id="{7DEBDFFB-3D0A-4EB0-B82C-ADD1263A3342}"/>
              </a:ext>
            </a:extLst>
          </p:cNvPr>
          <p:cNvSpPr>
            <a:spLocks noGrp="1"/>
          </p:cNvSpPr>
          <p:nvPr>
            <p:ph type="ftr" sz="quarter" idx="11"/>
          </p:nvPr>
        </p:nvSpPr>
        <p:spPr>
          <a:xfrm>
            <a:off x="15474" y="6470288"/>
            <a:ext cx="6327648" cy="365125"/>
          </a:xfrm>
        </p:spPr>
        <p:txBody>
          <a:bodyPr/>
          <a:lstStyle/>
          <a:p>
            <a:r>
              <a:rPr lang="en-US"/>
              <a:t>Made For INSOFE By Abhilash Reddy Y</a:t>
            </a:r>
            <a:endParaRPr lang="en-US" dirty="0"/>
          </a:p>
        </p:txBody>
      </p:sp>
      <p:sp>
        <p:nvSpPr>
          <p:cNvPr id="6" name="Slide Number Placeholder 5">
            <a:extLst>
              <a:ext uri="{FF2B5EF4-FFF2-40B4-BE49-F238E27FC236}">
                <a16:creationId xmlns:a16="http://schemas.microsoft.com/office/drawing/2014/main" id="{FCD3CC90-2EC4-4E6A-A458-D8A47A5E0A6A}"/>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3076" name="Picture 4" descr="Related image">
            <a:extLst>
              <a:ext uri="{FF2B5EF4-FFF2-40B4-BE49-F238E27FC236}">
                <a16:creationId xmlns:a16="http://schemas.microsoft.com/office/drawing/2014/main" id="{EF2E92FF-78AC-4821-9512-C79FE7152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804" y="918210"/>
            <a:ext cx="2668957" cy="2369822"/>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1643B1AD-1D28-455A-842C-44D222C522FF}"/>
              </a:ext>
            </a:extLst>
          </p:cNvPr>
          <p:cNvSpPr/>
          <p:nvPr/>
        </p:nvSpPr>
        <p:spPr>
          <a:xfrm>
            <a:off x="2770157" y="1940198"/>
            <a:ext cx="460330" cy="3693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 name="TextBox 10">
            <a:extLst>
              <a:ext uri="{FF2B5EF4-FFF2-40B4-BE49-F238E27FC236}">
                <a16:creationId xmlns:a16="http://schemas.microsoft.com/office/drawing/2014/main" id="{53D6CFF7-3268-478D-B38B-35B4FBE658D7}"/>
              </a:ext>
            </a:extLst>
          </p:cNvPr>
          <p:cNvSpPr txBox="1"/>
          <p:nvPr/>
        </p:nvSpPr>
        <p:spPr>
          <a:xfrm>
            <a:off x="3289163" y="3054129"/>
            <a:ext cx="2128124" cy="369332"/>
          </a:xfrm>
          <a:prstGeom prst="rect">
            <a:avLst/>
          </a:prstGeom>
          <a:noFill/>
        </p:spPr>
        <p:txBody>
          <a:bodyPr wrap="square" rtlCol="0">
            <a:spAutoFit/>
          </a:bodyPr>
          <a:lstStyle/>
          <a:p>
            <a:r>
              <a:rPr lang="en-IN" dirty="0"/>
              <a:t>Sulfonylureas</a:t>
            </a:r>
          </a:p>
        </p:txBody>
      </p:sp>
      <p:sp>
        <p:nvSpPr>
          <p:cNvPr id="14" name="Rectangle 13">
            <a:extLst>
              <a:ext uri="{FF2B5EF4-FFF2-40B4-BE49-F238E27FC236}">
                <a16:creationId xmlns:a16="http://schemas.microsoft.com/office/drawing/2014/main" id="{73155A45-5826-417A-8DBE-3785BA28EC80}"/>
              </a:ext>
            </a:extLst>
          </p:cNvPr>
          <p:cNvSpPr/>
          <p:nvPr/>
        </p:nvSpPr>
        <p:spPr>
          <a:xfrm>
            <a:off x="6063870" y="797094"/>
            <a:ext cx="2466047" cy="26555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IN" dirty="0"/>
              <a:t>Metformin, Glyburide Metformin, Glipizide Metformin, Metformin Rosiglitazone, Metformin Pioglitazone.</a:t>
            </a:r>
          </a:p>
        </p:txBody>
      </p:sp>
      <p:pic>
        <p:nvPicPr>
          <p:cNvPr id="15" name="Picture 4" descr="Related image">
            <a:extLst>
              <a:ext uri="{FF2B5EF4-FFF2-40B4-BE49-F238E27FC236}">
                <a16:creationId xmlns:a16="http://schemas.microsoft.com/office/drawing/2014/main" id="{8A77FA37-B2C5-4D86-BC37-04085DA0F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2284" y="868973"/>
            <a:ext cx="2668957" cy="2369822"/>
          </a:xfrm>
          <a:prstGeom prst="rect">
            <a:avLst/>
          </a:prstGeom>
          <a:noFill/>
          <a:extLst>
            <a:ext uri="{909E8E84-426E-40DD-AFC4-6F175D3DCCD1}">
              <a14:hiddenFill xmlns:a14="http://schemas.microsoft.com/office/drawing/2010/main">
                <a:solidFill>
                  <a:srgbClr val="FFFFFF"/>
                </a:solidFill>
              </a14:hiddenFill>
            </a:ext>
          </a:extLst>
        </p:spPr>
      </p:pic>
      <p:sp>
        <p:nvSpPr>
          <p:cNvPr id="16" name="Arrow: Right 15">
            <a:extLst>
              <a:ext uri="{FF2B5EF4-FFF2-40B4-BE49-F238E27FC236}">
                <a16:creationId xmlns:a16="http://schemas.microsoft.com/office/drawing/2014/main" id="{D81E3368-6E56-4622-9B56-EBEB2745C78F}"/>
              </a:ext>
            </a:extLst>
          </p:cNvPr>
          <p:cNvSpPr/>
          <p:nvPr/>
        </p:nvSpPr>
        <p:spPr>
          <a:xfrm>
            <a:off x="8762729" y="1942302"/>
            <a:ext cx="432196" cy="36512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 name="TextBox 17">
            <a:extLst>
              <a:ext uri="{FF2B5EF4-FFF2-40B4-BE49-F238E27FC236}">
                <a16:creationId xmlns:a16="http://schemas.microsoft.com/office/drawing/2014/main" id="{2BD3779D-D981-4339-9454-B130C272F08A}"/>
              </a:ext>
            </a:extLst>
          </p:cNvPr>
          <p:cNvSpPr txBox="1"/>
          <p:nvPr/>
        </p:nvSpPr>
        <p:spPr>
          <a:xfrm>
            <a:off x="9823084" y="3059668"/>
            <a:ext cx="2128124" cy="369332"/>
          </a:xfrm>
          <a:prstGeom prst="rect">
            <a:avLst/>
          </a:prstGeom>
          <a:noFill/>
        </p:spPr>
        <p:txBody>
          <a:bodyPr wrap="square" rtlCol="0">
            <a:spAutoFit/>
          </a:bodyPr>
          <a:lstStyle/>
          <a:p>
            <a:r>
              <a:rPr lang="en-IN" dirty="0"/>
              <a:t>Biguanides</a:t>
            </a:r>
          </a:p>
        </p:txBody>
      </p:sp>
      <p:sp>
        <p:nvSpPr>
          <p:cNvPr id="19" name="Rectangle 18">
            <a:extLst>
              <a:ext uri="{FF2B5EF4-FFF2-40B4-BE49-F238E27FC236}">
                <a16:creationId xmlns:a16="http://schemas.microsoft.com/office/drawing/2014/main" id="{E23E5BF0-32D1-4DFE-9B34-757873DFC388}"/>
              </a:ext>
            </a:extLst>
          </p:cNvPr>
          <p:cNvSpPr/>
          <p:nvPr/>
        </p:nvSpPr>
        <p:spPr>
          <a:xfrm>
            <a:off x="155804" y="3971769"/>
            <a:ext cx="2434891" cy="23698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IN" dirty="0"/>
              <a:t>Pioglitazone, Rosiglitazone, Troglitazone, Metformin Rosiglitazone, Metformin Pioglitazone.</a:t>
            </a:r>
          </a:p>
        </p:txBody>
      </p:sp>
      <p:pic>
        <p:nvPicPr>
          <p:cNvPr id="20" name="Picture 4" descr="Related image">
            <a:extLst>
              <a:ext uri="{FF2B5EF4-FFF2-40B4-BE49-F238E27FC236}">
                <a16:creationId xmlns:a16="http://schemas.microsoft.com/office/drawing/2014/main" id="{FB4FF543-8E1E-4FA6-87F9-B04F436BF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338" y="3971769"/>
            <a:ext cx="2668957" cy="2369822"/>
          </a:xfrm>
          <a:prstGeom prst="rect">
            <a:avLst/>
          </a:prstGeom>
          <a:noFill/>
          <a:extLst>
            <a:ext uri="{909E8E84-426E-40DD-AFC4-6F175D3DCCD1}">
              <a14:hiddenFill xmlns:a14="http://schemas.microsoft.com/office/drawing/2010/main">
                <a:solidFill>
                  <a:srgbClr val="FFFFFF"/>
                </a:solidFill>
              </a14:hiddenFill>
            </a:ext>
          </a:extLst>
        </p:spPr>
      </p:pic>
      <p:sp>
        <p:nvSpPr>
          <p:cNvPr id="21" name="Arrow: Right 20">
            <a:extLst>
              <a:ext uri="{FF2B5EF4-FFF2-40B4-BE49-F238E27FC236}">
                <a16:creationId xmlns:a16="http://schemas.microsoft.com/office/drawing/2014/main" id="{91994D2A-EAEF-45EB-B42B-37CCC43BB015}"/>
              </a:ext>
            </a:extLst>
          </p:cNvPr>
          <p:cNvSpPr/>
          <p:nvPr/>
        </p:nvSpPr>
        <p:spPr>
          <a:xfrm>
            <a:off x="2810407" y="4944211"/>
            <a:ext cx="460329" cy="36512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96291BD-AD3A-4C44-9D7A-3B72FC8ACF14}"/>
              </a:ext>
            </a:extLst>
          </p:cNvPr>
          <p:cNvSpPr/>
          <p:nvPr/>
        </p:nvSpPr>
        <p:spPr>
          <a:xfrm>
            <a:off x="3344064" y="6131443"/>
            <a:ext cx="2206053" cy="369332"/>
          </a:xfrm>
          <a:prstGeom prst="rect">
            <a:avLst/>
          </a:prstGeom>
        </p:spPr>
        <p:txBody>
          <a:bodyPr wrap="none">
            <a:spAutoFit/>
          </a:bodyPr>
          <a:lstStyle/>
          <a:p>
            <a:r>
              <a:rPr lang="en-IN" dirty="0">
                <a:solidFill>
                  <a:srgbClr val="222222"/>
                </a:solidFill>
                <a:ea typeface="Times New Roman" panose="02020603050405020304" pitchFamily="18" charset="0"/>
                <a:cs typeface="Times New Roman" panose="02020603050405020304" pitchFamily="18" charset="0"/>
              </a:rPr>
              <a:t>Thiazolidinediones</a:t>
            </a:r>
            <a:endParaRPr lang="en-IN" dirty="0"/>
          </a:p>
        </p:txBody>
      </p:sp>
      <p:sp>
        <p:nvSpPr>
          <p:cNvPr id="23" name="Rectangle 22">
            <a:extLst>
              <a:ext uri="{FF2B5EF4-FFF2-40B4-BE49-F238E27FC236}">
                <a16:creationId xmlns:a16="http://schemas.microsoft.com/office/drawing/2014/main" id="{2F786DB0-6437-4A67-9E83-0547653C185E}"/>
              </a:ext>
            </a:extLst>
          </p:cNvPr>
          <p:cNvSpPr/>
          <p:nvPr/>
        </p:nvSpPr>
        <p:spPr>
          <a:xfrm>
            <a:off x="6097699" y="3926599"/>
            <a:ext cx="2434891" cy="23698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Repaglinide, Met glinide, </a:t>
            </a:r>
          </a:p>
          <a:p>
            <a:endParaRPr lang="en-IN" dirty="0"/>
          </a:p>
          <a:p>
            <a:r>
              <a:rPr lang="en-IN" dirty="0"/>
              <a:t>Acarbose, Miglitol,</a:t>
            </a:r>
          </a:p>
          <a:p>
            <a:endParaRPr lang="en-IN" dirty="0"/>
          </a:p>
          <a:p>
            <a:r>
              <a:rPr lang="en-IN" dirty="0"/>
              <a:t>Insulin</a:t>
            </a:r>
          </a:p>
          <a:p>
            <a:pPr lvl="0"/>
            <a:endParaRPr lang="en-IN" dirty="0"/>
          </a:p>
        </p:txBody>
      </p:sp>
      <p:pic>
        <p:nvPicPr>
          <p:cNvPr id="24" name="Picture 4" descr="Related image">
            <a:extLst>
              <a:ext uri="{FF2B5EF4-FFF2-40B4-BE49-F238E27FC236}">
                <a16:creationId xmlns:a16="http://schemas.microsoft.com/office/drawing/2014/main" id="{B89B92E0-4B76-4D72-882E-960F543E4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2233" y="3926599"/>
            <a:ext cx="2668957" cy="2369822"/>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Right 24">
            <a:extLst>
              <a:ext uri="{FF2B5EF4-FFF2-40B4-BE49-F238E27FC236}">
                <a16:creationId xmlns:a16="http://schemas.microsoft.com/office/drawing/2014/main" id="{AB9EFF0E-2946-4DE6-B151-AB110AD263C7}"/>
              </a:ext>
            </a:extLst>
          </p:cNvPr>
          <p:cNvSpPr/>
          <p:nvPr/>
        </p:nvSpPr>
        <p:spPr>
          <a:xfrm>
            <a:off x="8752302" y="4899041"/>
            <a:ext cx="460329" cy="36512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2F3504A3-D8AB-48A8-A860-0F63EC41B9E8}"/>
              </a:ext>
            </a:extLst>
          </p:cNvPr>
          <p:cNvSpPr/>
          <p:nvPr/>
        </p:nvSpPr>
        <p:spPr>
          <a:xfrm>
            <a:off x="8752302" y="5927089"/>
            <a:ext cx="3631059" cy="369332"/>
          </a:xfrm>
          <a:prstGeom prst="rect">
            <a:avLst/>
          </a:prstGeom>
        </p:spPr>
        <p:txBody>
          <a:bodyPr wrap="none">
            <a:spAutoFit/>
          </a:bodyPr>
          <a:lstStyle/>
          <a:p>
            <a:r>
              <a:rPr lang="en-IN" dirty="0">
                <a:solidFill>
                  <a:srgbClr val="222222"/>
                </a:solidFill>
                <a:ea typeface="Times New Roman" panose="02020603050405020304" pitchFamily="18" charset="0"/>
                <a:cs typeface="Times New Roman" panose="02020603050405020304" pitchFamily="18" charset="0"/>
              </a:rPr>
              <a:t>Meglitinides, Glucosides, Insulin</a:t>
            </a:r>
            <a:endParaRPr lang="en-IN" dirty="0"/>
          </a:p>
        </p:txBody>
      </p:sp>
      <p:cxnSp>
        <p:nvCxnSpPr>
          <p:cNvPr id="22" name="Straight Connector 21">
            <a:extLst>
              <a:ext uri="{FF2B5EF4-FFF2-40B4-BE49-F238E27FC236}">
                <a16:creationId xmlns:a16="http://schemas.microsoft.com/office/drawing/2014/main" id="{C204D79D-909E-4249-BEB6-403521BE7B7F}"/>
              </a:ext>
            </a:extLst>
          </p:cNvPr>
          <p:cNvCxnSpPr/>
          <p:nvPr/>
        </p:nvCxnSpPr>
        <p:spPr>
          <a:xfrm>
            <a:off x="15474" y="661181"/>
            <a:ext cx="12176526"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6818B8A-9460-4D1A-9808-296827A521D1}"/>
              </a:ext>
            </a:extLst>
          </p:cNvPr>
          <p:cNvCxnSpPr/>
          <p:nvPr/>
        </p:nvCxnSpPr>
        <p:spPr>
          <a:xfrm>
            <a:off x="0" y="3810000"/>
            <a:ext cx="12176526"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9487DD46-81F3-41E5-9456-C2FDD8B1CAC5}"/>
              </a:ext>
            </a:extLst>
          </p:cNvPr>
          <p:cNvCxnSpPr/>
          <p:nvPr/>
        </p:nvCxnSpPr>
        <p:spPr>
          <a:xfrm>
            <a:off x="5819295" y="661181"/>
            <a:ext cx="0" cy="619681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585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6"/>
                                        </p:tgtEl>
                                        <p:attrNameLst>
                                          <p:attrName>style.visibility</p:attrName>
                                        </p:attrNameLst>
                                      </p:cBhvr>
                                      <p:to>
                                        <p:strVal val="visible"/>
                                      </p:to>
                                    </p:set>
                                    <p:animEffect transition="in" filter="fade">
                                      <p:cBhvr>
                                        <p:cTn id="26" dur="1000"/>
                                        <p:tgtEl>
                                          <p:spTgt spid="3076"/>
                                        </p:tgtEl>
                                      </p:cBhvr>
                                    </p:animEffect>
                                    <p:anim calcmode="lin" valueType="num">
                                      <p:cBhvr>
                                        <p:cTn id="27" dur="1000" fill="hold"/>
                                        <p:tgtEl>
                                          <p:spTgt spid="3076"/>
                                        </p:tgtEl>
                                        <p:attrNameLst>
                                          <p:attrName>ppt_x</p:attrName>
                                        </p:attrNameLst>
                                      </p:cBhvr>
                                      <p:tavLst>
                                        <p:tav tm="0">
                                          <p:val>
                                            <p:strVal val="#ppt_x"/>
                                          </p:val>
                                        </p:tav>
                                        <p:tav tm="100000">
                                          <p:val>
                                            <p:strVal val="#ppt_x"/>
                                          </p:val>
                                        </p:tav>
                                      </p:tavLst>
                                    </p:anim>
                                    <p:anim calcmode="lin" valueType="num">
                                      <p:cBhvr>
                                        <p:cTn id="28"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anim calcmode="lin" valueType="num">
                                      <p:cBhvr>
                                        <p:cTn id="60" dur="1000" fill="hold"/>
                                        <p:tgtEl>
                                          <p:spTgt spid="19"/>
                                        </p:tgtEl>
                                        <p:attrNameLst>
                                          <p:attrName>ppt_x</p:attrName>
                                        </p:attrNameLst>
                                      </p:cBhvr>
                                      <p:tavLst>
                                        <p:tav tm="0">
                                          <p:val>
                                            <p:strVal val="#ppt_x"/>
                                          </p:val>
                                        </p:tav>
                                        <p:tav tm="100000">
                                          <p:val>
                                            <p:strVal val="#ppt_x"/>
                                          </p:val>
                                        </p:tav>
                                      </p:tavLst>
                                    </p:anim>
                                    <p:anim calcmode="lin" valueType="num">
                                      <p:cBhvr>
                                        <p:cTn id="6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1000"/>
                                        <p:tgtEl>
                                          <p:spTgt spid="21"/>
                                        </p:tgtEl>
                                      </p:cBhvr>
                                    </p:animEffect>
                                    <p:anim calcmode="lin" valueType="num">
                                      <p:cBhvr>
                                        <p:cTn id="67" dur="1000" fill="hold"/>
                                        <p:tgtEl>
                                          <p:spTgt spid="21"/>
                                        </p:tgtEl>
                                        <p:attrNameLst>
                                          <p:attrName>ppt_x</p:attrName>
                                        </p:attrNameLst>
                                      </p:cBhvr>
                                      <p:tavLst>
                                        <p:tav tm="0">
                                          <p:val>
                                            <p:strVal val="#ppt_x"/>
                                          </p:val>
                                        </p:tav>
                                        <p:tav tm="100000">
                                          <p:val>
                                            <p:strVal val="#ppt_x"/>
                                          </p:val>
                                        </p:tav>
                                      </p:tavLst>
                                    </p:anim>
                                    <p:anim calcmode="lin" valueType="num">
                                      <p:cBhvr>
                                        <p:cTn id="6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1000"/>
                                        <p:tgtEl>
                                          <p:spTgt spid="13"/>
                                        </p:tgtEl>
                                      </p:cBhvr>
                                    </p:animEffect>
                                    <p:anim calcmode="lin" valueType="num">
                                      <p:cBhvr>
                                        <p:cTn id="74" dur="1000" fill="hold"/>
                                        <p:tgtEl>
                                          <p:spTgt spid="13"/>
                                        </p:tgtEl>
                                        <p:attrNameLst>
                                          <p:attrName>ppt_x</p:attrName>
                                        </p:attrNameLst>
                                      </p:cBhvr>
                                      <p:tavLst>
                                        <p:tav tm="0">
                                          <p:val>
                                            <p:strVal val="#ppt_x"/>
                                          </p:val>
                                        </p:tav>
                                        <p:tav tm="100000">
                                          <p:val>
                                            <p:strVal val="#ppt_x"/>
                                          </p:val>
                                        </p:tav>
                                      </p:tavLst>
                                    </p:anim>
                                    <p:anim calcmode="lin" valueType="num">
                                      <p:cBhvr>
                                        <p:cTn id="75" dur="1000" fill="hold"/>
                                        <p:tgtEl>
                                          <p:spTgt spid="1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1000"/>
                                        <p:tgtEl>
                                          <p:spTgt spid="23"/>
                                        </p:tgtEl>
                                      </p:cBhvr>
                                    </p:animEffect>
                                    <p:anim calcmode="lin" valueType="num">
                                      <p:cBhvr>
                                        <p:cTn id="86" dur="1000" fill="hold"/>
                                        <p:tgtEl>
                                          <p:spTgt spid="23"/>
                                        </p:tgtEl>
                                        <p:attrNameLst>
                                          <p:attrName>ppt_x</p:attrName>
                                        </p:attrNameLst>
                                      </p:cBhvr>
                                      <p:tavLst>
                                        <p:tav tm="0">
                                          <p:val>
                                            <p:strVal val="#ppt_x"/>
                                          </p:val>
                                        </p:tav>
                                        <p:tav tm="100000">
                                          <p:val>
                                            <p:strVal val="#ppt_x"/>
                                          </p:val>
                                        </p:tav>
                                      </p:tavLst>
                                    </p:anim>
                                    <p:anim calcmode="lin" valueType="num">
                                      <p:cBhvr>
                                        <p:cTn id="8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1000"/>
                                        <p:tgtEl>
                                          <p:spTgt spid="25"/>
                                        </p:tgtEl>
                                      </p:cBhvr>
                                    </p:animEffect>
                                    <p:anim calcmode="lin" valueType="num">
                                      <p:cBhvr>
                                        <p:cTn id="93" dur="1000" fill="hold"/>
                                        <p:tgtEl>
                                          <p:spTgt spid="25"/>
                                        </p:tgtEl>
                                        <p:attrNameLst>
                                          <p:attrName>ppt_x</p:attrName>
                                        </p:attrNameLst>
                                      </p:cBhvr>
                                      <p:tavLst>
                                        <p:tav tm="0">
                                          <p:val>
                                            <p:strVal val="#ppt_x"/>
                                          </p:val>
                                        </p:tav>
                                        <p:tav tm="100000">
                                          <p:val>
                                            <p:strVal val="#ppt_x"/>
                                          </p:val>
                                        </p:tav>
                                      </p:tavLst>
                                    </p:anim>
                                    <p:anim calcmode="lin" valueType="num">
                                      <p:cBhvr>
                                        <p:cTn id="9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1000"/>
                                        <p:tgtEl>
                                          <p:spTgt spid="24"/>
                                        </p:tgtEl>
                                      </p:cBhvr>
                                    </p:animEffect>
                                    <p:anim calcmode="lin" valueType="num">
                                      <p:cBhvr>
                                        <p:cTn id="100" dur="1000" fill="hold"/>
                                        <p:tgtEl>
                                          <p:spTgt spid="24"/>
                                        </p:tgtEl>
                                        <p:attrNameLst>
                                          <p:attrName>ppt_x</p:attrName>
                                        </p:attrNameLst>
                                      </p:cBhvr>
                                      <p:tavLst>
                                        <p:tav tm="0">
                                          <p:val>
                                            <p:strVal val="#ppt_x"/>
                                          </p:val>
                                        </p:tav>
                                        <p:tav tm="100000">
                                          <p:val>
                                            <p:strVal val="#ppt_x"/>
                                          </p:val>
                                        </p:tav>
                                      </p:tavLst>
                                    </p:anim>
                                    <p:anim calcmode="lin" valueType="num">
                                      <p:cBhvr>
                                        <p:cTn id="101" dur="1000" fill="hold"/>
                                        <p:tgtEl>
                                          <p:spTgt spid="24"/>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1000"/>
                                        <p:tgtEl>
                                          <p:spTgt spid="26"/>
                                        </p:tgtEl>
                                      </p:cBhvr>
                                    </p:animEffect>
                                    <p:anim calcmode="lin" valueType="num">
                                      <p:cBhvr>
                                        <p:cTn id="105" dur="1000" fill="hold"/>
                                        <p:tgtEl>
                                          <p:spTgt spid="26"/>
                                        </p:tgtEl>
                                        <p:attrNameLst>
                                          <p:attrName>ppt_x</p:attrName>
                                        </p:attrNameLst>
                                      </p:cBhvr>
                                      <p:tavLst>
                                        <p:tav tm="0">
                                          <p:val>
                                            <p:strVal val="#ppt_x"/>
                                          </p:val>
                                        </p:tav>
                                        <p:tav tm="100000">
                                          <p:val>
                                            <p:strVal val="#ppt_x"/>
                                          </p:val>
                                        </p:tav>
                                      </p:tavLst>
                                    </p:anim>
                                    <p:anim calcmode="lin" valueType="num">
                                      <p:cBhvr>
                                        <p:cTn id="10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4" grpId="0" animBg="1"/>
      <p:bldP spid="16" grpId="0" animBg="1"/>
      <p:bldP spid="18" grpId="0"/>
      <p:bldP spid="19" grpId="0" animBg="1"/>
      <p:bldP spid="21" grpId="0" animBg="1"/>
      <p:bldP spid="13" grpId="0"/>
      <p:bldP spid="23" grpId="0" animBg="1"/>
      <p:bldP spid="25"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1A5-5166-4359-B4A7-74CB08CEE318}"/>
              </a:ext>
            </a:extLst>
          </p:cNvPr>
          <p:cNvSpPr>
            <a:spLocks noGrp="1"/>
          </p:cNvSpPr>
          <p:nvPr>
            <p:ph type="title"/>
          </p:nvPr>
        </p:nvSpPr>
        <p:spPr>
          <a:xfrm>
            <a:off x="0" y="0"/>
            <a:ext cx="12192000" cy="668919"/>
          </a:xfrm>
        </p:spPr>
        <p:txBody>
          <a:bodyPr>
            <a:normAutofit fontScale="90000"/>
          </a:bodyPr>
          <a:lstStyle/>
          <a:p>
            <a:pPr algn="ctr"/>
            <a:r>
              <a:rPr lang="en-IN" dirty="0"/>
              <a:t>Feature</a:t>
            </a:r>
            <a:r>
              <a:rPr lang="en-IN" dirty="0">
                <a:latin typeface="+mn-lt"/>
              </a:rPr>
              <a:t> </a:t>
            </a:r>
            <a:r>
              <a:rPr lang="en-IN" dirty="0"/>
              <a:t>engineering</a:t>
            </a:r>
          </a:p>
        </p:txBody>
      </p:sp>
      <p:sp>
        <p:nvSpPr>
          <p:cNvPr id="3" name="Date Placeholder 2">
            <a:extLst>
              <a:ext uri="{FF2B5EF4-FFF2-40B4-BE49-F238E27FC236}">
                <a16:creationId xmlns:a16="http://schemas.microsoft.com/office/drawing/2014/main" id="{CD6947E6-ADDE-41F5-AAF9-AECC2F73607F}"/>
              </a:ext>
            </a:extLst>
          </p:cNvPr>
          <p:cNvSpPr>
            <a:spLocks noGrp="1"/>
          </p:cNvSpPr>
          <p:nvPr>
            <p:ph type="dt" sz="half" idx="10"/>
          </p:nvPr>
        </p:nvSpPr>
        <p:spPr/>
        <p:txBody>
          <a:bodyPr/>
          <a:lstStyle/>
          <a:p>
            <a:fld id="{C5F26162-20E4-49E1-A33B-F5D8A6C6DB32}" type="datetime1">
              <a:rPr lang="en-US" smtClean="0"/>
              <a:t>5/29/2018</a:t>
            </a:fld>
            <a:endParaRPr lang="en-US" dirty="0"/>
          </a:p>
        </p:txBody>
      </p:sp>
      <p:sp>
        <p:nvSpPr>
          <p:cNvPr id="4" name="Footer Placeholder 3">
            <a:extLst>
              <a:ext uri="{FF2B5EF4-FFF2-40B4-BE49-F238E27FC236}">
                <a16:creationId xmlns:a16="http://schemas.microsoft.com/office/drawing/2014/main" id="{79E4969D-AAFB-4C05-9C75-CC501B08F38B}"/>
              </a:ext>
            </a:extLst>
          </p:cNvPr>
          <p:cNvSpPr>
            <a:spLocks noGrp="1"/>
          </p:cNvSpPr>
          <p:nvPr>
            <p:ph type="ftr" sz="quarter" idx="11"/>
          </p:nvPr>
        </p:nvSpPr>
        <p:spPr/>
        <p:txBody>
          <a:bodyPr/>
          <a:lstStyle/>
          <a:p>
            <a:r>
              <a:rPr lang="en-US"/>
              <a:t>Made For INSOFE By Abhilash Reddy Y</a:t>
            </a:r>
            <a:endParaRPr lang="en-US" dirty="0"/>
          </a:p>
        </p:txBody>
      </p:sp>
      <p:sp>
        <p:nvSpPr>
          <p:cNvPr id="5" name="Slide Number Placeholder 4">
            <a:extLst>
              <a:ext uri="{FF2B5EF4-FFF2-40B4-BE49-F238E27FC236}">
                <a16:creationId xmlns:a16="http://schemas.microsoft.com/office/drawing/2014/main" id="{4E3F8362-12FC-41A9-AEA4-AAF9A2C24EC7}"/>
              </a:ext>
            </a:extLst>
          </p:cNvPr>
          <p:cNvSpPr>
            <a:spLocks noGrp="1"/>
          </p:cNvSpPr>
          <p:nvPr>
            <p:ph type="sldNum" sz="quarter" idx="12"/>
          </p:nvPr>
        </p:nvSpPr>
        <p:spPr/>
        <p:txBody>
          <a:bodyPr/>
          <a:lstStyle/>
          <a:p>
            <a:fld id="{6D22F896-40B5-4ADD-8801-0D06FADFA095}" type="slidenum">
              <a:rPr lang="en-US" smtClean="0">
                <a:latin typeface="+mn-lt"/>
              </a:rPr>
              <a:t>9</a:t>
            </a:fld>
            <a:endParaRPr lang="en-US" dirty="0">
              <a:latin typeface="+mn-lt"/>
            </a:endParaRPr>
          </a:p>
        </p:txBody>
      </p:sp>
      <p:sp>
        <p:nvSpPr>
          <p:cNvPr id="10" name="Cloud 9">
            <a:extLst>
              <a:ext uri="{FF2B5EF4-FFF2-40B4-BE49-F238E27FC236}">
                <a16:creationId xmlns:a16="http://schemas.microsoft.com/office/drawing/2014/main" id="{CCD0AE20-9FBE-45AF-A2DE-C7BB564D4AF4}"/>
              </a:ext>
            </a:extLst>
          </p:cNvPr>
          <p:cNvSpPr/>
          <p:nvPr/>
        </p:nvSpPr>
        <p:spPr>
          <a:xfrm>
            <a:off x="702330" y="1033230"/>
            <a:ext cx="3549630" cy="1519311"/>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No of days Stayed</a:t>
            </a:r>
          </a:p>
        </p:txBody>
      </p:sp>
      <p:sp>
        <p:nvSpPr>
          <p:cNvPr id="11" name="TextBox 10">
            <a:extLst>
              <a:ext uri="{FF2B5EF4-FFF2-40B4-BE49-F238E27FC236}">
                <a16:creationId xmlns:a16="http://schemas.microsoft.com/office/drawing/2014/main" id="{AC59EEB2-DEC8-4D4E-A004-FC6869F1CD41}"/>
              </a:ext>
            </a:extLst>
          </p:cNvPr>
          <p:cNvSpPr txBox="1"/>
          <p:nvPr/>
        </p:nvSpPr>
        <p:spPr>
          <a:xfrm>
            <a:off x="524197" y="2732186"/>
            <a:ext cx="3905895" cy="369332"/>
          </a:xfrm>
          <a:prstGeom prst="rect">
            <a:avLst/>
          </a:prstGeom>
          <a:noFill/>
        </p:spPr>
        <p:txBody>
          <a:bodyPr wrap="square" rtlCol="0">
            <a:spAutoFit/>
          </a:bodyPr>
          <a:lstStyle/>
          <a:p>
            <a:r>
              <a:rPr lang="en-IN" dirty="0"/>
              <a:t>Discharge Date – Admission Date</a:t>
            </a:r>
          </a:p>
        </p:txBody>
      </p:sp>
      <p:sp>
        <p:nvSpPr>
          <p:cNvPr id="12" name="Cloud 11">
            <a:extLst>
              <a:ext uri="{FF2B5EF4-FFF2-40B4-BE49-F238E27FC236}">
                <a16:creationId xmlns:a16="http://schemas.microsoft.com/office/drawing/2014/main" id="{EFDAE49A-ECB4-4B74-9F29-8693208CC97F}"/>
              </a:ext>
            </a:extLst>
          </p:cNvPr>
          <p:cNvSpPr/>
          <p:nvPr/>
        </p:nvSpPr>
        <p:spPr>
          <a:xfrm>
            <a:off x="7562569" y="1577945"/>
            <a:ext cx="3273552" cy="1515794"/>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Releveling Attributes</a:t>
            </a:r>
          </a:p>
        </p:txBody>
      </p:sp>
      <p:cxnSp>
        <p:nvCxnSpPr>
          <p:cNvPr id="14" name="Connector: Curved 13">
            <a:extLst>
              <a:ext uri="{FF2B5EF4-FFF2-40B4-BE49-F238E27FC236}">
                <a16:creationId xmlns:a16="http://schemas.microsoft.com/office/drawing/2014/main" id="{46704F37-8EE7-4CA3-9820-BA547CFE4F7D}"/>
              </a:ext>
            </a:extLst>
          </p:cNvPr>
          <p:cNvCxnSpPr>
            <a:cxnSpLocks/>
          </p:cNvCxnSpPr>
          <p:nvPr/>
        </p:nvCxnSpPr>
        <p:spPr>
          <a:xfrm rot="5400000">
            <a:off x="6505164" y="2780029"/>
            <a:ext cx="1247185" cy="122388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Curved 16">
            <a:extLst>
              <a:ext uri="{FF2B5EF4-FFF2-40B4-BE49-F238E27FC236}">
                <a16:creationId xmlns:a16="http://schemas.microsoft.com/office/drawing/2014/main" id="{3428E524-9602-49E8-B2A5-BDFA0143A0B3}"/>
              </a:ext>
            </a:extLst>
          </p:cNvPr>
          <p:cNvCxnSpPr>
            <a:cxnSpLocks/>
            <a:endCxn id="25" idx="0"/>
          </p:cNvCxnSpPr>
          <p:nvPr/>
        </p:nvCxnSpPr>
        <p:spPr>
          <a:xfrm rot="5400000">
            <a:off x="7021903" y="3086142"/>
            <a:ext cx="1639092" cy="146543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F9F04D22-32F0-49E7-AE25-7E6FC940CAD2}"/>
              </a:ext>
            </a:extLst>
          </p:cNvPr>
          <p:cNvCxnSpPr>
            <a:cxnSpLocks/>
          </p:cNvCxnSpPr>
          <p:nvPr/>
        </p:nvCxnSpPr>
        <p:spPr>
          <a:xfrm rot="16200000" flipH="1">
            <a:off x="10265373" y="2854196"/>
            <a:ext cx="1247185" cy="1207710"/>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Curved 19">
            <a:extLst>
              <a:ext uri="{FF2B5EF4-FFF2-40B4-BE49-F238E27FC236}">
                <a16:creationId xmlns:a16="http://schemas.microsoft.com/office/drawing/2014/main" id="{785CDE94-FFFD-4E78-AA52-6CDA5B385847}"/>
              </a:ext>
            </a:extLst>
          </p:cNvPr>
          <p:cNvCxnSpPr>
            <a:cxnSpLocks/>
          </p:cNvCxnSpPr>
          <p:nvPr/>
        </p:nvCxnSpPr>
        <p:spPr>
          <a:xfrm rot="16200000" flipH="1">
            <a:off x="9236213" y="3433093"/>
            <a:ext cx="1644319" cy="570010"/>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C9EB566-A148-4AAD-B79E-8000D3C0C38F}"/>
              </a:ext>
            </a:extLst>
          </p:cNvPr>
          <p:cNvCxnSpPr>
            <a:cxnSpLocks/>
          </p:cNvCxnSpPr>
          <p:nvPr/>
        </p:nvCxnSpPr>
        <p:spPr>
          <a:xfrm flipH="1">
            <a:off x="9029181" y="3093739"/>
            <a:ext cx="33" cy="725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80B7688C-881A-4C40-9929-92AB82A190B1}"/>
              </a:ext>
            </a:extLst>
          </p:cNvPr>
          <p:cNvSpPr/>
          <p:nvPr/>
        </p:nvSpPr>
        <p:spPr>
          <a:xfrm>
            <a:off x="4786557" y="3973715"/>
            <a:ext cx="2182009" cy="646331"/>
          </a:xfrm>
          <a:prstGeom prst="rect">
            <a:avLst/>
          </a:prstGeom>
        </p:spPr>
        <p:txBody>
          <a:bodyPr wrap="none">
            <a:spAutoFit/>
          </a:bodyPr>
          <a:lstStyle/>
          <a:p>
            <a:pPr algn="ctr"/>
            <a:r>
              <a:rPr lang="en-IN" dirty="0">
                <a:ea typeface="Times New Roman" panose="02020603050405020304" pitchFamily="18" charset="0"/>
              </a:rPr>
              <a:t>admission_type_id</a:t>
            </a:r>
          </a:p>
          <a:p>
            <a:pPr algn="ctr"/>
            <a:r>
              <a:rPr lang="en-IN" dirty="0"/>
              <a:t>8 levels to 2 levels</a:t>
            </a:r>
          </a:p>
        </p:txBody>
      </p:sp>
      <p:sp>
        <p:nvSpPr>
          <p:cNvPr id="25" name="Rectangle 24">
            <a:extLst>
              <a:ext uri="{FF2B5EF4-FFF2-40B4-BE49-F238E27FC236}">
                <a16:creationId xmlns:a16="http://schemas.microsoft.com/office/drawing/2014/main" id="{70BCC7D5-F4F5-417D-B0E0-4B9D8EAAD860}"/>
              </a:ext>
            </a:extLst>
          </p:cNvPr>
          <p:cNvSpPr/>
          <p:nvPr/>
        </p:nvSpPr>
        <p:spPr>
          <a:xfrm>
            <a:off x="5582062" y="4638407"/>
            <a:ext cx="3053336" cy="646331"/>
          </a:xfrm>
          <a:prstGeom prst="rect">
            <a:avLst/>
          </a:prstGeom>
        </p:spPr>
        <p:txBody>
          <a:bodyPr wrap="none">
            <a:spAutoFit/>
          </a:bodyPr>
          <a:lstStyle/>
          <a:p>
            <a:pPr algn="ctr"/>
            <a:r>
              <a:rPr lang="en-IN" dirty="0">
                <a:ea typeface="Times New Roman" panose="02020603050405020304" pitchFamily="18" charset="0"/>
              </a:rPr>
              <a:t>discharge_disposition_id</a:t>
            </a:r>
          </a:p>
          <a:p>
            <a:pPr algn="ctr"/>
            <a:r>
              <a:rPr lang="en-IN" dirty="0"/>
              <a:t>29 levels to 14 discarding 4</a:t>
            </a:r>
          </a:p>
        </p:txBody>
      </p:sp>
      <p:sp>
        <p:nvSpPr>
          <p:cNvPr id="26" name="Rectangle 25">
            <a:extLst>
              <a:ext uri="{FF2B5EF4-FFF2-40B4-BE49-F238E27FC236}">
                <a16:creationId xmlns:a16="http://schemas.microsoft.com/office/drawing/2014/main" id="{F3BEE102-667C-4993-B958-AF068DDB43F2}"/>
              </a:ext>
            </a:extLst>
          </p:cNvPr>
          <p:cNvSpPr/>
          <p:nvPr/>
        </p:nvSpPr>
        <p:spPr>
          <a:xfrm>
            <a:off x="7945946" y="3777897"/>
            <a:ext cx="2414828" cy="646331"/>
          </a:xfrm>
          <a:prstGeom prst="rect">
            <a:avLst/>
          </a:prstGeom>
        </p:spPr>
        <p:txBody>
          <a:bodyPr wrap="none">
            <a:spAutoFit/>
          </a:bodyPr>
          <a:lstStyle/>
          <a:p>
            <a:r>
              <a:rPr lang="en-IN" dirty="0">
                <a:ea typeface="Times New Roman" panose="02020603050405020304" pitchFamily="18" charset="0"/>
              </a:rPr>
              <a:t>admission_source_id</a:t>
            </a:r>
          </a:p>
          <a:p>
            <a:r>
              <a:rPr lang="en-IN" dirty="0"/>
              <a:t>26 levels to 12 levels</a:t>
            </a:r>
          </a:p>
        </p:txBody>
      </p:sp>
      <p:sp>
        <p:nvSpPr>
          <p:cNvPr id="35" name="Rectangle 34">
            <a:extLst>
              <a:ext uri="{FF2B5EF4-FFF2-40B4-BE49-F238E27FC236}">
                <a16:creationId xmlns:a16="http://schemas.microsoft.com/office/drawing/2014/main" id="{63725411-9E0B-4746-9B65-306EDE95A931}"/>
              </a:ext>
            </a:extLst>
          </p:cNvPr>
          <p:cNvSpPr/>
          <p:nvPr/>
        </p:nvSpPr>
        <p:spPr>
          <a:xfrm>
            <a:off x="8663270" y="4663081"/>
            <a:ext cx="3360215" cy="646331"/>
          </a:xfrm>
          <a:prstGeom prst="rect">
            <a:avLst/>
          </a:prstGeom>
        </p:spPr>
        <p:txBody>
          <a:bodyPr wrap="none">
            <a:spAutoFit/>
          </a:bodyPr>
          <a:lstStyle/>
          <a:p>
            <a:pPr algn="ctr"/>
            <a:r>
              <a:rPr lang="en-IN" dirty="0">
                <a:ea typeface="Times New Roman" panose="02020603050405020304" pitchFamily="18" charset="0"/>
              </a:rPr>
              <a:t>A1Cresult and Ma Gluc serum</a:t>
            </a:r>
          </a:p>
          <a:p>
            <a:pPr algn="ctr"/>
            <a:r>
              <a:rPr lang="en-IN" dirty="0"/>
              <a:t>Clubbed into 3 levels</a:t>
            </a:r>
          </a:p>
        </p:txBody>
      </p:sp>
      <p:sp>
        <p:nvSpPr>
          <p:cNvPr id="36" name="Rectangle 35">
            <a:extLst>
              <a:ext uri="{FF2B5EF4-FFF2-40B4-BE49-F238E27FC236}">
                <a16:creationId xmlns:a16="http://schemas.microsoft.com/office/drawing/2014/main" id="{5F847C52-3ED2-4D3F-9113-C3FA09DD5354}"/>
              </a:ext>
            </a:extLst>
          </p:cNvPr>
          <p:cNvSpPr/>
          <p:nvPr/>
        </p:nvSpPr>
        <p:spPr>
          <a:xfrm>
            <a:off x="11210349" y="3987786"/>
            <a:ext cx="832279" cy="646331"/>
          </a:xfrm>
          <a:prstGeom prst="rect">
            <a:avLst/>
          </a:prstGeom>
        </p:spPr>
        <p:txBody>
          <a:bodyPr wrap="none">
            <a:spAutoFit/>
          </a:bodyPr>
          <a:lstStyle/>
          <a:p>
            <a:pPr algn="ctr"/>
            <a:r>
              <a:rPr lang="en-IN" dirty="0">
                <a:ea typeface="Times New Roman" panose="02020603050405020304" pitchFamily="18" charset="0"/>
              </a:rPr>
              <a:t>Age</a:t>
            </a:r>
          </a:p>
          <a:p>
            <a:pPr algn="ctr"/>
            <a:r>
              <a:rPr lang="en-IN" dirty="0"/>
              <a:t>Mean </a:t>
            </a:r>
          </a:p>
        </p:txBody>
      </p:sp>
      <p:sp>
        <p:nvSpPr>
          <p:cNvPr id="37" name="Cloud 36">
            <a:extLst>
              <a:ext uri="{FF2B5EF4-FFF2-40B4-BE49-F238E27FC236}">
                <a16:creationId xmlns:a16="http://schemas.microsoft.com/office/drawing/2014/main" id="{2D6B4ECF-FE79-40E2-8D22-3D6142749741}"/>
              </a:ext>
            </a:extLst>
          </p:cNvPr>
          <p:cNvSpPr/>
          <p:nvPr/>
        </p:nvSpPr>
        <p:spPr>
          <a:xfrm>
            <a:off x="702329" y="3429000"/>
            <a:ext cx="3549630" cy="1519311"/>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ICD 9 Levels clubbing:</a:t>
            </a:r>
          </a:p>
        </p:txBody>
      </p:sp>
      <p:sp>
        <p:nvSpPr>
          <p:cNvPr id="38" name="TextBox 37">
            <a:extLst>
              <a:ext uri="{FF2B5EF4-FFF2-40B4-BE49-F238E27FC236}">
                <a16:creationId xmlns:a16="http://schemas.microsoft.com/office/drawing/2014/main" id="{01A2A88D-FB88-40FE-90DA-559AD9B1ABD2}"/>
              </a:ext>
            </a:extLst>
          </p:cNvPr>
          <p:cNvSpPr txBox="1"/>
          <p:nvPr/>
        </p:nvSpPr>
        <p:spPr>
          <a:xfrm>
            <a:off x="524196" y="5309412"/>
            <a:ext cx="3905895" cy="923330"/>
          </a:xfrm>
          <a:prstGeom prst="rect">
            <a:avLst/>
          </a:prstGeom>
          <a:noFill/>
        </p:spPr>
        <p:txBody>
          <a:bodyPr wrap="square" rtlCol="0">
            <a:spAutoFit/>
          </a:bodyPr>
          <a:lstStyle/>
          <a:p>
            <a:pPr algn="ctr"/>
            <a:r>
              <a:rPr lang="en-IN" dirty="0"/>
              <a:t>Diag 1, Diag 2, Diag 3 were more than 600 levels are combined to make 13 levels</a:t>
            </a:r>
          </a:p>
        </p:txBody>
      </p:sp>
      <p:cxnSp>
        <p:nvCxnSpPr>
          <p:cNvPr id="40" name="Straight Connector 39">
            <a:extLst>
              <a:ext uri="{FF2B5EF4-FFF2-40B4-BE49-F238E27FC236}">
                <a16:creationId xmlns:a16="http://schemas.microsoft.com/office/drawing/2014/main" id="{9ADF4BE1-4207-40F3-8B9E-2998AC98CFEF}"/>
              </a:ext>
            </a:extLst>
          </p:cNvPr>
          <p:cNvCxnSpPr>
            <a:cxnSpLocks/>
          </p:cNvCxnSpPr>
          <p:nvPr/>
        </p:nvCxnSpPr>
        <p:spPr>
          <a:xfrm>
            <a:off x="4825218" y="668919"/>
            <a:ext cx="0" cy="618908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CCB7094C-EA9E-4E4E-8812-571E50FD421C}"/>
              </a:ext>
            </a:extLst>
          </p:cNvPr>
          <p:cNvCxnSpPr/>
          <p:nvPr/>
        </p:nvCxnSpPr>
        <p:spPr>
          <a:xfrm>
            <a:off x="0" y="668919"/>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033667B-9620-4C87-ABB9-90C3E850B531}"/>
              </a:ext>
            </a:extLst>
          </p:cNvPr>
          <p:cNvCxnSpPr>
            <a:cxnSpLocks/>
          </p:cNvCxnSpPr>
          <p:nvPr/>
        </p:nvCxnSpPr>
        <p:spPr>
          <a:xfrm>
            <a:off x="-11694" y="3274148"/>
            <a:ext cx="4790185" cy="701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79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arn(inVertical)">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500"/>
                                        <p:tgtEl>
                                          <p:spTgt spid="17"/>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barn(inVertical)">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arn(inVertical)">
                                      <p:cBhvr>
                                        <p:cTn id="44" dur="500"/>
                                        <p:tgtEl>
                                          <p:spTgt spid="23"/>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arn(inVertical)">
                                      <p:cBhvr>
                                        <p:cTn id="52" dur="500"/>
                                        <p:tgtEl>
                                          <p:spTgt spid="20"/>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barn(inVertical)">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barn(inVertical)">
                                      <p:cBhvr>
                                        <p:cTn id="60" dur="500"/>
                                        <p:tgtEl>
                                          <p:spTgt spid="18"/>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barn(inVertical)">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1000"/>
                                        <p:tgtEl>
                                          <p:spTgt spid="37"/>
                                        </p:tgtEl>
                                      </p:cBhvr>
                                    </p:animEffect>
                                    <p:anim calcmode="lin" valueType="num">
                                      <p:cBhvr>
                                        <p:cTn id="69" dur="1000" fill="hold"/>
                                        <p:tgtEl>
                                          <p:spTgt spid="37"/>
                                        </p:tgtEl>
                                        <p:attrNameLst>
                                          <p:attrName>ppt_x</p:attrName>
                                        </p:attrNameLst>
                                      </p:cBhvr>
                                      <p:tavLst>
                                        <p:tav tm="0">
                                          <p:val>
                                            <p:strVal val="#ppt_x"/>
                                          </p:val>
                                        </p:tav>
                                        <p:tav tm="100000">
                                          <p:val>
                                            <p:strVal val="#ppt_x"/>
                                          </p:val>
                                        </p:tav>
                                      </p:tavLst>
                                    </p:anim>
                                    <p:anim calcmode="lin" valueType="num">
                                      <p:cBhvr>
                                        <p:cTn id="7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1000"/>
                                        <p:tgtEl>
                                          <p:spTgt spid="38"/>
                                        </p:tgtEl>
                                      </p:cBhvr>
                                    </p:animEffect>
                                    <p:anim calcmode="lin" valueType="num">
                                      <p:cBhvr>
                                        <p:cTn id="76" dur="1000" fill="hold"/>
                                        <p:tgtEl>
                                          <p:spTgt spid="38"/>
                                        </p:tgtEl>
                                        <p:attrNameLst>
                                          <p:attrName>ppt_x</p:attrName>
                                        </p:attrNameLst>
                                      </p:cBhvr>
                                      <p:tavLst>
                                        <p:tav tm="0">
                                          <p:val>
                                            <p:strVal val="#ppt_x"/>
                                          </p:val>
                                        </p:tav>
                                        <p:tav tm="100000">
                                          <p:val>
                                            <p:strVal val="#ppt_x"/>
                                          </p:val>
                                        </p:tav>
                                      </p:tavLst>
                                    </p:anim>
                                    <p:anim calcmode="lin" valueType="num">
                                      <p:cBhvr>
                                        <p:cTn id="7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24" grpId="0"/>
      <p:bldP spid="25" grpId="0"/>
      <p:bldP spid="26" grpId="0"/>
      <p:bldP spid="35" grpId="0"/>
      <p:bldP spid="36" grpId="0"/>
      <p:bldP spid="37" grpId="0" animBg="1"/>
      <p:bldP spid="3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5960</TotalTime>
  <Words>1888</Words>
  <Application>Microsoft Office PowerPoint</Application>
  <PresentationFormat>Widescreen</PresentationFormat>
  <Paragraphs>364</Paragraphs>
  <Slides>32</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Arial Narrow</vt:lpstr>
      <vt:lpstr>Calibri</vt:lpstr>
      <vt:lpstr>Rockwell</vt:lpstr>
      <vt:lpstr>Rockwell Condensed</vt:lpstr>
      <vt:lpstr>Times New Roman</vt:lpstr>
      <vt:lpstr>Wingdings</vt:lpstr>
      <vt:lpstr>Wood Type</vt:lpstr>
      <vt:lpstr>Packager Shell Object</vt:lpstr>
      <vt:lpstr>“Re-admission possibility of a patient into the hospital”</vt:lpstr>
      <vt:lpstr>V</vt:lpstr>
      <vt:lpstr>Over View</vt:lpstr>
      <vt:lpstr>Business Problem</vt:lpstr>
      <vt:lpstr>DATA PRE-PROCESSING and Feature Engineering</vt:lpstr>
      <vt:lpstr>NA values Distribution in the dataset</vt:lpstr>
      <vt:lpstr>Drugs vs readmitted distribution</vt:lpstr>
      <vt:lpstr>Feature Engineering</vt:lpstr>
      <vt:lpstr>Feature engineering</vt:lpstr>
      <vt:lpstr>Demo graphs of the Final Data Frame</vt:lpstr>
      <vt:lpstr>Data Insights</vt:lpstr>
      <vt:lpstr>Checking the class imbalance and NO of different type of attributes</vt:lpstr>
      <vt:lpstr>Readmission Pattern with features</vt:lpstr>
      <vt:lpstr>Readmission Pattern with features</vt:lpstr>
      <vt:lpstr>Readmission Pattern with features</vt:lpstr>
      <vt:lpstr>Model Building</vt:lpstr>
      <vt:lpstr>Model Building approach 1 Base Line Classification of no and within 30 days</vt:lpstr>
      <vt:lpstr>Model Building approach 2 Classification of no and within 30 days</vt:lpstr>
      <vt:lpstr>Case 1: Using all the variables and data sampling techniques</vt:lpstr>
      <vt:lpstr>Case 1: Using all the variables and data sampling techniques</vt:lpstr>
      <vt:lpstr>PowerPoint Presentation</vt:lpstr>
      <vt:lpstr>Case 2: Using only feature variables and chi-square test</vt:lpstr>
      <vt:lpstr>Case 2: Using only feature variables and chi-square test</vt:lpstr>
      <vt:lpstr>PowerPoint Presentation</vt:lpstr>
      <vt:lpstr>Model Building approach 3 Sample Modelling technique (Ensemble)</vt:lpstr>
      <vt:lpstr>Ensemble model accuracy and roc</vt:lpstr>
      <vt:lpstr>Tools and Hyper parameters used in the model</vt:lpstr>
      <vt:lpstr>PowerPoint Presentation</vt:lpstr>
      <vt:lpstr>PowerPoint Presentation</vt:lpstr>
      <vt:lpstr>References</vt:lpstr>
      <vt:lpstr>Q&amp;A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HOPMONK</dc:title>
  <dc:creator>Krishna KV. Venigandla</dc:creator>
  <cp:lastModifiedBy>Abhilash Reddy</cp:lastModifiedBy>
  <cp:revision>287</cp:revision>
  <dcterms:created xsi:type="dcterms:W3CDTF">2018-02-02T05:43:33Z</dcterms:created>
  <dcterms:modified xsi:type="dcterms:W3CDTF">2018-05-29T10:29:39Z</dcterms:modified>
</cp:coreProperties>
</file>