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20" r:id="rId1"/>
  </p:sldMasterIdLst>
  <p:notesMasterIdLst>
    <p:notesMasterId r:id="rId23"/>
  </p:notesMasterIdLst>
  <p:handoutMasterIdLst>
    <p:handoutMasterId r:id="rId24"/>
  </p:handoutMasterIdLst>
  <p:sldIdLst>
    <p:sldId id="256" r:id="rId2"/>
    <p:sldId id="280" r:id="rId3"/>
    <p:sldId id="281" r:id="rId4"/>
    <p:sldId id="298" r:id="rId5"/>
    <p:sldId id="282" r:id="rId6"/>
    <p:sldId id="315" r:id="rId7"/>
    <p:sldId id="284" r:id="rId8"/>
    <p:sldId id="274" r:id="rId9"/>
    <p:sldId id="322" r:id="rId10"/>
    <p:sldId id="318" r:id="rId11"/>
    <p:sldId id="337" r:id="rId12"/>
    <p:sldId id="338" r:id="rId13"/>
    <p:sldId id="320" r:id="rId14"/>
    <p:sldId id="339" r:id="rId15"/>
    <p:sldId id="340" r:id="rId16"/>
    <p:sldId id="341" r:id="rId17"/>
    <p:sldId id="342" r:id="rId18"/>
    <p:sldId id="327" r:id="rId19"/>
    <p:sldId id="294" r:id="rId20"/>
    <p:sldId id="343"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080" autoAdjust="0"/>
  </p:normalViewPr>
  <p:slideViewPr>
    <p:cSldViewPr snapToGrid="0">
      <p:cViewPr varScale="1">
        <p:scale>
          <a:sx n="68" d="100"/>
          <a:sy n="68" d="100"/>
        </p:scale>
        <p:origin x="762" y="72"/>
      </p:cViewPr>
      <p:guideLst/>
    </p:cSldViewPr>
  </p:slideViewPr>
  <p:notesTextViewPr>
    <p:cViewPr>
      <p:scale>
        <a:sx n="1" d="1"/>
        <a:sy n="1" d="1"/>
      </p:scale>
      <p:origin x="0" y="0"/>
    </p:cViewPr>
  </p:notesTextViewPr>
  <p:notesViewPr>
    <p:cSldViewPr snapToGrid="0">
      <p:cViewPr>
        <p:scale>
          <a:sx n="124" d="100"/>
          <a:sy n="124" d="100"/>
        </p:scale>
        <p:origin x="576" y="-16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a:t>MSE</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Sheet1!$A$2</c:f>
              <c:strCache>
                <c:ptCount val="1"/>
                <c:pt idx="0">
                  <c:v>mse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5 Minutes</c:v>
                </c:pt>
                <c:pt idx="1">
                  <c:v>10 Minutes</c:v>
                </c:pt>
                <c:pt idx="2">
                  <c:v>15 Minutes</c:v>
                </c:pt>
                <c:pt idx="3">
                  <c:v>30 Minutes</c:v>
                </c:pt>
                <c:pt idx="4">
                  <c:v>60 Minutes</c:v>
                </c:pt>
              </c:strCache>
            </c:strRef>
          </c:cat>
          <c:val>
            <c:numRef>
              <c:f>Sheet1!$B$2:$F$2</c:f>
              <c:numCache>
                <c:formatCode>General</c:formatCode>
                <c:ptCount val="5"/>
                <c:pt idx="0">
                  <c:v>9.1883119999999999E-2</c:v>
                </c:pt>
                <c:pt idx="1">
                  <c:v>8.5157700000000003E-2</c:v>
                </c:pt>
                <c:pt idx="2">
                  <c:v>7.9075629999999994E-2</c:v>
                </c:pt>
                <c:pt idx="3">
                  <c:v>6.3200000000000006E-2</c:v>
                </c:pt>
                <c:pt idx="4">
                  <c:v>6.2142860000000001E-2</c:v>
                </c:pt>
              </c:numCache>
            </c:numRef>
          </c:val>
          <c:smooth val="0"/>
          <c:extLst>
            <c:ext xmlns:c16="http://schemas.microsoft.com/office/drawing/2014/chart" uri="{C3380CC4-5D6E-409C-BE32-E72D297353CC}">
              <c16:uniqueId val="{00000000-22D6-47AA-86DA-D672EC3FB414}"/>
            </c:ext>
          </c:extLst>
        </c:ser>
        <c:dLbls>
          <c:dLblPos val="t"/>
          <c:showLegendKey val="0"/>
          <c:showVal val="1"/>
          <c:showCatName val="0"/>
          <c:showSerName val="0"/>
          <c:showPercent val="0"/>
          <c:showBubbleSize val="0"/>
        </c:dLbls>
        <c:marker val="1"/>
        <c:smooth val="0"/>
        <c:axId val="401867968"/>
        <c:axId val="312165776"/>
      </c:lineChart>
      <c:catAx>
        <c:axId val="401867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12165776"/>
        <c:crosses val="autoZero"/>
        <c:auto val="1"/>
        <c:lblAlgn val="ctr"/>
        <c:lblOffset val="100"/>
        <c:noMultiLvlLbl val="0"/>
      </c:catAx>
      <c:valAx>
        <c:axId val="3121657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IN"/>
                  <a:t>Percent</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0186796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IN"/>
              <a:t>1 day Time Frame</a:t>
            </a:r>
          </a:p>
        </c:rich>
      </c:tx>
      <c:overlay val="0"/>
      <c:spPr>
        <a:noFill/>
        <a:ln>
          <a:noFill/>
        </a:ln>
        <a:effectLst/>
      </c:spPr>
      <c:txPr>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0"/>
          <c:order val="0"/>
          <c:tx>
            <c:strRef>
              <c:f>'Sheet2 (2)'!$A$9</c:f>
              <c:strCache>
                <c:ptCount val="1"/>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'Sheet2 (2)'!$B$1:$F$1</c:f>
              <c:strCache>
                <c:ptCount val="5"/>
                <c:pt idx="0">
                  <c:v>5 Min</c:v>
                </c:pt>
                <c:pt idx="1">
                  <c:v>10 Min</c:v>
                </c:pt>
                <c:pt idx="2">
                  <c:v>15 Min</c:v>
                </c:pt>
                <c:pt idx="3">
                  <c:v>30 Min</c:v>
                </c:pt>
                <c:pt idx="4">
                  <c:v>60 Min</c:v>
                </c:pt>
              </c:strCache>
            </c:strRef>
          </c:cat>
          <c:val>
            <c:numRef>
              <c:f>'Sheet2 (2)'!$B$9:$F$9</c:f>
              <c:numCache>
                <c:formatCode>General</c:formatCode>
                <c:ptCount val="5"/>
                <c:pt idx="0">
                  <c:v>0.45800000000000002</c:v>
                </c:pt>
                <c:pt idx="1">
                  <c:v>0.42599999999999999</c:v>
                </c:pt>
                <c:pt idx="2">
                  <c:v>0.38700000000000001</c:v>
                </c:pt>
                <c:pt idx="3">
                  <c:v>0.42199999999999999</c:v>
                </c:pt>
                <c:pt idx="4">
                  <c:v>0.27928480087537882</c:v>
                </c:pt>
              </c:numCache>
            </c:numRef>
          </c:val>
          <c:smooth val="0"/>
          <c:extLst>
            <c:ext xmlns:c16="http://schemas.microsoft.com/office/drawing/2014/chart" uri="{C3380CC4-5D6E-409C-BE32-E72D297353CC}">
              <c16:uniqueId val="{00000000-043A-4A4A-9E5E-B5339544B1F1}"/>
            </c:ext>
          </c:extLst>
        </c:ser>
        <c:dLbls>
          <c:dLblPos val="ctr"/>
          <c:showLegendKey val="0"/>
          <c:showVal val="1"/>
          <c:showCatName val="0"/>
          <c:showSerName val="0"/>
          <c:showPercent val="0"/>
          <c:showBubbleSize val="0"/>
        </c:dLbls>
        <c:marker val="1"/>
        <c:smooth val="0"/>
        <c:axId val="441849728"/>
        <c:axId val="392520688"/>
      </c:lineChart>
      <c:catAx>
        <c:axId val="44184972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crossAx val="392520688"/>
        <c:crosses val="autoZero"/>
        <c:auto val="1"/>
        <c:lblAlgn val="ctr"/>
        <c:lblOffset val="100"/>
        <c:noMultiLvlLbl val="0"/>
      </c:catAx>
      <c:valAx>
        <c:axId val="392520688"/>
        <c:scaling>
          <c:orientation val="minMax"/>
        </c:scaling>
        <c:delete val="1"/>
        <c:axPos val="l"/>
        <c:title>
          <c:tx>
            <c:rich>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r>
                  <a:rPr lang="en-IN"/>
                  <a:t>RMSE PERCENT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41849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sz="14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MSE</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Sheet4!$A$6</c:f>
              <c:strCache>
                <c:ptCount val="1"/>
                <c:pt idx="0">
                  <c:v>mse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Sheet4!$B$5:$F$5</c:f>
              <c:strCache>
                <c:ptCount val="5"/>
                <c:pt idx="0">
                  <c:v>5_Min</c:v>
                </c:pt>
                <c:pt idx="1">
                  <c:v>10_Min</c:v>
                </c:pt>
                <c:pt idx="2">
                  <c:v>15_Min</c:v>
                </c:pt>
                <c:pt idx="3">
                  <c:v>30_min</c:v>
                </c:pt>
                <c:pt idx="4">
                  <c:v>60_Min</c:v>
                </c:pt>
              </c:strCache>
            </c:strRef>
          </c:cat>
          <c:val>
            <c:numRef>
              <c:f>Sheet4!$B$6:$F$6</c:f>
              <c:numCache>
                <c:formatCode>General</c:formatCode>
                <c:ptCount val="5"/>
                <c:pt idx="0">
                  <c:v>0.11</c:v>
                </c:pt>
                <c:pt idx="1">
                  <c:v>5.7799999999999997E-2</c:v>
                </c:pt>
                <c:pt idx="2">
                  <c:v>5.5800000000000002E-2</c:v>
                </c:pt>
                <c:pt idx="3">
                  <c:v>4.9000000000000002E-2</c:v>
                </c:pt>
                <c:pt idx="4">
                  <c:v>3.6200000000000003E-2</c:v>
                </c:pt>
              </c:numCache>
            </c:numRef>
          </c:val>
          <c:smooth val="0"/>
          <c:extLst>
            <c:ext xmlns:c16="http://schemas.microsoft.com/office/drawing/2014/chart" uri="{C3380CC4-5D6E-409C-BE32-E72D297353CC}">
              <c16:uniqueId val="{00000000-4352-40C7-85ED-EBC2753FC527}"/>
            </c:ext>
          </c:extLst>
        </c:ser>
        <c:dLbls>
          <c:dLblPos val="t"/>
          <c:showLegendKey val="0"/>
          <c:showVal val="1"/>
          <c:showCatName val="0"/>
          <c:showSerName val="0"/>
          <c:showPercent val="0"/>
          <c:showBubbleSize val="0"/>
        </c:dLbls>
        <c:marker val="1"/>
        <c:smooth val="0"/>
        <c:axId val="401852576"/>
        <c:axId val="444322704"/>
      </c:lineChart>
      <c:catAx>
        <c:axId val="401852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44322704"/>
        <c:crosses val="autoZero"/>
        <c:auto val="1"/>
        <c:lblAlgn val="ctr"/>
        <c:lblOffset val="100"/>
        <c:noMultiLvlLbl val="0"/>
      </c:catAx>
      <c:valAx>
        <c:axId val="444322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a:t>Percent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0185257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RMSE</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Sheet4!$A$7</c:f>
              <c:strCache>
                <c:ptCount val="1"/>
                <c:pt idx="0">
                  <c:v>rmse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Sheet4!$B$5:$F$5</c:f>
              <c:strCache>
                <c:ptCount val="5"/>
                <c:pt idx="0">
                  <c:v>5_Min</c:v>
                </c:pt>
                <c:pt idx="1">
                  <c:v>10_Min</c:v>
                </c:pt>
                <c:pt idx="2">
                  <c:v>15_Min</c:v>
                </c:pt>
                <c:pt idx="3">
                  <c:v>30_min</c:v>
                </c:pt>
                <c:pt idx="4">
                  <c:v>60_Min</c:v>
                </c:pt>
              </c:strCache>
            </c:strRef>
          </c:cat>
          <c:val>
            <c:numRef>
              <c:f>Sheet4!$B$7:$F$7</c:f>
              <c:numCache>
                <c:formatCode>General</c:formatCode>
                <c:ptCount val="5"/>
                <c:pt idx="0">
                  <c:v>0.33160000000000001</c:v>
                </c:pt>
                <c:pt idx="1">
                  <c:v>0.24</c:v>
                </c:pt>
                <c:pt idx="2">
                  <c:v>0.2364</c:v>
                </c:pt>
                <c:pt idx="3">
                  <c:v>0.222</c:v>
                </c:pt>
                <c:pt idx="4">
                  <c:v>0.19020000000000001</c:v>
                </c:pt>
              </c:numCache>
            </c:numRef>
          </c:val>
          <c:smooth val="0"/>
          <c:extLst>
            <c:ext xmlns:c16="http://schemas.microsoft.com/office/drawing/2014/chart" uri="{C3380CC4-5D6E-409C-BE32-E72D297353CC}">
              <c16:uniqueId val="{00000000-FDB6-4A25-A8BD-E6E86AF76045}"/>
            </c:ext>
          </c:extLst>
        </c:ser>
        <c:dLbls>
          <c:dLblPos val="t"/>
          <c:showLegendKey val="0"/>
          <c:showVal val="1"/>
          <c:showCatName val="0"/>
          <c:showSerName val="0"/>
          <c:showPercent val="0"/>
          <c:showBubbleSize val="0"/>
        </c:dLbls>
        <c:marker val="1"/>
        <c:smooth val="0"/>
        <c:axId val="401855904"/>
        <c:axId val="444324864"/>
      </c:lineChart>
      <c:catAx>
        <c:axId val="401855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44324864"/>
        <c:crosses val="autoZero"/>
        <c:auto val="1"/>
        <c:lblAlgn val="ctr"/>
        <c:lblOffset val="100"/>
        <c:noMultiLvlLbl val="0"/>
      </c:catAx>
      <c:valAx>
        <c:axId val="4443248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a:t>Percent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0185590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IN"/>
              <a:t>1 hour Time Frame</a:t>
            </a:r>
          </a:p>
        </c:rich>
      </c:tx>
      <c:overlay val="0"/>
      <c:spPr>
        <a:noFill/>
        <a:ln>
          <a:noFill/>
        </a:ln>
        <a:effectLst/>
      </c:spPr>
      <c:txPr>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1"/>
          <c:order val="0"/>
          <c:tx>
            <c:strRef>
              <c:f>NNET!$A$3</c:f>
              <c:strCache>
                <c:ptCount val="1"/>
                <c:pt idx="0">
                  <c:v>rmse</c:v>
                </c:pt>
              </c:strCache>
            </c:strRef>
          </c:tx>
          <c:spPr>
            <a:ln w="19050" cap="rnd" cmpd="sng" algn="ctr">
              <a:solidFill>
                <a:schemeClr val="accent2">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accent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NNET!$B$1:$F$1</c:f>
              <c:strCache>
                <c:ptCount val="5"/>
                <c:pt idx="0">
                  <c:v>5 Min</c:v>
                </c:pt>
                <c:pt idx="1">
                  <c:v>10 Min</c:v>
                </c:pt>
                <c:pt idx="2">
                  <c:v>15 Min</c:v>
                </c:pt>
                <c:pt idx="3">
                  <c:v>30 Min</c:v>
                </c:pt>
                <c:pt idx="4">
                  <c:v>60 Min</c:v>
                </c:pt>
              </c:strCache>
            </c:strRef>
          </c:cat>
          <c:val>
            <c:numRef>
              <c:f>NNET!$B$3:$F$3</c:f>
              <c:numCache>
                <c:formatCode>General</c:formatCode>
                <c:ptCount val="5"/>
                <c:pt idx="0">
                  <c:v>6.4500000000000002E-2</c:v>
                </c:pt>
                <c:pt idx="1">
                  <c:v>5.7700000000000001E-2</c:v>
                </c:pt>
                <c:pt idx="2">
                  <c:v>0</c:v>
                </c:pt>
                <c:pt idx="3">
                  <c:v>0.1</c:v>
                </c:pt>
                <c:pt idx="4">
                  <c:v>0</c:v>
                </c:pt>
              </c:numCache>
            </c:numRef>
          </c:val>
          <c:smooth val="0"/>
          <c:extLst>
            <c:ext xmlns:c16="http://schemas.microsoft.com/office/drawing/2014/chart" uri="{C3380CC4-5D6E-409C-BE32-E72D297353CC}">
              <c16:uniqueId val="{00000000-ABC2-4BB4-A95B-2F5BE400E1BB}"/>
            </c:ext>
          </c:extLst>
        </c:ser>
        <c:ser>
          <c:idx val="0"/>
          <c:order val="1"/>
          <c:tx>
            <c:strRef>
              <c:f>NNET!$A$3</c:f>
              <c:strCache>
                <c:ptCount val="1"/>
                <c:pt idx="0">
                  <c:v>rmse</c:v>
                </c:pt>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NNET!$B$1:$F$1</c:f>
              <c:strCache>
                <c:ptCount val="5"/>
                <c:pt idx="0">
                  <c:v>5 Min</c:v>
                </c:pt>
                <c:pt idx="1">
                  <c:v>10 Min</c:v>
                </c:pt>
                <c:pt idx="2">
                  <c:v>15 Min</c:v>
                </c:pt>
                <c:pt idx="3">
                  <c:v>30 Min</c:v>
                </c:pt>
                <c:pt idx="4">
                  <c:v>60 Min</c:v>
                </c:pt>
              </c:strCache>
            </c:strRef>
          </c:cat>
          <c:val>
            <c:numRef>
              <c:f>NNET!$B$3:$F$3</c:f>
              <c:numCache>
                <c:formatCode>General</c:formatCode>
                <c:ptCount val="5"/>
                <c:pt idx="0">
                  <c:v>6.4500000000000002E-2</c:v>
                </c:pt>
                <c:pt idx="1">
                  <c:v>5.7700000000000001E-2</c:v>
                </c:pt>
                <c:pt idx="2">
                  <c:v>0</c:v>
                </c:pt>
                <c:pt idx="3">
                  <c:v>0.1</c:v>
                </c:pt>
                <c:pt idx="4">
                  <c:v>0</c:v>
                </c:pt>
              </c:numCache>
            </c:numRef>
          </c:val>
          <c:smooth val="0"/>
          <c:extLst>
            <c:ext xmlns:c16="http://schemas.microsoft.com/office/drawing/2014/chart" uri="{C3380CC4-5D6E-409C-BE32-E72D297353CC}">
              <c16:uniqueId val="{00000001-ABC2-4BB4-A95B-2F5BE400E1BB}"/>
            </c:ext>
          </c:extLst>
        </c:ser>
        <c:dLbls>
          <c:dLblPos val="ctr"/>
          <c:showLegendKey val="0"/>
          <c:showVal val="1"/>
          <c:showCatName val="0"/>
          <c:showSerName val="0"/>
          <c:showPercent val="0"/>
          <c:showBubbleSize val="0"/>
        </c:dLbls>
        <c:marker val="1"/>
        <c:smooth val="0"/>
        <c:axId val="452358208"/>
        <c:axId val="441057376"/>
      </c:lineChart>
      <c:catAx>
        <c:axId val="45235820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crossAx val="441057376"/>
        <c:crosses val="autoZero"/>
        <c:auto val="1"/>
        <c:lblAlgn val="ctr"/>
        <c:lblOffset val="100"/>
        <c:noMultiLvlLbl val="0"/>
      </c:catAx>
      <c:valAx>
        <c:axId val="441057376"/>
        <c:scaling>
          <c:orientation val="minMax"/>
        </c:scaling>
        <c:delete val="1"/>
        <c:axPos val="l"/>
        <c:title>
          <c:tx>
            <c:rich>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r>
                  <a:rPr lang="en-IN"/>
                  <a:t>RMSE PERCENT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52358208"/>
        <c:crosses val="autoZero"/>
        <c:crossBetween val="between"/>
      </c:valAx>
      <c:spPr>
        <a:noFill/>
        <a:ln>
          <a:noFill/>
        </a:ln>
        <a:effectLst/>
      </c:spPr>
    </c:plotArea>
    <c:plotVisOnly val="1"/>
    <c:dispBlanksAs val="gap"/>
    <c:showDLblsOverMax val="0"/>
    <c:extLst/>
  </c:chart>
  <c:spPr>
    <a:solidFill>
      <a:schemeClr val="lt1"/>
    </a:solidFill>
    <a:ln w="9525" cap="flat" cmpd="sng" algn="ctr">
      <a:solidFill>
        <a:schemeClr val="dk1">
          <a:lumMod val="15000"/>
          <a:lumOff val="85000"/>
        </a:schemeClr>
      </a:solidFill>
      <a:round/>
    </a:ln>
    <a:effectLst/>
  </c:spPr>
  <c:txPr>
    <a:bodyPr/>
    <a:lstStyle/>
    <a:p>
      <a:pPr>
        <a:defRPr sz="1400"/>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IN"/>
              <a:t>6 hours Time Frame</a:t>
            </a:r>
          </a:p>
        </c:rich>
      </c:tx>
      <c:overlay val="0"/>
      <c:spPr>
        <a:noFill/>
        <a:ln>
          <a:noFill/>
        </a:ln>
        <a:effectLst/>
      </c:spPr>
      <c:txPr>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0"/>
          <c:order val="0"/>
          <c:tx>
            <c:strRef>
              <c:f>NNET!$A$6</c:f>
              <c:strCache>
                <c:ptCount val="1"/>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NNET!$B$1:$F$1</c:f>
              <c:strCache>
                <c:ptCount val="5"/>
                <c:pt idx="0">
                  <c:v>5 Min</c:v>
                </c:pt>
                <c:pt idx="1">
                  <c:v>10 Min</c:v>
                </c:pt>
                <c:pt idx="2">
                  <c:v>15 Min</c:v>
                </c:pt>
                <c:pt idx="3">
                  <c:v>30 Min</c:v>
                </c:pt>
                <c:pt idx="4">
                  <c:v>60 Min</c:v>
                </c:pt>
              </c:strCache>
            </c:strRef>
          </c:cat>
          <c:val>
            <c:numRef>
              <c:f>NNET!$B$6:$F$6</c:f>
              <c:numCache>
                <c:formatCode>General</c:formatCode>
                <c:ptCount val="5"/>
                <c:pt idx="0">
                  <c:v>0.39</c:v>
                </c:pt>
                <c:pt idx="1">
                  <c:v>0.28000000000000003</c:v>
                </c:pt>
                <c:pt idx="2">
                  <c:v>0.32</c:v>
                </c:pt>
                <c:pt idx="3">
                  <c:v>0.1958</c:v>
                </c:pt>
                <c:pt idx="4">
                  <c:v>0.20799999999999999</c:v>
                </c:pt>
              </c:numCache>
            </c:numRef>
          </c:val>
          <c:smooth val="0"/>
          <c:extLst>
            <c:ext xmlns:c16="http://schemas.microsoft.com/office/drawing/2014/chart" uri="{C3380CC4-5D6E-409C-BE32-E72D297353CC}">
              <c16:uniqueId val="{00000000-19B0-46E7-875B-8F8AB593E3C9}"/>
            </c:ext>
          </c:extLst>
        </c:ser>
        <c:dLbls>
          <c:dLblPos val="ctr"/>
          <c:showLegendKey val="0"/>
          <c:showVal val="1"/>
          <c:showCatName val="0"/>
          <c:showSerName val="0"/>
          <c:showPercent val="0"/>
          <c:showBubbleSize val="0"/>
        </c:dLbls>
        <c:marker val="1"/>
        <c:smooth val="0"/>
        <c:axId val="452350304"/>
        <c:axId val="441152512"/>
      </c:lineChart>
      <c:catAx>
        <c:axId val="45235030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crossAx val="441152512"/>
        <c:crosses val="autoZero"/>
        <c:auto val="1"/>
        <c:lblAlgn val="ctr"/>
        <c:lblOffset val="100"/>
        <c:noMultiLvlLbl val="0"/>
      </c:catAx>
      <c:valAx>
        <c:axId val="441152512"/>
        <c:scaling>
          <c:orientation val="minMax"/>
        </c:scaling>
        <c:delete val="1"/>
        <c:axPos val="l"/>
        <c:title>
          <c:tx>
            <c:rich>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r>
                  <a:rPr lang="en-IN"/>
                  <a:t>RMSE PERCENT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52350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sz="1400"/>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IN"/>
              <a:t>1 day Time Frame</a:t>
            </a:r>
          </a:p>
        </c:rich>
      </c:tx>
      <c:overlay val="0"/>
      <c:spPr>
        <a:noFill/>
        <a:ln>
          <a:noFill/>
        </a:ln>
        <a:effectLst/>
      </c:spPr>
      <c:txPr>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0"/>
          <c:order val="0"/>
          <c:tx>
            <c:strRef>
              <c:f>NNET!$A$9</c:f>
              <c:strCache>
                <c:ptCount val="1"/>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NNET!$B$1:$F$1</c:f>
              <c:strCache>
                <c:ptCount val="5"/>
                <c:pt idx="0">
                  <c:v>5 Min</c:v>
                </c:pt>
                <c:pt idx="1">
                  <c:v>10 Min</c:v>
                </c:pt>
                <c:pt idx="2">
                  <c:v>15 Min</c:v>
                </c:pt>
                <c:pt idx="3">
                  <c:v>30 Min</c:v>
                </c:pt>
                <c:pt idx="4">
                  <c:v>60 Min</c:v>
                </c:pt>
              </c:strCache>
            </c:strRef>
          </c:cat>
          <c:val>
            <c:numRef>
              <c:f>NNET!$B$9:$F$9</c:f>
              <c:numCache>
                <c:formatCode>General</c:formatCode>
                <c:ptCount val="5"/>
                <c:pt idx="0">
                  <c:v>0.41799999999999998</c:v>
                </c:pt>
                <c:pt idx="1">
                  <c:v>0.32</c:v>
                </c:pt>
                <c:pt idx="2">
                  <c:v>0.35</c:v>
                </c:pt>
                <c:pt idx="3">
                  <c:v>0.28000000000000003</c:v>
                </c:pt>
                <c:pt idx="4">
                  <c:v>0.25690465157330261</c:v>
                </c:pt>
              </c:numCache>
            </c:numRef>
          </c:val>
          <c:smooth val="0"/>
          <c:extLst>
            <c:ext xmlns:c16="http://schemas.microsoft.com/office/drawing/2014/chart" uri="{C3380CC4-5D6E-409C-BE32-E72D297353CC}">
              <c16:uniqueId val="{00000000-3E5B-4E2C-951B-303EF23F67F6}"/>
            </c:ext>
          </c:extLst>
        </c:ser>
        <c:dLbls>
          <c:dLblPos val="ctr"/>
          <c:showLegendKey val="0"/>
          <c:showVal val="1"/>
          <c:showCatName val="0"/>
          <c:showSerName val="0"/>
          <c:showPercent val="0"/>
          <c:showBubbleSize val="0"/>
        </c:dLbls>
        <c:marker val="1"/>
        <c:smooth val="0"/>
        <c:axId val="441849728"/>
        <c:axId val="392520688"/>
      </c:lineChart>
      <c:catAx>
        <c:axId val="44184972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crossAx val="392520688"/>
        <c:crosses val="autoZero"/>
        <c:auto val="1"/>
        <c:lblAlgn val="ctr"/>
        <c:lblOffset val="100"/>
        <c:noMultiLvlLbl val="0"/>
      </c:catAx>
      <c:valAx>
        <c:axId val="392520688"/>
        <c:scaling>
          <c:orientation val="minMax"/>
        </c:scaling>
        <c:delete val="1"/>
        <c:axPos val="l"/>
        <c:title>
          <c:tx>
            <c:rich>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r>
                  <a:rPr lang="en-IN"/>
                  <a:t>RMSE PERCENT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41849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sz="1400"/>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en-IN" dirty="0"/>
              <a:t>Model Comparison Based</a:t>
            </a:r>
            <a:r>
              <a:rPr lang="en-IN" baseline="0" dirty="0"/>
              <a:t> on RMSE</a:t>
            </a:r>
            <a:endParaRPr lang="en-IN" dirty="0"/>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Sheet8!$A$2</c:f>
              <c:strCache>
                <c:ptCount val="1"/>
                <c:pt idx="0">
                  <c:v>Nnet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Sheet8!$B$1:$F$1</c:f>
              <c:strCache>
                <c:ptCount val="5"/>
                <c:pt idx="0">
                  <c:v>5_Min</c:v>
                </c:pt>
                <c:pt idx="1">
                  <c:v>10_Min</c:v>
                </c:pt>
                <c:pt idx="2">
                  <c:v>15_Min</c:v>
                </c:pt>
                <c:pt idx="3">
                  <c:v>30_min</c:v>
                </c:pt>
                <c:pt idx="4">
                  <c:v>60_Min</c:v>
                </c:pt>
              </c:strCache>
            </c:strRef>
          </c:cat>
          <c:val>
            <c:numRef>
              <c:f>Sheet8!$B$2:$F$2</c:f>
              <c:numCache>
                <c:formatCode>General</c:formatCode>
                <c:ptCount val="5"/>
                <c:pt idx="0">
                  <c:v>0.33160000000000001</c:v>
                </c:pt>
                <c:pt idx="1">
                  <c:v>0.24</c:v>
                </c:pt>
                <c:pt idx="2">
                  <c:v>0.2364</c:v>
                </c:pt>
                <c:pt idx="3">
                  <c:v>0.222</c:v>
                </c:pt>
                <c:pt idx="4">
                  <c:v>0.19020000000000001</c:v>
                </c:pt>
              </c:numCache>
            </c:numRef>
          </c:val>
          <c:smooth val="0"/>
          <c:extLst>
            <c:ext xmlns:c16="http://schemas.microsoft.com/office/drawing/2014/chart" uri="{C3380CC4-5D6E-409C-BE32-E72D297353CC}">
              <c16:uniqueId val="{00000000-C027-4C6F-8A73-011A944EAF7E}"/>
            </c:ext>
          </c:extLst>
        </c:ser>
        <c:ser>
          <c:idx val="1"/>
          <c:order val="1"/>
          <c:tx>
            <c:strRef>
              <c:f>Sheet8!$A$3</c:f>
              <c:strCache>
                <c:ptCount val="1"/>
                <c:pt idx="0">
                  <c:v>Arima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Sheet8!$B$1:$F$1</c:f>
              <c:strCache>
                <c:ptCount val="5"/>
                <c:pt idx="0">
                  <c:v>5_Min</c:v>
                </c:pt>
                <c:pt idx="1">
                  <c:v>10_Min</c:v>
                </c:pt>
                <c:pt idx="2">
                  <c:v>15_Min</c:v>
                </c:pt>
                <c:pt idx="3">
                  <c:v>30_min</c:v>
                </c:pt>
                <c:pt idx="4">
                  <c:v>60_Min</c:v>
                </c:pt>
              </c:strCache>
            </c:strRef>
          </c:cat>
          <c:val>
            <c:numRef>
              <c:f>Sheet8!$B$3:$F$3</c:f>
              <c:numCache>
                <c:formatCode>General</c:formatCode>
                <c:ptCount val="5"/>
                <c:pt idx="0">
                  <c:v>0.4</c:v>
                </c:pt>
                <c:pt idx="1">
                  <c:v>0.38</c:v>
                </c:pt>
                <c:pt idx="2">
                  <c:v>0.36</c:v>
                </c:pt>
                <c:pt idx="3">
                  <c:v>0.26</c:v>
                </c:pt>
                <c:pt idx="4">
                  <c:v>0.23899999999999999</c:v>
                </c:pt>
              </c:numCache>
            </c:numRef>
          </c:val>
          <c:smooth val="0"/>
          <c:extLst>
            <c:ext xmlns:c16="http://schemas.microsoft.com/office/drawing/2014/chart" uri="{C3380CC4-5D6E-409C-BE32-E72D297353CC}">
              <c16:uniqueId val="{00000001-C027-4C6F-8A73-011A944EAF7E}"/>
            </c:ext>
          </c:extLst>
        </c:ser>
        <c:ser>
          <c:idx val="2"/>
          <c:order val="2"/>
          <c:tx>
            <c:strRef>
              <c:f>Sheet8!$A$4</c:f>
              <c:strCache>
                <c:ptCount val="1"/>
                <c:pt idx="0">
                  <c:v>STLF</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Sheet8!$B$1:$F$1</c:f>
              <c:strCache>
                <c:ptCount val="5"/>
                <c:pt idx="0">
                  <c:v>5_Min</c:v>
                </c:pt>
                <c:pt idx="1">
                  <c:v>10_Min</c:v>
                </c:pt>
                <c:pt idx="2">
                  <c:v>15_Min</c:v>
                </c:pt>
                <c:pt idx="3">
                  <c:v>30_min</c:v>
                </c:pt>
                <c:pt idx="4">
                  <c:v>60_Min</c:v>
                </c:pt>
              </c:strCache>
            </c:strRef>
          </c:cat>
          <c:val>
            <c:numRef>
              <c:f>Sheet8!$B$4:$F$4</c:f>
              <c:numCache>
                <c:formatCode>General</c:formatCode>
                <c:ptCount val="5"/>
                <c:pt idx="0">
                  <c:v>0.30312228000000002</c:v>
                </c:pt>
                <c:pt idx="1">
                  <c:v>0.29181790000000002</c:v>
                </c:pt>
                <c:pt idx="2">
                  <c:v>0.28120389000000001</c:v>
                </c:pt>
                <c:pt idx="3">
                  <c:v>0.25139610000000001</c:v>
                </c:pt>
                <c:pt idx="4">
                  <c:v>0.24928469</c:v>
                </c:pt>
              </c:numCache>
            </c:numRef>
          </c:val>
          <c:smooth val="0"/>
          <c:extLst>
            <c:ext xmlns:c16="http://schemas.microsoft.com/office/drawing/2014/chart" uri="{C3380CC4-5D6E-409C-BE32-E72D297353CC}">
              <c16:uniqueId val="{00000002-C027-4C6F-8A73-011A944EAF7E}"/>
            </c:ext>
          </c:extLst>
        </c:ser>
        <c:dLbls>
          <c:showLegendKey val="0"/>
          <c:showVal val="0"/>
          <c:showCatName val="0"/>
          <c:showSerName val="0"/>
          <c:showPercent val="0"/>
          <c:showBubbleSize val="0"/>
        </c:dLbls>
        <c:marker val="1"/>
        <c:smooth val="0"/>
        <c:axId val="313769712"/>
        <c:axId val="508996304"/>
      </c:lineChart>
      <c:catAx>
        <c:axId val="313769712"/>
        <c:scaling>
          <c:orientation val="minMax"/>
        </c:scaling>
        <c:delete val="0"/>
        <c:axPos val="b"/>
        <c:title>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08996304"/>
        <c:crosses val="autoZero"/>
        <c:auto val="1"/>
        <c:lblAlgn val="ctr"/>
        <c:lblOffset val="100"/>
        <c:noMultiLvlLbl val="0"/>
      </c:catAx>
      <c:valAx>
        <c:axId val="508996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IN"/>
                  <a:t>Percent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1376971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6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1 Hour Window Predictions</a:t>
            </a:r>
          </a:p>
        </c:rich>
      </c:tx>
      <c:layout>
        <c:manualLayout>
          <c:xMode val="edge"/>
          <c:yMode val="edge"/>
          <c:x val="0.25949300087489069"/>
          <c:y val="1.8518518518518517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Sheet7!$A$2</c:f>
              <c:strCache>
                <c:ptCount val="1"/>
                <c:pt idx="0">
                  <c:v>Nnet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Sheet7!$B$1:$F$1</c:f>
              <c:strCache>
                <c:ptCount val="5"/>
                <c:pt idx="0">
                  <c:v>5 Min</c:v>
                </c:pt>
                <c:pt idx="1">
                  <c:v>10 Min</c:v>
                </c:pt>
                <c:pt idx="2">
                  <c:v>15 Min</c:v>
                </c:pt>
                <c:pt idx="3">
                  <c:v>30 Min</c:v>
                </c:pt>
                <c:pt idx="4">
                  <c:v>60 Min</c:v>
                </c:pt>
              </c:strCache>
            </c:strRef>
          </c:cat>
          <c:val>
            <c:numRef>
              <c:f>Sheet7!$B$2:$F$2</c:f>
              <c:numCache>
                <c:formatCode>General</c:formatCode>
                <c:ptCount val="5"/>
                <c:pt idx="0">
                  <c:v>6.4500000000000002E-2</c:v>
                </c:pt>
                <c:pt idx="1">
                  <c:v>5.7700000000000001E-2</c:v>
                </c:pt>
                <c:pt idx="2">
                  <c:v>0</c:v>
                </c:pt>
                <c:pt idx="3">
                  <c:v>0.1</c:v>
                </c:pt>
                <c:pt idx="4">
                  <c:v>0</c:v>
                </c:pt>
              </c:numCache>
            </c:numRef>
          </c:val>
          <c:smooth val="0"/>
          <c:extLst>
            <c:ext xmlns:c16="http://schemas.microsoft.com/office/drawing/2014/chart" uri="{C3380CC4-5D6E-409C-BE32-E72D297353CC}">
              <c16:uniqueId val="{00000000-03C0-4695-81AB-7905E385DC3F}"/>
            </c:ext>
          </c:extLst>
        </c:ser>
        <c:ser>
          <c:idx val="1"/>
          <c:order val="1"/>
          <c:tx>
            <c:strRef>
              <c:f>Sheet7!$A$3</c:f>
              <c:strCache>
                <c:ptCount val="1"/>
                <c:pt idx="0">
                  <c:v>Arima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Sheet7!$B$1:$F$1</c:f>
              <c:strCache>
                <c:ptCount val="5"/>
                <c:pt idx="0">
                  <c:v>5 Min</c:v>
                </c:pt>
                <c:pt idx="1">
                  <c:v>10 Min</c:v>
                </c:pt>
                <c:pt idx="2">
                  <c:v>15 Min</c:v>
                </c:pt>
                <c:pt idx="3">
                  <c:v>30 Min</c:v>
                </c:pt>
                <c:pt idx="4">
                  <c:v>60 Min</c:v>
                </c:pt>
              </c:strCache>
            </c:strRef>
          </c:cat>
          <c:val>
            <c:numRef>
              <c:f>Sheet7!$B$3:$F$3</c:f>
              <c:numCache>
                <c:formatCode>General</c:formatCode>
                <c:ptCount val="5"/>
                <c:pt idx="0">
                  <c:v>5.7700000000000001E-2</c:v>
                </c:pt>
                <c:pt idx="1">
                  <c:v>4.0800000000000003E-2</c:v>
                </c:pt>
                <c:pt idx="2">
                  <c:v>0</c:v>
                </c:pt>
                <c:pt idx="3">
                  <c:v>7.0000000000000007E-2</c:v>
                </c:pt>
                <c:pt idx="4">
                  <c:v>0</c:v>
                </c:pt>
              </c:numCache>
            </c:numRef>
          </c:val>
          <c:smooth val="0"/>
          <c:extLst>
            <c:ext xmlns:c16="http://schemas.microsoft.com/office/drawing/2014/chart" uri="{C3380CC4-5D6E-409C-BE32-E72D297353CC}">
              <c16:uniqueId val="{00000001-03C0-4695-81AB-7905E385DC3F}"/>
            </c:ext>
          </c:extLst>
        </c:ser>
        <c:ser>
          <c:idx val="2"/>
          <c:order val="2"/>
          <c:tx>
            <c:strRef>
              <c:f>Sheet7!$A$4</c:f>
              <c:strCache>
                <c:ptCount val="1"/>
                <c:pt idx="0">
                  <c:v>STLF</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Sheet7!$B$1:$F$1</c:f>
              <c:strCache>
                <c:ptCount val="5"/>
                <c:pt idx="0">
                  <c:v>5 Min</c:v>
                </c:pt>
                <c:pt idx="1">
                  <c:v>10 Min</c:v>
                </c:pt>
                <c:pt idx="2">
                  <c:v>15 Min</c:v>
                </c:pt>
                <c:pt idx="3">
                  <c:v>30 Min</c:v>
                </c:pt>
                <c:pt idx="4">
                  <c:v>60 Min</c:v>
                </c:pt>
              </c:strCache>
            </c:strRef>
          </c:cat>
          <c:val>
            <c:numRef>
              <c:f>Sheet7!$B$4:$F$4</c:f>
              <c:numCache>
                <c:formatCode>General</c:formatCode>
                <c:ptCount val="5"/>
                <c:pt idx="0">
                  <c:v>5.7700000000000001E-2</c:v>
                </c:pt>
                <c:pt idx="1">
                  <c:v>4.0800000000000003E-2</c:v>
                </c:pt>
                <c:pt idx="2">
                  <c:v>0</c:v>
                </c:pt>
                <c:pt idx="3">
                  <c:v>0</c:v>
                </c:pt>
                <c:pt idx="4">
                  <c:v>0</c:v>
                </c:pt>
              </c:numCache>
            </c:numRef>
          </c:val>
          <c:smooth val="0"/>
          <c:extLst>
            <c:ext xmlns:c16="http://schemas.microsoft.com/office/drawing/2014/chart" uri="{C3380CC4-5D6E-409C-BE32-E72D297353CC}">
              <c16:uniqueId val="{00000002-03C0-4695-81AB-7905E385DC3F}"/>
            </c:ext>
          </c:extLst>
        </c:ser>
        <c:dLbls>
          <c:showLegendKey val="0"/>
          <c:showVal val="0"/>
          <c:showCatName val="0"/>
          <c:showSerName val="0"/>
          <c:showPercent val="0"/>
          <c:showBubbleSize val="0"/>
        </c:dLbls>
        <c:marker val="1"/>
        <c:smooth val="0"/>
        <c:axId val="441856800"/>
        <c:axId val="509306704"/>
      </c:lineChart>
      <c:catAx>
        <c:axId val="441856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9306704"/>
        <c:crosses val="autoZero"/>
        <c:auto val="1"/>
        <c:lblAlgn val="ctr"/>
        <c:lblOffset val="100"/>
        <c:noMultiLvlLbl val="0"/>
      </c:catAx>
      <c:valAx>
        <c:axId val="509306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41856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6 Hours Window Predictions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Sheet7!$A$6</c:f>
              <c:strCache>
                <c:ptCount val="1"/>
                <c:pt idx="0">
                  <c:v>Nnet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Sheet7!$B$5:$F$5</c:f>
              <c:strCache>
                <c:ptCount val="5"/>
                <c:pt idx="0">
                  <c:v>5 Min</c:v>
                </c:pt>
                <c:pt idx="1">
                  <c:v>10 Min</c:v>
                </c:pt>
                <c:pt idx="2">
                  <c:v>15 Min</c:v>
                </c:pt>
                <c:pt idx="3">
                  <c:v>30 Min</c:v>
                </c:pt>
                <c:pt idx="4">
                  <c:v>60 Min</c:v>
                </c:pt>
              </c:strCache>
            </c:strRef>
          </c:cat>
          <c:val>
            <c:numRef>
              <c:f>Sheet7!$B$6:$F$6</c:f>
              <c:numCache>
                <c:formatCode>General</c:formatCode>
                <c:ptCount val="5"/>
                <c:pt idx="0">
                  <c:v>0.39</c:v>
                </c:pt>
                <c:pt idx="1">
                  <c:v>0.28000000000000003</c:v>
                </c:pt>
                <c:pt idx="2">
                  <c:v>0.32</c:v>
                </c:pt>
                <c:pt idx="3">
                  <c:v>0.1958</c:v>
                </c:pt>
                <c:pt idx="4">
                  <c:v>0.20799999999999999</c:v>
                </c:pt>
              </c:numCache>
            </c:numRef>
          </c:val>
          <c:smooth val="0"/>
          <c:extLst>
            <c:ext xmlns:c16="http://schemas.microsoft.com/office/drawing/2014/chart" uri="{C3380CC4-5D6E-409C-BE32-E72D297353CC}">
              <c16:uniqueId val="{00000000-C89A-4A18-96F7-455B277832F8}"/>
            </c:ext>
          </c:extLst>
        </c:ser>
        <c:ser>
          <c:idx val="1"/>
          <c:order val="1"/>
          <c:tx>
            <c:strRef>
              <c:f>Sheet7!$A$7</c:f>
              <c:strCache>
                <c:ptCount val="1"/>
                <c:pt idx="0">
                  <c:v>Arima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Sheet7!$B$5:$F$5</c:f>
              <c:strCache>
                <c:ptCount val="5"/>
                <c:pt idx="0">
                  <c:v>5 Min</c:v>
                </c:pt>
                <c:pt idx="1">
                  <c:v>10 Min</c:v>
                </c:pt>
                <c:pt idx="2">
                  <c:v>15 Min</c:v>
                </c:pt>
                <c:pt idx="3">
                  <c:v>30 Min</c:v>
                </c:pt>
                <c:pt idx="4">
                  <c:v>60 Min</c:v>
                </c:pt>
              </c:strCache>
            </c:strRef>
          </c:cat>
          <c:val>
            <c:numRef>
              <c:f>Sheet7!$B$7:$F$7</c:f>
              <c:numCache>
                <c:formatCode>General</c:formatCode>
                <c:ptCount val="5"/>
                <c:pt idx="0">
                  <c:v>0.35299999999999998</c:v>
                </c:pt>
                <c:pt idx="1">
                  <c:v>0.34200000000000003</c:v>
                </c:pt>
                <c:pt idx="2">
                  <c:v>0.29899999999999999</c:v>
                </c:pt>
                <c:pt idx="3">
                  <c:v>0.3856</c:v>
                </c:pt>
                <c:pt idx="4">
                  <c:v>0.251</c:v>
                </c:pt>
              </c:numCache>
            </c:numRef>
          </c:val>
          <c:smooth val="0"/>
          <c:extLst>
            <c:ext xmlns:c16="http://schemas.microsoft.com/office/drawing/2014/chart" uri="{C3380CC4-5D6E-409C-BE32-E72D297353CC}">
              <c16:uniqueId val="{00000001-C89A-4A18-96F7-455B277832F8}"/>
            </c:ext>
          </c:extLst>
        </c:ser>
        <c:ser>
          <c:idx val="2"/>
          <c:order val="2"/>
          <c:tx>
            <c:strRef>
              <c:f>Sheet7!$A$8</c:f>
              <c:strCache>
                <c:ptCount val="1"/>
                <c:pt idx="0">
                  <c:v>STLF</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Sheet7!$B$5:$F$5</c:f>
              <c:strCache>
                <c:ptCount val="5"/>
                <c:pt idx="0">
                  <c:v>5 Min</c:v>
                </c:pt>
                <c:pt idx="1">
                  <c:v>10 Min</c:v>
                </c:pt>
                <c:pt idx="2">
                  <c:v>15 Min</c:v>
                </c:pt>
                <c:pt idx="3">
                  <c:v>30 Min</c:v>
                </c:pt>
                <c:pt idx="4">
                  <c:v>60 Min</c:v>
                </c:pt>
              </c:strCache>
            </c:strRef>
          </c:cat>
          <c:val>
            <c:numRef>
              <c:f>Sheet7!$B$8:$F$8</c:f>
              <c:numCache>
                <c:formatCode>General</c:formatCode>
                <c:ptCount val="5"/>
                <c:pt idx="0">
                  <c:v>0.379</c:v>
                </c:pt>
                <c:pt idx="1">
                  <c:v>0.39</c:v>
                </c:pt>
                <c:pt idx="2">
                  <c:v>0.34</c:v>
                </c:pt>
                <c:pt idx="3">
                  <c:v>0.36699999999999999</c:v>
                </c:pt>
                <c:pt idx="4">
                  <c:v>0.24</c:v>
                </c:pt>
              </c:numCache>
            </c:numRef>
          </c:val>
          <c:smooth val="0"/>
          <c:extLst>
            <c:ext xmlns:c16="http://schemas.microsoft.com/office/drawing/2014/chart" uri="{C3380CC4-5D6E-409C-BE32-E72D297353CC}">
              <c16:uniqueId val="{00000002-C89A-4A18-96F7-455B277832F8}"/>
            </c:ext>
          </c:extLst>
        </c:ser>
        <c:dLbls>
          <c:showLegendKey val="0"/>
          <c:showVal val="0"/>
          <c:showCatName val="0"/>
          <c:showSerName val="0"/>
          <c:showPercent val="0"/>
          <c:showBubbleSize val="0"/>
        </c:dLbls>
        <c:marker val="1"/>
        <c:smooth val="0"/>
        <c:axId val="539409824"/>
        <c:axId val="456491408"/>
      </c:lineChart>
      <c:catAx>
        <c:axId val="539409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56491408"/>
        <c:crosses val="autoZero"/>
        <c:auto val="1"/>
        <c:lblAlgn val="ctr"/>
        <c:lblOffset val="100"/>
        <c:noMultiLvlLbl val="0"/>
      </c:catAx>
      <c:valAx>
        <c:axId val="456491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39409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1 Day Window Predictions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Sheet7!$A$10</c:f>
              <c:strCache>
                <c:ptCount val="1"/>
                <c:pt idx="0">
                  <c:v>Nnet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Sheet7!$B$9:$F$9</c:f>
              <c:strCache>
                <c:ptCount val="5"/>
                <c:pt idx="0">
                  <c:v>5 Min</c:v>
                </c:pt>
                <c:pt idx="1">
                  <c:v>10 Min</c:v>
                </c:pt>
                <c:pt idx="2">
                  <c:v>15 Min</c:v>
                </c:pt>
                <c:pt idx="3">
                  <c:v>30 Min</c:v>
                </c:pt>
                <c:pt idx="4">
                  <c:v>60 Min</c:v>
                </c:pt>
              </c:strCache>
            </c:strRef>
          </c:cat>
          <c:val>
            <c:numRef>
              <c:f>Sheet7!$B$10:$F$10</c:f>
              <c:numCache>
                <c:formatCode>General</c:formatCode>
                <c:ptCount val="5"/>
                <c:pt idx="0">
                  <c:v>0.41799999999999998</c:v>
                </c:pt>
                <c:pt idx="1">
                  <c:v>0.32</c:v>
                </c:pt>
                <c:pt idx="2">
                  <c:v>0.35</c:v>
                </c:pt>
                <c:pt idx="3">
                  <c:v>0.28000000000000003</c:v>
                </c:pt>
                <c:pt idx="4">
                  <c:v>0.25690465157330261</c:v>
                </c:pt>
              </c:numCache>
            </c:numRef>
          </c:val>
          <c:smooth val="0"/>
          <c:extLst>
            <c:ext xmlns:c16="http://schemas.microsoft.com/office/drawing/2014/chart" uri="{C3380CC4-5D6E-409C-BE32-E72D297353CC}">
              <c16:uniqueId val="{00000000-6BE9-450F-A7B0-DA99D5BD1575}"/>
            </c:ext>
          </c:extLst>
        </c:ser>
        <c:ser>
          <c:idx val="1"/>
          <c:order val="1"/>
          <c:tx>
            <c:strRef>
              <c:f>Sheet7!$A$11</c:f>
              <c:strCache>
                <c:ptCount val="1"/>
                <c:pt idx="0">
                  <c:v>Arima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Sheet7!$B$9:$F$9</c:f>
              <c:strCache>
                <c:ptCount val="5"/>
                <c:pt idx="0">
                  <c:v>5 Min</c:v>
                </c:pt>
                <c:pt idx="1">
                  <c:v>10 Min</c:v>
                </c:pt>
                <c:pt idx="2">
                  <c:v>15 Min</c:v>
                </c:pt>
                <c:pt idx="3">
                  <c:v>30 Min</c:v>
                </c:pt>
                <c:pt idx="4">
                  <c:v>60 Min</c:v>
                </c:pt>
              </c:strCache>
            </c:strRef>
          </c:cat>
          <c:val>
            <c:numRef>
              <c:f>Sheet7!$B$11:$F$11</c:f>
              <c:numCache>
                <c:formatCode>General</c:formatCode>
                <c:ptCount val="5"/>
                <c:pt idx="0">
                  <c:v>0.45800000000000002</c:v>
                </c:pt>
                <c:pt idx="1">
                  <c:v>0.42599999999999999</c:v>
                </c:pt>
                <c:pt idx="2">
                  <c:v>0.38700000000000001</c:v>
                </c:pt>
                <c:pt idx="3">
                  <c:v>0.42199999999999999</c:v>
                </c:pt>
                <c:pt idx="4">
                  <c:v>0.27900000000000003</c:v>
                </c:pt>
              </c:numCache>
            </c:numRef>
          </c:val>
          <c:smooth val="0"/>
          <c:extLst>
            <c:ext xmlns:c16="http://schemas.microsoft.com/office/drawing/2014/chart" uri="{C3380CC4-5D6E-409C-BE32-E72D297353CC}">
              <c16:uniqueId val="{00000001-6BE9-450F-A7B0-DA99D5BD1575}"/>
            </c:ext>
          </c:extLst>
        </c:ser>
        <c:ser>
          <c:idx val="2"/>
          <c:order val="2"/>
          <c:tx>
            <c:strRef>
              <c:f>Sheet7!$A$12</c:f>
              <c:strCache>
                <c:ptCount val="1"/>
                <c:pt idx="0">
                  <c:v>STLF</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Sheet7!$B$9:$F$9</c:f>
              <c:strCache>
                <c:ptCount val="5"/>
                <c:pt idx="0">
                  <c:v>5 Min</c:v>
                </c:pt>
                <c:pt idx="1">
                  <c:v>10 Min</c:v>
                </c:pt>
                <c:pt idx="2">
                  <c:v>15 Min</c:v>
                </c:pt>
                <c:pt idx="3">
                  <c:v>30 Min</c:v>
                </c:pt>
                <c:pt idx="4">
                  <c:v>60 Min</c:v>
                </c:pt>
              </c:strCache>
            </c:strRef>
          </c:cat>
          <c:val>
            <c:numRef>
              <c:f>Sheet7!$B$12:$F$12</c:f>
              <c:numCache>
                <c:formatCode>General</c:formatCode>
                <c:ptCount val="5"/>
                <c:pt idx="0">
                  <c:v>0.42</c:v>
                </c:pt>
                <c:pt idx="1">
                  <c:v>0.41</c:v>
                </c:pt>
                <c:pt idx="2">
                  <c:v>0.38</c:v>
                </c:pt>
                <c:pt idx="3">
                  <c:v>0.39800000000000002</c:v>
                </c:pt>
                <c:pt idx="4">
                  <c:v>0.25979999999999998</c:v>
                </c:pt>
              </c:numCache>
            </c:numRef>
          </c:val>
          <c:smooth val="0"/>
          <c:extLst>
            <c:ext xmlns:c16="http://schemas.microsoft.com/office/drawing/2014/chart" uri="{C3380CC4-5D6E-409C-BE32-E72D297353CC}">
              <c16:uniqueId val="{00000002-6BE9-450F-A7B0-DA99D5BD1575}"/>
            </c:ext>
          </c:extLst>
        </c:ser>
        <c:dLbls>
          <c:showLegendKey val="0"/>
          <c:showVal val="0"/>
          <c:showCatName val="0"/>
          <c:showSerName val="0"/>
          <c:showPercent val="0"/>
          <c:showBubbleSize val="0"/>
        </c:dLbls>
        <c:marker val="1"/>
        <c:smooth val="0"/>
        <c:axId val="446480656"/>
        <c:axId val="509278624"/>
      </c:lineChart>
      <c:catAx>
        <c:axId val="446480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9278624"/>
        <c:crosses val="autoZero"/>
        <c:auto val="1"/>
        <c:lblAlgn val="ctr"/>
        <c:lblOffset val="100"/>
        <c:noMultiLvlLbl val="0"/>
      </c:catAx>
      <c:valAx>
        <c:axId val="509278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46480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a:t>RMSE</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Sheet1!$A$3</c:f>
              <c:strCache>
                <c:ptCount val="1"/>
                <c:pt idx="0">
                  <c:v>rmse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5 Minutes</c:v>
                </c:pt>
                <c:pt idx="1">
                  <c:v>10 Minutes</c:v>
                </c:pt>
                <c:pt idx="2">
                  <c:v>15 Minutes</c:v>
                </c:pt>
                <c:pt idx="3">
                  <c:v>30 Minutes</c:v>
                </c:pt>
                <c:pt idx="4">
                  <c:v>60 Minutes</c:v>
                </c:pt>
              </c:strCache>
            </c:strRef>
          </c:cat>
          <c:val>
            <c:numRef>
              <c:f>Sheet1!$B$3:$F$3</c:f>
              <c:numCache>
                <c:formatCode>General</c:formatCode>
                <c:ptCount val="5"/>
                <c:pt idx="0">
                  <c:v>0.30312228000000002</c:v>
                </c:pt>
                <c:pt idx="1">
                  <c:v>0.29181790000000002</c:v>
                </c:pt>
                <c:pt idx="2">
                  <c:v>0.28120389000000001</c:v>
                </c:pt>
                <c:pt idx="3">
                  <c:v>0.25139610000000001</c:v>
                </c:pt>
                <c:pt idx="4">
                  <c:v>0.24928469</c:v>
                </c:pt>
              </c:numCache>
            </c:numRef>
          </c:val>
          <c:smooth val="0"/>
          <c:extLst>
            <c:ext xmlns:c16="http://schemas.microsoft.com/office/drawing/2014/chart" uri="{C3380CC4-5D6E-409C-BE32-E72D297353CC}">
              <c16:uniqueId val="{00000000-D06D-452C-B78B-674E8AAF702A}"/>
            </c:ext>
          </c:extLst>
        </c:ser>
        <c:dLbls>
          <c:dLblPos val="t"/>
          <c:showLegendKey val="0"/>
          <c:showVal val="1"/>
          <c:showCatName val="0"/>
          <c:showSerName val="0"/>
          <c:showPercent val="0"/>
          <c:showBubbleSize val="0"/>
        </c:dLbls>
        <c:marker val="1"/>
        <c:smooth val="0"/>
        <c:axId val="452371936"/>
        <c:axId val="393424256"/>
      </c:lineChart>
      <c:catAx>
        <c:axId val="452371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93424256"/>
        <c:crosses val="autoZero"/>
        <c:auto val="1"/>
        <c:lblAlgn val="ctr"/>
        <c:lblOffset val="100"/>
        <c:noMultiLvlLbl val="0"/>
      </c:catAx>
      <c:valAx>
        <c:axId val="3934242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IN"/>
                  <a:t>Percent</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5237193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IN"/>
              <a:t>6 hours Time Frame</a:t>
            </a:r>
          </a:p>
        </c:rich>
      </c:tx>
      <c:overlay val="0"/>
      <c:spPr>
        <a:noFill/>
        <a:ln>
          <a:noFill/>
        </a:ln>
        <a:effectLst/>
      </c:spPr>
      <c:txPr>
        <a:bodyPr rot="0" spcFirstLastPara="1" vertOverflow="ellipsis" vert="horz" wrap="square" anchor="ctr" anchorCtr="1"/>
        <a:lstStyle/>
        <a:p>
          <a:pPr>
            <a:defRPr sz="192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0"/>
          <c:order val="0"/>
          <c:tx>
            <c:strRef>
              <c:f>Sheet2!$A$6</c:f>
              <c:strCache>
                <c:ptCount val="1"/>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6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Sheet2!$B$1:$F$1</c:f>
              <c:strCache>
                <c:ptCount val="5"/>
                <c:pt idx="0">
                  <c:v>5 Min</c:v>
                </c:pt>
                <c:pt idx="1">
                  <c:v>10 Min</c:v>
                </c:pt>
                <c:pt idx="2">
                  <c:v>15 Min</c:v>
                </c:pt>
                <c:pt idx="3">
                  <c:v>30 Min</c:v>
                </c:pt>
                <c:pt idx="4">
                  <c:v>60 Min</c:v>
                </c:pt>
              </c:strCache>
            </c:strRef>
          </c:cat>
          <c:val>
            <c:numRef>
              <c:f>Sheet2!$B$6:$F$6</c:f>
              <c:numCache>
                <c:formatCode>General</c:formatCode>
                <c:ptCount val="5"/>
                <c:pt idx="0">
                  <c:v>0.379</c:v>
                </c:pt>
                <c:pt idx="1">
                  <c:v>0.39</c:v>
                </c:pt>
                <c:pt idx="2">
                  <c:v>0.34</c:v>
                </c:pt>
                <c:pt idx="3">
                  <c:v>0.36699999999999999</c:v>
                </c:pt>
                <c:pt idx="4">
                  <c:v>0.24</c:v>
                </c:pt>
              </c:numCache>
            </c:numRef>
          </c:val>
          <c:smooth val="0"/>
          <c:extLst>
            <c:ext xmlns:c16="http://schemas.microsoft.com/office/drawing/2014/chart" uri="{C3380CC4-5D6E-409C-BE32-E72D297353CC}">
              <c16:uniqueId val="{00000000-F432-45BB-A978-F15C8478E956}"/>
            </c:ext>
          </c:extLst>
        </c:ser>
        <c:dLbls>
          <c:dLblPos val="ctr"/>
          <c:showLegendKey val="0"/>
          <c:showVal val="1"/>
          <c:showCatName val="0"/>
          <c:showSerName val="0"/>
          <c:showPercent val="0"/>
          <c:showBubbleSize val="0"/>
        </c:dLbls>
        <c:marker val="1"/>
        <c:smooth val="0"/>
        <c:axId val="452350304"/>
        <c:axId val="441152512"/>
      </c:lineChart>
      <c:catAx>
        <c:axId val="45235030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endParaRPr lang="en-US"/>
          </a:p>
        </c:txPr>
        <c:crossAx val="441152512"/>
        <c:crosses val="autoZero"/>
        <c:auto val="1"/>
        <c:lblAlgn val="ctr"/>
        <c:lblOffset val="100"/>
        <c:noMultiLvlLbl val="0"/>
      </c:catAx>
      <c:valAx>
        <c:axId val="441152512"/>
        <c:scaling>
          <c:orientation val="minMax"/>
        </c:scaling>
        <c:delete val="1"/>
        <c:axPos val="l"/>
        <c:title>
          <c:tx>
            <c:rich>
              <a:bodyPr rot="-540000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r>
                  <a:rPr lang="en-IN"/>
                  <a:t>RMSE PERCENT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52350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sz="16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IN"/>
              <a:t>1 day Time Frame</a:t>
            </a:r>
          </a:p>
        </c:rich>
      </c:tx>
      <c:overlay val="0"/>
      <c:spPr>
        <a:noFill/>
        <a:ln>
          <a:noFill/>
        </a:ln>
        <a:effectLst/>
      </c:spPr>
      <c:txPr>
        <a:bodyPr rot="0" spcFirstLastPara="1" vertOverflow="ellipsis" vert="horz" wrap="square" anchor="ctr" anchorCtr="1"/>
        <a:lstStyle/>
        <a:p>
          <a:pPr>
            <a:defRPr sz="192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0"/>
          <c:order val="0"/>
          <c:tx>
            <c:strRef>
              <c:f>Sheet2!$A$9</c:f>
              <c:strCache>
                <c:ptCount val="1"/>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6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Sheet2!$B$1:$F$1</c:f>
              <c:strCache>
                <c:ptCount val="5"/>
                <c:pt idx="0">
                  <c:v>5 Min</c:v>
                </c:pt>
                <c:pt idx="1">
                  <c:v>10 Min</c:v>
                </c:pt>
                <c:pt idx="2">
                  <c:v>15 Min</c:v>
                </c:pt>
                <c:pt idx="3">
                  <c:v>30 Min</c:v>
                </c:pt>
                <c:pt idx="4">
                  <c:v>60 Min</c:v>
                </c:pt>
              </c:strCache>
            </c:strRef>
          </c:cat>
          <c:val>
            <c:numRef>
              <c:f>Sheet2!$B$9:$F$9</c:f>
              <c:numCache>
                <c:formatCode>General</c:formatCode>
                <c:ptCount val="5"/>
                <c:pt idx="0">
                  <c:v>0.42</c:v>
                </c:pt>
                <c:pt idx="1">
                  <c:v>0.41</c:v>
                </c:pt>
                <c:pt idx="2">
                  <c:v>0.38</c:v>
                </c:pt>
                <c:pt idx="3">
                  <c:v>0.39800000000000002</c:v>
                </c:pt>
                <c:pt idx="4">
                  <c:v>0.25979999999999998</c:v>
                </c:pt>
              </c:numCache>
            </c:numRef>
          </c:val>
          <c:smooth val="0"/>
          <c:extLst>
            <c:ext xmlns:c16="http://schemas.microsoft.com/office/drawing/2014/chart" uri="{C3380CC4-5D6E-409C-BE32-E72D297353CC}">
              <c16:uniqueId val="{00000000-DB60-4F77-B65C-CBF3415DA8BB}"/>
            </c:ext>
          </c:extLst>
        </c:ser>
        <c:dLbls>
          <c:dLblPos val="ctr"/>
          <c:showLegendKey val="0"/>
          <c:showVal val="1"/>
          <c:showCatName val="0"/>
          <c:showSerName val="0"/>
          <c:showPercent val="0"/>
          <c:showBubbleSize val="0"/>
        </c:dLbls>
        <c:marker val="1"/>
        <c:smooth val="0"/>
        <c:axId val="441849728"/>
        <c:axId val="392520688"/>
      </c:lineChart>
      <c:catAx>
        <c:axId val="44184972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endParaRPr lang="en-US"/>
          </a:p>
        </c:txPr>
        <c:crossAx val="392520688"/>
        <c:crosses val="autoZero"/>
        <c:auto val="1"/>
        <c:lblAlgn val="ctr"/>
        <c:lblOffset val="100"/>
        <c:noMultiLvlLbl val="0"/>
      </c:catAx>
      <c:valAx>
        <c:axId val="392520688"/>
        <c:scaling>
          <c:orientation val="minMax"/>
        </c:scaling>
        <c:delete val="1"/>
        <c:axPos val="l"/>
        <c:title>
          <c:tx>
            <c:rich>
              <a:bodyPr rot="-540000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r>
                  <a:rPr lang="en-IN"/>
                  <a:t>RMSE PERCENT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41849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sz="16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IN"/>
              <a:t>1 hour Time Frame</a:t>
            </a:r>
          </a:p>
        </c:rich>
      </c:tx>
      <c:overlay val="0"/>
      <c:spPr>
        <a:noFill/>
        <a:ln>
          <a:noFill/>
        </a:ln>
        <a:effectLst/>
      </c:spPr>
      <c:txPr>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1"/>
          <c:order val="0"/>
          <c:tx>
            <c:strRef>
              <c:f>'Sheet2 (2)'!$A$3</c:f>
              <c:strCache>
                <c:ptCount val="1"/>
                <c:pt idx="0">
                  <c:v>rmse</c:v>
                </c:pt>
              </c:strCache>
            </c:strRef>
          </c:tx>
          <c:spPr>
            <a:ln w="19050" cap="rnd" cmpd="sng" algn="ctr">
              <a:solidFill>
                <a:schemeClr val="accent2">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accent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'Sheet2 (2)'!$B$1:$F$1</c:f>
              <c:strCache>
                <c:ptCount val="5"/>
                <c:pt idx="0">
                  <c:v>5 Min</c:v>
                </c:pt>
                <c:pt idx="1">
                  <c:v>10 Min</c:v>
                </c:pt>
                <c:pt idx="2">
                  <c:v>15 Min</c:v>
                </c:pt>
                <c:pt idx="3">
                  <c:v>30 Min</c:v>
                </c:pt>
                <c:pt idx="4">
                  <c:v>60 Min</c:v>
                </c:pt>
              </c:strCache>
            </c:strRef>
          </c:cat>
          <c:val>
            <c:numRef>
              <c:f>'Sheet2 (2)'!$B$3:$F$3</c:f>
              <c:numCache>
                <c:formatCode>General</c:formatCode>
                <c:ptCount val="5"/>
                <c:pt idx="0">
                  <c:v>5.7700000000000001E-2</c:v>
                </c:pt>
                <c:pt idx="1">
                  <c:v>4.0800000000000003E-2</c:v>
                </c:pt>
                <c:pt idx="2">
                  <c:v>0</c:v>
                </c:pt>
                <c:pt idx="3">
                  <c:v>7.0000000000000007E-2</c:v>
                </c:pt>
                <c:pt idx="4">
                  <c:v>0</c:v>
                </c:pt>
              </c:numCache>
            </c:numRef>
          </c:val>
          <c:smooth val="0"/>
          <c:extLst>
            <c:ext xmlns:c16="http://schemas.microsoft.com/office/drawing/2014/chart" uri="{C3380CC4-5D6E-409C-BE32-E72D297353CC}">
              <c16:uniqueId val="{00000000-8336-4590-B6BE-97468A7B9E1E}"/>
            </c:ext>
          </c:extLst>
        </c:ser>
        <c:ser>
          <c:idx val="0"/>
          <c:order val="1"/>
          <c:tx>
            <c:strRef>
              <c:f>'Sheet2 (2)'!$A$3</c:f>
              <c:strCache>
                <c:ptCount val="1"/>
                <c:pt idx="0">
                  <c:v>rmse</c:v>
                </c:pt>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'Sheet2 (2)'!$B$1:$F$1</c:f>
              <c:strCache>
                <c:ptCount val="5"/>
                <c:pt idx="0">
                  <c:v>5 Min</c:v>
                </c:pt>
                <c:pt idx="1">
                  <c:v>10 Min</c:v>
                </c:pt>
                <c:pt idx="2">
                  <c:v>15 Min</c:v>
                </c:pt>
                <c:pt idx="3">
                  <c:v>30 Min</c:v>
                </c:pt>
                <c:pt idx="4">
                  <c:v>60 Min</c:v>
                </c:pt>
              </c:strCache>
            </c:strRef>
          </c:cat>
          <c:val>
            <c:numRef>
              <c:f>'Sheet2 (2)'!$B$3:$F$3</c:f>
              <c:numCache>
                <c:formatCode>General</c:formatCode>
                <c:ptCount val="5"/>
                <c:pt idx="0">
                  <c:v>5.7700000000000001E-2</c:v>
                </c:pt>
                <c:pt idx="1">
                  <c:v>4.0800000000000003E-2</c:v>
                </c:pt>
                <c:pt idx="2">
                  <c:v>0</c:v>
                </c:pt>
                <c:pt idx="3">
                  <c:v>7.0000000000000007E-2</c:v>
                </c:pt>
                <c:pt idx="4">
                  <c:v>0</c:v>
                </c:pt>
              </c:numCache>
            </c:numRef>
          </c:val>
          <c:smooth val="0"/>
          <c:extLst>
            <c:ext xmlns:c16="http://schemas.microsoft.com/office/drawing/2014/chart" uri="{C3380CC4-5D6E-409C-BE32-E72D297353CC}">
              <c16:uniqueId val="{00000001-8336-4590-B6BE-97468A7B9E1E}"/>
            </c:ext>
          </c:extLst>
        </c:ser>
        <c:dLbls>
          <c:dLblPos val="ctr"/>
          <c:showLegendKey val="0"/>
          <c:showVal val="1"/>
          <c:showCatName val="0"/>
          <c:showSerName val="0"/>
          <c:showPercent val="0"/>
          <c:showBubbleSize val="0"/>
        </c:dLbls>
        <c:marker val="1"/>
        <c:smooth val="0"/>
        <c:axId val="452358208"/>
        <c:axId val="441057376"/>
      </c:lineChart>
      <c:catAx>
        <c:axId val="45235820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crossAx val="441057376"/>
        <c:crosses val="autoZero"/>
        <c:auto val="1"/>
        <c:lblAlgn val="ctr"/>
        <c:lblOffset val="100"/>
        <c:noMultiLvlLbl val="0"/>
      </c:catAx>
      <c:valAx>
        <c:axId val="441057376"/>
        <c:scaling>
          <c:orientation val="minMax"/>
        </c:scaling>
        <c:delete val="1"/>
        <c:axPos val="l"/>
        <c:title>
          <c:tx>
            <c:rich>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r>
                  <a:rPr lang="en-IN"/>
                  <a:t>RMSE PERCENT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52358208"/>
        <c:crosses val="autoZero"/>
        <c:crossBetween val="between"/>
      </c:valAx>
      <c:spPr>
        <a:noFill/>
        <a:ln>
          <a:noFill/>
        </a:ln>
        <a:effectLst/>
      </c:spPr>
    </c:plotArea>
    <c:plotVisOnly val="1"/>
    <c:dispBlanksAs val="gap"/>
    <c:showDLblsOverMax val="0"/>
    <c:extLst/>
  </c:chart>
  <c:spPr>
    <a:solidFill>
      <a:schemeClr val="lt1"/>
    </a:solidFill>
    <a:ln w="9525" cap="flat" cmpd="sng" algn="ctr">
      <a:solidFill>
        <a:schemeClr val="dk1">
          <a:lumMod val="15000"/>
          <a:lumOff val="85000"/>
        </a:schemeClr>
      </a:solidFill>
      <a:round/>
    </a:ln>
    <a:effectLst/>
  </c:spPr>
  <c:txPr>
    <a:bodyPr/>
    <a:lstStyle/>
    <a:p>
      <a:pPr>
        <a:defRPr sz="14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Sheet3!$F$4</c:f>
              <c:strCache>
                <c:ptCount val="1"/>
                <c:pt idx="0">
                  <c:v>RMSE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Sheet3!$G$2:$K$2</c:f>
              <c:strCache>
                <c:ptCount val="5"/>
                <c:pt idx="0">
                  <c:v>5_Min</c:v>
                </c:pt>
                <c:pt idx="1">
                  <c:v>10_Min</c:v>
                </c:pt>
                <c:pt idx="2">
                  <c:v>15_Min</c:v>
                </c:pt>
                <c:pt idx="3">
                  <c:v>30_Min</c:v>
                </c:pt>
                <c:pt idx="4">
                  <c:v>60_Min</c:v>
                </c:pt>
              </c:strCache>
            </c:strRef>
          </c:cat>
          <c:val>
            <c:numRef>
              <c:f>Sheet3!$G$4:$K$4</c:f>
              <c:numCache>
                <c:formatCode>General</c:formatCode>
                <c:ptCount val="5"/>
                <c:pt idx="0">
                  <c:v>0.4</c:v>
                </c:pt>
                <c:pt idx="1">
                  <c:v>0.38</c:v>
                </c:pt>
                <c:pt idx="2">
                  <c:v>0.36</c:v>
                </c:pt>
                <c:pt idx="3">
                  <c:v>0.26</c:v>
                </c:pt>
                <c:pt idx="4">
                  <c:v>0.23899999999999999</c:v>
                </c:pt>
              </c:numCache>
            </c:numRef>
          </c:val>
          <c:smooth val="0"/>
          <c:extLst>
            <c:ext xmlns:c16="http://schemas.microsoft.com/office/drawing/2014/chart" uri="{C3380CC4-5D6E-409C-BE32-E72D297353CC}">
              <c16:uniqueId val="{00000000-2A42-448B-A80D-FAB15F137F60}"/>
            </c:ext>
          </c:extLst>
        </c:ser>
        <c:dLbls>
          <c:dLblPos val="t"/>
          <c:showLegendKey val="0"/>
          <c:showVal val="1"/>
          <c:showCatName val="0"/>
          <c:showSerName val="0"/>
          <c:showPercent val="0"/>
          <c:showBubbleSize val="0"/>
        </c:dLbls>
        <c:marker val="1"/>
        <c:smooth val="0"/>
        <c:axId val="441872192"/>
        <c:axId val="443147088"/>
      </c:lineChart>
      <c:catAx>
        <c:axId val="441872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43147088"/>
        <c:crosses val="autoZero"/>
        <c:auto val="1"/>
        <c:lblAlgn val="ctr"/>
        <c:lblOffset val="100"/>
        <c:noMultiLvlLbl val="0"/>
      </c:catAx>
      <c:valAx>
        <c:axId val="443147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a:t>Percent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4187219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Sheet3!$F$3</c:f>
              <c:strCache>
                <c:ptCount val="1"/>
                <c:pt idx="0">
                  <c:v>MSE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Sheet3!$G$2:$K$2</c:f>
              <c:strCache>
                <c:ptCount val="5"/>
                <c:pt idx="0">
                  <c:v>5_Min</c:v>
                </c:pt>
                <c:pt idx="1">
                  <c:v>10_Min</c:v>
                </c:pt>
                <c:pt idx="2">
                  <c:v>15_Min</c:v>
                </c:pt>
                <c:pt idx="3">
                  <c:v>30_Min</c:v>
                </c:pt>
                <c:pt idx="4">
                  <c:v>60_Min</c:v>
                </c:pt>
              </c:strCache>
            </c:strRef>
          </c:cat>
          <c:val>
            <c:numRef>
              <c:f>Sheet3!$G$3:$K$3</c:f>
              <c:numCache>
                <c:formatCode>General</c:formatCode>
                <c:ptCount val="5"/>
                <c:pt idx="0">
                  <c:v>0.16</c:v>
                </c:pt>
                <c:pt idx="1">
                  <c:v>0.15</c:v>
                </c:pt>
                <c:pt idx="2">
                  <c:v>0.13</c:v>
                </c:pt>
                <c:pt idx="3">
                  <c:v>6.5000000000000002E-2</c:v>
                </c:pt>
                <c:pt idx="4">
                  <c:v>5.7500000000000002E-2</c:v>
                </c:pt>
              </c:numCache>
            </c:numRef>
          </c:val>
          <c:smooth val="0"/>
          <c:extLst>
            <c:ext xmlns:c16="http://schemas.microsoft.com/office/drawing/2014/chart" uri="{C3380CC4-5D6E-409C-BE32-E72D297353CC}">
              <c16:uniqueId val="{00000000-E8CC-467B-9D17-9817ECF911F1}"/>
            </c:ext>
          </c:extLst>
        </c:ser>
        <c:dLbls>
          <c:dLblPos val="t"/>
          <c:showLegendKey val="0"/>
          <c:showVal val="1"/>
          <c:showCatName val="0"/>
          <c:showSerName val="0"/>
          <c:showPercent val="0"/>
          <c:showBubbleSize val="0"/>
        </c:dLbls>
        <c:marker val="1"/>
        <c:smooth val="0"/>
        <c:axId val="452359456"/>
        <c:axId val="442583104"/>
      </c:lineChart>
      <c:catAx>
        <c:axId val="452359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42583104"/>
        <c:crosses val="autoZero"/>
        <c:auto val="1"/>
        <c:lblAlgn val="ctr"/>
        <c:lblOffset val="100"/>
        <c:noMultiLvlLbl val="0"/>
      </c:catAx>
      <c:valAx>
        <c:axId val="442583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a:t>Percent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5235945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IN"/>
              <a:t>1 hour Time Frame</a:t>
            </a:r>
          </a:p>
        </c:rich>
      </c:tx>
      <c:overlay val="0"/>
      <c:spPr>
        <a:noFill/>
        <a:ln>
          <a:noFill/>
        </a:ln>
        <a:effectLst/>
      </c:spPr>
      <c:txPr>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1"/>
          <c:order val="0"/>
          <c:tx>
            <c:strRef>
              <c:f>'Sheet2 (2)'!$A$3</c:f>
              <c:strCache>
                <c:ptCount val="1"/>
                <c:pt idx="0">
                  <c:v>rmse</c:v>
                </c:pt>
              </c:strCache>
            </c:strRef>
          </c:tx>
          <c:spPr>
            <a:ln w="19050" cap="rnd" cmpd="sng" algn="ctr">
              <a:solidFill>
                <a:schemeClr val="accent2">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accent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'Sheet2 (2)'!$B$1:$F$1</c:f>
              <c:strCache>
                <c:ptCount val="5"/>
                <c:pt idx="0">
                  <c:v>5 Min</c:v>
                </c:pt>
                <c:pt idx="1">
                  <c:v>10 Min</c:v>
                </c:pt>
                <c:pt idx="2">
                  <c:v>15 Min</c:v>
                </c:pt>
                <c:pt idx="3">
                  <c:v>30 Min</c:v>
                </c:pt>
                <c:pt idx="4">
                  <c:v>60 Min</c:v>
                </c:pt>
              </c:strCache>
            </c:strRef>
          </c:cat>
          <c:val>
            <c:numRef>
              <c:f>'Sheet2 (2)'!$B$3:$F$3</c:f>
              <c:numCache>
                <c:formatCode>General</c:formatCode>
                <c:ptCount val="5"/>
                <c:pt idx="0">
                  <c:v>5.7700000000000001E-2</c:v>
                </c:pt>
                <c:pt idx="1">
                  <c:v>4.0800000000000003E-2</c:v>
                </c:pt>
                <c:pt idx="2">
                  <c:v>0</c:v>
                </c:pt>
                <c:pt idx="3">
                  <c:v>7.0000000000000007E-2</c:v>
                </c:pt>
                <c:pt idx="4">
                  <c:v>0</c:v>
                </c:pt>
              </c:numCache>
            </c:numRef>
          </c:val>
          <c:smooth val="0"/>
          <c:extLst>
            <c:ext xmlns:c16="http://schemas.microsoft.com/office/drawing/2014/chart" uri="{C3380CC4-5D6E-409C-BE32-E72D297353CC}">
              <c16:uniqueId val="{00000000-FD93-41A1-A2BD-C5AE385AA320}"/>
            </c:ext>
          </c:extLst>
        </c:ser>
        <c:ser>
          <c:idx val="0"/>
          <c:order val="1"/>
          <c:tx>
            <c:strRef>
              <c:f>'Sheet2 (2)'!$A$3</c:f>
              <c:strCache>
                <c:ptCount val="1"/>
                <c:pt idx="0">
                  <c:v>rmse</c:v>
                </c:pt>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'Sheet2 (2)'!$B$1:$F$1</c:f>
              <c:strCache>
                <c:ptCount val="5"/>
                <c:pt idx="0">
                  <c:v>5 Min</c:v>
                </c:pt>
                <c:pt idx="1">
                  <c:v>10 Min</c:v>
                </c:pt>
                <c:pt idx="2">
                  <c:v>15 Min</c:v>
                </c:pt>
                <c:pt idx="3">
                  <c:v>30 Min</c:v>
                </c:pt>
                <c:pt idx="4">
                  <c:v>60 Min</c:v>
                </c:pt>
              </c:strCache>
            </c:strRef>
          </c:cat>
          <c:val>
            <c:numRef>
              <c:f>'Sheet2 (2)'!$B$3:$F$3</c:f>
              <c:numCache>
                <c:formatCode>General</c:formatCode>
                <c:ptCount val="5"/>
                <c:pt idx="0">
                  <c:v>5.7700000000000001E-2</c:v>
                </c:pt>
                <c:pt idx="1">
                  <c:v>4.0800000000000003E-2</c:v>
                </c:pt>
                <c:pt idx="2">
                  <c:v>0</c:v>
                </c:pt>
                <c:pt idx="3">
                  <c:v>7.0000000000000007E-2</c:v>
                </c:pt>
                <c:pt idx="4">
                  <c:v>0</c:v>
                </c:pt>
              </c:numCache>
            </c:numRef>
          </c:val>
          <c:smooth val="0"/>
          <c:extLst>
            <c:ext xmlns:c16="http://schemas.microsoft.com/office/drawing/2014/chart" uri="{C3380CC4-5D6E-409C-BE32-E72D297353CC}">
              <c16:uniqueId val="{00000001-FD93-41A1-A2BD-C5AE385AA320}"/>
            </c:ext>
          </c:extLst>
        </c:ser>
        <c:dLbls>
          <c:dLblPos val="ctr"/>
          <c:showLegendKey val="0"/>
          <c:showVal val="1"/>
          <c:showCatName val="0"/>
          <c:showSerName val="0"/>
          <c:showPercent val="0"/>
          <c:showBubbleSize val="0"/>
        </c:dLbls>
        <c:marker val="1"/>
        <c:smooth val="0"/>
        <c:axId val="452358208"/>
        <c:axId val="441057376"/>
      </c:lineChart>
      <c:catAx>
        <c:axId val="45235820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crossAx val="441057376"/>
        <c:crosses val="autoZero"/>
        <c:auto val="1"/>
        <c:lblAlgn val="ctr"/>
        <c:lblOffset val="100"/>
        <c:noMultiLvlLbl val="0"/>
      </c:catAx>
      <c:valAx>
        <c:axId val="441057376"/>
        <c:scaling>
          <c:orientation val="minMax"/>
        </c:scaling>
        <c:delete val="1"/>
        <c:axPos val="l"/>
        <c:title>
          <c:tx>
            <c:rich>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r>
                  <a:rPr lang="en-IN"/>
                  <a:t>RMSE PERCENT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52358208"/>
        <c:crosses val="autoZero"/>
        <c:crossBetween val="between"/>
      </c:valAx>
      <c:spPr>
        <a:noFill/>
        <a:ln>
          <a:noFill/>
        </a:ln>
        <a:effectLst/>
      </c:spPr>
    </c:plotArea>
    <c:plotVisOnly val="1"/>
    <c:dispBlanksAs val="gap"/>
    <c:showDLblsOverMax val="0"/>
    <c:extLst/>
  </c:chart>
  <c:spPr>
    <a:solidFill>
      <a:schemeClr val="lt1"/>
    </a:solidFill>
    <a:ln w="9525" cap="flat" cmpd="sng" algn="ctr">
      <a:solidFill>
        <a:schemeClr val="dk1">
          <a:lumMod val="15000"/>
          <a:lumOff val="85000"/>
        </a:schemeClr>
      </a:solidFill>
      <a:round/>
    </a:ln>
    <a:effectLst/>
  </c:spPr>
  <c:txPr>
    <a:bodyPr/>
    <a:lstStyle/>
    <a:p>
      <a:pPr>
        <a:defRPr sz="1400"/>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IN"/>
              <a:t>6 hours Time Frame</a:t>
            </a:r>
          </a:p>
        </c:rich>
      </c:tx>
      <c:overlay val="0"/>
      <c:spPr>
        <a:noFill/>
        <a:ln>
          <a:noFill/>
        </a:ln>
        <a:effectLst/>
      </c:spPr>
      <c:txPr>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0"/>
          <c:order val="0"/>
          <c:tx>
            <c:strRef>
              <c:f>'Sheet2 (2)'!$A$6</c:f>
              <c:strCache>
                <c:ptCount val="1"/>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'Sheet2 (2)'!$B$1:$F$1</c:f>
              <c:strCache>
                <c:ptCount val="5"/>
                <c:pt idx="0">
                  <c:v>5 Min</c:v>
                </c:pt>
                <c:pt idx="1">
                  <c:v>10 Min</c:v>
                </c:pt>
                <c:pt idx="2">
                  <c:v>15 Min</c:v>
                </c:pt>
                <c:pt idx="3">
                  <c:v>30 Min</c:v>
                </c:pt>
                <c:pt idx="4">
                  <c:v>60 Min</c:v>
                </c:pt>
              </c:strCache>
            </c:strRef>
          </c:cat>
          <c:val>
            <c:numRef>
              <c:f>'Sheet2 (2)'!$B$6:$F$6</c:f>
              <c:numCache>
                <c:formatCode>General</c:formatCode>
                <c:ptCount val="5"/>
                <c:pt idx="0">
                  <c:v>0.35299999999999998</c:v>
                </c:pt>
                <c:pt idx="1">
                  <c:v>0.34200000000000003</c:v>
                </c:pt>
                <c:pt idx="2">
                  <c:v>0.29899999999999999</c:v>
                </c:pt>
                <c:pt idx="3">
                  <c:v>0.3856</c:v>
                </c:pt>
                <c:pt idx="4">
                  <c:v>0.251</c:v>
                </c:pt>
              </c:numCache>
            </c:numRef>
          </c:val>
          <c:smooth val="0"/>
          <c:extLst>
            <c:ext xmlns:c16="http://schemas.microsoft.com/office/drawing/2014/chart" uri="{C3380CC4-5D6E-409C-BE32-E72D297353CC}">
              <c16:uniqueId val="{00000000-B88D-44BE-8751-9628B9201C7C}"/>
            </c:ext>
          </c:extLst>
        </c:ser>
        <c:dLbls>
          <c:dLblPos val="ctr"/>
          <c:showLegendKey val="0"/>
          <c:showVal val="1"/>
          <c:showCatName val="0"/>
          <c:showSerName val="0"/>
          <c:showPercent val="0"/>
          <c:showBubbleSize val="0"/>
        </c:dLbls>
        <c:marker val="1"/>
        <c:smooth val="0"/>
        <c:axId val="452350304"/>
        <c:axId val="441152512"/>
      </c:lineChart>
      <c:catAx>
        <c:axId val="45235030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crossAx val="441152512"/>
        <c:crosses val="autoZero"/>
        <c:auto val="1"/>
        <c:lblAlgn val="ctr"/>
        <c:lblOffset val="100"/>
        <c:noMultiLvlLbl val="0"/>
      </c:catAx>
      <c:valAx>
        <c:axId val="441152512"/>
        <c:scaling>
          <c:orientation val="minMax"/>
        </c:scaling>
        <c:delete val="1"/>
        <c:axPos val="l"/>
        <c:title>
          <c:tx>
            <c:rich>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r>
                  <a:rPr lang="en-IN"/>
                  <a:t>RMSE PERCENT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52350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withinLinear" id="15">
  <a:schemeClr val="accent2"/>
</cs:colorStyle>
</file>

<file path=ppt/charts/colors12.xml><?xml version="1.0" encoding="utf-8"?>
<cs:colorStyle xmlns:cs="http://schemas.microsoft.com/office/drawing/2012/chartStyle" xmlns:a="http://schemas.openxmlformats.org/drawingml/2006/main" meth="withinLinear" id="15">
  <a:schemeClr val="accent2"/>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94B99D-5169-4FF3-836E-97028DD4B6B4}" type="doc">
      <dgm:prSet loTypeId="urn:microsoft.com/office/officeart/2005/8/layout/list1" loCatId="list" qsTypeId="urn:microsoft.com/office/officeart/2005/8/quickstyle/3d3" qsCatId="3D" csTypeId="urn:microsoft.com/office/officeart/2005/8/colors/accent0_1" csCatId="mainScheme" phldr="1"/>
      <dgm:spPr/>
      <dgm:t>
        <a:bodyPr/>
        <a:lstStyle/>
        <a:p>
          <a:endParaRPr lang="en-IN"/>
        </a:p>
      </dgm:t>
    </dgm:pt>
    <dgm:pt modelId="{8640E7D5-192B-41FB-A32F-D0BC51FCF41B}">
      <dgm:prSet phldrT="[Text]" custT="1"/>
      <dgm:spPr/>
      <dgm:t>
        <a:bodyPr/>
        <a:lstStyle/>
        <a:p>
          <a:pPr algn="ctr"/>
          <a:r>
            <a:rPr lang="en-IN" sz="3200" b="1" dirty="0">
              <a:latin typeface="Times New Roman" panose="02020603050405020304" pitchFamily="18" charset="0"/>
              <a:cs typeface="Times New Roman" panose="02020603050405020304" pitchFamily="18" charset="0"/>
            </a:rPr>
            <a:t>Objective</a:t>
          </a:r>
        </a:p>
      </dgm:t>
    </dgm:pt>
    <dgm:pt modelId="{1E112400-0015-4600-93C8-C6CCF9805B2B}" type="parTrans" cxnId="{15D68188-181A-4626-AD00-6133D3D5F260}">
      <dgm:prSet/>
      <dgm:spPr/>
      <dgm:t>
        <a:bodyPr/>
        <a:lstStyle/>
        <a:p>
          <a:endParaRPr lang="en-IN"/>
        </a:p>
      </dgm:t>
    </dgm:pt>
    <dgm:pt modelId="{D2C03FC1-F98C-4D20-89B2-132F669AA8BE}" type="sibTrans" cxnId="{15D68188-181A-4626-AD00-6133D3D5F260}">
      <dgm:prSet/>
      <dgm:spPr/>
      <dgm:t>
        <a:bodyPr/>
        <a:lstStyle/>
        <a:p>
          <a:endParaRPr lang="en-IN"/>
        </a:p>
      </dgm:t>
    </dgm:pt>
    <dgm:pt modelId="{CC62CCAA-6CDB-4FAC-9BA9-64B59BEB05AE}">
      <dgm:prSet phldrT="[Text]" custT="1"/>
      <dgm:spPr/>
      <dgm:t>
        <a:bodyPr/>
        <a:lstStyle/>
        <a:p>
          <a:pPr algn="ctr"/>
          <a:r>
            <a:rPr lang="en-IN" sz="3200" b="1" dirty="0">
              <a:latin typeface="Times New Roman" panose="02020603050405020304" pitchFamily="18" charset="0"/>
              <a:cs typeface="Times New Roman" panose="02020603050405020304" pitchFamily="18" charset="0"/>
            </a:rPr>
            <a:t>Company Statement</a:t>
          </a:r>
        </a:p>
      </dgm:t>
    </dgm:pt>
    <dgm:pt modelId="{D97A8984-2D71-4E28-A500-6A2153E2F32F}" type="sibTrans" cxnId="{5128F26A-70FF-4744-A6E2-5C3EB1F3955F}">
      <dgm:prSet/>
      <dgm:spPr/>
      <dgm:t>
        <a:bodyPr/>
        <a:lstStyle/>
        <a:p>
          <a:endParaRPr lang="en-IN"/>
        </a:p>
      </dgm:t>
    </dgm:pt>
    <dgm:pt modelId="{DBE6D32B-3F25-43AD-973B-586F3B3BA2EC}" type="parTrans" cxnId="{5128F26A-70FF-4744-A6E2-5C3EB1F3955F}">
      <dgm:prSet/>
      <dgm:spPr/>
      <dgm:t>
        <a:bodyPr/>
        <a:lstStyle/>
        <a:p>
          <a:endParaRPr lang="en-IN"/>
        </a:p>
      </dgm:t>
    </dgm:pt>
    <dgm:pt modelId="{70A95180-2D21-4B1A-B81F-9ED1A0467D21}" type="pres">
      <dgm:prSet presAssocID="{2E94B99D-5169-4FF3-836E-97028DD4B6B4}" presName="linear" presStyleCnt="0">
        <dgm:presLayoutVars>
          <dgm:dir/>
          <dgm:animLvl val="lvl"/>
          <dgm:resizeHandles val="exact"/>
        </dgm:presLayoutVars>
      </dgm:prSet>
      <dgm:spPr/>
    </dgm:pt>
    <dgm:pt modelId="{7771679E-99B2-4CA8-9FB5-5278B3DF58A9}" type="pres">
      <dgm:prSet presAssocID="{8640E7D5-192B-41FB-A32F-D0BC51FCF41B}" presName="parentLin" presStyleCnt="0"/>
      <dgm:spPr/>
    </dgm:pt>
    <dgm:pt modelId="{C0B077FB-8A7E-4D1B-AB3C-01D88AD7F2C0}" type="pres">
      <dgm:prSet presAssocID="{8640E7D5-192B-41FB-A32F-D0BC51FCF41B}" presName="parentLeftMargin" presStyleLbl="node1" presStyleIdx="0" presStyleCnt="2"/>
      <dgm:spPr/>
    </dgm:pt>
    <dgm:pt modelId="{F2234EEE-B72B-4096-9A75-F2BD56012B37}" type="pres">
      <dgm:prSet presAssocID="{8640E7D5-192B-41FB-A32F-D0BC51FCF41B}" presName="parentText" presStyleLbl="node1" presStyleIdx="0" presStyleCnt="2" custScaleY="43153" custLinFactX="7143" custLinFactNeighborX="100000" custLinFactNeighborY="-32107">
        <dgm:presLayoutVars>
          <dgm:chMax val="0"/>
          <dgm:bulletEnabled val="1"/>
        </dgm:presLayoutVars>
      </dgm:prSet>
      <dgm:spPr/>
    </dgm:pt>
    <dgm:pt modelId="{28D22EAB-26DB-4F88-A3CB-E1437B6F56C9}" type="pres">
      <dgm:prSet presAssocID="{8640E7D5-192B-41FB-A32F-D0BC51FCF41B}" presName="negativeSpace" presStyleCnt="0"/>
      <dgm:spPr/>
    </dgm:pt>
    <dgm:pt modelId="{C6E489C6-2160-4E1D-8665-385B4F271ABE}" type="pres">
      <dgm:prSet presAssocID="{8640E7D5-192B-41FB-A32F-D0BC51FCF41B}" presName="childText" presStyleLbl="conFgAcc1" presStyleIdx="0" presStyleCnt="2" custScaleY="101758" custLinFactNeighborY="-22443">
        <dgm:presLayoutVars>
          <dgm:bulletEnabled val="1"/>
        </dgm:presLayoutVars>
      </dgm:prSet>
      <dgm:spPr/>
    </dgm:pt>
    <dgm:pt modelId="{474D2800-4956-4A81-8654-D0EB671AE743}" type="pres">
      <dgm:prSet presAssocID="{D2C03FC1-F98C-4D20-89B2-132F669AA8BE}" presName="spaceBetweenRectangles" presStyleCnt="0"/>
      <dgm:spPr/>
    </dgm:pt>
    <dgm:pt modelId="{E35C341C-3685-43B1-A386-1A20E52AF977}" type="pres">
      <dgm:prSet presAssocID="{CC62CCAA-6CDB-4FAC-9BA9-64B59BEB05AE}" presName="parentLin" presStyleCnt="0"/>
      <dgm:spPr/>
    </dgm:pt>
    <dgm:pt modelId="{CE4D204B-9726-4E96-91BD-283C63790B75}" type="pres">
      <dgm:prSet presAssocID="{CC62CCAA-6CDB-4FAC-9BA9-64B59BEB05AE}" presName="parentLeftMargin" presStyleLbl="node1" presStyleIdx="0" presStyleCnt="2"/>
      <dgm:spPr/>
    </dgm:pt>
    <dgm:pt modelId="{29E58B55-0381-42D8-B5DC-22AA006C0852}" type="pres">
      <dgm:prSet presAssocID="{CC62CCAA-6CDB-4FAC-9BA9-64B59BEB05AE}" presName="parentText" presStyleLbl="node1" presStyleIdx="1" presStyleCnt="2" custScaleY="42367" custLinFactX="7143" custLinFactNeighborX="100000" custLinFactNeighborY="10773">
        <dgm:presLayoutVars>
          <dgm:chMax val="0"/>
          <dgm:bulletEnabled val="1"/>
        </dgm:presLayoutVars>
      </dgm:prSet>
      <dgm:spPr/>
    </dgm:pt>
    <dgm:pt modelId="{D201C4D5-51D3-4DE5-B621-82D866BA5BA9}" type="pres">
      <dgm:prSet presAssocID="{CC62CCAA-6CDB-4FAC-9BA9-64B59BEB05AE}" presName="negativeSpace" presStyleCnt="0"/>
      <dgm:spPr/>
    </dgm:pt>
    <dgm:pt modelId="{A5D35637-5413-4ED1-87A1-FA0E13CCA6F5}" type="pres">
      <dgm:prSet presAssocID="{CC62CCAA-6CDB-4FAC-9BA9-64B59BEB05AE}" presName="childText" presStyleLbl="conFgAcc1" presStyleIdx="1" presStyleCnt="2" custScaleY="152497" custLinFactNeighborX="246" custLinFactNeighborY="77714">
        <dgm:presLayoutVars>
          <dgm:bulletEnabled val="1"/>
        </dgm:presLayoutVars>
      </dgm:prSet>
      <dgm:spPr/>
    </dgm:pt>
  </dgm:ptLst>
  <dgm:cxnLst>
    <dgm:cxn modelId="{F405965B-F6EE-42EC-A43B-5F1A830444DF}" type="presOf" srcId="{8640E7D5-192B-41FB-A32F-D0BC51FCF41B}" destId="{C0B077FB-8A7E-4D1B-AB3C-01D88AD7F2C0}" srcOrd="0" destOrd="0" presId="urn:microsoft.com/office/officeart/2005/8/layout/list1"/>
    <dgm:cxn modelId="{539E8B63-D284-4A7A-A698-57A199BCA16A}" type="presOf" srcId="{CC62CCAA-6CDB-4FAC-9BA9-64B59BEB05AE}" destId="{CE4D204B-9726-4E96-91BD-283C63790B75}" srcOrd="0" destOrd="0" presId="urn:microsoft.com/office/officeart/2005/8/layout/list1"/>
    <dgm:cxn modelId="{5128F26A-70FF-4744-A6E2-5C3EB1F3955F}" srcId="{2E94B99D-5169-4FF3-836E-97028DD4B6B4}" destId="{CC62CCAA-6CDB-4FAC-9BA9-64B59BEB05AE}" srcOrd="1" destOrd="0" parTransId="{DBE6D32B-3F25-43AD-973B-586F3B3BA2EC}" sibTransId="{D97A8984-2D71-4E28-A500-6A2153E2F32F}"/>
    <dgm:cxn modelId="{D3867F58-AE67-435C-9986-B12B4F06E8BC}" type="presOf" srcId="{CC62CCAA-6CDB-4FAC-9BA9-64B59BEB05AE}" destId="{29E58B55-0381-42D8-B5DC-22AA006C0852}" srcOrd="1" destOrd="0" presId="urn:microsoft.com/office/officeart/2005/8/layout/list1"/>
    <dgm:cxn modelId="{15D68188-181A-4626-AD00-6133D3D5F260}" srcId="{2E94B99D-5169-4FF3-836E-97028DD4B6B4}" destId="{8640E7D5-192B-41FB-A32F-D0BC51FCF41B}" srcOrd="0" destOrd="0" parTransId="{1E112400-0015-4600-93C8-C6CCF9805B2B}" sibTransId="{D2C03FC1-F98C-4D20-89B2-132F669AA8BE}"/>
    <dgm:cxn modelId="{EC50CE9F-9BEA-4F30-939A-62B2255995B2}" type="presOf" srcId="{2E94B99D-5169-4FF3-836E-97028DD4B6B4}" destId="{70A95180-2D21-4B1A-B81F-9ED1A0467D21}" srcOrd="0" destOrd="0" presId="urn:microsoft.com/office/officeart/2005/8/layout/list1"/>
    <dgm:cxn modelId="{D38CBDA8-D062-40F2-BB7F-8328892268E6}" type="presOf" srcId="{8640E7D5-192B-41FB-A32F-D0BC51FCF41B}" destId="{F2234EEE-B72B-4096-9A75-F2BD56012B37}" srcOrd="1" destOrd="0" presId="urn:microsoft.com/office/officeart/2005/8/layout/list1"/>
    <dgm:cxn modelId="{2859C310-FED9-4D62-ABCF-F715A3A1154F}" type="presParOf" srcId="{70A95180-2D21-4B1A-B81F-9ED1A0467D21}" destId="{7771679E-99B2-4CA8-9FB5-5278B3DF58A9}" srcOrd="0" destOrd="0" presId="urn:microsoft.com/office/officeart/2005/8/layout/list1"/>
    <dgm:cxn modelId="{920DD6C1-2251-4D05-9B9F-2F8AF08AC61D}" type="presParOf" srcId="{7771679E-99B2-4CA8-9FB5-5278B3DF58A9}" destId="{C0B077FB-8A7E-4D1B-AB3C-01D88AD7F2C0}" srcOrd="0" destOrd="0" presId="urn:microsoft.com/office/officeart/2005/8/layout/list1"/>
    <dgm:cxn modelId="{2E34709F-B2FD-450B-AAA2-1333D2DAC35F}" type="presParOf" srcId="{7771679E-99B2-4CA8-9FB5-5278B3DF58A9}" destId="{F2234EEE-B72B-4096-9A75-F2BD56012B37}" srcOrd="1" destOrd="0" presId="urn:microsoft.com/office/officeart/2005/8/layout/list1"/>
    <dgm:cxn modelId="{B03EE9B9-0C0A-40AF-A2F1-A722606C9D95}" type="presParOf" srcId="{70A95180-2D21-4B1A-B81F-9ED1A0467D21}" destId="{28D22EAB-26DB-4F88-A3CB-E1437B6F56C9}" srcOrd="1" destOrd="0" presId="urn:microsoft.com/office/officeart/2005/8/layout/list1"/>
    <dgm:cxn modelId="{530F2241-EBDC-4C42-BF2B-0AE0EA9F3FB8}" type="presParOf" srcId="{70A95180-2D21-4B1A-B81F-9ED1A0467D21}" destId="{C6E489C6-2160-4E1D-8665-385B4F271ABE}" srcOrd="2" destOrd="0" presId="urn:microsoft.com/office/officeart/2005/8/layout/list1"/>
    <dgm:cxn modelId="{7523F6CC-A8DD-4E1B-9DA8-E28919C617DC}" type="presParOf" srcId="{70A95180-2D21-4B1A-B81F-9ED1A0467D21}" destId="{474D2800-4956-4A81-8654-D0EB671AE743}" srcOrd="3" destOrd="0" presId="urn:microsoft.com/office/officeart/2005/8/layout/list1"/>
    <dgm:cxn modelId="{0A7F713C-8199-4A0E-9194-91B0EB398A08}" type="presParOf" srcId="{70A95180-2D21-4B1A-B81F-9ED1A0467D21}" destId="{E35C341C-3685-43B1-A386-1A20E52AF977}" srcOrd="4" destOrd="0" presId="urn:microsoft.com/office/officeart/2005/8/layout/list1"/>
    <dgm:cxn modelId="{E555A379-B165-4AD1-B2A9-79A53185CFD4}" type="presParOf" srcId="{E35C341C-3685-43B1-A386-1A20E52AF977}" destId="{CE4D204B-9726-4E96-91BD-283C63790B75}" srcOrd="0" destOrd="0" presId="urn:microsoft.com/office/officeart/2005/8/layout/list1"/>
    <dgm:cxn modelId="{F58753A9-87C8-4086-9325-B91418BF1040}" type="presParOf" srcId="{E35C341C-3685-43B1-A386-1A20E52AF977}" destId="{29E58B55-0381-42D8-B5DC-22AA006C0852}" srcOrd="1" destOrd="0" presId="urn:microsoft.com/office/officeart/2005/8/layout/list1"/>
    <dgm:cxn modelId="{F6C98373-BF2F-4A2D-8006-79B07D0D8414}" type="presParOf" srcId="{70A95180-2D21-4B1A-B81F-9ED1A0467D21}" destId="{D201C4D5-51D3-4DE5-B621-82D866BA5BA9}" srcOrd="5" destOrd="0" presId="urn:microsoft.com/office/officeart/2005/8/layout/list1"/>
    <dgm:cxn modelId="{E47C7BB8-3127-4E32-8198-EB3C8E200F2E}" type="presParOf" srcId="{70A95180-2D21-4B1A-B81F-9ED1A0467D21}" destId="{A5D35637-5413-4ED1-87A1-FA0E13CCA6F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B186B5-F890-40DE-8269-2F9348C8E96C}" type="doc">
      <dgm:prSet loTypeId="urn:microsoft.com/office/officeart/2005/8/layout/chevron1" loCatId="process" qsTypeId="urn:microsoft.com/office/officeart/2005/8/quickstyle/simple1" qsCatId="simple" csTypeId="urn:microsoft.com/office/officeart/2005/8/colors/accent3_2" csCatId="accent3" phldr="1"/>
      <dgm:spPr/>
    </dgm:pt>
    <dgm:pt modelId="{7AA45BC1-8020-4FBC-B622-3304C85D4A72}">
      <dgm:prSet phldrT="[Text]"/>
      <dgm:spPr/>
      <dgm:t>
        <a:bodyPr/>
        <a:lstStyle/>
        <a:p>
          <a:r>
            <a:rPr lang="en-IN" dirty="0"/>
            <a:t>Data Pre-Processing</a:t>
          </a:r>
        </a:p>
      </dgm:t>
    </dgm:pt>
    <dgm:pt modelId="{CC0C04B7-B77C-4327-8B90-B9641A5080E0}" type="parTrans" cxnId="{BC0F15E6-4893-4A22-BF3F-FC42E1EC4FD9}">
      <dgm:prSet/>
      <dgm:spPr/>
      <dgm:t>
        <a:bodyPr/>
        <a:lstStyle/>
        <a:p>
          <a:endParaRPr lang="en-IN"/>
        </a:p>
      </dgm:t>
    </dgm:pt>
    <dgm:pt modelId="{EEC79B03-B569-42E2-BEF5-22583BDF524B}" type="sibTrans" cxnId="{BC0F15E6-4893-4A22-BF3F-FC42E1EC4FD9}">
      <dgm:prSet/>
      <dgm:spPr/>
      <dgm:t>
        <a:bodyPr/>
        <a:lstStyle/>
        <a:p>
          <a:endParaRPr lang="en-IN"/>
        </a:p>
      </dgm:t>
    </dgm:pt>
    <dgm:pt modelId="{418AC3E0-3934-4A8A-8C34-AC77882F23AC}" type="pres">
      <dgm:prSet presAssocID="{FBB186B5-F890-40DE-8269-2F9348C8E96C}" presName="Name0" presStyleCnt="0">
        <dgm:presLayoutVars>
          <dgm:dir/>
          <dgm:animLvl val="lvl"/>
          <dgm:resizeHandles val="exact"/>
        </dgm:presLayoutVars>
      </dgm:prSet>
      <dgm:spPr/>
    </dgm:pt>
    <dgm:pt modelId="{398BD048-73E9-4FD2-BFD9-B8C3D80E6E67}" type="pres">
      <dgm:prSet presAssocID="{7AA45BC1-8020-4FBC-B622-3304C85D4A72}" presName="parTxOnly" presStyleLbl="node1" presStyleIdx="0" presStyleCnt="1">
        <dgm:presLayoutVars>
          <dgm:chMax val="0"/>
          <dgm:chPref val="0"/>
          <dgm:bulletEnabled val="1"/>
        </dgm:presLayoutVars>
      </dgm:prSet>
      <dgm:spPr/>
    </dgm:pt>
  </dgm:ptLst>
  <dgm:cxnLst>
    <dgm:cxn modelId="{F29D7D4F-CF2F-4DD5-80FE-5ECA67369577}" type="presOf" srcId="{7AA45BC1-8020-4FBC-B622-3304C85D4A72}" destId="{398BD048-73E9-4FD2-BFD9-B8C3D80E6E67}" srcOrd="0" destOrd="0" presId="urn:microsoft.com/office/officeart/2005/8/layout/chevron1"/>
    <dgm:cxn modelId="{57E1CBA0-87F0-44AE-A9C8-66A1D2C11C58}" type="presOf" srcId="{FBB186B5-F890-40DE-8269-2F9348C8E96C}" destId="{418AC3E0-3934-4A8A-8C34-AC77882F23AC}" srcOrd="0" destOrd="0" presId="urn:microsoft.com/office/officeart/2005/8/layout/chevron1"/>
    <dgm:cxn modelId="{BC0F15E6-4893-4A22-BF3F-FC42E1EC4FD9}" srcId="{FBB186B5-F890-40DE-8269-2F9348C8E96C}" destId="{7AA45BC1-8020-4FBC-B622-3304C85D4A72}" srcOrd="0" destOrd="0" parTransId="{CC0C04B7-B77C-4327-8B90-B9641A5080E0}" sibTransId="{EEC79B03-B569-42E2-BEF5-22583BDF524B}"/>
    <dgm:cxn modelId="{6C72915B-DC4B-4044-AD06-D55D349D7899}" type="presParOf" srcId="{418AC3E0-3934-4A8A-8C34-AC77882F23AC}" destId="{398BD048-73E9-4FD2-BFD9-B8C3D80E6E67}"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B186B5-F890-40DE-8269-2F9348C8E96C}" type="doc">
      <dgm:prSet loTypeId="urn:microsoft.com/office/officeart/2005/8/layout/chevron1" loCatId="process" qsTypeId="urn:microsoft.com/office/officeart/2005/8/quickstyle/simple1" qsCatId="simple" csTypeId="urn:microsoft.com/office/officeart/2005/8/colors/accent3_2" csCatId="accent3" phldr="1"/>
      <dgm:spPr/>
    </dgm:pt>
    <dgm:pt modelId="{418AC3E0-3934-4A8A-8C34-AC77882F23AC}" type="pres">
      <dgm:prSet presAssocID="{FBB186B5-F890-40DE-8269-2F9348C8E96C}" presName="Name0" presStyleCnt="0">
        <dgm:presLayoutVars>
          <dgm:dir/>
          <dgm:animLvl val="lvl"/>
          <dgm:resizeHandles val="exact"/>
        </dgm:presLayoutVars>
      </dgm:prSet>
      <dgm:spPr/>
    </dgm:pt>
  </dgm:ptLst>
  <dgm:cxnLst>
    <dgm:cxn modelId="{57E1CBA0-87F0-44AE-A9C8-66A1D2C11C58}" type="presOf" srcId="{FBB186B5-F890-40DE-8269-2F9348C8E96C}" destId="{418AC3E0-3934-4A8A-8C34-AC77882F23AC}" srcOrd="0"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489C6-2160-4E1D-8665-385B4F271ABE}">
      <dsp:nvSpPr>
        <dsp:cNvPr id="0" name=""/>
        <dsp:cNvSpPr/>
      </dsp:nvSpPr>
      <dsp:spPr>
        <a:xfrm>
          <a:off x="0" y="669721"/>
          <a:ext cx="11437034" cy="1666796"/>
        </a:xfrm>
        <a:prstGeom prst="rect">
          <a:avLst/>
        </a:prstGeom>
        <a:solidFill>
          <a:schemeClr val="dk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2234EEE-B72B-4096-9A75-F2BD56012B37}">
      <dsp:nvSpPr>
        <dsp:cNvPr id="0" name=""/>
        <dsp:cNvSpPr/>
      </dsp:nvSpPr>
      <dsp:spPr>
        <a:xfrm>
          <a:off x="1715566" y="263807"/>
          <a:ext cx="8005923" cy="828019"/>
        </a:xfrm>
        <a:prstGeom prst="roundRect">
          <a:avLst/>
        </a:prstGeom>
        <a:solidFill>
          <a:schemeClr val="lt1">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2605" tIns="0" rIns="302605" bIns="0" numCol="1" spcCol="1270" anchor="ctr" anchorCtr="0">
          <a:noAutofit/>
        </a:bodyPr>
        <a:lstStyle/>
        <a:p>
          <a:pPr marL="0" lvl="0" indent="0" algn="ctr" defTabSz="1422400">
            <a:lnSpc>
              <a:spcPct val="90000"/>
            </a:lnSpc>
            <a:spcBef>
              <a:spcPct val="0"/>
            </a:spcBef>
            <a:spcAft>
              <a:spcPct val="35000"/>
            </a:spcAft>
            <a:buNone/>
          </a:pPr>
          <a:r>
            <a:rPr lang="en-IN" sz="3200" b="1" kern="1200" dirty="0">
              <a:latin typeface="Times New Roman" panose="02020603050405020304" pitchFamily="18" charset="0"/>
              <a:cs typeface="Times New Roman" panose="02020603050405020304" pitchFamily="18" charset="0"/>
            </a:rPr>
            <a:t>Objective</a:t>
          </a:r>
        </a:p>
      </dsp:txBody>
      <dsp:txXfrm>
        <a:off x="1755987" y="304228"/>
        <a:ext cx="7925081" cy="747177"/>
      </dsp:txXfrm>
    </dsp:sp>
    <dsp:sp modelId="{A5D35637-5413-4ED1-87A1-FA0E13CCA6F5}">
      <dsp:nvSpPr>
        <dsp:cNvPr id="0" name=""/>
        <dsp:cNvSpPr/>
      </dsp:nvSpPr>
      <dsp:spPr>
        <a:xfrm>
          <a:off x="0" y="3365418"/>
          <a:ext cx="11437034" cy="2497900"/>
        </a:xfrm>
        <a:prstGeom prst="rect">
          <a:avLst/>
        </a:prstGeom>
        <a:solidFill>
          <a:schemeClr val="dk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9E58B55-0381-42D8-B5DC-22AA006C0852}">
      <dsp:nvSpPr>
        <dsp:cNvPr id="0" name=""/>
        <dsp:cNvSpPr/>
      </dsp:nvSpPr>
      <dsp:spPr>
        <a:xfrm>
          <a:off x="1715566" y="2973004"/>
          <a:ext cx="8005923" cy="812937"/>
        </a:xfrm>
        <a:prstGeom prst="roundRect">
          <a:avLst/>
        </a:prstGeom>
        <a:solidFill>
          <a:schemeClr val="lt1">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2605" tIns="0" rIns="302605" bIns="0" numCol="1" spcCol="1270" anchor="ctr" anchorCtr="0">
          <a:noAutofit/>
        </a:bodyPr>
        <a:lstStyle/>
        <a:p>
          <a:pPr marL="0" lvl="0" indent="0" algn="ctr" defTabSz="1422400">
            <a:lnSpc>
              <a:spcPct val="90000"/>
            </a:lnSpc>
            <a:spcBef>
              <a:spcPct val="0"/>
            </a:spcBef>
            <a:spcAft>
              <a:spcPct val="35000"/>
            </a:spcAft>
            <a:buNone/>
          </a:pPr>
          <a:r>
            <a:rPr lang="en-IN" sz="3200" b="1" kern="1200" dirty="0">
              <a:latin typeface="Times New Roman" panose="02020603050405020304" pitchFamily="18" charset="0"/>
              <a:cs typeface="Times New Roman" panose="02020603050405020304" pitchFamily="18" charset="0"/>
            </a:rPr>
            <a:t>Company Statement</a:t>
          </a:r>
        </a:p>
      </dsp:txBody>
      <dsp:txXfrm>
        <a:off x="1755250" y="3012688"/>
        <a:ext cx="7926555" cy="7335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BD048-73E9-4FD2-BFD9-B8C3D80E6E67}">
      <dsp:nvSpPr>
        <dsp:cNvPr id="0" name=""/>
        <dsp:cNvSpPr/>
      </dsp:nvSpPr>
      <dsp:spPr>
        <a:xfrm>
          <a:off x="5315" y="0"/>
          <a:ext cx="10874637" cy="787789"/>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64008" rIns="64008" bIns="64008" numCol="1" spcCol="1270" anchor="ctr" anchorCtr="0">
          <a:noAutofit/>
        </a:bodyPr>
        <a:lstStyle/>
        <a:p>
          <a:pPr marL="0" lvl="0" indent="0" algn="ctr" defTabSz="2133600">
            <a:lnSpc>
              <a:spcPct val="90000"/>
            </a:lnSpc>
            <a:spcBef>
              <a:spcPct val="0"/>
            </a:spcBef>
            <a:spcAft>
              <a:spcPct val="35000"/>
            </a:spcAft>
            <a:buNone/>
          </a:pPr>
          <a:r>
            <a:rPr lang="en-IN" sz="4800" kern="1200" dirty="0"/>
            <a:t>Data Pre-Processing</a:t>
          </a:r>
        </a:p>
      </dsp:txBody>
      <dsp:txXfrm>
        <a:off x="399210" y="0"/>
        <a:ext cx="10086848" cy="7877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4A335D-5BB8-4A96-BB9E-F536EF7549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12DED8D3-D233-4F86-B684-4E879C9381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3188E5-6F19-4F61-80AC-FFDCC624494C}" type="datetimeFigureOut">
              <a:rPr lang="en-IN" smtClean="0"/>
              <a:t>26-06-2018</a:t>
            </a:fld>
            <a:endParaRPr lang="en-IN" dirty="0"/>
          </a:p>
        </p:txBody>
      </p:sp>
      <p:sp>
        <p:nvSpPr>
          <p:cNvPr id="4" name="Footer Placeholder 3">
            <a:extLst>
              <a:ext uri="{FF2B5EF4-FFF2-40B4-BE49-F238E27FC236}">
                <a16:creationId xmlns:a16="http://schemas.microsoft.com/office/drawing/2014/main" id="{4946B7B8-A9C2-4205-8E9E-96233791A3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a:t>Insfoe-Internation School Of Engineering</a:t>
            </a:r>
          </a:p>
        </p:txBody>
      </p:sp>
      <p:sp>
        <p:nvSpPr>
          <p:cNvPr id="5" name="Slide Number Placeholder 4">
            <a:extLst>
              <a:ext uri="{FF2B5EF4-FFF2-40B4-BE49-F238E27FC236}">
                <a16:creationId xmlns:a16="http://schemas.microsoft.com/office/drawing/2014/main" id="{0171AE6F-12AA-4DD9-A54B-0FC74F42C3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EC2B1A-C328-4078-A4DB-37E8BD675A90}" type="slidenum">
              <a:rPr lang="en-IN" smtClean="0"/>
              <a:t>‹#›</a:t>
            </a:fld>
            <a:endParaRPr lang="en-IN" dirty="0"/>
          </a:p>
        </p:txBody>
      </p:sp>
    </p:spTree>
    <p:extLst>
      <p:ext uri="{BB962C8B-B14F-4D97-AF65-F5344CB8AC3E}">
        <p14:creationId xmlns:p14="http://schemas.microsoft.com/office/powerpoint/2010/main" val="1390187452"/>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F0C49-4EE0-4915-B3DE-15BC0D67F29A}" type="datetimeFigureOut">
              <a:rPr lang="en-IN" smtClean="0"/>
              <a:t>26-06-2018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a:t>Insfoe-Internation School Of Engineering</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887C83-8B04-464C-9929-BF4EA7C8B8F4}" type="slidenum">
              <a:rPr lang="en-IN" smtClean="0"/>
              <a:t>‹#›</a:t>
            </a:fld>
            <a:endParaRPr lang="en-IN" dirty="0"/>
          </a:p>
        </p:txBody>
      </p:sp>
    </p:spTree>
    <p:extLst>
      <p:ext uri="{BB962C8B-B14F-4D97-AF65-F5344CB8AC3E}">
        <p14:creationId xmlns:p14="http://schemas.microsoft.com/office/powerpoint/2010/main" val="2629768603"/>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Footer Placeholder 4">
            <a:extLst>
              <a:ext uri="{FF2B5EF4-FFF2-40B4-BE49-F238E27FC236}">
                <a16:creationId xmlns:a16="http://schemas.microsoft.com/office/drawing/2014/main" id="{1D3F9479-76C1-4E0D-BE2F-925CA124FC20}"/>
              </a:ext>
            </a:extLst>
          </p:cNvPr>
          <p:cNvSpPr>
            <a:spLocks noGrp="1"/>
          </p:cNvSpPr>
          <p:nvPr>
            <p:ph type="ftr" sz="quarter" idx="11"/>
          </p:nvPr>
        </p:nvSpPr>
        <p:spPr/>
        <p:txBody>
          <a:bodyPr/>
          <a:lstStyle/>
          <a:p>
            <a:r>
              <a:rPr lang="en-IN" dirty="0"/>
              <a:t>Insfoe-Internation School Of Engineering</a:t>
            </a:r>
          </a:p>
        </p:txBody>
      </p:sp>
    </p:spTree>
    <p:extLst>
      <p:ext uri="{BB962C8B-B14F-4D97-AF65-F5344CB8AC3E}">
        <p14:creationId xmlns:p14="http://schemas.microsoft.com/office/powerpoint/2010/main" val="2191716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IN" dirty="0"/>
              <a:t>Insfoe-Internation School Of Engineering</a:t>
            </a:r>
          </a:p>
        </p:txBody>
      </p:sp>
    </p:spTree>
    <p:extLst>
      <p:ext uri="{BB962C8B-B14F-4D97-AF65-F5344CB8AC3E}">
        <p14:creationId xmlns:p14="http://schemas.microsoft.com/office/powerpoint/2010/main" val="355269035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AA8FEB-69A3-41D9-9A10-0E52A043C012}" type="datetime1">
              <a:rPr lang="en-US" smtClean="0"/>
              <a:t>6/26/2018</a:t>
            </a:fld>
            <a:endParaRPr lang="en-US" dirty="0"/>
          </a:p>
        </p:txBody>
      </p:sp>
      <p:sp>
        <p:nvSpPr>
          <p:cNvPr id="5" name="Footer Placeholder 4"/>
          <p:cNvSpPr>
            <a:spLocks noGrp="1"/>
          </p:cNvSpPr>
          <p:nvPr>
            <p:ph type="ftr" sz="quarter" idx="11"/>
          </p:nvPr>
        </p:nvSpPr>
        <p:spPr/>
        <p:txBody>
          <a:bodyPr/>
          <a:lstStyle/>
          <a:p>
            <a:r>
              <a:rPr lang="en-US"/>
              <a:t>Made By Abhilash Reddy Y For Ilios Power</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07329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93040-234B-4DB2-BCCA-00ABA97E7FFF}" type="datetime1">
              <a:rPr lang="en-US" smtClean="0"/>
              <a:t>6/26/2018</a:t>
            </a:fld>
            <a:endParaRPr lang="en-US" dirty="0"/>
          </a:p>
        </p:txBody>
      </p:sp>
      <p:sp>
        <p:nvSpPr>
          <p:cNvPr id="5" name="Footer Placeholder 4"/>
          <p:cNvSpPr>
            <a:spLocks noGrp="1"/>
          </p:cNvSpPr>
          <p:nvPr>
            <p:ph type="ftr" sz="quarter" idx="11"/>
          </p:nvPr>
        </p:nvSpPr>
        <p:spPr/>
        <p:txBody>
          <a:bodyPr/>
          <a:lstStyle/>
          <a:p>
            <a:r>
              <a:rPr lang="en-US"/>
              <a:t>Made By Abhilash Reddy Y For Ilios Power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903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9B2E82-C734-4D5D-8A4D-A16E06252F10}" type="datetime1">
              <a:rPr lang="en-US" smtClean="0"/>
              <a:t>6/26/2018</a:t>
            </a:fld>
            <a:endParaRPr lang="en-US" dirty="0"/>
          </a:p>
        </p:txBody>
      </p:sp>
      <p:sp>
        <p:nvSpPr>
          <p:cNvPr id="5" name="Footer Placeholder 4"/>
          <p:cNvSpPr>
            <a:spLocks noGrp="1"/>
          </p:cNvSpPr>
          <p:nvPr>
            <p:ph type="ftr" sz="quarter" idx="11"/>
          </p:nvPr>
        </p:nvSpPr>
        <p:spPr/>
        <p:txBody>
          <a:bodyPr/>
          <a:lstStyle/>
          <a:p>
            <a:r>
              <a:rPr lang="en-US"/>
              <a:t>Made By Abhilash Reddy Y For Ilios Power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4232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0"/>
          </p:nvPr>
        </p:nvSpPr>
        <p:spPr/>
        <p:txBody>
          <a:bodyPr/>
          <a:lstStyle/>
          <a:p>
            <a:fld id="{9B571B86-0DC9-4333-B438-ABBB8D4957A2}" type="datetime1">
              <a:rPr lang="en-US" smtClean="0"/>
              <a:t>6/26/2018</a:t>
            </a:fld>
            <a:endParaRPr lang="en-US" dirty="0"/>
          </a:p>
        </p:txBody>
      </p:sp>
      <p:sp>
        <p:nvSpPr>
          <p:cNvPr id="4" name="Footer Placeholder 4"/>
          <p:cNvSpPr>
            <a:spLocks noGrp="1"/>
          </p:cNvSpPr>
          <p:nvPr>
            <p:ph type="ftr" sz="quarter" idx="11"/>
          </p:nvPr>
        </p:nvSpPr>
        <p:spPr/>
        <p:txBody>
          <a:bodyPr/>
          <a:lstStyle/>
          <a:p>
            <a:r>
              <a:rPr lang="en-US"/>
              <a:t>Made By Abhilash Reddy Y For Ilios Power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51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FE02BD-9C71-43D5-A231-A2211A7DAC20}" type="datetime1">
              <a:rPr lang="en-US" smtClean="0"/>
              <a:t>6/26/2018</a:t>
            </a:fld>
            <a:endParaRPr lang="en-US" dirty="0"/>
          </a:p>
        </p:txBody>
      </p:sp>
      <p:sp>
        <p:nvSpPr>
          <p:cNvPr id="5" name="Footer Placeholder 4"/>
          <p:cNvSpPr>
            <a:spLocks noGrp="1"/>
          </p:cNvSpPr>
          <p:nvPr>
            <p:ph type="ftr" sz="quarter" idx="11"/>
          </p:nvPr>
        </p:nvSpPr>
        <p:spPr/>
        <p:txBody>
          <a:bodyPr/>
          <a:lstStyle/>
          <a:p>
            <a:r>
              <a:rPr lang="en-US"/>
              <a:t>Made By Abhilash Reddy Y For Ilios Power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49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A1E81E6B-A55D-492A-8933-47988BE4AA9F}" type="datetime1">
              <a:rPr lang="en-US" smtClean="0"/>
              <a:t>6/26/2018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a:t>Made By Abhilash Reddy Y For Ilios Power</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985896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61F10F-4258-4FDE-9BFA-2905BE183B4D}" type="datetime1">
              <a:rPr lang="en-US" smtClean="0"/>
              <a:t>6/26/2018</a:t>
            </a:fld>
            <a:endParaRPr lang="en-US" dirty="0"/>
          </a:p>
        </p:txBody>
      </p:sp>
      <p:sp>
        <p:nvSpPr>
          <p:cNvPr id="6" name="Footer Placeholder 5"/>
          <p:cNvSpPr>
            <a:spLocks noGrp="1"/>
          </p:cNvSpPr>
          <p:nvPr>
            <p:ph type="ftr" sz="quarter" idx="11"/>
          </p:nvPr>
        </p:nvSpPr>
        <p:spPr/>
        <p:txBody>
          <a:bodyPr/>
          <a:lstStyle/>
          <a:p>
            <a:r>
              <a:rPr lang="en-US"/>
              <a:t>Made By Abhilash Reddy Y For Ilios Power</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816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09D5CB-6184-4F24-B54E-896D5EA44917}" type="datetime1">
              <a:rPr lang="en-US" smtClean="0"/>
              <a:t>6/26/2018</a:t>
            </a:fld>
            <a:endParaRPr lang="en-US" dirty="0"/>
          </a:p>
        </p:txBody>
      </p:sp>
      <p:sp>
        <p:nvSpPr>
          <p:cNvPr id="8" name="Footer Placeholder 7"/>
          <p:cNvSpPr>
            <a:spLocks noGrp="1"/>
          </p:cNvSpPr>
          <p:nvPr>
            <p:ph type="ftr" sz="quarter" idx="11"/>
          </p:nvPr>
        </p:nvSpPr>
        <p:spPr/>
        <p:txBody>
          <a:bodyPr/>
          <a:lstStyle/>
          <a:p>
            <a:r>
              <a:rPr lang="en-US"/>
              <a:t>Made By Abhilash Reddy Y For Ilios Power</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707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1EC6F7-3D47-4406-9EDA-D7742DB36618}" type="datetime1">
              <a:rPr lang="en-US" smtClean="0"/>
              <a:t>6/26/2018</a:t>
            </a:fld>
            <a:endParaRPr lang="en-US" dirty="0"/>
          </a:p>
        </p:txBody>
      </p:sp>
      <p:sp>
        <p:nvSpPr>
          <p:cNvPr id="4" name="Footer Placeholder 3"/>
          <p:cNvSpPr>
            <a:spLocks noGrp="1"/>
          </p:cNvSpPr>
          <p:nvPr>
            <p:ph type="ftr" sz="quarter" idx="11"/>
          </p:nvPr>
        </p:nvSpPr>
        <p:spPr/>
        <p:txBody>
          <a:bodyPr/>
          <a:lstStyle/>
          <a:p>
            <a:r>
              <a:rPr lang="en-US"/>
              <a:t>Made By Abhilash Reddy Y For Ilios Power</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648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8D94A-CEA4-495C-AB06-E19E9615A95A}" type="datetime1">
              <a:rPr lang="en-US" smtClean="0"/>
              <a:t>6/26/2018</a:t>
            </a:fld>
            <a:endParaRPr lang="en-US" dirty="0"/>
          </a:p>
        </p:txBody>
      </p:sp>
      <p:sp>
        <p:nvSpPr>
          <p:cNvPr id="3" name="Footer Placeholder 2"/>
          <p:cNvSpPr>
            <a:spLocks noGrp="1"/>
          </p:cNvSpPr>
          <p:nvPr>
            <p:ph type="ftr" sz="quarter" idx="11"/>
          </p:nvPr>
        </p:nvSpPr>
        <p:spPr/>
        <p:txBody>
          <a:bodyPr/>
          <a:lstStyle/>
          <a:p>
            <a:r>
              <a:rPr lang="en-US"/>
              <a:t>Made By Abhilash Reddy Y For Ilios Power</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4932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12EE0E7-0C55-4CF9-AD00-0A566ACDC3F1}" type="datetime1">
              <a:rPr lang="en-US" smtClean="0"/>
              <a:t>6/26/2018</a:t>
            </a:fld>
            <a:endParaRPr lang="en-US" dirty="0"/>
          </a:p>
        </p:txBody>
      </p:sp>
      <p:sp>
        <p:nvSpPr>
          <p:cNvPr id="6" name="Footer Placeholder 5"/>
          <p:cNvSpPr>
            <a:spLocks noGrp="1"/>
          </p:cNvSpPr>
          <p:nvPr>
            <p:ph type="ftr" sz="quarter" idx="11"/>
          </p:nvPr>
        </p:nvSpPr>
        <p:spPr/>
        <p:txBody>
          <a:bodyPr/>
          <a:lstStyle/>
          <a:p>
            <a:r>
              <a:rPr lang="en-US"/>
              <a:t>Made By Abhilash Reddy Y For Ilios Power</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91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DA7041-C31F-40BE-A80A-6AE0706C6A9D}" type="datetime1">
              <a:rPr lang="en-US" smtClean="0"/>
              <a:t>6/26/2018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889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03E43B0-5576-4DE2-93C0-EF517CA0C00A}" type="datetime1">
              <a:rPr lang="en-US" smtClean="0"/>
              <a:t>6/26/2018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Made By Abhilash Reddy Y For Ilios Power</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37926639"/>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Lst>
  <p:hf hdr="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 Id="rId4" Type="http://schemas.openxmlformats.org/officeDocument/2006/relationships/chart" Target="../charts/char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6.xml"/><Relationship Id="rId4" Type="http://schemas.openxmlformats.org/officeDocument/2006/relationships/chart" Target="../charts/char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6.xml"/><Relationship Id="rId4" Type="http://schemas.openxmlformats.org/officeDocument/2006/relationships/chart" Target="../charts/char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7.xml"/><Relationship Id="rId4" Type="http://schemas.openxmlformats.org/officeDocument/2006/relationships/chart" Target="../charts/char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965D-0AEB-48AE-8AD6-0518C38B5563}"/>
              </a:ext>
            </a:extLst>
          </p:cNvPr>
          <p:cNvSpPr>
            <a:spLocks noGrp="1"/>
          </p:cNvSpPr>
          <p:nvPr>
            <p:ph type="ctrTitle"/>
          </p:nvPr>
        </p:nvSpPr>
        <p:spPr>
          <a:xfrm>
            <a:off x="1751012" y="1300785"/>
            <a:ext cx="8689976" cy="2128215"/>
          </a:xfrm>
        </p:spPr>
        <p:txBody>
          <a:bodyPr/>
          <a:lstStyle/>
          <a:p>
            <a:pPr algn="ctr"/>
            <a:r>
              <a:rPr lang="en-US" sz="3600" dirty="0"/>
              <a:t>Predict the solar power using time series for various time windows</a:t>
            </a:r>
          </a:p>
        </p:txBody>
      </p:sp>
      <p:sp>
        <p:nvSpPr>
          <p:cNvPr id="3" name="Subtitle 2">
            <a:extLst>
              <a:ext uri="{FF2B5EF4-FFF2-40B4-BE49-F238E27FC236}">
                <a16:creationId xmlns:a16="http://schemas.microsoft.com/office/drawing/2014/main" id="{70D88180-F953-4585-83BB-DE79C9C4FE95}"/>
              </a:ext>
            </a:extLst>
          </p:cNvPr>
          <p:cNvSpPr>
            <a:spLocks noGrp="1"/>
          </p:cNvSpPr>
          <p:nvPr>
            <p:ph type="subTitle" idx="1"/>
          </p:nvPr>
        </p:nvSpPr>
        <p:spPr>
          <a:xfrm>
            <a:off x="1751012" y="3334678"/>
            <a:ext cx="8689976" cy="506730"/>
          </a:xfrm>
        </p:spPr>
        <p:txBody>
          <a:bodyPr/>
          <a:lstStyle/>
          <a:p>
            <a:pPr algn="ctr"/>
            <a:r>
              <a:rPr lang="en-US" b="1" dirty="0"/>
              <a:t>Renewable Energy Industry</a:t>
            </a:r>
          </a:p>
        </p:txBody>
      </p:sp>
      <p:sp>
        <p:nvSpPr>
          <p:cNvPr id="5" name="Footer Placeholder 4">
            <a:extLst>
              <a:ext uri="{FF2B5EF4-FFF2-40B4-BE49-F238E27FC236}">
                <a16:creationId xmlns:a16="http://schemas.microsoft.com/office/drawing/2014/main" id="{526D6029-05A3-4754-8D6B-1C79400BAD7A}"/>
              </a:ext>
            </a:extLst>
          </p:cNvPr>
          <p:cNvSpPr>
            <a:spLocks noGrp="1"/>
          </p:cNvSpPr>
          <p:nvPr>
            <p:ph type="ftr" sz="quarter" idx="11"/>
          </p:nvPr>
        </p:nvSpPr>
        <p:spPr>
          <a:xfrm>
            <a:off x="0" y="6453939"/>
            <a:ext cx="6327648" cy="365125"/>
          </a:xfrm>
        </p:spPr>
        <p:txBody>
          <a:bodyPr/>
          <a:lstStyle/>
          <a:p>
            <a:r>
              <a:rPr lang="en-US"/>
              <a:t>Made By Abhilash Reddy Y For Ilios Power</a:t>
            </a:r>
            <a:endParaRPr lang="en-US" dirty="0"/>
          </a:p>
        </p:txBody>
      </p:sp>
      <p:sp>
        <p:nvSpPr>
          <p:cNvPr id="6" name="Date Placeholder 5">
            <a:extLst>
              <a:ext uri="{FF2B5EF4-FFF2-40B4-BE49-F238E27FC236}">
                <a16:creationId xmlns:a16="http://schemas.microsoft.com/office/drawing/2014/main" id="{0280309C-5722-421E-A194-4860055A419F}"/>
              </a:ext>
            </a:extLst>
          </p:cNvPr>
          <p:cNvSpPr>
            <a:spLocks noGrp="1"/>
          </p:cNvSpPr>
          <p:nvPr>
            <p:ph type="dt" sz="half" idx="10"/>
          </p:nvPr>
        </p:nvSpPr>
        <p:spPr/>
        <p:txBody>
          <a:bodyPr/>
          <a:lstStyle/>
          <a:p>
            <a:fld id="{4597EDC1-03EB-4272-9C04-BFF359F3E049}" type="datetime1">
              <a:rPr lang="en-US" smtClean="0"/>
              <a:t>6/26/2018</a:t>
            </a:fld>
            <a:endParaRPr lang="en-US" dirty="0"/>
          </a:p>
        </p:txBody>
      </p:sp>
      <p:sp>
        <p:nvSpPr>
          <p:cNvPr id="7" name="Slide Number Placeholder 6">
            <a:extLst>
              <a:ext uri="{FF2B5EF4-FFF2-40B4-BE49-F238E27FC236}">
                <a16:creationId xmlns:a16="http://schemas.microsoft.com/office/drawing/2014/main" id="{0597DDA8-282D-4656-AA88-DEF6A99F106B}"/>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410478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3FB0-54C6-4D4D-BD49-E269FD61E4D2}"/>
              </a:ext>
            </a:extLst>
          </p:cNvPr>
          <p:cNvSpPr>
            <a:spLocks noGrp="1"/>
          </p:cNvSpPr>
          <p:nvPr>
            <p:ph type="title"/>
          </p:nvPr>
        </p:nvSpPr>
        <p:spPr>
          <a:xfrm>
            <a:off x="0" y="0"/>
            <a:ext cx="12192000" cy="1378634"/>
          </a:xfrm>
        </p:spPr>
        <p:txBody>
          <a:bodyPr>
            <a:normAutofit fontScale="90000"/>
          </a:bodyPr>
          <a:lstStyle/>
          <a:p>
            <a:pPr algn="ctr"/>
            <a:r>
              <a:rPr lang="en-IN" dirty="0"/>
              <a:t>Case 1: Using STLF Technique to </a:t>
            </a:r>
            <a:br>
              <a:rPr lang="en-IN" dirty="0"/>
            </a:br>
            <a:r>
              <a:rPr lang="en-IN" dirty="0"/>
              <a:t>Build the Model</a:t>
            </a:r>
          </a:p>
        </p:txBody>
      </p:sp>
      <p:sp>
        <p:nvSpPr>
          <p:cNvPr id="3" name="Date Placeholder 2">
            <a:extLst>
              <a:ext uri="{FF2B5EF4-FFF2-40B4-BE49-F238E27FC236}">
                <a16:creationId xmlns:a16="http://schemas.microsoft.com/office/drawing/2014/main" id="{2FF4A05D-D42A-4E0A-BB29-3E2CEADFCC43}"/>
              </a:ext>
            </a:extLst>
          </p:cNvPr>
          <p:cNvSpPr>
            <a:spLocks noGrp="1"/>
          </p:cNvSpPr>
          <p:nvPr>
            <p:ph type="dt" sz="half" idx="10"/>
          </p:nvPr>
        </p:nvSpPr>
        <p:spPr/>
        <p:txBody>
          <a:bodyPr/>
          <a:lstStyle/>
          <a:p>
            <a:fld id="{30722EC0-25F1-4D46-97B2-5BFF8C94F3AB}" type="datetime1">
              <a:rPr lang="en-US" smtClean="0"/>
              <a:t>6/26/2018</a:t>
            </a:fld>
            <a:endParaRPr lang="en-US" dirty="0"/>
          </a:p>
        </p:txBody>
      </p:sp>
      <p:sp>
        <p:nvSpPr>
          <p:cNvPr id="4" name="Footer Placeholder 3">
            <a:extLst>
              <a:ext uri="{FF2B5EF4-FFF2-40B4-BE49-F238E27FC236}">
                <a16:creationId xmlns:a16="http://schemas.microsoft.com/office/drawing/2014/main" id="{8D9B14F8-47C6-4DD5-A2BD-D8D46BCC6AD3}"/>
              </a:ext>
            </a:extLst>
          </p:cNvPr>
          <p:cNvSpPr>
            <a:spLocks noGrp="1"/>
          </p:cNvSpPr>
          <p:nvPr>
            <p:ph type="ftr" sz="quarter" idx="11"/>
          </p:nvPr>
        </p:nvSpPr>
        <p:spPr/>
        <p:txBody>
          <a:bodyPr/>
          <a:lstStyle/>
          <a:p>
            <a:r>
              <a:rPr lang="en-US"/>
              <a:t>Made By Abhilash Reddy Y For Ilios Power</a:t>
            </a:r>
            <a:endParaRPr lang="en-US" dirty="0"/>
          </a:p>
        </p:txBody>
      </p:sp>
      <p:sp>
        <p:nvSpPr>
          <p:cNvPr id="5" name="Slide Number Placeholder 4">
            <a:extLst>
              <a:ext uri="{FF2B5EF4-FFF2-40B4-BE49-F238E27FC236}">
                <a16:creationId xmlns:a16="http://schemas.microsoft.com/office/drawing/2014/main" id="{08F1DE0C-0346-4FB8-B609-2FC471AE1F07}"/>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8" name="Rectangle 7">
            <a:extLst>
              <a:ext uri="{FF2B5EF4-FFF2-40B4-BE49-F238E27FC236}">
                <a16:creationId xmlns:a16="http://schemas.microsoft.com/office/drawing/2014/main" id="{D209E9E3-4F89-493C-9374-E9AAFFE14116}"/>
              </a:ext>
            </a:extLst>
          </p:cNvPr>
          <p:cNvSpPr/>
          <p:nvPr/>
        </p:nvSpPr>
        <p:spPr>
          <a:xfrm>
            <a:off x="0" y="4627554"/>
            <a:ext cx="12192000" cy="1246495"/>
          </a:xfrm>
          <a:prstGeom prst="rect">
            <a:avLst/>
          </a:prstGeom>
        </p:spPr>
        <p:txBody>
          <a:bodyPr wrap="square">
            <a:spAutoFit/>
          </a:bodyPr>
          <a:lstStyle/>
          <a:p>
            <a:pPr marL="342900" indent="-342900" algn="just">
              <a:spcBef>
                <a:spcPts val="600"/>
              </a:spcBef>
              <a:spcAft>
                <a:spcPts val="1200"/>
              </a:spcAft>
              <a:buFont typeface="Arial" panose="020B0604020202020204" pitchFamily="34" charset="0"/>
              <a:buChar char="•"/>
            </a:pPr>
            <a:r>
              <a:rPr lang="en-IN" sz="2000" dirty="0">
                <a:solidFill>
                  <a:srgbClr val="000000"/>
                </a:solidFill>
                <a:ea typeface="Times New Roman" panose="02020603050405020304" pitchFamily="18" charset="0"/>
                <a:cs typeface="Times New Roman" panose="02020603050405020304" pitchFamily="18" charset="0"/>
              </a:rPr>
              <a:t>If we want to predict the power for longer time horizon then we should go for higher time window zone when compared to others.</a:t>
            </a:r>
          </a:p>
          <a:p>
            <a:pPr marL="342900" indent="-342900" algn="just">
              <a:spcBef>
                <a:spcPts val="600"/>
              </a:spcBef>
              <a:spcAft>
                <a:spcPts val="1200"/>
              </a:spcAft>
              <a:buFont typeface="Arial" panose="020B0604020202020204" pitchFamily="34" charset="0"/>
              <a:buChar char="•"/>
            </a:pPr>
            <a:r>
              <a:rPr lang="en-IN" sz="2000" dirty="0">
                <a:solidFill>
                  <a:srgbClr val="000000"/>
                </a:solidFill>
                <a:ea typeface="Times New Roman" panose="02020603050405020304" pitchFamily="18" charset="0"/>
                <a:cs typeface="Times New Roman" panose="02020603050405020304" pitchFamily="18" charset="0"/>
              </a:rPr>
              <a:t>As the error in predicting the longer time zone is lesser when compared to lower time window.</a:t>
            </a:r>
            <a:endParaRPr lang="en-IN" sz="2000" dirty="0">
              <a:ea typeface="Times New Roman" panose="02020603050405020304" pitchFamily="18" charset="0"/>
              <a:cs typeface="Times New Roman" panose="02020603050405020304" pitchFamily="18" charset="0"/>
            </a:endParaRPr>
          </a:p>
        </p:txBody>
      </p:sp>
      <p:graphicFrame>
        <p:nvGraphicFramePr>
          <p:cNvPr id="9" name="Chart 8">
            <a:extLst>
              <a:ext uri="{FF2B5EF4-FFF2-40B4-BE49-F238E27FC236}">
                <a16:creationId xmlns:a16="http://schemas.microsoft.com/office/drawing/2014/main" id="{55C3D5AC-A0CC-45B0-8D72-A868F66BE2D2}"/>
              </a:ext>
            </a:extLst>
          </p:cNvPr>
          <p:cNvGraphicFramePr>
            <a:graphicFrameLocks/>
          </p:cNvGraphicFramePr>
          <p:nvPr>
            <p:extLst>
              <p:ext uri="{D42A27DB-BD31-4B8C-83A1-F6EECF244321}">
                <p14:modId xmlns:p14="http://schemas.microsoft.com/office/powerpoint/2010/main" val="3875345768"/>
              </p:ext>
            </p:extLst>
          </p:nvPr>
        </p:nvGraphicFramePr>
        <p:xfrm>
          <a:off x="6297639" y="1469593"/>
          <a:ext cx="5653569" cy="306700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A81463C8-0399-44A7-AB38-C4F9491B4654}"/>
              </a:ext>
            </a:extLst>
          </p:cNvPr>
          <p:cNvGraphicFramePr>
            <a:graphicFrameLocks/>
          </p:cNvGraphicFramePr>
          <p:nvPr>
            <p:extLst>
              <p:ext uri="{D42A27DB-BD31-4B8C-83A1-F6EECF244321}">
                <p14:modId xmlns:p14="http://schemas.microsoft.com/office/powerpoint/2010/main" val="3907751111"/>
              </p:ext>
            </p:extLst>
          </p:nvPr>
        </p:nvGraphicFramePr>
        <p:xfrm>
          <a:off x="225083" y="1588184"/>
          <a:ext cx="5669280" cy="29484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718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0"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10BE134-7581-477C-807C-1AC5AB4D5617}"/>
              </a:ext>
            </a:extLst>
          </p:cNvPr>
          <p:cNvSpPr>
            <a:spLocks noGrp="1"/>
          </p:cNvSpPr>
          <p:nvPr>
            <p:ph type="dt" sz="half" idx="10"/>
          </p:nvPr>
        </p:nvSpPr>
        <p:spPr>
          <a:xfrm>
            <a:off x="8037576" y="6455346"/>
            <a:ext cx="3273552" cy="365125"/>
          </a:xfrm>
        </p:spPr>
        <p:txBody>
          <a:bodyPr/>
          <a:lstStyle/>
          <a:p>
            <a:fld id="{AD23AEAE-C708-439C-B950-4AC141D5C174}" type="datetime1">
              <a:rPr lang="en-US" smtClean="0"/>
              <a:t>6/26/2018</a:t>
            </a:fld>
            <a:endParaRPr lang="en-US" dirty="0"/>
          </a:p>
        </p:txBody>
      </p:sp>
      <p:sp>
        <p:nvSpPr>
          <p:cNvPr id="4" name="Footer Placeholder 3">
            <a:extLst>
              <a:ext uri="{FF2B5EF4-FFF2-40B4-BE49-F238E27FC236}">
                <a16:creationId xmlns:a16="http://schemas.microsoft.com/office/drawing/2014/main" id="{4689A3FE-09C9-4E78-BAC3-A5AEDD0EE98F}"/>
              </a:ext>
            </a:extLst>
          </p:cNvPr>
          <p:cNvSpPr>
            <a:spLocks noGrp="1"/>
          </p:cNvSpPr>
          <p:nvPr>
            <p:ph type="ftr" sz="quarter" idx="11"/>
          </p:nvPr>
        </p:nvSpPr>
        <p:spPr>
          <a:xfrm>
            <a:off x="0" y="6492875"/>
            <a:ext cx="6327648" cy="365125"/>
          </a:xfrm>
        </p:spPr>
        <p:txBody>
          <a:bodyPr/>
          <a:lstStyle/>
          <a:p>
            <a:r>
              <a:rPr lang="en-US"/>
              <a:t>Made By Abhilash Reddy Y For Ilios Power</a:t>
            </a:r>
            <a:endParaRPr lang="en-US" dirty="0"/>
          </a:p>
        </p:txBody>
      </p:sp>
      <p:sp>
        <p:nvSpPr>
          <p:cNvPr id="5" name="Slide Number Placeholder 4">
            <a:extLst>
              <a:ext uri="{FF2B5EF4-FFF2-40B4-BE49-F238E27FC236}">
                <a16:creationId xmlns:a16="http://schemas.microsoft.com/office/drawing/2014/main" id="{8415385C-60C4-4738-A3A7-E0255F39A721}"/>
              </a:ext>
            </a:extLst>
          </p:cNvPr>
          <p:cNvSpPr>
            <a:spLocks noGrp="1"/>
          </p:cNvSpPr>
          <p:nvPr>
            <p:ph type="sldNum" sz="quarter" idx="12"/>
          </p:nvPr>
        </p:nvSpPr>
        <p:spPr/>
        <p:txBody>
          <a:bodyPr/>
          <a:lstStyle/>
          <a:p>
            <a:fld id="{6D22F896-40B5-4ADD-8801-0D06FADFA095}" type="slidenum">
              <a:rPr lang="en-US" smtClean="0"/>
              <a:t>11</a:t>
            </a:fld>
            <a:endParaRPr lang="en-US" dirty="0"/>
          </a:p>
        </p:txBody>
      </p:sp>
      <p:graphicFrame>
        <p:nvGraphicFramePr>
          <p:cNvPr id="7" name="Chart 6">
            <a:extLst>
              <a:ext uri="{FF2B5EF4-FFF2-40B4-BE49-F238E27FC236}">
                <a16:creationId xmlns:a16="http://schemas.microsoft.com/office/drawing/2014/main" id="{ABD4C045-72BC-42F4-86D6-A366760BC797}"/>
              </a:ext>
            </a:extLst>
          </p:cNvPr>
          <p:cNvGraphicFramePr>
            <a:graphicFrameLocks/>
          </p:cNvGraphicFramePr>
          <p:nvPr>
            <p:extLst>
              <p:ext uri="{D42A27DB-BD31-4B8C-83A1-F6EECF244321}">
                <p14:modId xmlns:p14="http://schemas.microsoft.com/office/powerpoint/2010/main" val="446947747"/>
              </p:ext>
            </p:extLst>
          </p:nvPr>
        </p:nvGraphicFramePr>
        <p:xfrm>
          <a:off x="7837714" y="585216"/>
          <a:ext cx="4354286" cy="24359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C4C27106-0C34-485D-A4AE-9DF72FC0AC12}"/>
              </a:ext>
            </a:extLst>
          </p:cNvPr>
          <p:cNvGraphicFramePr>
            <a:graphicFrameLocks/>
          </p:cNvGraphicFramePr>
          <p:nvPr>
            <p:extLst>
              <p:ext uri="{D42A27DB-BD31-4B8C-83A1-F6EECF244321}">
                <p14:modId xmlns:p14="http://schemas.microsoft.com/office/powerpoint/2010/main" val="1705464050"/>
              </p:ext>
            </p:extLst>
          </p:nvPr>
        </p:nvGraphicFramePr>
        <p:xfrm>
          <a:off x="3982211" y="3032084"/>
          <a:ext cx="4227577" cy="2543511"/>
        </p:xfrm>
        <a:graphic>
          <a:graphicData uri="http://schemas.openxmlformats.org/drawingml/2006/chart">
            <c:chart xmlns:c="http://schemas.openxmlformats.org/drawingml/2006/chart" xmlns:r="http://schemas.openxmlformats.org/officeDocument/2006/relationships" r:id="rId3"/>
          </a:graphicData>
        </a:graphic>
      </p:graphicFrame>
      <p:sp>
        <p:nvSpPr>
          <p:cNvPr id="10" name="Title 9">
            <a:extLst>
              <a:ext uri="{FF2B5EF4-FFF2-40B4-BE49-F238E27FC236}">
                <a16:creationId xmlns:a16="http://schemas.microsoft.com/office/drawing/2014/main" id="{7D833B79-6F19-4A5B-B223-8A36CC05372A}"/>
              </a:ext>
            </a:extLst>
          </p:cNvPr>
          <p:cNvSpPr>
            <a:spLocks noGrp="1"/>
          </p:cNvSpPr>
          <p:nvPr>
            <p:ph type="title"/>
          </p:nvPr>
        </p:nvSpPr>
        <p:spPr>
          <a:xfrm>
            <a:off x="1066799" y="85716"/>
            <a:ext cx="10058400" cy="511588"/>
          </a:xfrm>
        </p:spPr>
        <p:txBody>
          <a:bodyPr>
            <a:normAutofit fontScale="90000"/>
          </a:bodyPr>
          <a:lstStyle/>
          <a:p>
            <a:pPr algn="ctr"/>
            <a:r>
              <a:rPr lang="en-IN" dirty="0"/>
              <a:t>Various Time Frame </a:t>
            </a:r>
          </a:p>
        </p:txBody>
      </p:sp>
      <p:sp>
        <p:nvSpPr>
          <p:cNvPr id="11" name="TextBox 10">
            <a:extLst>
              <a:ext uri="{FF2B5EF4-FFF2-40B4-BE49-F238E27FC236}">
                <a16:creationId xmlns:a16="http://schemas.microsoft.com/office/drawing/2014/main" id="{439A0F0F-A19D-475E-BD5F-270F7949A659}"/>
              </a:ext>
            </a:extLst>
          </p:cNvPr>
          <p:cNvSpPr txBox="1"/>
          <p:nvPr/>
        </p:nvSpPr>
        <p:spPr>
          <a:xfrm>
            <a:off x="1" y="5614300"/>
            <a:ext cx="12191999" cy="923330"/>
          </a:xfrm>
          <a:prstGeom prst="rect">
            <a:avLst/>
          </a:prstGeom>
          <a:noFill/>
        </p:spPr>
        <p:txBody>
          <a:bodyPr wrap="square" rtlCol="0">
            <a:spAutoFit/>
          </a:bodyPr>
          <a:lstStyle/>
          <a:p>
            <a:r>
              <a:rPr lang="en-IN" dirty="0"/>
              <a:t>From this plots we can say that 30 minutes time window is not appropriate for predicting the various time frame windows. </a:t>
            </a:r>
          </a:p>
          <a:p>
            <a:r>
              <a:rPr lang="en-IN" dirty="0"/>
              <a:t>As the window Changes predicting with 30 mins window will be costly when comparing to others.</a:t>
            </a:r>
          </a:p>
        </p:txBody>
      </p:sp>
      <p:graphicFrame>
        <p:nvGraphicFramePr>
          <p:cNvPr id="12" name="Chart 11">
            <a:extLst>
              <a:ext uri="{FF2B5EF4-FFF2-40B4-BE49-F238E27FC236}">
                <a16:creationId xmlns:a16="http://schemas.microsoft.com/office/drawing/2014/main" id="{26D9E691-9365-479E-BA8D-B2D2F1E30070}"/>
              </a:ext>
            </a:extLst>
          </p:cNvPr>
          <p:cNvGraphicFramePr>
            <a:graphicFrameLocks/>
          </p:cNvGraphicFramePr>
          <p:nvPr>
            <p:extLst>
              <p:ext uri="{D42A27DB-BD31-4B8C-83A1-F6EECF244321}">
                <p14:modId xmlns:p14="http://schemas.microsoft.com/office/powerpoint/2010/main" val="3560613699"/>
              </p:ext>
            </p:extLst>
          </p:nvPr>
        </p:nvGraphicFramePr>
        <p:xfrm>
          <a:off x="0" y="597304"/>
          <a:ext cx="4107766" cy="243478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7349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12"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CA15624-B8CA-41A1-BE51-A01BE130F08F}"/>
              </a:ext>
            </a:extLst>
          </p:cNvPr>
          <p:cNvSpPr>
            <a:spLocks noGrp="1"/>
          </p:cNvSpPr>
          <p:nvPr>
            <p:ph type="dt" sz="half" idx="10"/>
          </p:nvPr>
        </p:nvSpPr>
        <p:spPr/>
        <p:txBody>
          <a:bodyPr/>
          <a:lstStyle/>
          <a:p>
            <a:fld id="{C79A29B1-FAD2-468F-B976-6D5E32BF5490}" type="datetime1">
              <a:rPr lang="en-US" smtClean="0"/>
              <a:t>6/26/2018</a:t>
            </a:fld>
            <a:endParaRPr lang="en-US" dirty="0"/>
          </a:p>
        </p:txBody>
      </p:sp>
      <p:sp>
        <p:nvSpPr>
          <p:cNvPr id="4" name="Footer Placeholder 3">
            <a:extLst>
              <a:ext uri="{FF2B5EF4-FFF2-40B4-BE49-F238E27FC236}">
                <a16:creationId xmlns:a16="http://schemas.microsoft.com/office/drawing/2014/main" id="{FBA51DE8-F630-47FB-8252-8BF20B586D98}"/>
              </a:ext>
            </a:extLst>
          </p:cNvPr>
          <p:cNvSpPr>
            <a:spLocks noGrp="1"/>
          </p:cNvSpPr>
          <p:nvPr>
            <p:ph type="ftr" sz="quarter" idx="11"/>
          </p:nvPr>
        </p:nvSpPr>
        <p:spPr/>
        <p:txBody>
          <a:bodyPr/>
          <a:lstStyle/>
          <a:p>
            <a:r>
              <a:rPr lang="en-US"/>
              <a:t>Made By Abhilash Reddy Y For Ilios Power</a:t>
            </a:r>
            <a:endParaRPr lang="en-US" dirty="0"/>
          </a:p>
        </p:txBody>
      </p:sp>
      <p:sp>
        <p:nvSpPr>
          <p:cNvPr id="5" name="Slide Number Placeholder 4">
            <a:extLst>
              <a:ext uri="{FF2B5EF4-FFF2-40B4-BE49-F238E27FC236}">
                <a16:creationId xmlns:a16="http://schemas.microsoft.com/office/drawing/2014/main" id="{F49F36AE-8037-4F83-B17A-48AD54E8AAD2}"/>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7" name="Picture 6">
            <a:extLst>
              <a:ext uri="{FF2B5EF4-FFF2-40B4-BE49-F238E27FC236}">
                <a16:creationId xmlns:a16="http://schemas.microsoft.com/office/drawing/2014/main" id="{B7A46595-FCDB-40E7-9540-AA23EEA8A53A}"/>
              </a:ext>
            </a:extLst>
          </p:cNvPr>
          <p:cNvPicPr>
            <a:picLocks noChangeAspect="1"/>
          </p:cNvPicPr>
          <p:nvPr/>
        </p:nvPicPr>
        <p:blipFill>
          <a:blip r:embed="rId2"/>
          <a:stretch>
            <a:fillRect/>
          </a:stretch>
        </p:blipFill>
        <p:spPr>
          <a:xfrm>
            <a:off x="0" y="1"/>
            <a:ext cx="4450595" cy="2484530"/>
          </a:xfrm>
          <a:prstGeom prst="rect">
            <a:avLst/>
          </a:prstGeom>
        </p:spPr>
      </p:pic>
      <p:pic>
        <p:nvPicPr>
          <p:cNvPr id="9" name="Picture 8">
            <a:extLst>
              <a:ext uri="{FF2B5EF4-FFF2-40B4-BE49-F238E27FC236}">
                <a16:creationId xmlns:a16="http://schemas.microsoft.com/office/drawing/2014/main" id="{AFDA24A8-DF90-48ED-8566-E8F9109679A6}"/>
              </a:ext>
            </a:extLst>
          </p:cNvPr>
          <p:cNvPicPr>
            <a:picLocks noChangeAspect="1"/>
          </p:cNvPicPr>
          <p:nvPr/>
        </p:nvPicPr>
        <p:blipFill>
          <a:blip r:embed="rId3"/>
          <a:stretch>
            <a:fillRect/>
          </a:stretch>
        </p:blipFill>
        <p:spPr>
          <a:xfrm>
            <a:off x="7741405" y="30614"/>
            <a:ext cx="4450595" cy="2484530"/>
          </a:xfrm>
          <a:prstGeom prst="rect">
            <a:avLst/>
          </a:prstGeom>
        </p:spPr>
      </p:pic>
      <p:pic>
        <p:nvPicPr>
          <p:cNvPr id="13" name="Picture 12">
            <a:extLst>
              <a:ext uri="{FF2B5EF4-FFF2-40B4-BE49-F238E27FC236}">
                <a16:creationId xmlns:a16="http://schemas.microsoft.com/office/drawing/2014/main" id="{CB6F564E-2676-4571-8E0D-F64439DF7A97}"/>
              </a:ext>
            </a:extLst>
          </p:cNvPr>
          <p:cNvPicPr>
            <a:picLocks noChangeAspect="1"/>
          </p:cNvPicPr>
          <p:nvPr/>
        </p:nvPicPr>
        <p:blipFill>
          <a:blip r:embed="rId4"/>
          <a:stretch>
            <a:fillRect/>
          </a:stretch>
        </p:blipFill>
        <p:spPr>
          <a:xfrm>
            <a:off x="0" y="3995199"/>
            <a:ext cx="4406584" cy="2862801"/>
          </a:xfrm>
          <a:prstGeom prst="rect">
            <a:avLst/>
          </a:prstGeom>
        </p:spPr>
      </p:pic>
      <p:pic>
        <p:nvPicPr>
          <p:cNvPr id="15" name="Picture 14">
            <a:extLst>
              <a:ext uri="{FF2B5EF4-FFF2-40B4-BE49-F238E27FC236}">
                <a16:creationId xmlns:a16="http://schemas.microsoft.com/office/drawing/2014/main" id="{932DF958-D293-41CC-84B3-F3C585E02A2A}"/>
              </a:ext>
            </a:extLst>
          </p:cNvPr>
          <p:cNvPicPr>
            <a:picLocks noChangeAspect="1"/>
          </p:cNvPicPr>
          <p:nvPr/>
        </p:nvPicPr>
        <p:blipFill>
          <a:blip r:embed="rId5"/>
          <a:stretch>
            <a:fillRect/>
          </a:stretch>
        </p:blipFill>
        <p:spPr>
          <a:xfrm>
            <a:off x="7415784" y="3637011"/>
            <a:ext cx="4776216" cy="3102938"/>
          </a:xfrm>
          <a:prstGeom prst="rect">
            <a:avLst/>
          </a:prstGeom>
        </p:spPr>
      </p:pic>
      <p:pic>
        <p:nvPicPr>
          <p:cNvPr id="17" name="Picture 16">
            <a:extLst>
              <a:ext uri="{FF2B5EF4-FFF2-40B4-BE49-F238E27FC236}">
                <a16:creationId xmlns:a16="http://schemas.microsoft.com/office/drawing/2014/main" id="{AB92D294-6C1E-469F-954D-BAF53773182B}"/>
              </a:ext>
            </a:extLst>
          </p:cNvPr>
          <p:cNvPicPr>
            <a:picLocks noChangeAspect="1"/>
          </p:cNvPicPr>
          <p:nvPr/>
        </p:nvPicPr>
        <p:blipFill>
          <a:blip r:embed="rId6"/>
          <a:stretch>
            <a:fillRect/>
          </a:stretch>
        </p:blipFill>
        <p:spPr>
          <a:xfrm>
            <a:off x="3999020" y="1997600"/>
            <a:ext cx="3824329" cy="2484530"/>
          </a:xfrm>
          <a:prstGeom prst="rect">
            <a:avLst/>
          </a:prstGeom>
        </p:spPr>
      </p:pic>
      <p:sp>
        <p:nvSpPr>
          <p:cNvPr id="18" name="Title 9">
            <a:extLst>
              <a:ext uri="{FF2B5EF4-FFF2-40B4-BE49-F238E27FC236}">
                <a16:creationId xmlns:a16="http://schemas.microsoft.com/office/drawing/2014/main" id="{6F4A1602-8026-46DC-93F6-C2C352C9FC54}"/>
              </a:ext>
            </a:extLst>
          </p:cNvPr>
          <p:cNvSpPr>
            <a:spLocks noGrp="1"/>
          </p:cNvSpPr>
          <p:nvPr>
            <p:ph type="title"/>
          </p:nvPr>
        </p:nvSpPr>
        <p:spPr>
          <a:xfrm>
            <a:off x="1066799" y="85716"/>
            <a:ext cx="10058400" cy="511588"/>
          </a:xfrm>
        </p:spPr>
        <p:txBody>
          <a:bodyPr>
            <a:normAutofit fontScale="90000"/>
          </a:bodyPr>
          <a:lstStyle/>
          <a:p>
            <a:pPr algn="ctr"/>
            <a:r>
              <a:rPr lang="en-IN" dirty="0"/>
              <a:t>predictions</a:t>
            </a:r>
          </a:p>
        </p:txBody>
      </p:sp>
    </p:spTree>
    <p:extLst>
      <p:ext uri="{BB962C8B-B14F-4D97-AF65-F5344CB8AC3E}">
        <p14:creationId xmlns:p14="http://schemas.microsoft.com/office/powerpoint/2010/main" val="182641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3FB0-54C6-4D4D-BD49-E269FD61E4D2}"/>
              </a:ext>
            </a:extLst>
          </p:cNvPr>
          <p:cNvSpPr>
            <a:spLocks noGrp="1"/>
          </p:cNvSpPr>
          <p:nvPr>
            <p:ph type="title"/>
          </p:nvPr>
        </p:nvSpPr>
        <p:spPr>
          <a:xfrm>
            <a:off x="0" y="0"/>
            <a:ext cx="12192000" cy="1378634"/>
          </a:xfrm>
        </p:spPr>
        <p:txBody>
          <a:bodyPr>
            <a:normAutofit fontScale="90000"/>
          </a:bodyPr>
          <a:lstStyle/>
          <a:p>
            <a:pPr algn="ctr"/>
            <a:r>
              <a:rPr lang="en-IN" dirty="0"/>
              <a:t>Case 2: Using Arima Technique to </a:t>
            </a:r>
            <a:br>
              <a:rPr lang="en-IN" dirty="0"/>
            </a:br>
            <a:r>
              <a:rPr lang="en-IN" dirty="0"/>
              <a:t>build the model</a:t>
            </a:r>
          </a:p>
        </p:txBody>
      </p:sp>
      <p:sp>
        <p:nvSpPr>
          <p:cNvPr id="3" name="Date Placeholder 2">
            <a:extLst>
              <a:ext uri="{FF2B5EF4-FFF2-40B4-BE49-F238E27FC236}">
                <a16:creationId xmlns:a16="http://schemas.microsoft.com/office/drawing/2014/main" id="{2FF4A05D-D42A-4E0A-BB29-3E2CEADFCC43}"/>
              </a:ext>
            </a:extLst>
          </p:cNvPr>
          <p:cNvSpPr>
            <a:spLocks noGrp="1"/>
          </p:cNvSpPr>
          <p:nvPr>
            <p:ph type="dt" sz="half" idx="10"/>
          </p:nvPr>
        </p:nvSpPr>
        <p:spPr>
          <a:xfrm>
            <a:off x="8037576" y="6455346"/>
            <a:ext cx="3273552" cy="365125"/>
          </a:xfrm>
        </p:spPr>
        <p:txBody>
          <a:bodyPr/>
          <a:lstStyle/>
          <a:p>
            <a:fld id="{B5C33D74-33C4-4FF1-85AF-5188089F130D}" type="datetime1">
              <a:rPr lang="en-US" smtClean="0"/>
              <a:t>6/26/2018</a:t>
            </a:fld>
            <a:endParaRPr lang="en-US" dirty="0"/>
          </a:p>
        </p:txBody>
      </p:sp>
      <p:sp>
        <p:nvSpPr>
          <p:cNvPr id="4" name="Footer Placeholder 3">
            <a:extLst>
              <a:ext uri="{FF2B5EF4-FFF2-40B4-BE49-F238E27FC236}">
                <a16:creationId xmlns:a16="http://schemas.microsoft.com/office/drawing/2014/main" id="{8D9B14F8-47C6-4DD5-A2BD-D8D46BCC6AD3}"/>
              </a:ext>
            </a:extLst>
          </p:cNvPr>
          <p:cNvSpPr>
            <a:spLocks noGrp="1"/>
          </p:cNvSpPr>
          <p:nvPr>
            <p:ph type="ftr" sz="quarter" idx="11"/>
          </p:nvPr>
        </p:nvSpPr>
        <p:spPr>
          <a:xfrm>
            <a:off x="0" y="6492875"/>
            <a:ext cx="6327648" cy="365125"/>
          </a:xfrm>
        </p:spPr>
        <p:txBody>
          <a:bodyPr/>
          <a:lstStyle/>
          <a:p>
            <a:r>
              <a:rPr lang="en-US"/>
              <a:t>Made By Abhilash Reddy Y For Ilios Power</a:t>
            </a:r>
            <a:endParaRPr lang="en-US" dirty="0"/>
          </a:p>
        </p:txBody>
      </p:sp>
      <p:sp>
        <p:nvSpPr>
          <p:cNvPr id="5" name="Slide Number Placeholder 4">
            <a:extLst>
              <a:ext uri="{FF2B5EF4-FFF2-40B4-BE49-F238E27FC236}">
                <a16:creationId xmlns:a16="http://schemas.microsoft.com/office/drawing/2014/main" id="{08F1DE0C-0346-4FB8-B609-2FC471AE1F07}"/>
              </a:ext>
            </a:extLst>
          </p:cNvPr>
          <p:cNvSpPr>
            <a:spLocks noGrp="1"/>
          </p:cNvSpPr>
          <p:nvPr>
            <p:ph type="sldNum" sz="quarter" idx="12"/>
          </p:nvPr>
        </p:nvSpPr>
        <p:spPr/>
        <p:txBody>
          <a:bodyPr/>
          <a:lstStyle/>
          <a:p>
            <a:fld id="{6D22F896-40B5-4ADD-8801-0D06FADFA095}" type="slidenum">
              <a:rPr lang="en-US" smtClean="0"/>
              <a:t>13</a:t>
            </a:fld>
            <a:endParaRPr lang="en-US" dirty="0"/>
          </a:p>
        </p:txBody>
      </p:sp>
      <p:graphicFrame>
        <p:nvGraphicFramePr>
          <p:cNvPr id="11" name="Chart 10">
            <a:extLst>
              <a:ext uri="{FF2B5EF4-FFF2-40B4-BE49-F238E27FC236}">
                <a16:creationId xmlns:a16="http://schemas.microsoft.com/office/drawing/2014/main" id="{57A8A570-2398-4C1A-96CC-4A67C8A77293}"/>
              </a:ext>
            </a:extLst>
          </p:cNvPr>
          <p:cNvGraphicFramePr>
            <a:graphicFrameLocks/>
          </p:cNvGraphicFramePr>
          <p:nvPr>
            <p:extLst>
              <p:ext uri="{D42A27DB-BD31-4B8C-83A1-F6EECF244321}">
                <p14:modId xmlns:p14="http://schemas.microsoft.com/office/powerpoint/2010/main" val="2470104273"/>
              </p:ext>
            </p:extLst>
          </p:nvPr>
        </p:nvGraphicFramePr>
        <p:xfrm>
          <a:off x="429475" y="1631493"/>
          <a:ext cx="5332695" cy="30711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3542E53D-6C1A-473B-81B9-F142E1B5B5BE}"/>
              </a:ext>
            </a:extLst>
          </p:cNvPr>
          <p:cNvGraphicFramePr>
            <a:graphicFrameLocks/>
          </p:cNvGraphicFramePr>
          <p:nvPr>
            <p:extLst>
              <p:ext uri="{D42A27DB-BD31-4B8C-83A1-F6EECF244321}">
                <p14:modId xmlns:p14="http://schemas.microsoft.com/office/powerpoint/2010/main" val="2350997717"/>
              </p:ext>
            </p:extLst>
          </p:nvPr>
        </p:nvGraphicFramePr>
        <p:xfrm>
          <a:off x="6618514" y="1631493"/>
          <a:ext cx="5332694" cy="3071135"/>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F1303E99-67FB-4001-99BA-B5281A871BB6}"/>
              </a:ext>
            </a:extLst>
          </p:cNvPr>
          <p:cNvSpPr/>
          <p:nvPr/>
        </p:nvSpPr>
        <p:spPr>
          <a:xfrm>
            <a:off x="-14515" y="5118622"/>
            <a:ext cx="12192000" cy="1154162"/>
          </a:xfrm>
          <a:prstGeom prst="rect">
            <a:avLst/>
          </a:prstGeom>
        </p:spPr>
        <p:txBody>
          <a:bodyPr wrap="square">
            <a:spAutoFit/>
          </a:bodyPr>
          <a:lstStyle/>
          <a:p>
            <a:pPr marL="342900" indent="-342900" algn="just">
              <a:spcBef>
                <a:spcPts val="600"/>
              </a:spcBef>
              <a:spcAft>
                <a:spcPts val="1200"/>
              </a:spcAft>
              <a:buFont typeface="Arial" panose="020B0604020202020204" pitchFamily="34" charset="0"/>
              <a:buChar char="•"/>
            </a:pPr>
            <a:r>
              <a:rPr lang="en-IN" dirty="0">
                <a:solidFill>
                  <a:srgbClr val="000000"/>
                </a:solidFill>
                <a:ea typeface="Times New Roman" panose="02020603050405020304" pitchFamily="18" charset="0"/>
                <a:cs typeface="Times New Roman" panose="02020603050405020304" pitchFamily="18" charset="0"/>
              </a:rPr>
              <a:t>If we want to predict the power for longer time horizon then we should go for higher time window zone when compared to others.</a:t>
            </a:r>
          </a:p>
          <a:p>
            <a:pPr marL="342900" indent="-342900" algn="just">
              <a:spcBef>
                <a:spcPts val="600"/>
              </a:spcBef>
              <a:spcAft>
                <a:spcPts val="1200"/>
              </a:spcAft>
              <a:buFont typeface="Arial" panose="020B0604020202020204" pitchFamily="34" charset="0"/>
              <a:buChar char="•"/>
            </a:pPr>
            <a:r>
              <a:rPr lang="en-IN" dirty="0">
                <a:solidFill>
                  <a:srgbClr val="000000"/>
                </a:solidFill>
                <a:ea typeface="Times New Roman" panose="02020603050405020304" pitchFamily="18" charset="0"/>
                <a:cs typeface="Times New Roman" panose="02020603050405020304" pitchFamily="18" charset="0"/>
              </a:rPr>
              <a:t>As the error in predicting the longer time zone is lesser when compared to lower time window.</a:t>
            </a:r>
            <a:endParaRPr lang="en-IN"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536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2"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10BE134-7581-477C-807C-1AC5AB4D5617}"/>
              </a:ext>
            </a:extLst>
          </p:cNvPr>
          <p:cNvSpPr>
            <a:spLocks noGrp="1"/>
          </p:cNvSpPr>
          <p:nvPr>
            <p:ph type="dt" sz="half" idx="10"/>
          </p:nvPr>
        </p:nvSpPr>
        <p:spPr>
          <a:xfrm>
            <a:off x="8037576" y="6455346"/>
            <a:ext cx="3273552" cy="365125"/>
          </a:xfrm>
        </p:spPr>
        <p:txBody>
          <a:bodyPr/>
          <a:lstStyle/>
          <a:p>
            <a:fld id="{188D739D-CFCF-44DE-A727-74244E13B679}" type="datetime1">
              <a:rPr lang="en-US" smtClean="0"/>
              <a:t>6/26/2018</a:t>
            </a:fld>
            <a:endParaRPr lang="en-US" dirty="0"/>
          </a:p>
        </p:txBody>
      </p:sp>
      <p:sp>
        <p:nvSpPr>
          <p:cNvPr id="4" name="Footer Placeholder 3">
            <a:extLst>
              <a:ext uri="{FF2B5EF4-FFF2-40B4-BE49-F238E27FC236}">
                <a16:creationId xmlns:a16="http://schemas.microsoft.com/office/drawing/2014/main" id="{4689A3FE-09C9-4E78-BAC3-A5AEDD0EE98F}"/>
              </a:ext>
            </a:extLst>
          </p:cNvPr>
          <p:cNvSpPr>
            <a:spLocks noGrp="1"/>
          </p:cNvSpPr>
          <p:nvPr>
            <p:ph type="ftr" sz="quarter" idx="11"/>
          </p:nvPr>
        </p:nvSpPr>
        <p:spPr>
          <a:xfrm>
            <a:off x="0" y="6492875"/>
            <a:ext cx="6327648" cy="365125"/>
          </a:xfrm>
        </p:spPr>
        <p:txBody>
          <a:bodyPr/>
          <a:lstStyle/>
          <a:p>
            <a:r>
              <a:rPr lang="en-US"/>
              <a:t>Made By Abhilash Reddy Y For Ilios Power</a:t>
            </a:r>
            <a:endParaRPr lang="en-US" dirty="0"/>
          </a:p>
        </p:txBody>
      </p:sp>
      <p:sp>
        <p:nvSpPr>
          <p:cNvPr id="5" name="Slide Number Placeholder 4">
            <a:extLst>
              <a:ext uri="{FF2B5EF4-FFF2-40B4-BE49-F238E27FC236}">
                <a16:creationId xmlns:a16="http://schemas.microsoft.com/office/drawing/2014/main" id="{8415385C-60C4-4738-A3A7-E0255F39A721}"/>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10" name="Title 9">
            <a:extLst>
              <a:ext uri="{FF2B5EF4-FFF2-40B4-BE49-F238E27FC236}">
                <a16:creationId xmlns:a16="http://schemas.microsoft.com/office/drawing/2014/main" id="{7D833B79-6F19-4A5B-B223-8A36CC05372A}"/>
              </a:ext>
            </a:extLst>
          </p:cNvPr>
          <p:cNvSpPr>
            <a:spLocks noGrp="1"/>
          </p:cNvSpPr>
          <p:nvPr>
            <p:ph type="title"/>
          </p:nvPr>
        </p:nvSpPr>
        <p:spPr>
          <a:xfrm>
            <a:off x="1066799" y="85716"/>
            <a:ext cx="10058400" cy="511588"/>
          </a:xfrm>
        </p:spPr>
        <p:txBody>
          <a:bodyPr>
            <a:normAutofit fontScale="90000"/>
          </a:bodyPr>
          <a:lstStyle/>
          <a:p>
            <a:pPr algn="ctr"/>
            <a:r>
              <a:rPr lang="en-IN" dirty="0"/>
              <a:t>Various Time Frame </a:t>
            </a:r>
          </a:p>
        </p:txBody>
      </p:sp>
      <p:sp>
        <p:nvSpPr>
          <p:cNvPr id="11" name="TextBox 10">
            <a:extLst>
              <a:ext uri="{FF2B5EF4-FFF2-40B4-BE49-F238E27FC236}">
                <a16:creationId xmlns:a16="http://schemas.microsoft.com/office/drawing/2014/main" id="{439A0F0F-A19D-475E-BD5F-270F7949A659}"/>
              </a:ext>
            </a:extLst>
          </p:cNvPr>
          <p:cNvSpPr txBox="1"/>
          <p:nvPr/>
        </p:nvSpPr>
        <p:spPr>
          <a:xfrm>
            <a:off x="1" y="5614300"/>
            <a:ext cx="12191999" cy="923330"/>
          </a:xfrm>
          <a:prstGeom prst="rect">
            <a:avLst/>
          </a:prstGeom>
          <a:noFill/>
        </p:spPr>
        <p:txBody>
          <a:bodyPr wrap="square" rtlCol="0">
            <a:spAutoFit/>
          </a:bodyPr>
          <a:lstStyle/>
          <a:p>
            <a:r>
              <a:rPr lang="en-IN" dirty="0"/>
              <a:t>From this plots we can say that 30 minutes time window is not appropriate for predicting the various time frame windows. </a:t>
            </a:r>
          </a:p>
          <a:p>
            <a:r>
              <a:rPr lang="en-IN" dirty="0"/>
              <a:t>As the window Changes predicting with 30 mins window will be costly when comparing to others.</a:t>
            </a:r>
          </a:p>
        </p:txBody>
      </p:sp>
      <p:graphicFrame>
        <p:nvGraphicFramePr>
          <p:cNvPr id="12" name="Chart 11">
            <a:extLst>
              <a:ext uri="{FF2B5EF4-FFF2-40B4-BE49-F238E27FC236}">
                <a16:creationId xmlns:a16="http://schemas.microsoft.com/office/drawing/2014/main" id="{26D9E691-9365-479E-BA8D-B2D2F1E30070}"/>
              </a:ext>
            </a:extLst>
          </p:cNvPr>
          <p:cNvGraphicFramePr>
            <a:graphicFrameLocks/>
          </p:cNvGraphicFramePr>
          <p:nvPr>
            <p:extLst>
              <p:ext uri="{D42A27DB-BD31-4B8C-83A1-F6EECF244321}">
                <p14:modId xmlns:p14="http://schemas.microsoft.com/office/powerpoint/2010/main" val="190305715"/>
              </p:ext>
            </p:extLst>
          </p:nvPr>
        </p:nvGraphicFramePr>
        <p:xfrm>
          <a:off x="0" y="685800"/>
          <a:ext cx="4572000" cy="21102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C4F9878C-8916-4A91-9A43-E260E9AAACEC}"/>
              </a:ext>
            </a:extLst>
          </p:cNvPr>
          <p:cNvGraphicFramePr>
            <a:graphicFrameLocks/>
          </p:cNvGraphicFramePr>
          <p:nvPr>
            <p:extLst>
              <p:ext uri="{D42A27DB-BD31-4B8C-83A1-F6EECF244321}">
                <p14:modId xmlns:p14="http://schemas.microsoft.com/office/powerpoint/2010/main" val="154201232"/>
              </p:ext>
            </p:extLst>
          </p:nvPr>
        </p:nvGraphicFramePr>
        <p:xfrm>
          <a:off x="7620000" y="685800"/>
          <a:ext cx="4572000" cy="211024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3D039F81-6583-478B-BE74-95A854FA6EA0}"/>
              </a:ext>
            </a:extLst>
          </p:cNvPr>
          <p:cNvGraphicFramePr>
            <a:graphicFrameLocks/>
          </p:cNvGraphicFramePr>
          <p:nvPr>
            <p:extLst>
              <p:ext uri="{D42A27DB-BD31-4B8C-83A1-F6EECF244321}">
                <p14:modId xmlns:p14="http://schemas.microsoft.com/office/powerpoint/2010/main" val="3970102609"/>
              </p:ext>
            </p:extLst>
          </p:nvPr>
        </p:nvGraphicFramePr>
        <p:xfrm>
          <a:off x="3675741" y="2888223"/>
          <a:ext cx="4840515" cy="240570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7506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3" grpId="0">
        <p:bldAsOne/>
      </p:bldGraphic>
      <p:bldGraphic spid="1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CA15624-B8CA-41A1-BE51-A01BE130F08F}"/>
              </a:ext>
            </a:extLst>
          </p:cNvPr>
          <p:cNvSpPr>
            <a:spLocks noGrp="1"/>
          </p:cNvSpPr>
          <p:nvPr>
            <p:ph type="dt" sz="half" idx="10"/>
          </p:nvPr>
        </p:nvSpPr>
        <p:spPr/>
        <p:txBody>
          <a:bodyPr/>
          <a:lstStyle/>
          <a:p>
            <a:fld id="{94BB683B-6750-4E7A-9351-5C15624D8B53}" type="datetime1">
              <a:rPr lang="en-US" smtClean="0"/>
              <a:t>6/26/2018</a:t>
            </a:fld>
            <a:endParaRPr lang="en-US" dirty="0"/>
          </a:p>
        </p:txBody>
      </p:sp>
      <p:sp>
        <p:nvSpPr>
          <p:cNvPr id="4" name="Footer Placeholder 3">
            <a:extLst>
              <a:ext uri="{FF2B5EF4-FFF2-40B4-BE49-F238E27FC236}">
                <a16:creationId xmlns:a16="http://schemas.microsoft.com/office/drawing/2014/main" id="{FBA51DE8-F630-47FB-8252-8BF20B586D98}"/>
              </a:ext>
            </a:extLst>
          </p:cNvPr>
          <p:cNvSpPr>
            <a:spLocks noGrp="1"/>
          </p:cNvSpPr>
          <p:nvPr>
            <p:ph type="ftr" sz="quarter" idx="11"/>
          </p:nvPr>
        </p:nvSpPr>
        <p:spPr/>
        <p:txBody>
          <a:bodyPr/>
          <a:lstStyle/>
          <a:p>
            <a:r>
              <a:rPr lang="en-US"/>
              <a:t>Made By Abhilash Reddy Y For Ilios Power</a:t>
            </a:r>
            <a:endParaRPr lang="en-US" dirty="0"/>
          </a:p>
        </p:txBody>
      </p:sp>
      <p:sp>
        <p:nvSpPr>
          <p:cNvPr id="5" name="Slide Number Placeholder 4">
            <a:extLst>
              <a:ext uri="{FF2B5EF4-FFF2-40B4-BE49-F238E27FC236}">
                <a16:creationId xmlns:a16="http://schemas.microsoft.com/office/drawing/2014/main" id="{F49F36AE-8037-4F83-B17A-48AD54E8AAD2}"/>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18" name="Title 9">
            <a:extLst>
              <a:ext uri="{FF2B5EF4-FFF2-40B4-BE49-F238E27FC236}">
                <a16:creationId xmlns:a16="http://schemas.microsoft.com/office/drawing/2014/main" id="{6F4A1602-8026-46DC-93F6-C2C352C9FC54}"/>
              </a:ext>
            </a:extLst>
          </p:cNvPr>
          <p:cNvSpPr>
            <a:spLocks noGrp="1"/>
          </p:cNvSpPr>
          <p:nvPr>
            <p:ph type="title"/>
          </p:nvPr>
        </p:nvSpPr>
        <p:spPr>
          <a:xfrm>
            <a:off x="1066799" y="85716"/>
            <a:ext cx="10058400" cy="511588"/>
          </a:xfrm>
        </p:spPr>
        <p:txBody>
          <a:bodyPr>
            <a:normAutofit fontScale="90000"/>
          </a:bodyPr>
          <a:lstStyle/>
          <a:p>
            <a:pPr algn="ctr"/>
            <a:r>
              <a:rPr lang="en-IN" dirty="0"/>
              <a:t>predictions</a:t>
            </a:r>
          </a:p>
        </p:txBody>
      </p:sp>
      <p:pic>
        <p:nvPicPr>
          <p:cNvPr id="6" name="Picture 5">
            <a:extLst>
              <a:ext uri="{FF2B5EF4-FFF2-40B4-BE49-F238E27FC236}">
                <a16:creationId xmlns:a16="http://schemas.microsoft.com/office/drawing/2014/main" id="{A26FD807-56BB-4A7E-A170-9AFC635E3482}"/>
              </a:ext>
            </a:extLst>
          </p:cNvPr>
          <p:cNvPicPr>
            <a:picLocks noChangeAspect="1"/>
          </p:cNvPicPr>
          <p:nvPr/>
        </p:nvPicPr>
        <p:blipFill>
          <a:blip r:embed="rId2"/>
          <a:stretch>
            <a:fillRect/>
          </a:stretch>
        </p:blipFill>
        <p:spPr>
          <a:xfrm>
            <a:off x="7779656" y="8107"/>
            <a:ext cx="4412343" cy="2572981"/>
          </a:xfrm>
          <a:prstGeom prst="rect">
            <a:avLst/>
          </a:prstGeom>
        </p:spPr>
      </p:pic>
      <p:pic>
        <p:nvPicPr>
          <p:cNvPr id="10" name="Picture 9">
            <a:extLst>
              <a:ext uri="{FF2B5EF4-FFF2-40B4-BE49-F238E27FC236}">
                <a16:creationId xmlns:a16="http://schemas.microsoft.com/office/drawing/2014/main" id="{5423149A-86D0-4181-B46E-504CA4CA6AA2}"/>
              </a:ext>
            </a:extLst>
          </p:cNvPr>
          <p:cNvPicPr>
            <a:picLocks noChangeAspect="1"/>
          </p:cNvPicPr>
          <p:nvPr/>
        </p:nvPicPr>
        <p:blipFill>
          <a:blip r:embed="rId3"/>
          <a:stretch>
            <a:fillRect/>
          </a:stretch>
        </p:blipFill>
        <p:spPr>
          <a:xfrm>
            <a:off x="4233538" y="2113609"/>
            <a:ext cx="4212334" cy="2456348"/>
          </a:xfrm>
          <a:prstGeom prst="rect">
            <a:avLst/>
          </a:prstGeom>
        </p:spPr>
      </p:pic>
      <p:pic>
        <p:nvPicPr>
          <p:cNvPr id="12" name="Picture 11">
            <a:extLst>
              <a:ext uri="{FF2B5EF4-FFF2-40B4-BE49-F238E27FC236}">
                <a16:creationId xmlns:a16="http://schemas.microsoft.com/office/drawing/2014/main" id="{DBD6C4AF-CB21-43B2-9007-EBB9143DCABD}"/>
              </a:ext>
            </a:extLst>
          </p:cNvPr>
          <p:cNvPicPr>
            <a:picLocks noChangeAspect="1"/>
          </p:cNvPicPr>
          <p:nvPr/>
        </p:nvPicPr>
        <p:blipFill>
          <a:blip r:embed="rId4"/>
          <a:stretch>
            <a:fillRect/>
          </a:stretch>
        </p:blipFill>
        <p:spPr>
          <a:xfrm>
            <a:off x="-5336" y="4102478"/>
            <a:ext cx="4725378" cy="2755522"/>
          </a:xfrm>
          <a:prstGeom prst="rect">
            <a:avLst/>
          </a:prstGeom>
        </p:spPr>
      </p:pic>
      <p:pic>
        <p:nvPicPr>
          <p:cNvPr id="16" name="Picture 15">
            <a:extLst>
              <a:ext uri="{FF2B5EF4-FFF2-40B4-BE49-F238E27FC236}">
                <a16:creationId xmlns:a16="http://schemas.microsoft.com/office/drawing/2014/main" id="{4B457F2B-3EAB-4ED8-AAFD-C04B69F75ED3}"/>
              </a:ext>
            </a:extLst>
          </p:cNvPr>
          <p:cNvPicPr>
            <a:picLocks noChangeAspect="1"/>
          </p:cNvPicPr>
          <p:nvPr/>
        </p:nvPicPr>
        <p:blipFill>
          <a:blip r:embed="rId5"/>
          <a:stretch>
            <a:fillRect/>
          </a:stretch>
        </p:blipFill>
        <p:spPr>
          <a:xfrm>
            <a:off x="7599945" y="4102479"/>
            <a:ext cx="4592056" cy="2755522"/>
          </a:xfrm>
          <a:prstGeom prst="rect">
            <a:avLst/>
          </a:prstGeom>
        </p:spPr>
      </p:pic>
      <p:pic>
        <p:nvPicPr>
          <p:cNvPr id="20" name="Picture 19">
            <a:extLst>
              <a:ext uri="{FF2B5EF4-FFF2-40B4-BE49-F238E27FC236}">
                <a16:creationId xmlns:a16="http://schemas.microsoft.com/office/drawing/2014/main" id="{00309368-9DE2-4F19-A300-546831664875}"/>
              </a:ext>
            </a:extLst>
          </p:cNvPr>
          <p:cNvPicPr>
            <a:picLocks noChangeAspect="1"/>
          </p:cNvPicPr>
          <p:nvPr/>
        </p:nvPicPr>
        <p:blipFill>
          <a:blip r:embed="rId6"/>
          <a:stretch>
            <a:fillRect/>
          </a:stretch>
        </p:blipFill>
        <p:spPr>
          <a:xfrm>
            <a:off x="0" y="0"/>
            <a:ext cx="4412343" cy="2572981"/>
          </a:xfrm>
          <a:prstGeom prst="rect">
            <a:avLst/>
          </a:prstGeom>
        </p:spPr>
      </p:pic>
    </p:spTree>
    <p:extLst>
      <p:ext uri="{BB962C8B-B14F-4D97-AF65-F5344CB8AC3E}">
        <p14:creationId xmlns:p14="http://schemas.microsoft.com/office/powerpoint/2010/main" val="287325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3FB0-54C6-4D4D-BD49-E269FD61E4D2}"/>
              </a:ext>
            </a:extLst>
          </p:cNvPr>
          <p:cNvSpPr>
            <a:spLocks noGrp="1"/>
          </p:cNvSpPr>
          <p:nvPr>
            <p:ph type="title"/>
          </p:nvPr>
        </p:nvSpPr>
        <p:spPr>
          <a:xfrm>
            <a:off x="0" y="0"/>
            <a:ext cx="12192000" cy="1378634"/>
          </a:xfrm>
        </p:spPr>
        <p:txBody>
          <a:bodyPr>
            <a:normAutofit fontScale="90000"/>
          </a:bodyPr>
          <a:lstStyle/>
          <a:p>
            <a:pPr algn="ctr"/>
            <a:r>
              <a:rPr lang="en-IN" dirty="0"/>
              <a:t>Case 3: Using NNET Technique to </a:t>
            </a:r>
            <a:br>
              <a:rPr lang="en-IN" dirty="0"/>
            </a:br>
            <a:r>
              <a:rPr lang="en-IN" dirty="0"/>
              <a:t>build the model</a:t>
            </a:r>
          </a:p>
        </p:txBody>
      </p:sp>
      <p:sp>
        <p:nvSpPr>
          <p:cNvPr id="3" name="Date Placeholder 2">
            <a:extLst>
              <a:ext uri="{FF2B5EF4-FFF2-40B4-BE49-F238E27FC236}">
                <a16:creationId xmlns:a16="http://schemas.microsoft.com/office/drawing/2014/main" id="{2FF4A05D-D42A-4E0A-BB29-3E2CEADFCC43}"/>
              </a:ext>
            </a:extLst>
          </p:cNvPr>
          <p:cNvSpPr>
            <a:spLocks noGrp="1"/>
          </p:cNvSpPr>
          <p:nvPr>
            <p:ph type="dt" sz="half" idx="10"/>
          </p:nvPr>
        </p:nvSpPr>
        <p:spPr>
          <a:xfrm>
            <a:off x="8037576" y="6455346"/>
            <a:ext cx="3273552" cy="365125"/>
          </a:xfrm>
        </p:spPr>
        <p:txBody>
          <a:bodyPr/>
          <a:lstStyle/>
          <a:p>
            <a:fld id="{BF153CA7-0D29-424C-8F23-C6050E44B1F8}" type="datetime1">
              <a:rPr lang="en-US" smtClean="0"/>
              <a:t>6/26/2018</a:t>
            </a:fld>
            <a:endParaRPr lang="en-US" dirty="0"/>
          </a:p>
        </p:txBody>
      </p:sp>
      <p:sp>
        <p:nvSpPr>
          <p:cNvPr id="4" name="Footer Placeholder 3">
            <a:extLst>
              <a:ext uri="{FF2B5EF4-FFF2-40B4-BE49-F238E27FC236}">
                <a16:creationId xmlns:a16="http://schemas.microsoft.com/office/drawing/2014/main" id="{8D9B14F8-47C6-4DD5-A2BD-D8D46BCC6AD3}"/>
              </a:ext>
            </a:extLst>
          </p:cNvPr>
          <p:cNvSpPr>
            <a:spLocks noGrp="1"/>
          </p:cNvSpPr>
          <p:nvPr>
            <p:ph type="ftr" sz="quarter" idx="11"/>
          </p:nvPr>
        </p:nvSpPr>
        <p:spPr>
          <a:xfrm>
            <a:off x="0" y="6492875"/>
            <a:ext cx="6327648" cy="365125"/>
          </a:xfrm>
        </p:spPr>
        <p:txBody>
          <a:bodyPr/>
          <a:lstStyle/>
          <a:p>
            <a:r>
              <a:rPr lang="en-US"/>
              <a:t>Made By Abhilash Reddy Y For Ilios Power</a:t>
            </a:r>
            <a:endParaRPr lang="en-US" dirty="0"/>
          </a:p>
        </p:txBody>
      </p:sp>
      <p:sp>
        <p:nvSpPr>
          <p:cNvPr id="5" name="Slide Number Placeholder 4">
            <a:extLst>
              <a:ext uri="{FF2B5EF4-FFF2-40B4-BE49-F238E27FC236}">
                <a16:creationId xmlns:a16="http://schemas.microsoft.com/office/drawing/2014/main" id="{08F1DE0C-0346-4FB8-B609-2FC471AE1F07}"/>
              </a:ext>
            </a:extLst>
          </p:cNvPr>
          <p:cNvSpPr>
            <a:spLocks noGrp="1"/>
          </p:cNvSpPr>
          <p:nvPr>
            <p:ph type="sldNum" sz="quarter" idx="12"/>
          </p:nvPr>
        </p:nvSpPr>
        <p:spPr/>
        <p:txBody>
          <a:bodyPr/>
          <a:lstStyle/>
          <a:p>
            <a:fld id="{6D22F896-40B5-4ADD-8801-0D06FADFA095}" type="slidenum">
              <a:rPr lang="en-US" smtClean="0"/>
              <a:t>16</a:t>
            </a:fld>
            <a:endParaRPr lang="en-US" dirty="0"/>
          </a:p>
        </p:txBody>
      </p:sp>
      <p:sp>
        <p:nvSpPr>
          <p:cNvPr id="6" name="Rectangle 5">
            <a:extLst>
              <a:ext uri="{FF2B5EF4-FFF2-40B4-BE49-F238E27FC236}">
                <a16:creationId xmlns:a16="http://schemas.microsoft.com/office/drawing/2014/main" id="{F1303E99-67FB-4001-99BA-B5281A871BB6}"/>
              </a:ext>
            </a:extLst>
          </p:cNvPr>
          <p:cNvSpPr/>
          <p:nvPr/>
        </p:nvSpPr>
        <p:spPr>
          <a:xfrm>
            <a:off x="-14515" y="5118622"/>
            <a:ext cx="12192000" cy="1154162"/>
          </a:xfrm>
          <a:prstGeom prst="rect">
            <a:avLst/>
          </a:prstGeom>
        </p:spPr>
        <p:txBody>
          <a:bodyPr wrap="square">
            <a:spAutoFit/>
          </a:bodyPr>
          <a:lstStyle/>
          <a:p>
            <a:pPr marL="342900" indent="-342900" algn="just">
              <a:spcBef>
                <a:spcPts val="600"/>
              </a:spcBef>
              <a:spcAft>
                <a:spcPts val="1200"/>
              </a:spcAft>
              <a:buFont typeface="Arial" panose="020B0604020202020204" pitchFamily="34" charset="0"/>
              <a:buChar char="•"/>
            </a:pPr>
            <a:r>
              <a:rPr lang="en-IN" dirty="0">
                <a:solidFill>
                  <a:srgbClr val="000000"/>
                </a:solidFill>
                <a:ea typeface="Times New Roman" panose="02020603050405020304" pitchFamily="18" charset="0"/>
                <a:cs typeface="Times New Roman" panose="02020603050405020304" pitchFamily="18" charset="0"/>
              </a:rPr>
              <a:t>If we want to predict the power for longer time horizon then we should go for higher time window zone when compared to others.</a:t>
            </a:r>
          </a:p>
          <a:p>
            <a:pPr marL="342900" indent="-342900" algn="just">
              <a:spcBef>
                <a:spcPts val="600"/>
              </a:spcBef>
              <a:spcAft>
                <a:spcPts val="1200"/>
              </a:spcAft>
              <a:buFont typeface="Arial" panose="020B0604020202020204" pitchFamily="34" charset="0"/>
              <a:buChar char="•"/>
            </a:pPr>
            <a:r>
              <a:rPr lang="en-IN" dirty="0">
                <a:solidFill>
                  <a:srgbClr val="000000"/>
                </a:solidFill>
                <a:ea typeface="Times New Roman" panose="02020603050405020304" pitchFamily="18" charset="0"/>
                <a:cs typeface="Times New Roman" panose="02020603050405020304" pitchFamily="18" charset="0"/>
              </a:rPr>
              <a:t>As the error in predicting the longer time zone is lesser when compared to lower time window.</a:t>
            </a:r>
            <a:endParaRPr lang="en-IN" dirty="0">
              <a:ea typeface="Times New Roman" panose="02020603050405020304" pitchFamily="18" charset="0"/>
              <a:cs typeface="Times New Roman" panose="02020603050405020304" pitchFamily="18" charset="0"/>
            </a:endParaRPr>
          </a:p>
        </p:txBody>
      </p:sp>
      <p:graphicFrame>
        <p:nvGraphicFramePr>
          <p:cNvPr id="9" name="Chart 8">
            <a:extLst>
              <a:ext uri="{FF2B5EF4-FFF2-40B4-BE49-F238E27FC236}">
                <a16:creationId xmlns:a16="http://schemas.microsoft.com/office/drawing/2014/main" id="{C3C1E0E4-0B68-4A4B-A9FC-1DDDD50AD664}"/>
              </a:ext>
            </a:extLst>
          </p:cNvPr>
          <p:cNvGraphicFramePr>
            <a:graphicFrameLocks/>
          </p:cNvGraphicFramePr>
          <p:nvPr>
            <p:extLst>
              <p:ext uri="{D42A27DB-BD31-4B8C-83A1-F6EECF244321}">
                <p14:modId xmlns:p14="http://schemas.microsoft.com/office/powerpoint/2010/main" val="3165655752"/>
              </p:ext>
            </p:extLst>
          </p:nvPr>
        </p:nvGraphicFramePr>
        <p:xfrm>
          <a:off x="6327649" y="1739378"/>
          <a:ext cx="562356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2EB6C73A-2DF2-40EC-B68D-8F8FFC28C266}"/>
              </a:ext>
            </a:extLst>
          </p:cNvPr>
          <p:cNvGraphicFramePr>
            <a:graphicFrameLocks/>
          </p:cNvGraphicFramePr>
          <p:nvPr>
            <p:extLst>
              <p:ext uri="{D42A27DB-BD31-4B8C-83A1-F6EECF244321}">
                <p14:modId xmlns:p14="http://schemas.microsoft.com/office/powerpoint/2010/main" val="221487926"/>
              </p:ext>
            </p:extLst>
          </p:nvPr>
        </p:nvGraphicFramePr>
        <p:xfrm>
          <a:off x="225082" y="1598725"/>
          <a:ext cx="5331655"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6163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0"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10BE134-7581-477C-807C-1AC5AB4D5617}"/>
              </a:ext>
            </a:extLst>
          </p:cNvPr>
          <p:cNvSpPr>
            <a:spLocks noGrp="1"/>
          </p:cNvSpPr>
          <p:nvPr>
            <p:ph type="dt" sz="half" idx="10"/>
          </p:nvPr>
        </p:nvSpPr>
        <p:spPr>
          <a:xfrm>
            <a:off x="8037576" y="6455346"/>
            <a:ext cx="3273552" cy="365125"/>
          </a:xfrm>
        </p:spPr>
        <p:txBody>
          <a:bodyPr/>
          <a:lstStyle/>
          <a:p>
            <a:fld id="{AF52D5B4-2E91-410C-93F5-89060E77BECB}" type="datetime1">
              <a:rPr lang="en-US" smtClean="0"/>
              <a:t>6/26/2018</a:t>
            </a:fld>
            <a:endParaRPr lang="en-US" dirty="0"/>
          </a:p>
        </p:txBody>
      </p:sp>
      <p:sp>
        <p:nvSpPr>
          <p:cNvPr id="4" name="Footer Placeholder 3">
            <a:extLst>
              <a:ext uri="{FF2B5EF4-FFF2-40B4-BE49-F238E27FC236}">
                <a16:creationId xmlns:a16="http://schemas.microsoft.com/office/drawing/2014/main" id="{4689A3FE-09C9-4E78-BAC3-A5AEDD0EE98F}"/>
              </a:ext>
            </a:extLst>
          </p:cNvPr>
          <p:cNvSpPr>
            <a:spLocks noGrp="1"/>
          </p:cNvSpPr>
          <p:nvPr>
            <p:ph type="ftr" sz="quarter" idx="11"/>
          </p:nvPr>
        </p:nvSpPr>
        <p:spPr>
          <a:xfrm>
            <a:off x="0" y="6492875"/>
            <a:ext cx="6327648" cy="365125"/>
          </a:xfrm>
        </p:spPr>
        <p:txBody>
          <a:bodyPr/>
          <a:lstStyle/>
          <a:p>
            <a:r>
              <a:rPr lang="en-US"/>
              <a:t>Made By Abhilash Reddy Y For Ilios Power</a:t>
            </a:r>
            <a:endParaRPr lang="en-US" dirty="0"/>
          </a:p>
        </p:txBody>
      </p:sp>
      <p:sp>
        <p:nvSpPr>
          <p:cNvPr id="5" name="Slide Number Placeholder 4">
            <a:extLst>
              <a:ext uri="{FF2B5EF4-FFF2-40B4-BE49-F238E27FC236}">
                <a16:creationId xmlns:a16="http://schemas.microsoft.com/office/drawing/2014/main" id="{8415385C-60C4-4738-A3A7-E0255F39A721}"/>
              </a:ext>
            </a:extLst>
          </p:cNvPr>
          <p:cNvSpPr>
            <a:spLocks noGrp="1"/>
          </p:cNvSpPr>
          <p:nvPr>
            <p:ph type="sldNum" sz="quarter" idx="12"/>
          </p:nvPr>
        </p:nvSpPr>
        <p:spPr/>
        <p:txBody>
          <a:bodyPr/>
          <a:lstStyle/>
          <a:p>
            <a:fld id="{6D22F896-40B5-4ADD-8801-0D06FADFA095}" type="slidenum">
              <a:rPr lang="en-US" smtClean="0"/>
              <a:t>17</a:t>
            </a:fld>
            <a:endParaRPr lang="en-US" dirty="0"/>
          </a:p>
        </p:txBody>
      </p:sp>
      <p:sp>
        <p:nvSpPr>
          <p:cNvPr id="10" name="Title 9">
            <a:extLst>
              <a:ext uri="{FF2B5EF4-FFF2-40B4-BE49-F238E27FC236}">
                <a16:creationId xmlns:a16="http://schemas.microsoft.com/office/drawing/2014/main" id="{7D833B79-6F19-4A5B-B223-8A36CC05372A}"/>
              </a:ext>
            </a:extLst>
          </p:cNvPr>
          <p:cNvSpPr>
            <a:spLocks noGrp="1"/>
          </p:cNvSpPr>
          <p:nvPr>
            <p:ph type="title"/>
          </p:nvPr>
        </p:nvSpPr>
        <p:spPr>
          <a:xfrm>
            <a:off x="1066799" y="85716"/>
            <a:ext cx="10058400" cy="511588"/>
          </a:xfrm>
        </p:spPr>
        <p:txBody>
          <a:bodyPr>
            <a:normAutofit fontScale="90000"/>
          </a:bodyPr>
          <a:lstStyle/>
          <a:p>
            <a:pPr algn="ctr"/>
            <a:r>
              <a:rPr lang="en-IN" dirty="0"/>
              <a:t>Various Time Frame </a:t>
            </a:r>
          </a:p>
        </p:txBody>
      </p:sp>
      <p:sp>
        <p:nvSpPr>
          <p:cNvPr id="11" name="TextBox 10">
            <a:extLst>
              <a:ext uri="{FF2B5EF4-FFF2-40B4-BE49-F238E27FC236}">
                <a16:creationId xmlns:a16="http://schemas.microsoft.com/office/drawing/2014/main" id="{439A0F0F-A19D-475E-BD5F-270F7949A659}"/>
              </a:ext>
            </a:extLst>
          </p:cNvPr>
          <p:cNvSpPr txBox="1"/>
          <p:nvPr/>
        </p:nvSpPr>
        <p:spPr>
          <a:xfrm>
            <a:off x="1" y="5614300"/>
            <a:ext cx="12191999" cy="923330"/>
          </a:xfrm>
          <a:prstGeom prst="rect">
            <a:avLst/>
          </a:prstGeom>
          <a:noFill/>
        </p:spPr>
        <p:txBody>
          <a:bodyPr wrap="square" rtlCol="0">
            <a:spAutoFit/>
          </a:bodyPr>
          <a:lstStyle/>
          <a:p>
            <a:r>
              <a:rPr lang="en-IN" dirty="0"/>
              <a:t>From this plots we can say that 30 minutes time window is not appropriate for predicting the various time frame windows. </a:t>
            </a:r>
          </a:p>
          <a:p>
            <a:r>
              <a:rPr lang="en-IN" dirty="0"/>
              <a:t>As the window Changes predicting with 30 mins window will be costly when comparing to others.</a:t>
            </a:r>
          </a:p>
        </p:txBody>
      </p:sp>
      <p:graphicFrame>
        <p:nvGraphicFramePr>
          <p:cNvPr id="15" name="Chart 14">
            <a:extLst>
              <a:ext uri="{FF2B5EF4-FFF2-40B4-BE49-F238E27FC236}">
                <a16:creationId xmlns:a16="http://schemas.microsoft.com/office/drawing/2014/main" id="{80943F76-EA95-46EA-98F9-78E6E50355D2}"/>
              </a:ext>
            </a:extLst>
          </p:cNvPr>
          <p:cNvGraphicFramePr>
            <a:graphicFrameLocks/>
          </p:cNvGraphicFramePr>
          <p:nvPr>
            <p:extLst>
              <p:ext uri="{D42A27DB-BD31-4B8C-83A1-F6EECF244321}">
                <p14:modId xmlns:p14="http://schemas.microsoft.com/office/powerpoint/2010/main" val="1659152703"/>
              </p:ext>
            </p:extLst>
          </p:nvPr>
        </p:nvGraphicFramePr>
        <p:xfrm>
          <a:off x="17818" y="657020"/>
          <a:ext cx="5224741" cy="23534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a:extLst>
              <a:ext uri="{FF2B5EF4-FFF2-40B4-BE49-F238E27FC236}">
                <a16:creationId xmlns:a16="http://schemas.microsoft.com/office/drawing/2014/main" id="{7D581EDD-CC11-4C66-A986-1C2A4354D6E7}"/>
              </a:ext>
            </a:extLst>
          </p:cNvPr>
          <p:cNvGraphicFramePr>
            <a:graphicFrameLocks/>
          </p:cNvGraphicFramePr>
          <p:nvPr>
            <p:extLst>
              <p:ext uri="{D42A27DB-BD31-4B8C-83A1-F6EECF244321}">
                <p14:modId xmlns:p14="http://schemas.microsoft.com/office/powerpoint/2010/main" val="2586508966"/>
              </p:ext>
            </p:extLst>
          </p:nvPr>
        </p:nvGraphicFramePr>
        <p:xfrm>
          <a:off x="6949441" y="652336"/>
          <a:ext cx="5224741" cy="23534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a:extLst>
              <a:ext uri="{FF2B5EF4-FFF2-40B4-BE49-F238E27FC236}">
                <a16:creationId xmlns:a16="http://schemas.microsoft.com/office/drawing/2014/main" id="{B3B4F595-8BD0-4BD2-8CE5-9E0CB1D4DF62}"/>
              </a:ext>
            </a:extLst>
          </p:cNvPr>
          <p:cNvGraphicFramePr>
            <a:graphicFrameLocks/>
          </p:cNvGraphicFramePr>
          <p:nvPr>
            <p:extLst>
              <p:ext uri="{D42A27DB-BD31-4B8C-83A1-F6EECF244321}">
                <p14:modId xmlns:p14="http://schemas.microsoft.com/office/powerpoint/2010/main" val="1020483550"/>
              </p:ext>
            </p:extLst>
          </p:nvPr>
        </p:nvGraphicFramePr>
        <p:xfrm>
          <a:off x="3810000" y="3133332"/>
          <a:ext cx="4572000" cy="232097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348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Graphic spid="16" grpId="0">
        <p:bldAsOne/>
      </p:bldGraphic>
      <p:bldGraphic spid="17"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208A-0CA5-47A4-B5F3-15D57219D7CF}"/>
              </a:ext>
            </a:extLst>
          </p:cNvPr>
          <p:cNvSpPr>
            <a:spLocks noGrp="1"/>
          </p:cNvSpPr>
          <p:nvPr>
            <p:ph type="title"/>
          </p:nvPr>
        </p:nvSpPr>
        <p:spPr>
          <a:xfrm>
            <a:off x="0" y="0"/>
            <a:ext cx="12192000" cy="1609344"/>
          </a:xfrm>
        </p:spPr>
        <p:txBody>
          <a:bodyPr/>
          <a:lstStyle/>
          <a:p>
            <a:pPr algn="ctr"/>
            <a:r>
              <a:rPr lang="en-IN" dirty="0"/>
              <a:t>Tools and Hyper parameters used in the model</a:t>
            </a:r>
          </a:p>
        </p:txBody>
      </p:sp>
      <p:sp>
        <p:nvSpPr>
          <p:cNvPr id="6" name="Content Placeholder 5">
            <a:extLst>
              <a:ext uri="{FF2B5EF4-FFF2-40B4-BE49-F238E27FC236}">
                <a16:creationId xmlns:a16="http://schemas.microsoft.com/office/drawing/2014/main" id="{2C19D21C-FC6F-410E-9538-D89E58F8DB84}"/>
              </a:ext>
            </a:extLst>
          </p:cNvPr>
          <p:cNvSpPr>
            <a:spLocks noGrp="1"/>
          </p:cNvSpPr>
          <p:nvPr>
            <p:ph idx="1"/>
          </p:nvPr>
        </p:nvSpPr>
        <p:spPr>
          <a:xfrm>
            <a:off x="112542" y="1609344"/>
            <a:ext cx="11971606" cy="4562856"/>
          </a:xfrm>
        </p:spPr>
        <p:txBody>
          <a:bodyPr/>
          <a:lstStyle/>
          <a:p>
            <a:r>
              <a:rPr lang="en-IN" dirty="0"/>
              <a:t>STLF Model: The baseline package which was been used is forecast and no such tuning been done just the seasonality has been taken into account.</a:t>
            </a:r>
          </a:p>
          <a:p>
            <a:r>
              <a:rPr lang="en-IN" dirty="0"/>
              <a:t>Arima Model: The baseline package which was been used is forecast and no such tuning been done just the seasonality has been taken into account.</a:t>
            </a:r>
          </a:p>
          <a:p>
            <a:r>
              <a:rPr lang="en-IN" dirty="0"/>
              <a:t>Nnet Model: The baseline package which was been used is forecast and no such tuning been done just the seasonality has been taken into account.</a:t>
            </a:r>
          </a:p>
          <a:p>
            <a:r>
              <a:rPr lang="en-IN" dirty="0"/>
              <a:t>Packages used are: Forecast, Lubridate, Ggplot, dygraphs, xts, and Tidy verse.</a:t>
            </a:r>
          </a:p>
          <a:p>
            <a:r>
              <a:rPr lang="en-IN" dirty="0"/>
              <a:t>Tools Used: R for forecasting and model building, Python for data frame frame extraction from the file.</a:t>
            </a:r>
          </a:p>
          <a:p>
            <a:endParaRPr lang="en-IN" dirty="0"/>
          </a:p>
        </p:txBody>
      </p:sp>
      <p:sp>
        <p:nvSpPr>
          <p:cNvPr id="3" name="Date Placeholder 2">
            <a:extLst>
              <a:ext uri="{FF2B5EF4-FFF2-40B4-BE49-F238E27FC236}">
                <a16:creationId xmlns:a16="http://schemas.microsoft.com/office/drawing/2014/main" id="{4EB62D67-9934-465E-B8CC-96A6F31ECC51}"/>
              </a:ext>
            </a:extLst>
          </p:cNvPr>
          <p:cNvSpPr>
            <a:spLocks noGrp="1"/>
          </p:cNvSpPr>
          <p:nvPr>
            <p:ph type="dt" sz="half" idx="10"/>
          </p:nvPr>
        </p:nvSpPr>
        <p:spPr/>
        <p:txBody>
          <a:bodyPr/>
          <a:lstStyle/>
          <a:p>
            <a:fld id="{16309B56-DDA1-4CB8-97B6-8BB17E0378A3}" type="datetime1">
              <a:rPr lang="en-US" smtClean="0"/>
              <a:t>6/26/2018</a:t>
            </a:fld>
            <a:endParaRPr lang="en-US" dirty="0"/>
          </a:p>
        </p:txBody>
      </p:sp>
      <p:sp>
        <p:nvSpPr>
          <p:cNvPr id="4" name="Footer Placeholder 3">
            <a:extLst>
              <a:ext uri="{FF2B5EF4-FFF2-40B4-BE49-F238E27FC236}">
                <a16:creationId xmlns:a16="http://schemas.microsoft.com/office/drawing/2014/main" id="{60C8B0A1-4C81-4565-93CB-C4B91D0CAEEC}"/>
              </a:ext>
            </a:extLst>
          </p:cNvPr>
          <p:cNvSpPr>
            <a:spLocks noGrp="1"/>
          </p:cNvSpPr>
          <p:nvPr>
            <p:ph type="ftr" sz="quarter" idx="11"/>
          </p:nvPr>
        </p:nvSpPr>
        <p:spPr/>
        <p:txBody>
          <a:bodyPr/>
          <a:lstStyle/>
          <a:p>
            <a:r>
              <a:rPr lang="en-US"/>
              <a:t>Made By Abhilash Reddy Y For Ilios Power</a:t>
            </a:r>
            <a:endParaRPr lang="en-US" dirty="0"/>
          </a:p>
        </p:txBody>
      </p:sp>
      <p:sp>
        <p:nvSpPr>
          <p:cNvPr id="5" name="Slide Number Placeholder 4">
            <a:extLst>
              <a:ext uri="{FF2B5EF4-FFF2-40B4-BE49-F238E27FC236}">
                <a16:creationId xmlns:a16="http://schemas.microsoft.com/office/drawing/2014/main" id="{F1F76772-136B-47E3-9DCC-506263728526}"/>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74976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78948C8-050B-4438-BF33-2D3EA69229C2}"/>
              </a:ext>
            </a:extLst>
          </p:cNvPr>
          <p:cNvSpPr>
            <a:spLocks noGrp="1"/>
          </p:cNvSpPr>
          <p:nvPr>
            <p:ph type="dt" sz="half" idx="10"/>
          </p:nvPr>
        </p:nvSpPr>
        <p:spPr/>
        <p:txBody>
          <a:bodyPr/>
          <a:lstStyle/>
          <a:p>
            <a:fld id="{7F26CB9B-8076-4E78-B296-699B64A662F9}" type="datetime1">
              <a:rPr lang="en-US" smtClean="0"/>
              <a:t>6/26/2018</a:t>
            </a:fld>
            <a:endParaRPr lang="en-US" dirty="0"/>
          </a:p>
        </p:txBody>
      </p:sp>
      <p:sp>
        <p:nvSpPr>
          <p:cNvPr id="10" name="Footer Placeholder 9">
            <a:extLst>
              <a:ext uri="{FF2B5EF4-FFF2-40B4-BE49-F238E27FC236}">
                <a16:creationId xmlns:a16="http://schemas.microsoft.com/office/drawing/2014/main" id="{C495E873-B252-452F-807D-EAF1731BA4D5}"/>
              </a:ext>
            </a:extLst>
          </p:cNvPr>
          <p:cNvSpPr>
            <a:spLocks noGrp="1"/>
          </p:cNvSpPr>
          <p:nvPr>
            <p:ph type="ftr" sz="quarter" idx="11"/>
          </p:nvPr>
        </p:nvSpPr>
        <p:spPr/>
        <p:txBody>
          <a:bodyPr/>
          <a:lstStyle/>
          <a:p>
            <a:r>
              <a:rPr lang="en-US"/>
              <a:t>Made By Abhilash Reddy Y For Ilios Power</a:t>
            </a:r>
            <a:endParaRPr lang="en-US" dirty="0"/>
          </a:p>
        </p:txBody>
      </p:sp>
      <p:sp>
        <p:nvSpPr>
          <p:cNvPr id="11" name="Slide Number Placeholder 10">
            <a:extLst>
              <a:ext uri="{FF2B5EF4-FFF2-40B4-BE49-F238E27FC236}">
                <a16:creationId xmlns:a16="http://schemas.microsoft.com/office/drawing/2014/main" id="{57BE9894-E39B-4981-8C76-5AF9028B81B0}"/>
              </a:ext>
            </a:extLst>
          </p:cNvPr>
          <p:cNvSpPr>
            <a:spLocks noGrp="1"/>
          </p:cNvSpPr>
          <p:nvPr>
            <p:ph type="sldNum" sz="quarter" idx="12"/>
          </p:nvPr>
        </p:nvSpPr>
        <p:spPr/>
        <p:txBody>
          <a:bodyPr/>
          <a:lstStyle/>
          <a:p>
            <a:fld id="{6D22F896-40B5-4ADD-8801-0D06FADFA095}" type="slidenum">
              <a:rPr lang="en-US" smtClean="0"/>
              <a:t>19</a:t>
            </a:fld>
            <a:endParaRPr lang="en-US" dirty="0"/>
          </a:p>
        </p:txBody>
      </p:sp>
      <p:sp>
        <p:nvSpPr>
          <p:cNvPr id="2" name="Rectangle 1">
            <a:extLst>
              <a:ext uri="{FF2B5EF4-FFF2-40B4-BE49-F238E27FC236}">
                <a16:creationId xmlns:a16="http://schemas.microsoft.com/office/drawing/2014/main" id="{8292FE77-D217-4B64-B632-F4BE2E308B5A}"/>
              </a:ext>
            </a:extLst>
          </p:cNvPr>
          <p:cNvSpPr/>
          <p:nvPr/>
        </p:nvSpPr>
        <p:spPr>
          <a:xfrm>
            <a:off x="0" y="31405"/>
            <a:ext cx="12192000" cy="923330"/>
          </a:xfrm>
          <a:prstGeom prst="rect">
            <a:avLst/>
          </a:prstGeom>
        </p:spPr>
        <p:txBody>
          <a:bodyPr wrap="square">
            <a:spAutoFit/>
          </a:bodyPr>
          <a:lstStyle/>
          <a:p>
            <a:pPr algn="ctr"/>
            <a:r>
              <a:rPr lang="en-IN" sz="5400" dirty="0">
                <a:latin typeface="+mj-lt"/>
              </a:rPr>
              <a:t>CONCLUSION</a:t>
            </a:r>
          </a:p>
        </p:txBody>
      </p:sp>
      <p:graphicFrame>
        <p:nvGraphicFramePr>
          <p:cNvPr id="12" name="Chart 11">
            <a:extLst>
              <a:ext uri="{FF2B5EF4-FFF2-40B4-BE49-F238E27FC236}">
                <a16:creationId xmlns:a16="http://schemas.microsoft.com/office/drawing/2014/main" id="{B29A943A-7649-4323-912E-EAB89EE7955E}"/>
              </a:ext>
            </a:extLst>
          </p:cNvPr>
          <p:cNvGraphicFramePr>
            <a:graphicFrameLocks/>
          </p:cNvGraphicFramePr>
          <p:nvPr>
            <p:extLst>
              <p:ext uri="{D42A27DB-BD31-4B8C-83A1-F6EECF244321}">
                <p14:modId xmlns:p14="http://schemas.microsoft.com/office/powerpoint/2010/main" val="1437110106"/>
              </p:ext>
            </p:extLst>
          </p:nvPr>
        </p:nvGraphicFramePr>
        <p:xfrm>
          <a:off x="1088136" y="829939"/>
          <a:ext cx="10222991" cy="445945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2135E3D2-B050-4C77-B26C-0B19B9B9BE33}"/>
              </a:ext>
            </a:extLst>
          </p:cNvPr>
          <p:cNvSpPr txBox="1"/>
          <p:nvPr/>
        </p:nvSpPr>
        <p:spPr>
          <a:xfrm>
            <a:off x="4965450" y="2672975"/>
            <a:ext cx="3995224" cy="369332"/>
          </a:xfrm>
          <a:prstGeom prst="rect">
            <a:avLst/>
          </a:prstGeom>
          <a:noFill/>
        </p:spPr>
        <p:txBody>
          <a:bodyPr wrap="square" rtlCol="0">
            <a:spAutoFit/>
          </a:bodyPr>
          <a:lstStyle/>
          <a:p>
            <a:r>
              <a:rPr lang="en-IN" b="1" dirty="0"/>
              <a:t>FINAL MODEL: Nnet</a:t>
            </a:r>
          </a:p>
        </p:txBody>
      </p:sp>
      <p:sp>
        <p:nvSpPr>
          <p:cNvPr id="13" name="TextBox 12">
            <a:extLst>
              <a:ext uri="{FF2B5EF4-FFF2-40B4-BE49-F238E27FC236}">
                <a16:creationId xmlns:a16="http://schemas.microsoft.com/office/drawing/2014/main" id="{75578570-DA11-451F-8861-A2A76CCB704A}"/>
              </a:ext>
            </a:extLst>
          </p:cNvPr>
          <p:cNvSpPr txBox="1"/>
          <p:nvPr/>
        </p:nvSpPr>
        <p:spPr>
          <a:xfrm>
            <a:off x="2592688" y="5626453"/>
            <a:ext cx="8645288" cy="646331"/>
          </a:xfrm>
          <a:prstGeom prst="rect">
            <a:avLst/>
          </a:prstGeom>
          <a:noFill/>
        </p:spPr>
        <p:txBody>
          <a:bodyPr wrap="square" rtlCol="0">
            <a:spAutoFit/>
          </a:bodyPr>
          <a:lstStyle/>
          <a:p>
            <a:r>
              <a:rPr lang="en-IN" dirty="0"/>
              <a:t>For Long run prediction with 60 Min time window we should use Nnet.</a:t>
            </a:r>
          </a:p>
          <a:p>
            <a:endParaRPr lang="en-IN" dirty="0"/>
          </a:p>
        </p:txBody>
      </p:sp>
    </p:spTree>
    <p:extLst>
      <p:ext uri="{BB962C8B-B14F-4D97-AF65-F5344CB8AC3E}">
        <p14:creationId xmlns:p14="http://schemas.microsoft.com/office/powerpoint/2010/main" val="321268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1000"/>
                                        <p:tgtEl>
                                          <p:spTgt spid="13">
                                            <p:txEl>
                                              <p:pRg st="0" end="0"/>
                                            </p:txEl>
                                          </p:spTgt>
                                        </p:tgtEl>
                                      </p:cBhvr>
                                    </p:animEffect>
                                    <p:anim calcmode="lin" valueType="num">
                                      <p:cBhvr>
                                        <p:cTn id="22"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24F0-BB8A-478F-8381-D515F85DC58D}"/>
              </a:ext>
            </a:extLst>
          </p:cNvPr>
          <p:cNvSpPr>
            <a:spLocks noGrp="1"/>
          </p:cNvSpPr>
          <p:nvPr>
            <p:ph type="title"/>
          </p:nvPr>
        </p:nvSpPr>
        <p:spPr/>
        <p:txBody>
          <a:bodyPr/>
          <a:lstStyle/>
          <a:p>
            <a:r>
              <a:rPr lang="en-IN" dirty="0"/>
              <a:t>V</a:t>
            </a:r>
          </a:p>
        </p:txBody>
      </p:sp>
      <p:sp>
        <p:nvSpPr>
          <p:cNvPr id="3" name="Content Placeholder 2">
            <a:extLst>
              <a:ext uri="{FF2B5EF4-FFF2-40B4-BE49-F238E27FC236}">
                <a16:creationId xmlns:a16="http://schemas.microsoft.com/office/drawing/2014/main" id="{C899D9C2-8556-4BDE-8ACA-DE0AC0004B42}"/>
              </a:ext>
            </a:extLst>
          </p:cNvPr>
          <p:cNvSpPr>
            <a:spLocks noGrp="1"/>
          </p:cNvSpPr>
          <p:nvPr>
            <p:ph idx="1"/>
          </p:nvPr>
        </p:nvSpPr>
        <p:spPr/>
        <p:txBody>
          <a:bodyPr/>
          <a:lstStyle/>
          <a:p>
            <a:endParaRPr lang="en-IN" dirty="0"/>
          </a:p>
        </p:txBody>
      </p:sp>
      <p:sp>
        <p:nvSpPr>
          <p:cNvPr id="4" name="Title 2">
            <a:extLst>
              <a:ext uri="{FF2B5EF4-FFF2-40B4-BE49-F238E27FC236}">
                <a16:creationId xmlns:a16="http://schemas.microsoft.com/office/drawing/2014/main" id="{3B3D1069-2E28-4F8E-9A37-A715B93F86EA}"/>
              </a:ext>
            </a:extLst>
          </p:cNvPr>
          <p:cNvSpPr txBox="1">
            <a:spLocks/>
          </p:cNvSpPr>
          <p:nvPr/>
        </p:nvSpPr>
        <p:spPr>
          <a:xfrm>
            <a:off x="609441" y="228600"/>
            <a:ext cx="10969943" cy="94456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noFill/>
              </a:rPr>
              <a:t>Slide 1</a:t>
            </a:r>
          </a:p>
        </p:txBody>
      </p:sp>
      <p:sp>
        <p:nvSpPr>
          <p:cNvPr id="5" name="Rectangle 4" descr="Blue Background.">
            <a:extLst>
              <a:ext uri="{FF2B5EF4-FFF2-40B4-BE49-F238E27FC236}">
                <a16:creationId xmlns:a16="http://schemas.microsoft.com/office/drawing/2014/main" id="{A4A90DF0-14B3-4BCA-87C8-289E8F74C516}"/>
              </a:ext>
            </a:extLst>
          </p:cNvPr>
          <p:cNvSpPr/>
          <p:nvPr/>
        </p:nvSpPr>
        <p:spPr bwMode="auto">
          <a:xfrm>
            <a:off x="-1" y="8643"/>
            <a:ext cx="12188826" cy="6858000"/>
          </a:xfrm>
          <a:prstGeom prst="rect">
            <a:avLst/>
          </a:prstGeom>
          <a:gradFill>
            <a:gsLst>
              <a:gs pos="0">
                <a:srgbClr val="0070C0"/>
              </a:gs>
              <a:gs pos="100000">
                <a:srgbClr val="37A8F8"/>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lt1"/>
              </a:solidFill>
            </a:endParaRPr>
          </a:p>
          <a:p>
            <a:pPr algn="ctr"/>
            <a:endParaRPr lang="en-US" dirty="0"/>
          </a:p>
          <a:p>
            <a:pPr algn="ctr"/>
            <a:endParaRPr lang="en-US" dirty="0">
              <a:solidFill>
                <a:schemeClr val="lt1"/>
              </a:solidFill>
            </a:endParaRPr>
          </a:p>
          <a:p>
            <a:pPr algn="ctr"/>
            <a:endParaRPr lang="en-US" dirty="0"/>
          </a:p>
          <a:p>
            <a:pPr algn="ctr"/>
            <a:endParaRPr lang="en-US" dirty="0">
              <a:solidFill>
                <a:schemeClr val="lt1"/>
              </a:solidFill>
            </a:endParaRPr>
          </a:p>
          <a:p>
            <a:pPr algn="ctr"/>
            <a:endParaRPr lang="en-US" dirty="0">
              <a:solidFill>
                <a:schemeClr val="lt1"/>
              </a:solidFill>
            </a:endParaRPr>
          </a:p>
        </p:txBody>
      </p:sp>
      <p:cxnSp>
        <p:nvCxnSpPr>
          <p:cNvPr id="6" name="Straight Connector 5" descr="Dotted hang line 1.">
            <a:extLst>
              <a:ext uri="{FF2B5EF4-FFF2-40B4-BE49-F238E27FC236}">
                <a16:creationId xmlns:a16="http://schemas.microsoft.com/office/drawing/2014/main" id="{C37FB8A1-A7BA-4DD7-A5FF-67ADC34E0A84}"/>
              </a:ext>
            </a:extLst>
          </p:cNvPr>
          <p:cNvCxnSpPr/>
          <p:nvPr/>
        </p:nvCxnSpPr>
        <p:spPr bwMode="auto">
          <a:xfrm>
            <a:off x="948266" y="0"/>
            <a:ext cx="0" cy="29897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7" name="Straight Connector 6" descr="Dotted hang tag 2.">
            <a:extLst>
              <a:ext uri="{FF2B5EF4-FFF2-40B4-BE49-F238E27FC236}">
                <a16:creationId xmlns:a16="http://schemas.microsoft.com/office/drawing/2014/main" id="{13A9E6BB-0F8D-4064-A91B-A4022F2B6CE3}"/>
              </a:ext>
            </a:extLst>
          </p:cNvPr>
          <p:cNvCxnSpPr/>
          <p:nvPr/>
        </p:nvCxnSpPr>
        <p:spPr bwMode="auto">
          <a:xfrm>
            <a:off x="4136941" y="-73929"/>
            <a:ext cx="0" cy="3276600"/>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9" name="Straight Connector 8" descr="Dotted hang line 4.">
            <a:extLst>
              <a:ext uri="{FF2B5EF4-FFF2-40B4-BE49-F238E27FC236}">
                <a16:creationId xmlns:a16="http://schemas.microsoft.com/office/drawing/2014/main" id="{B81D493B-3221-4E56-AFD6-DA84CF3D328A}"/>
              </a:ext>
            </a:extLst>
          </p:cNvPr>
          <p:cNvCxnSpPr/>
          <p:nvPr/>
        </p:nvCxnSpPr>
        <p:spPr bwMode="auto">
          <a:xfrm>
            <a:off x="5975670" y="152400"/>
            <a:ext cx="0" cy="29897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10" name="Straight Connector 9" descr="Dotted hang line 5.">
            <a:extLst>
              <a:ext uri="{FF2B5EF4-FFF2-40B4-BE49-F238E27FC236}">
                <a16:creationId xmlns:a16="http://schemas.microsoft.com/office/drawing/2014/main" id="{3F5BA3C6-1791-4642-8242-05F113D984DB}"/>
              </a:ext>
            </a:extLst>
          </p:cNvPr>
          <p:cNvCxnSpPr/>
          <p:nvPr/>
        </p:nvCxnSpPr>
        <p:spPr bwMode="auto">
          <a:xfrm>
            <a:off x="8837612" y="0"/>
            <a:ext cx="0" cy="26849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11" name="Straight Connector 10" descr="Dotted hang line 6.">
            <a:extLst>
              <a:ext uri="{FF2B5EF4-FFF2-40B4-BE49-F238E27FC236}">
                <a16:creationId xmlns:a16="http://schemas.microsoft.com/office/drawing/2014/main" id="{DDB2AEA3-A74E-45D8-8D55-5FD46345ED4D}"/>
              </a:ext>
            </a:extLst>
          </p:cNvPr>
          <p:cNvCxnSpPr/>
          <p:nvPr/>
        </p:nvCxnSpPr>
        <p:spPr bwMode="auto">
          <a:xfrm>
            <a:off x="10437812" y="0"/>
            <a:ext cx="0" cy="3505200"/>
          </a:xfrm>
          <a:prstGeom prst="line">
            <a:avLst/>
          </a:prstGeom>
          <a:solidFill>
            <a:schemeClr val="accent1"/>
          </a:solidFill>
          <a:ln w="9525" cap="flat" cmpd="sng" algn="ctr">
            <a:solidFill>
              <a:srgbClr val="FFFFFF"/>
            </a:solidFill>
            <a:prstDash val="sysDash"/>
            <a:round/>
            <a:headEnd type="none" w="med" len="med"/>
            <a:tailEnd type="oval" w="lg" len="lg"/>
          </a:ln>
          <a:effectLst/>
        </p:spPr>
      </p:cxnSp>
      <p:grpSp>
        <p:nvGrpSpPr>
          <p:cNvPr id="12" name="Group 11" descr="Top clouds group.">
            <a:extLst>
              <a:ext uri="{FF2B5EF4-FFF2-40B4-BE49-F238E27FC236}">
                <a16:creationId xmlns:a16="http://schemas.microsoft.com/office/drawing/2014/main" id="{6F8F3CE3-721A-4AE4-980E-820C1BAF35EE}"/>
              </a:ext>
            </a:extLst>
          </p:cNvPr>
          <p:cNvGrpSpPr/>
          <p:nvPr/>
        </p:nvGrpSpPr>
        <p:grpSpPr>
          <a:xfrm>
            <a:off x="0" y="-457198"/>
            <a:ext cx="12393108" cy="1823175"/>
            <a:chOff x="0" y="-457198"/>
            <a:chExt cx="12393108" cy="1823175"/>
          </a:xfrm>
        </p:grpSpPr>
        <p:sp>
          <p:nvSpPr>
            <p:cNvPr id="13" name="Freeform 6">
              <a:extLst>
                <a:ext uri="{FF2B5EF4-FFF2-40B4-BE49-F238E27FC236}">
                  <a16:creationId xmlns:a16="http://schemas.microsoft.com/office/drawing/2014/main" id="{5917582E-D0DD-49B5-B083-50A97CAFF07B}"/>
                </a:ext>
              </a:extLst>
            </p:cNvPr>
            <p:cNvSpPr>
              <a:spLocks/>
            </p:cNvSpPr>
            <p:nvPr/>
          </p:nvSpPr>
          <p:spPr bwMode="auto">
            <a:xfrm>
              <a:off x="299928" y="-228599"/>
              <a:ext cx="1990944" cy="984976"/>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E934C363-BA6F-4975-B3C7-73A381F5111C}"/>
                </a:ext>
              </a:extLst>
            </p:cNvPr>
            <p:cNvSpPr>
              <a:spLocks/>
            </p:cNvSpPr>
            <p:nvPr/>
          </p:nvSpPr>
          <p:spPr bwMode="auto">
            <a:xfrm>
              <a:off x="0" y="1524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5" name="Freeform 5">
              <a:extLst>
                <a:ext uri="{FF2B5EF4-FFF2-40B4-BE49-F238E27FC236}">
                  <a16:creationId xmlns:a16="http://schemas.microsoft.com/office/drawing/2014/main" id="{92E53B99-A0B3-42A7-899D-BF8106A9EA7D}"/>
                </a:ext>
              </a:extLst>
            </p:cNvPr>
            <p:cNvSpPr>
              <a:spLocks/>
            </p:cNvSpPr>
            <p:nvPr/>
          </p:nvSpPr>
          <p:spPr bwMode="auto">
            <a:xfrm>
              <a:off x="2743200" y="533400"/>
              <a:ext cx="888098" cy="762000"/>
            </a:xfrm>
            <a:custGeom>
              <a:avLst/>
              <a:gdLst/>
              <a:ahLst/>
              <a:cxnLst>
                <a:cxn ang="0">
                  <a:pos x="6289" y="2962"/>
                </a:cxn>
                <a:cxn ang="0">
                  <a:pos x="6350" y="2602"/>
                </a:cxn>
                <a:cxn ang="0">
                  <a:pos x="6322" y="2354"/>
                </a:cxn>
                <a:cxn ang="0">
                  <a:pos x="6225" y="2099"/>
                </a:cxn>
                <a:cxn ang="0">
                  <a:pos x="6071" y="1880"/>
                </a:cxn>
                <a:cxn ang="0">
                  <a:pos x="5973" y="1670"/>
                </a:cxn>
                <a:cxn ang="0">
                  <a:pos x="6013" y="1291"/>
                </a:cxn>
                <a:cxn ang="0">
                  <a:pos x="5884" y="903"/>
                </a:cxn>
                <a:cxn ang="0">
                  <a:pos x="5607" y="613"/>
                </a:cxn>
                <a:cxn ang="0">
                  <a:pos x="5229" y="464"/>
                </a:cxn>
                <a:cxn ang="0">
                  <a:pos x="4893" y="475"/>
                </a:cxn>
                <a:cxn ang="0">
                  <a:pos x="4679" y="404"/>
                </a:cxn>
                <a:cxn ang="0">
                  <a:pos x="4461" y="261"/>
                </a:cxn>
                <a:cxn ang="0">
                  <a:pos x="4212" y="168"/>
                </a:cxn>
                <a:cxn ang="0">
                  <a:pos x="3940" y="136"/>
                </a:cxn>
                <a:cxn ang="0">
                  <a:pos x="3654" y="172"/>
                </a:cxn>
                <a:cxn ang="0">
                  <a:pos x="3394" y="275"/>
                </a:cxn>
                <a:cxn ang="0">
                  <a:pos x="3007" y="57"/>
                </a:cxn>
                <a:cxn ang="0">
                  <a:pos x="2613" y="0"/>
                </a:cxn>
                <a:cxn ang="0">
                  <a:pos x="2295" y="56"/>
                </a:cxn>
                <a:cxn ang="0">
                  <a:pos x="2014" y="194"/>
                </a:cxn>
                <a:cxn ang="0">
                  <a:pos x="1782" y="398"/>
                </a:cxn>
                <a:cxn ang="0">
                  <a:pos x="1505" y="491"/>
                </a:cxn>
                <a:cxn ang="0">
                  <a:pos x="1274" y="515"/>
                </a:cxn>
                <a:cxn ang="0">
                  <a:pos x="864" y="687"/>
                </a:cxn>
                <a:cxn ang="0">
                  <a:pos x="525" y="1043"/>
                </a:cxn>
                <a:cxn ang="0">
                  <a:pos x="377" y="1435"/>
                </a:cxn>
                <a:cxn ang="0">
                  <a:pos x="360" y="1685"/>
                </a:cxn>
                <a:cxn ang="0">
                  <a:pos x="395" y="2018"/>
                </a:cxn>
                <a:cxn ang="0">
                  <a:pos x="207" y="2225"/>
                </a:cxn>
                <a:cxn ang="0">
                  <a:pos x="75" y="2472"/>
                </a:cxn>
                <a:cxn ang="0">
                  <a:pos x="7" y="2752"/>
                </a:cxn>
                <a:cxn ang="0">
                  <a:pos x="21" y="3104"/>
                </a:cxn>
                <a:cxn ang="0">
                  <a:pos x="207" y="3541"/>
                </a:cxn>
                <a:cxn ang="0">
                  <a:pos x="250" y="3793"/>
                </a:cxn>
                <a:cxn ang="0">
                  <a:pos x="198" y="4047"/>
                </a:cxn>
                <a:cxn ang="0">
                  <a:pos x="239" y="4390"/>
                </a:cxn>
                <a:cxn ang="0">
                  <a:pos x="443" y="4746"/>
                </a:cxn>
                <a:cxn ang="0">
                  <a:pos x="776" y="4982"/>
                </a:cxn>
                <a:cxn ang="0">
                  <a:pos x="1146" y="5056"/>
                </a:cxn>
                <a:cxn ang="0">
                  <a:pos x="1380" y="5027"/>
                </a:cxn>
                <a:cxn ang="0">
                  <a:pos x="1632" y="5080"/>
                </a:cxn>
                <a:cxn ang="0">
                  <a:pos x="1865" y="5293"/>
                </a:cxn>
                <a:cxn ang="0">
                  <a:pos x="2150" y="5436"/>
                </a:cxn>
                <a:cxn ang="0">
                  <a:pos x="2475" y="5493"/>
                </a:cxn>
                <a:cxn ang="0">
                  <a:pos x="2727" y="5473"/>
                </a:cxn>
                <a:cxn ang="0">
                  <a:pos x="2983" y="5393"/>
                </a:cxn>
                <a:cxn ang="0">
                  <a:pos x="3209" y="5258"/>
                </a:cxn>
                <a:cxn ang="0">
                  <a:pos x="3390" y="5151"/>
                </a:cxn>
                <a:cxn ang="0">
                  <a:pos x="3737" y="5345"/>
                </a:cxn>
                <a:cxn ang="0">
                  <a:pos x="4070" y="5384"/>
                </a:cxn>
                <a:cxn ang="0">
                  <a:pos x="4331" y="5329"/>
                </a:cxn>
                <a:cxn ang="0">
                  <a:pos x="4560" y="5205"/>
                </a:cxn>
                <a:cxn ang="0">
                  <a:pos x="4745" y="5026"/>
                </a:cxn>
                <a:cxn ang="0">
                  <a:pos x="4931" y="5006"/>
                </a:cxn>
                <a:cxn ang="0">
                  <a:pos x="5196" y="5052"/>
                </a:cxn>
                <a:cxn ang="0">
                  <a:pos x="5433" y="5040"/>
                </a:cxn>
                <a:cxn ang="0">
                  <a:pos x="5804" y="4915"/>
                </a:cxn>
                <a:cxn ang="0">
                  <a:pos x="6176" y="4594"/>
                </a:cxn>
                <a:cxn ang="0">
                  <a:pos x="6375" y="4166"/>
                </a:cxn>
                <a:cxn ang="0">
                  <a:pos x="6403" y="3908"/>
                </a:cxn>
                <a:cxn ang="0">
                  <a:pos x="6339" y="3531"/>
                </a:cxn>
                <a:cxn ang="0">
                  <a:pos x="6164" y="3207"/>
                </a:cxn>
              </a:cxnLst>
              <a:rect l="0" t="0" r="r" b="b"/>
              <a:pathLst>
                <a:path w="6403" h="5493">
                  <a:moveTo>
                    <a:pt x="6164" y="3207"/>
                  </a:moveTo>
                  <a:lnTo>
                    <a:pt x="6164" y="3207"/>
                  </a:lnTo>
                  <a:lnTo>
                    <a:pt x="6185" y="3174"/>
                  </a:lnTo>
                  <a:lnTo>
                    <a:pt x="6205" y="3141"/>
                  </a:lnTo>
                  <a:lnTo>
                    <a:pt x="6225" y="3106"/>
                  </a:lnTo>
                  <a:lnTo>
                    <a:pt x="6243" y="3072"/>
                  </a:lnTo>
                  <a:lnTo>
                    <a:pt x="6259" y="3035"/>
                  </a:lnTo>
                  <a:lnTo>
                    <a:pt x="6275" y="2999"/>
                  </a:lnTo>
                  <a:lnTo>
                    <a:pt x="6289" y="2962"/>
                  </a:lnTo>
                  <a:lnTo>
                    <a:pt x="6302" y="2925"/>
                  </a:lnTo>
                  <a:lnTo>
                    <a:pt x="6312" y="2886"/>
                  </a:lnTo>
                  <a:lnTo>
                    <a:pt x="6323" y="2847"/>
                  </a:lnTo>
                  <a:lnTo>
                    <a:pt x="6331" y="2807"/>
                  </a:lnTo>
                  <a:lnTo>
                    <a:pt x="6338" y="2767"/>
                  </a:lnTo>
                  <a:lnTo>
                    <a:pt x="6343" y="2727"/>
                  </a:lnTo>
                  <a:lnTo>
                    <a:pt x="6348" y="2686"/>
                  </a:lnTo>
                  <a:lnTo>
                    <a:pt x="6350" y="2644"/>
                  </a:lnTo>
                  <a:lnTo>
                    <a:pt x="6350" y="2602"/>
                  </a:lnTo>
                  <a:lnTo>
                    <a:pt x="6350" y="2602"/>
                  </a:lnTo>
                  <a:lnTo>
                    <a:pt x="6350" y="2570"/>
                  </a:lnTo>
                  <a:lnTo>
                    <a:pt x="6349" y="2538"/>
                  </a:lnTo>
                  <a:lnTo>
                    <a:pt x="6346" y="2507"/>
                  </a:lnTo>
                  <a:lnTo>
                    <a:pt x="6343" y="2476"/>
                  </a:lnTo>
                  <a:lnTo>
                    <a:pt x="6339" y="2445"/>
                  </a:lnTo>
                  <a:lnTo>
                    <a:pt x="6333" y="2414"/>
                  </a:lnTo>
                  <a:lnTo>
                    <a:pt x="6328" y="2384"/>
                  </a:lnTo>
                  <a:lnTo>
                    <a:pt x="6322" y="2354"/>
                  </a:lnTo>
                  <a:lnTo>
                    <a:pt x="6313" y="2324"/>
                  </a:lnTo>
                  <a:lnTo>
                    <a:pt x="6305" y="2295"/>
                  </a:lnTo>
                  <a:lnTo>
                    <a:pt x="6297" y="2265"/>
                  </a:lnTo>
                  <a:lnTo>
                    <a:pt x="6286" y="2237"/>
                  </a:lnTo>
                  <a:lnTo>
                    <a:pt x="6276" y="2209"/>
                  </a:lnTo>
                  <a:lnTo>
                    <a:pt x="6264" y="2180"/>
                  </a:lnTo>
                  <a:lnTo>
                    <a:pt x="6252" y="2153"/>
                  </a:lnTo>
                  <a:lnTo>
                    <a:pt x="6239" y="2126"/>
                  </a:lnTo>
                  <a:lnTo>
                    <a:pt x="6225" y="2099"/>
                  </a:lnTo>
                  <a:lnTo>
                    <a:pt x="6211" y="2073"/>
                  </a:lnTo>
                  <a:lnTo>
                    <a:pt x="6196" y="2047"/>
                  </a:lnTo>
                  <a:lnTo>
                    <a:pt x="6180" y="2021"/>
                  </a:lnTo>
                  <a:lnTo>
                    <a:pt x="6164" y="1997"/>
                  </a:lnTo>
                  <a:lnTo>
                    <a:pt x="6146" y="1972"/>
                  </a:lnTo>
                  <a:lnTo>
                    <a:pt x="6129" y="1948"/>
                  </a:lnTo>
                  <a:lnTo>
                    <a:pt x="6110" y="1925"/>
                  </a:lnTo>
                  <a:lnTo>
                    <a:pt x="6091" y="1902"/>
                  </a:lnTo>
                  <a:lnTo>
                    <a:pt x="6071" y="1880"/>
                  </a:lnTo>
                  <a:lnTo>
                    <a:pt x="6051" y="1859"/>
                  </a:lnTo>
                  <a:lnTo>
                    <a:pt x="6030" y="1838"/>
                  </a:lnTo>
                  <a:lnTo>
                    <a:pt x="6008" y="1816"/>
                  </a:lnTo>
                  <a:lnTo>
                    <a:pt x="5986" y="1796"/>
                  </a:lnTo>
                  <a:lnTo>
                    <a:pt x="5964" y="1778"/>
                  </a:lnTo>
                  <a:lnTo>
                    <a:pt x="5940" y="1759"/>
                  </a:lnTo>
                  <a:lnTo>
                    <a:pt x="5940" y="1759"/>
                  </a:lnTo>
                  <a:lnTo>
                    <a:pt x="5958" y="1715"/>
                  </a:lnTo>
                  <a:lnTo>
                    <a:pt x="5973" y="1670"/>
                  </a:lnTo>
                  <a:lnTo>
                    <a:pt x="5987" y="1626"/>
                  </a:lnTo>
                  <a:lnTo>
                    <a:pt x="5998" y="1579"/>
                  </a:lnTo>
                  <a:lnTo>
                    <a:pt x="6007" y="1531"/>
                  </a:lnTo>
                  <a:lnTo>
                    <a:pt x="6013" y="1484"/>
                  </a:lnTo>
                  <a:lnTo>
                    <a:pt x="6017" y="1435"/>
                  </a:lnTo>
                  <a:lnTo>
                    <a:pt x="6018" y="1385"/>
                  </a:lnTo>
                  <a:lnTo>
                    <a:pt x="6018" y="1385"/>
                  </a:lnTo>
                  <a:lnTo>
                    <a:pt x="6017" y="1338"/>
                  </a:lnTo>
                  <a:lnTo>
                    <a:pt x="6013" y="1291"/>
                  </a:lnTo>
                  <a:lnTo>
                    <a:pt x="6007" y="1244"/>
                  </a:lnTo>
                  <a:lnTo>
                    <a:pt x="5999" y="1198"/>
                  </a:lnTo>
                  <a:lnTo>
                    <a:pt x="5988" y="1153"/>
                  </a:lnTo>
                  <a:lnTo>
                    <a:pt x="5977" y="1109"/>
                  </a:lnTo>
                  <a:lnTo>
                    <a:pt x="5961" y="1065"/>
                  </a:lnTo>
                  <a:lnTo>
                    <a:pt x="5945" y="1023"/>
                  </a:lnTo>
                  <a:lnTo>
                    <a:pt x="5926" y="981"/>
                  </a:lnTo>
                  <a:lnTo>
                    <a:pt x="5906" y="941"/>
                  </a:lnTo>
                  <a:lnTo>
                    <a:pt x="5884" y="903"/>
                  </a:lnTo>
                  <a:lnTo>
                    <a:pt x="5859" y="865"/>
                  </a:lnTo>
                  <a:lnTo>
                    <a:pt x="5833" y="828"/>
                  </a:lnTo>
                  <a:lnTo>
                    <a:pt x="5806" y="793"/>
                  </a:lnTo>
                  <a:lnTo>
                    <a:pt x="5776" y="759"/>
                  </a:lnTo>
                  <a:lnTo>
                    <a:pt x="5746" y="727"/>
                  </a:lnTo>
                  <a:lnTo>
                    <a:pt x="5713" y="696"/>
                  </a:lnTo>
                  <a:lnTo>
                    <a:pt x="5679" y="667"/>
                  </a:lnTo>
                  <a:lnTo>
                    <a:pt x="5643" y="639"/>
                  </a:lnTo>
                  <a:lnTo>
                    <a:pt x="5607" y="613"/>
                  </a:lnTo>
                  <a:lnTo>
                    <a:pt x="5569" y="589"/>
                  </a:lnTo>
                  <a:lnTo>
                    <a:pt x="5530" y="567"/>
                  </a:lnTo>
                  <a:lnTo>
                    <a:pt x="5490" y="546"/>
                  </a:lnTo>
                  <a:lnTo>
                    <a:pt x="5449" y="527"/>
                  </a:lnTo>
                  <a:lnTo>
                    <a:pt x="5407" y="510"/>
                  </a:lnTo>
                  <a:lnTo>
                    <a:pt x="5363" y="496"/>
                  </a:lnTo>
                  <a:lnTo>
                    <a:pt x="5319" y="483"/>
                  </a:lnTo>
                  <a:lnTo>
                    <a:pt x="5275" y="473"/>
                  </a:lnTo>
                  <a:lnTo>
                    <a:pt x="5229" y="464"/>
                  </a:lnTo>
                  <a:lnTo>
                    <a:pt x="5182" y="459"/>
                  </a:lnTo>
                  <a:lnTo>
                    <a:pt x="5135" y="455"/>
                  </a:lnTo>
                  <a:lnTo>
                    <a:pt x="5086" y="454"/>
                  </a:lnTo>
                  <a:lnTo>
                    <a:pt x="5086" y="454"/>
                  </a:lnTo>
                  <a:lnTo>
                    <a:pt x="5046" y="455"/>
                  </a:lnTo>
                  <a:lnTo>
                    <a:pt x="5007" y="457"/>
                  </a:lnTo>
                  <a:lnTo>
                    <a:pt x="4969" y="462"/>
                  </a:lnTo>
                  <a:lnTo>
                    <a:pt x="4931" y="467"/>
                  </a:lnTo>
                  <a:lnTo>
                    <a:pt x="4893" y="475"/>
                  </a:lnTo>
                  <a:lnTo>
                    <a:pt x="4855" y="483"/>
                  </a:lnTo>
                  <a:lnTo>
                    <a:pt x="4819" y="494"/>
                  </a:lnTo>
                  <a:lnTo>
                    <a:pt x="4782" y="504"/>
                  </a:lnTo>
                  <a:lnTo>
                    <a:pt x="4782" y="504"/>
                  </a:lnTo>
                  <a:lnTo>
                    <a:pt x="4764" y="484"/>
                  </a:lnTo>
                  <a:lnTo>
                    <a:pt x="4742" y="463"/>
                  </a:lnTo>
                  <a:lnTo>
                    <a:pt x="4721" y="443"/>
                  </a:lnTo>
                  <a:lnTo>
                    <a:pt x="4700" y="424"/>
                  </a:lnTo>
                  <a:lnTo>
                    <a:pt x="4679" y="404"/>
                  </a:lnTo>
                  <a:lnTo>
                    <a:pt x="4656" y="387"/>
                  </a:lnTo>
                  <a:lnTo>
                    <a:pt x="4633" y="369"/>
                  </a:lnTo>
                  <a:lnTo>
                    <a:pt x="4611" y="351"/>
                  </a:lnTo>
                  <a:lnTo>
                    <a:pt x="4586" y="335"/>
                  </a:lnTo>
                  <a:lnTo>
                    <a:pt x="4562" y="318"/>
                  </a:lnTo>
                  <a:lnTo>
                    <a:pt x="4538" y="303"/>
                  </a:lnTo>
                  <a:lnTo>
                    <a:pt x="4513" y="288"/>
                  </a:lnTo>
                  <a:lnTo>
                    <a:pt x="4487" y="274"/>
                  </a:lnTo>
                  <a:lnTo>
                    <a:pt x="4461" y="261"/>
                  </a:lnTo>
                  <a:lnTo>
                    <a:pt x="4435" y="248"/>
                  </a:lnTo>
                  <a:lnTo>
                    <a:pt x="4408" y="235"/>
                  </a:lnTo>
                  <a:lnTo>
                    <a:pt x="4381" y="223"/>
                  </a:lnTo>
                  <a:lnTo>
                    <a:pt x="4354" y="212"/>
                  </a:lnTo>
                  <a:lnTo>
                    <a:pt x="4327" y="202"/>
                  </a:lnTo>
                  <a:lnTo>
                    <a:pt x="4298" y="192"/>
                  </a:lnTo>
                  <a:lnTo>
                    <a:pt x="4270" y="184"/>
                  </a:lnTo>
                  <a:lnTo>
                    <a:pt x="4242" y="176"/>
                  </a:lnTo>
                  <a:lnTo>
                    <a:pt x="4212" y="168"/>
                  </a:lnTo>
                  <a:lnTo>
                    <a:pt x="4183" y="162"/>
                  </a:lnTo>
                  <a:lnTo>
                    <a:pt x="4154" y="156"/>
                  </a:lnTo>
                  <a:lnTo>
                    <a:pt x="4124" y="150"/>
                  </a:lnTo>
                  <a:lnTo>
                    <a:pt x="4095" y="145"/>
                  </a:lnTo>
                  <a:lnTo>
                    <a:pt x="4064" y="142"/>
                  </a:lnTo>
                  <a:lnTo>
                    <a:pt x="4033" y="139"/>
                  </a:lnTo>
                  <a:lnTo>
                    <a:pt x="4003" y="137"/>
                  </a:lnTo>
                  <a:lnTo>
                    <a:pt x="3972" y="136"/>
                  </a:lnTo>
                  <a:lnTo>
                    <a:pt x="3940" y="136"/>
                  </a:lnTo>
                  <a:lnTo>
                    <a:pt x="3940" y="136"/>
                  </a:lnTo>
                  <a:lnTo>
                    <a:pt x="3904" y="136"/>
                  </a:lnTo>
                  <a:lnTo>
                    <a:pt x="3867" y="138"/>
                  </a:lnTo>
                  <a:lnTo>
                    <a:pt x="3831" y="141"/>
                  </a:lnTo>
                  <a:lnTo>
                    <a:pt x="3794" y="145"/>
                  </a:lnTo>
                  <a:lnTo>
                    <a:pt x="3759" y="150"/>
                  </a:lnTo>
                  <a:lnTo>
                    <a:pt x="3724" y="156"/>
                  </a:lnTo>
                  <a:lnTo>
                    <a:pt x="3688" y="163"/>
                  </a:lnTo>
                  <a:lnTo>
                    <a:pt x="3654" y="172"/>
                  </a:lnTo>
                  <a:lnTo>
                    <a:pt x="3620" y="181"/>
                  </a:lnTo>
                  <a:lnTo>
                    <a:pt x="3586" y="191"/>
                  </a:lnTo>
                  <a:lnTo>
                    <a:pt x="3553" y="203"/>
                  </a:lnTo>
                  <a:lnTo>
                    <a:pt x="3520" y="216"/>
                  </a:lnTo>
                  <a:lnTo>
                    <a:pt x="3488" y="229"/>
                  </a:lnTo>
                  <a:lnTo>
                    <a:pt x="3456" y="243"/>
                  </a:lnTo>
                  <a:lnTo>
                    <a:pt x="3425" y="258"/>
                  </a:lnTo>
                  <a:lnTo>
                    <a:pt x="3394" y="275"/>
                  </a:lnTo>
                  <a:lnTo>
                    <a:pt x="3394" y="275"/>
                  </a:lnTo>
                  <a:lnTo>
                    <a:pt x="3356" y="243"/>
                  </a:lnTo>
                  <a:lnTo>
                    <a:pt x="3316" y="214"/>
                  </a:lnTo>
                  <a:lnTo>
                    <a:pt x="3275" y="185"/>
                  </a:lnTo>
                  <a:lnTo>
                    <a:pt x="3234" y="159"/>
                  </a:lnTo>
                  <a:lnTo>
                    <a:pt x="3190" y="135"/>
                  </a:lnTo>
                  <a:lnTo>
                    <a:pt x="3146" y="112"/>
                  </a:lnTo>
                  <a:lnTo>
                    <a:pt x="3101" y="92"/>
                  </a:lnTo>
                  <a:lnTo>
                    <a:pt x="3054" y="73"/>
                  </a:lnTo>
                  <a:lnTo>
                    <a:pt x="3007" y="57"/>
                  </a:lnTo>
                  <a:lnTo>
                    <a:pt x="2958" y="42"/>
                  </a:lnTo>
                  <a:lnTo>
                    <a:pt x="2909" y="29"/>
                  </a:lnTo>
                  <a:lnTo>
                    <a:pt x="2858" y="19"/>
                  </a:lnTo>
                  <a:lnTo>
                    <a:pt x="2808" y="11"/>
                  </a:lnTo>
                  <a:lnTo>
                    <a:pt x="2756" y="5"/>
                  </a:lnTo>
                  <a:lnTo>
                    <a:pt x="2704" y="2"/>
                  </a:lnTo>
                  <a:lnTo>
                    <a:pt x="2651" y="0"/>
                  </a:lnTo>
                  <a:lnTo>
                    <a:pt x="2651" y="0"/>
                  </a:lnTo>
                  <a:lnTo>
                    <a:pt x="2613" y="0"/>
                  </a:lnTo>
                  <a:lnTo>
                    <a:pt x="2577" y="3"/>
                  </a:lnTo>
                  <a:lnTo>
                    <a:pt x="2540" y="5"/>
                  </a:lnTo>
                  <a:lnTo>
                    <a:pt x="2504" y="10"/>
                  </a:lnTo>
                  <a:lnTo>
                    <a:pt x="2468" y="15"/>
                  </a:lnTo>
                  <a:lnTo>
                    <a:pt x="2433" y="20"/>
                  </a:lnTo>
                  <a:lnTo>
                    <a:pt x="2398" y="27"/>
                  </a:lnTo>
                  <a:lnTo>
                    <a:pt x="2364" y="37"/>
                  </a:lnTo>
                  <a:lnTo>
                    <a:pt x="2329" y="46"/>
                  </a:lnTo>
                  <a:lnTo>
                    <a:pt x="2295" y="56"/>
                  </a:lnTo>
                  <a:lnTo>
                    <a:pt x="2262" y="68"/>
                  </a:lnTo>
                  <a:lnTo>
                    <a:pt x="2229" y="80"/>
                  </a:lnTo>
                  <a:lnTo>
                    <a:pt x="2198" y="93"/>
                  </a:lnTo>
                  <a:lnTo>
                    <a:pt x="2165" y="108"/>
                  </a:lnTo>
                  <a:lnTo>
                    <a:pt x="2134" y="123"/>
                  </a:lnTo>
                  <a:lnTo>
                    <a:pt x="2103" y="139"/>
                  </a:lnTo>
                  <a:lnTo>
                    <a:pt x="2073" y="156"/>
                  </a:lnTo>
                  <a:lnTo>
                    <a:pt x="2043" y="175"/>
                  </a:lnTo>
                  <a:lnTo>
                    <a:pt x="2014" y="194"/>
                  </a:lnTo>
                  <a:lnTo>
                    <a:pt x="1986" y="212"/>
                  </a:lnTo>
                  <a:lnTo>
                    <a:pt x="1957" y="234"/>
                  </a:lnTo>
                  <a:lnTo>
                    <a:pt x="1930" y="255"/>
                  </a:lnTo>
                  <a:lnTo>
                    <a:pt x="1904" y="277"/>
                  </a:lnTo>
                  <a:lnTo>
                    <a:pt x="1878" y="300"/>
                  </a:lnTo>
                  <a:lnTo>
                    <a:pt x="1854" y="323"/>
                  </a:lnTo>
                  <a:lnTo>
                    <a:pt x="1829" y="348"/>
                  </a:lnTo>
                  <a:lnTo>
                    <a:pt x="1805" y="373"/>
                  </a:lnTo>
                  <a:lnTo>
                    <a:pt x="1782" y="398"/>
                  </a:lnTo>
                  <a:lnTo>
                    <a:pt x="1761" y="424"/>
                  </a:lnTo>
                  <a:lnTo>
                    <a:pt x="1739" y="453"/>
                  </a:lnTo>
                  <a:lnTo>
                    <a:pt x="1718" y="480"/>
                  </a:lnTo>
                  <a:lnTo>
                    <a:pt x="1698" y="508"/>
                  </a:lnTo>
                  <a:lnTo>
                    <a:pt x="1698" y="508"/>
                  </a:lnTo>
                  <a:lnTo>
                    <a:pt x="1651" y="501"/>
                  </a:lnTo>
                  <a:lnTo>
                    <a:pt x="1603" y="496"/>
                  </a:lnTo>
                  <a:lnTo>
                    <a:pt x="1555" y="493"/>
                  </a:lnTo>
                  <a:lnTo>
                    <a:pt x="1505" y="491"/>
                  </a:lnTo>
                  <a:lnTo>
                    <a:pt x="1505" y="491"/>
                  </a:lnTo>
                  <a:lnTo>
                    <a:pt x="1476" y="491"/>
                  </a:lnTo>
                  <a:lnTo>
                    <a:pt x="1446" y="493"/>
                  </a:lnTo>
                  <a:lnTo>
                    <a:pt x="1417" y="495"/>
                  </a:lnTo>
                  <a:lnTo>
                    <a:pt x="1388" y="497"/>
                  </a:lnTo>
                  <a:lnTo>
                    <a:pt x="1359" y="501"/>
                  </a:lnTo>
                  <a:lnTo>
                    <a:pt x="1331" y="504"/>
                  </a:lnTo>
                  <a:lnTo>
                    <a:pt x="1302" y="509"/>
                  </a:lnTo>
                  <a:lnTo>
                    <a:pt x="1274" y="515"/>
                  </a:lnTo>
                  <a:lnTo>
                    <a:pt x="1246" y="521"/>
                  </a:lnTo>
                  <a:lnTo>
                    <a:pt x="1219" y="528"/>
                  </a:lnTo>
                  <a:lnTo>
                    <a:pt x="1165" y="543"/>
                  </a:lnTo>
                  <a:lnTo>
                    <a:pt x="1112" y="561"/>
                  </a:lnTo>
                  <a:lnTo>
                    <a:pt x="1059" y="582"/>
                  </a:lnTo>
                  <a:lnTo>
                    <a:pt x="1008" y="605"/>
                  </a:lnTo>
                  <a:lnTo>
                    <a:pt x="959" y="630"/>
                  </a:lnTo>
                  <a:lnTo>
                    <a:pt x="912" y="658"/>
                  </a:lnTo>
                  <a:lnTo>
                    <a:pt x="864" y="687"/>
                  </a:lnTo>
                  <a:lnTo>
                    <a:pt x="820" y="719"/>
                  </a:lnTo>
                  <a:lnTo>
                    <a:pt x="776" y="753"/>
                  </a:lnTo>
                  <a:lnTo>
                    <a:pt x="735" y="789"/>
                  </a:lnTo>
                  <a:lnTo>
                    <a:pt x="695" y="827"/>
                  </a:lnTo>
                  <a:lnTo>
                    <a:pt x="657" y="867"/>
                  </a:lnTo>
                  <a:lnTo>
                    <a:pt x="621" y="908"/>
                  </a:lnTo>
                  <a:lnTo>
                    <a:pt x="588" y="952"/>
                  </a:lnTo>
                  <a:lnTo>
                    <a:pt x="555" y="997"/>
                  </a:lnTo>
                  <a:lnTo>
                    <a:pt x="525" y="1043"/>
                  </a:lnTo>
                  <a:lnTo>
                    <a:pt x="498" y="1091"/>
                  </a:lnTo>
                  <a:lnTo>
                    <a:pt x="472" y="1140"/>
                  </a:lnTo>
                  <a:lnTo>
                    <a:pt x="450" y="1191"/>
                  </a:lnTo>
                  <a:lnTo>
                    <a:pt x="429" y="1243"/>
                  </a:lnTo>
                  <a:lnTo>
                    <a:pt x="411" y="1297"/>
                  </a:lnTo>
                  <a:lnTo>
                    <a:pt x="396" y="1351"/>
                  </a:lnTo>
                  <a:lnTo>
                    <a:pt x="389" y="1378"/>
                  </a:lnTo>
                  <a:lnTo>
                    <a:pt x="383" y="1407"/>
                  </a:lnTo>
                  <a:lnTo>
                    <a:pt x="377" y="1435"/>
                  </a:lnTo>
                  <a:lnTo>
                    <a:pt x="372" y="1463"/>
                  </a:lnTo>
                  <a:lnTo>
                    <a:pt x="369" y="1491"/>
                  </a:lnTo>
                  <a:lnTo>
                    <a:pt x="365" y="1520"/>
                  </a:lnTo>
                  <a:lnTo>
                    <a:pt x="363" y="1549"/>
                  </a:lnTo>
                  <a:lnTo>
                    <a:pt x="362" y="1579"/>
                  </a:lnTo>
                  <a:lnTo>
                    <a:pt x="360" y="1608"/>
                  </a:lnTo>
                  <a:lnTo>
                    <a:pt x="359" y="1637"/>
                  </a:lnTo>
                  <a:lnTo>
                    <a:pt x="359" y="1637"/>
                  </a:lnTo>
                  <a:lnTo>
                    <a:pt x="360" y="1685"/>
                  </a:lnTo>
                  <a:lnTo>
                    <a:pt x="364" y="1730"/>
                  </a:lnTo>
                  <a:lnTo>
                    <a:pt x="369" y="1778"/>
                  </a:lnTo>
                  <a:lnTo>
                    <a:pt x="374" y="1822"/>
                  </a:lnTo>
                  <a:lnTo>
                    <a:pt x="383" y="1867"/>
                  </a:lnTo>
                  <a:lnTo>
                    <a:pt x="393" y="1912"/>
                  </a:lnTo>
                  <a:lnTo>
                    <a:pt x="405" y="1955"/>
                  </a:lnTo>
                  <a:lnTo>
                    <a:pt x="418" y="1998"/>
                  </a:lnTo>
                  <a:lnTo>
                    <a:pt x="418" y="1998"/>
                  </a:lnTo>
                  <a:lnTo>
                    <a:pt x="395" y="2018"/>
                  </a:lnTo>
                  <a:lnTo>
                    <a:pt x="371" y="2039"/>
                  </a:lnTo>
                  <a:lnTo>
                    <a:pt x="349" y="2060"/>
                  </a:lnTo>
                  <a:lnTo>
                    <a:pt x="326" y="2081"/>
                  </a:lnTo>
                  <a:lnTo>
                    <a:pt x="305" y="2104"/>
                  </a:lnTo>
                  <a:lnTo>
                    <a:pt x="285" y="2127"/>
                  </a:lnTo>
                  <a:lnTo>
                    <a:pt x="264" y="2151"/>
                  </a:lnTo>
                  <a:lnTo>
                    <a:pt x="245" y="2175"/>
                  </a:lnTo>
                  <a:lnTo>
                    <a:pt x="226" y="2199"/>
                  </a:lnTo>
                  <a:lnTo>
                    <a:pt x="207" y="2225"/>
                  </a:lnTo>
                  <a:lnTo>
                    <a:pt x="191" y="2251"/>
                  </a:lnTo>
                  <a:lnTo>
                    <a:pt x="173" y="2277"/>
                  </a:lnTo>
                  <a:lnTo>
                    <a:pt x="158" y="2303"/>
                  </a:lnTo>
                  <a:lnTo>
                    <a:pt x="141" y="2330"/>
                  </a:lnTo>
                  <a:lnTo>
                    <a:pt x="127" y="2358"/>
                  </a:lnTo>
                  <a:lnTo>
                    <a:pt x="113" y="2385"/>
                  </a:lnTo>
                  <a:lnTo>
                    <a:pt x="100" y="2415"/>
                  </a:lnTo>
                  <a:lnTo>
                    <a:pt x="87" y="2443"/>
                  </a:lnTo>
                  <a:lnTo>
                    <a:pt x="75" y="2472"/>
                  </a:lnTo>
                  <a:lnTo>
                    <a:pt x="65" y="2502"/>
                  </a:lnTo>
                  <a:lnTo>
                    <a:pt x="54" y="2533"/>
                  </a:lnTo>
                  <a:lnTo>
                    <a:pt x="45" y="2562"/>
                  </a:lnTo>
                  <a:lnTo>
                    <a:pt x="37" y="2593"/>
                  </a:lnTo>
                  <a:lnTo>
                    <a:pt x="29" y="2624"/>
                  </a:lnTo>
                  <a:lnTo>
                    <a:pt x="22" y="2655"/>
                  </a:lnTo>
                  <a:lnTo>
                    <a:pt x="16" y="2687"/>
                  </a:lnTo>
                  <a:lnTo>
                    <a:pt x="12" y="2719"/>
                  </a:lnTo>
                  <a:lnTo>
                    <a:pt x="7" y="2752"/>
                  </a:lnTo>
                  <a:lnTo>
                    <a:pt x="4" y="2785"/>
                  </a:lnTo>
                  <a:lnTo>
                    <a:pt x="1" y="2816"/>
                  </a:lnTo>
                  <a:lnTo>
                    <a:pt x="0" y="2849"/>
                  </a:lnTo>
                  <a:lnTo>
                    <a:pt x="0" y="2884"/>
                  </a:lnTo>
                  <a:lnTo>
                    <a:pt x="0" y="2884"/>
                  </a:lnTo>
                  <a:lnTo>
                    <a:pt x="1" y="2939"/>
                  </a:lnTo>
                  <a:lnTo>
                    <a:pt x="5" y="2995"/>
                  </a:lnTo>
                  <a:lnTo>
                    <a:pt x="12" y="3050"/>
                  </a:lnTo>
                  <a:lnTo>
                    <a:pt x="21" y="3104"/>
                  </a:lnTo>
                  <a:lnTo>
                    <a:pt x="33" y="3157"/>
                  </a:lnTo>
                  <a:lnTo>
                    <a:pt x="47" y="3209"/>
                  </a:lnTo>
                  <a:lnTo>
                    <a:pt x="64" y="3259"/>
                  </a:lnTo>
                  <a:lnTo>
                    <a:pt x="81" y="3310"/>
                  </a:lnTo>
                  <a:lnTo>
                    <a:pt x="102" y="3358"/>
                  </a:lnTo>
                  <a:lnTo>
                    <a:pt x="126" y="3406"/>
                  </a:lnTo>
                  <a:lnTo>
                    <a:pt x="151" y="3452"/>
                  </a:lnTo>
                  <a:lnTo>
                    <a:pt x="179" y="3497"/>
                  </a:lnTo>
                  <a:lnTo>
                    <a:pt x="207" y="3541"/>
                  </a:lnTo>
                  <a:lnTo>
                    <a:pt x="239" y="3583"/>
                  </a:lnTo>
                  <a:lnTo>
                    <a:pt x="272" y="3624"/>
                  </a:lnTo>
                  <a:lnTo>
                    <a:pt x="306" y="3663"/>
                  </a:lnTo>
                  <a:lnTo>
                    <a:pt x="306" y="3663"/>
                  </a:lnTo>
                  <a:lnTo>
                    <a:pt x="294" y="3688"/>
                  </a:lnTo>
                  <a:lnTo>
                    <a:pt x="281" y="3714"/>
                  </a:lnTo>
                  <a:lnTo>
                    <a:pt x="271" y="3740"/>
                  </a:lnTo>
                  <a:lnTo>
                    <a:pt x="260" y="3766"/>
                  </a:lnTo>
                  <a:lnTo>
                    <a:pt x="250" y="3793"/>
                  </a:lnTo>
                  <a:lnTo>
                    <a:pt x="241" y="3820"/>
                  </a:lnTo>
                  <a:lnTo>
                    <a:pt x="233" y="3847"/>
                  </a:lnTo>
                  <a:lnTo>
                    <a:pt x="225" y="3875"/>
                  </a:lnTo>
                  <a:lnTo>
                    <a:pt x="219" y="3903"/>
                  </a:lnTo>
                  <a:lnTo>
                    <a:pt x="213" y="3932"/>
                  </a:lnTo>
                  <a:lnTo>
                    <a:pt x="207" y="3960"/>
                  </a:lnTo>
                  <a:lnTo>
                    <a:pt x="204" y="3989"/>
                  </a:lnTo>
                  <a:lnTo>
                    <a:pt x="200" y="4018"/>
                  </a:lnTo>
                  <a:lnTo>
                    <a:pt x="198" y="4047"/>
                  </a:lnTo>
                  <a:lnTo>
                    <a:pt x="197" y="4078"/>
                  </a:lnTo>
                  <a:lnTo>
                    <a:pt x="197" y="4107"/>
                  </a:lnTo>
                  <a:lnTo>
                    <a:pt x="197" y="4107"/>
                  </a:lnTo>
                  <a:lnTo>
                    <a:pt x="198" y="4157"/>
                  </a:lnTo>
                  <a:lnTo>
                    <a:pt x="201" y="4205"/>
                  </a:lnTo>
                  <a:lnTo>
                    <a:pt x="207" y="4252"/>
                  </a:lnTo>
                  <a:lnTo>
                    <a:pt x="216" y="4299"/>
                  </a:lnTo>
                  <a:lnTo>
                    <a:pt x="226" y="4344"/>
                  </a:lnTo>
                  <a:lnTo>
                    <a:pt x="239" y="4390"/>
                  </a:lnTo>
                  <a:lnTo>
                    <a:pt x="254" y="4433"/>
                  </a:lnTo>
                  <a:lnTo>
                    <a:pt x="271" y="4477"/>
                  </a:lnTo>
                  <a:lnTo>
                    <a:pt x="290" y="4518"/>
                  </a:lnTo>
                  <a:lnTo>
                    <a:pt x="311" y="4559"/>
                  </a:lnTo>
                  <a:lnTo>
                    <a:pt x="333" y="4600"/>
                  </a:lnTo>
                  <a:lnTo>
                    <a:pt x="358" y="4638"/>
                  </a:lnTo>
                  <a:lnTo>
                    <a:pt x="385" y="4675"/>
                  </a:lnTo>
                  <a:lnTo>
                    <a:pt x="413" y="4711"/>
                  </a:lnTo>
                  <a:lnTo>
                    <a:pt x="443" y="4746"/>
                  </a:lnTo>
                  <a:lnTo>
                    <a:pt x="475" y="4779"/>
                  </a:lnTo>
                  <a:lnTo>
                    <a:pt x="508" y="4810"/>
                  </a:lnTo>
                  <a:lnTo>
                    <a:pt x="542" y="4840"/>
                  </a:lnTo>
                  <a:lnTo>
                    <a:pt x="577" y="4868"/>
                  </a:lnTo>
                  <a:lnTo>
                    <a:pt x="615" y="4894"/>
                  </a:lnTo>
                  <a:lnTo>
                    <a:pt x="654" y="4919"/>
                  </a:lnTo>
                  <a:lnTo>
                    <a:pt x="692" y="4942"/>
                  </a:lnTo>
                  <a:lnTo>
                    <a:pt x="734" y="4962"/>
                  </a:lnTo>
                  <a:lnTo>
                    <a:pt x="776" y="4982"/>
                  </a:lnTo>
                  <a:lnTo>
                    <a:pt x="820" y="4999"/>
                  </a:lnTo>
                  <a:lnTo>
                    <a:pt x="863" y="5014"/>
                  </a:lnTo>
                  <a:lnTo>
                    <a:pt x="908" y="5027"/>
                  </a:lnTo>
                  <a:lnTo>
                    <a:pt x="954" y="5038"/>
                  </a:lnTo>
                  <a:lnTo>
                    <a:pt x="1001" y="5046"/>
                  </a:lnTo>
                  <a:lnTo>
                    <a:pt x="1048" y="5052"/>
                  </a:lnTo>
                  <a:lnTo>
                    <a:pt x="1096" y="5055"/>
                  </a:lnTo>
                  <a:lnTo>
                    <a:pt x="1146" y="5056"/>
                  </a:lnTo>
                  <a:lnTo>
                    <a:pt x="1146" y="5056"/>
                  </a:lnTo>
                  <a:lnTo>
                    <a:pt x="1172" y="5056"/>
                  </a:lnTo>
                  <a:lnTo>
                    <a:pt x="1199" y="5055"/>
                  </a:lnTo>
                  <a:lnTo>
                    <a:pt x="1226" y="5053"/>
                  </a:lnTo>
                  <a:lnTo>
                    <a:pt x="1252" y="5051"/>
                  </a:lnTo>
                  <a:lnTo>
                    <a:pt x="1278" y="5047"/>
                  </a:lnTo>
                  <a:lnTo>
                    <a:pt x="1304" y="5044"/>
                  </a:lnTo>
                  <a:lnTo>
                    <a:pt x="1330" y="5039"/>
                  </a:lnTo>
                  <a:lnTo>
                    <a:pt x="1355" y="5033"/>
                  </a:lnTo>
                  <a:lnTo>
                    <a:pt x="1380" y="5027"/>
                  </a:lnTo>
                  <a:lnTo>
                    <a:pt x="1405" y="5020"/>
                  </a:lnTo>
                  <a:lnTo>
                    <a:pt x="1454" y="5005"/>
                  </a:lnTo>
                  <a:lnTo>
                    <a:pt x="1502" y="4987"/>
                  </a:lnTo>
                  <a:lnTo>
                    <a:pt x="1549" y="4967"/>
                  </a:lnTo>
                  <a:lnTo>
                    <a:pt x="1549" y="4967"/>
                  </a:lnTo>
                  <a:lnTo>
                    <a:pt x="1569" y="4996"/>
                  </a:lnTo>
                  <a:lnTo>
                    <a:pt x="1589" y="5025"/>
                  </a:lnTo>
                  <a:lnTo>
                    <a:pt x="1610" y="5053"/>
                  </a:lnTo>
                  <a:lnTo>
                    <a:pt x="1632" y="5080"/>
                  </a:lnTo>
                  <a:lnTo>
                    <a:pt x="1655" y="5107"/>
                  </a:lnTo>
                  <a:lnTo>
                    <a:pt x="1678" y="5133"/>
                  </a:lnTo>
                  <a:lnTo>
                    <a:pt x="1703" y="5158"/>
                  </a:lnTo>
                  <a:lnTo>
                    <a:pt x="1729" y="5182"/>
                  </a:lnTo>
                  <a:lnTo>
                    <a:pt x="1755" y="5206"/>
                  </a:lnTo>
                  <a:lnTo>
                    <a:pt x="1781" y="5230"/>
                  </a:lnTo>
                  <a:lnTo>
                    <a:pt x="1809" y="5252"/>
                  </a:lnTo>
                  <a:lnTo>
                    <a:pt x="1836" y="5273"/>
                  </a:lnTo>
                  <a:lnTo>
                    <a:pt x="1865" y="5293"/>
                  </a:lnTo>
                  <a:lnTo>
                    <a:pt x="1895" y="5313"/>
                  </a:lnTo>
                  <a:lnTo>
                    <a:pt x="1924" y="5331"/>
                  </a:lnTo>
                  <a:lnTo>
                    <a:pt x="1955" y="5350"/>
                  </a:lnTo>
                  <a:lnTo>
                    <a:pt x="1987" y="5366"/>
                  </a:lnTo>
                  <a:lnTo>
                    <a:pt x="2019" y="5382"/>
                  </a:lnTo>
                  <a:lnTo>
                    <a:pt x="2050" y="5397"/>
                  </a:lnTo>
                  <a:lnTo>
                    <a:pt x="2083" y="5411"/>
                  </a:lnTo>
                  <a:lnTo>
                    <a:pt x="2117" y="5424"/>
                  </a:lnTo>
                  <a:lnTo>
                    <a:pt x="2150" y="5436"/>
                  </a:lnTo>
                  <a:lnTo>
                    <a:pt x="2186" y="5446"/>
                  </a:lnTo>
                  <a:lnTo>
                    <a:pt x="2220" y="5456"/>
                  </a:lnTo>
                  <a:lnTo>
                    <a:pt x="2255" y="5465"/>
                  </a:lnTo>
                  <a:lnTo>
                    <a:pt x="2291" y="5472"/>
                  </a:lnTo>
                  <a:lnTo>
                    <a:pt x="2327" y="5479"/>
                  </a:lnTo>
                  <a:lnTo>
                    <a:pt x="2364" y="5484"/>
                  </a:lnTo>
                  <a:lnTo>
                    <a:pt x="2400" y="5489"/>
                  </a:lnTo>
                  <a:lnTo>
                    <a:pt x="2438" y="5491"/>
                  </a:lnTo>
                  <a:lnTo>
                    <a:pt x="2475" y="5493"/>
                  </a:lnTo>
                  <a:lnTo>
                    <a:pt x="2513" y="5493"/>
                  </a:lnTo>
                  <a:lnTo>
                    <a:pt x="2513" y="5493"/>
                  </a:lnTo>
                  <a:lnTo>
                    <a:pt x="2544" y="5493"/>
                  </a:lnTo>
                  <a:lnTo>
                    <a:pt x="2576" y="5492"/>
                  </a:lnTo>
                  <a:lnTo>
                    <a:pt x="2606" y="5490"/>
                  </a:lnTo>
                  <a:lnTo>
                    <a:pt x="2637" y="5488"/>
                  </a:lnTo>
                  <a:lnTo>
                    <a:pt x="2667" y="5484"/>
                  </a:lnTo>
                  <a:lnTo>
                    <a:pt x="2697" y="5479"/>
                  </a:lnTo>
                  <a:lnTo>
                    <a:pt x="2727" y="5473"/>
                  </a:lnTo>
                  <a:lnTo>
                    <a:pt x="2757" y="5468"/>
                  </a:lnTo>
                  <a:lnTo>
                    <a:pt x="2786" y="5462"/>
                  </a:lnTo>
                  <a:lnTo>
                    <a:pt x="2816" y="5453"/>
                  </a:lnTo>
                  <a:lnTo>
                    <a:pt x="2844" y="5445"/>
                  </a:lnTo>
                  <a:lnTo>
                    <a:pt x="2872" y="5437"/>
                  </a:lnTo>
                  <a:lnTo>
                    <a:pt x="2901" y="5426"/>
                  </a:lnTo>
                  <a:lnTo>
                    <a:pt x="2929" y="5416"/>
                  </a:lnTo>
                  <a:lnTo>
                    <a:pt x="2956" y="5405"/>
                  </a:lnTo>
                  <a:lnTo>
                    <a:pt x="2983" y="5393"/>
                  </a:lnTo>
                  <a:lnTo>
                    <a:pt x="3010" y="5380"/>
                  </a:lnTo>
                  <a:lnTo>
                    <a:pt x="3036" y="5367"/>
                  </a:lnTo>
                  <a:lnTo>
                    <a:pt x="3062" y="5354"/>
                  </a:lnTo>
                  <a:lnTo>
                    <a:pt x="3088" y="5339"/>
                  </a:lnTo>
                  <a:lnTo>
                    <a:pt x="3113" y="5325"/>
                  </a:lnTo>
                  <a:lnTo>
                    <a:pt x="3137" y="5309"/>
                  </a:lnTo>
                  <a:lnTo>
                    <a:pt x="3162" y="5293"/>
                  </a:lnTo>
                  <a:lnTo>
                    <a:pt x="3186" y="5276"/>
                  </a:lnTo>
                  <a:lnTo>
                    <a:pt x="3209" y="5258"/>
                  </a:lnTo>
                  <a:lnTo>
                    <a:pt x="3232" y="5240"/>
                  </a:lnTo>
                  <a:lnTo>
                    <a:pt x="3254" y="5221"/>
                  </a:lnTo>
                  <a:lnTo>
                    <a:pt x="3276" y="5203"/>
                  </a:lnTo>
                  <a:lnTo>
                    <a:pt x="3297" y="5182"/>
                  </a:lnTo>
                  <a:lnTo>
                    <a:pt x="3319" y="5162"/>
                  </a:lnTo>
                  <a:lnTo>
                    <a:pt x="3339" y="5142"/>
                  </a:lnTo>
                  <a:lnTo>
                    <a:pt x="3359" y="5121"/>
                  </a:lnTo>
                  <a:lnTo>
                    <a:pt x="3359" y="5121"/>
                  </a:lnTo>
                  <a:lnTo>
                    <a:pt x="3390" y="5151"/>
                  </a:lnTo>
                  <a:lnTo>
                    <a:pt x="3425" y="5179"/>
                  </a:lnTo>
                  <a:lnTo>
                    <a:pt x="3460" y="5206"/>
                  </a:lnTo>
                  <a:lnTo>
                    <a:pt x="3495" y="5231"/>
                  </a:lnTo>
                  <a:lnTo>
                    <a:pt x="3533" y="5254"/>
                  </a:lnTo>
                  <a:lnTo>
                    <a:pt x="3572" y="5277"/>
                  </a:lnTo>
                  <a:lnTo>
                    <a:pt x="3612" y="5297"/>
                  </a:lnTo>
                  <a:lnTo>
                    <a:pt x="3652" y="5314"/>
                  </a:lnTo>
                  <a:lnTo>
                    <a:pt x="3694" y="5331"/>
                  </a:lnTo>
                  <a:lnTo>
                    <a:pt x="3737" y="5345"/>
                  </a:lnTo>
                  <a:lnTo>
                    <a:pt x="3780" y="5357"/>
                  </a:lnTo>
                  <a:lnTo>
                    <a:pt x="3824" y="5367"/>
                  </a:lnTo>
                  <a:lnTo>
                    <a:pt x="3870" y="5376"/>
                  </a:lnTo>
                  <a:lnTo>
                    <a:pt x="3916" y="5380"/>
                  </a:lnTo>
                  <a:lnTo>
                    <a:pt x="3962" y="5384"/>
                  </a:lnTo>
                  <a:lnTo>
                    <a:pt x="4009" y="5385"/>
                  </a:lnTo>
                  <a:lnTo>
                    <a:pt x="4009" y="5385"/>
                  </a:lnTo>
                  <a:lnTo>
                    <a:pt x="4039" y="5385"/>
                  </a:lnTo>
                  <a:lnTo>
                    <a:pt x="4070" y="5384"/>
                  </a:lnTo>
                  <a:lnTo>
                    <a:pt x="4101" y="5382"/>
                  </a:lnTo>
                  <a:lnTo>
                    <a:pt x="4131" y="5378"/>
                  </a:lnTo>
                  <a:lnTo>
                    <a:pt x="4161" y="5373"/>
                  </a:lnTo>
                  <a:lnTo>
                    <a:pt x="4190" y="5367"/>
                  </a:lnTo>
                  <a:lnTo>
                    <a:pt x="4218" y="5362"/>
                  </a:lnTo>
                  <a:lnTo>
                    <a:pt x="4248" y="5354"/>
                  </a:lnTo>
                  <a:lnTo>
                    <a:pt x="4276" y="5346"/>
                  </a:lnTo>
                  <a:lnTo>
                    <a:pt x="4304" y="5338"/>
                  </a:lnTo>
                  <a:lnTo>
                    <a:pt x="4331" y="5329"/>
                  </a:lnTo>
                  <a:lnTo>
                    <a:pt x="4359" y="5318"/>
                  </a:lnTo>
                  <a:lnTo>
                    <a:pt x="4386" y="5306"/>
                  </a:lnTo>
                  <a:lnTo>
                    <a:pt x="4412" y="5294"/>
                  </a:lnTo>
                  <a:lnTo>
                    <a:pt x="4437" y="5281"/>
                  </a:lnTo>
                  <a:lnTo>
                    <a:pt x="4463" y="5267"/>
                  </a:lnTo>
                  <a:lnTo>
                    <a:pt x="4488" y="5253"/>
                  </a:lnTo>
                  <a:lnTo>
                    <a:pt x="4513" y="5238"/>
                  </a:lnTo>
                  <a:lnTo>
                    <a:pt x="4536" y="5221"/>
                  </a:lnTo>
                  <a:lnTo>
                    <a:pt x="4560" y="5205"/>
                  </a:lnTo>
                  <a:lnTo>
                    <a:pt x="4582" y="5188"/>
                  </a:lnTo>
                  <a:lnTo>
                    <a:pt x="4605" y="5170"/>
                  </a:lnTo>
                  <a:lnTo>
                    <a:pt x="4627" y="5151"/>
                  </a:lnTo>
                  <a:lnTo>
                    <a:pt x="4648" y="5132"/>
                  </a:lnTo>
                  <a:lnTo>
                    <a:pt x="4668" y="5112"/>
                  </a:lnTo>
                  <a:lnTo>
                    <a:pt x="4688" y="5091"/>
                  </a:lnTo>
                  <a:lnTo>
                    <a:pt x="4707" y="5069"/>
                  </a:lnTo>
                  <a:lnTo>
                    <a:pt x="4726" y="5048"/>
                  </a:lnTo>
                  <a:lnTo>
                    <a:pt x="4745" y="5026"/>
                  </a:lnTo>
                  <a:lnTo>
                    <a:pt x="4761" y="5003"/>
                  </a:lnTo>
                  <a:lnTo>
                    <a:pt x="4778" y="4980"/>
                  </a:lnTo>
                  <a:lnTo>
                    <a:pt x="4794" y="4955"/>
                  </a:lnTo>
                  <a:lnTo>
                    <a:pt x="4794" y="4955"/>
                  </a:lnTo>
                  <a:lnTo>
                    <a:pt x="4821" y="4967"/>
                  </a:lnTo>
                  <a:lnTo>
                    <a:pt x="4848" y="4978"/>
                  </a:lnTo>
                  <a:lnTo>
                    <a:pt x="4876" y="4988"/>
                  </a:lnTo>
                  <a:lnTo>
                    <a:pt x="4903" y="4998"/>
                  </a:lnTo>
                  <a:lnTo>
                    <a:pt x="4931" y="5006"/>
                  </a:lnTo>
                  <a:lnTo>
                    <a:pt x="4959" y="5014"/>
                  </a:lnTo>
                  <a:lnTo>
                    <a:pt x="4989" y="5021"/>
                  </a:lnTo>
                  <a:lnTo>
                    <a:pt x="5017" y="5028"/>
                  </a:lnTo>
                  <a:lnTo>
                    <a:pt x="5046" y="5034"/>
                  </a:lnTo>
                  <a:lnTo>
                    <a:pt x="5076" y="5039"/>
                  </a:lnTo>
                  <a:lnTo>
                    <a:pt x="5105" y="5044"/>
                  </a:lnTo>
                  <a:lnTo>
                    <a:pt x="5136" y="5047"/>
                  </a:lnTo>
                  <a:lnTo>
                    <a:pt x="5166" y="5049"/>
                  </a:lnTo>
                  <a:lnTo>
                    <a:pt x="5196" y="5052"/>
                  </a:lnTo>
                  <a:lnTo>
                    <a:pt x="5226" y="5053"/>
                  </a:lnTo>
                  <a:lnTo>
                    <a:pt x="5258" y="5054"/>
                  </a:lnTo>
                  <a:lnTo>
                    <a:pt x="5258" y="5054"/>
                  </a:lnTo>
                  <a:lnTo>
                    <a:pt x="5288" y="5053"/>
                  </a:lnTo>
                  <a:lnTo>
                    <a:pt x="5317" y="5052"/>
                  </a:lnTo>
                  <a:lnTo>
                    <a:pt x="5347" y="5051"/>
                  </a:lnTo>
                  <a:lnTo>
                    <a:pt x="5375" y="5048"/>
                  </a:lnTo>
                  <a:lnTo>
                    <a:pt x="5404" y="5045"/>
                  </a:lnTo>
                  <a:lnTo>
                    <a:pt x="5433" y="5040"/>
                  </a:lnTo>
                  <a:lnTo>
                    <a:pt x="5461" y="5035"/>
                  </a:lnTo>
                  <a:lnTo>
                    <a:pt x="5489" y="5031"/>
                  </a:lnTo>
                  <a:lnTo>
                    <a:pt x="5516" y="5025"/>
                  </a:lnTo>
                  <a:lnTo>
                    <a:pt x="5544" y="5018"/>
                  </a:lnTo>
                  <a:lnTo>
                    <a:pt x="5599" y="5002"/>
                  </a:lnTo>
                  <a:lnTo>
                    <a:pt x="5652" y="4985"/>
                  </a:lnTo>
                  <a:lnTo>
                    <a:pt x="5703" y="4963"/>
                  </a:lnTo>
                  <a:lnTo>
                    <a:pt x="5754" y="4941"/>
                  </a:lnTo>
                  <a:lnTo>
                    <a:pt x="5804" y="4915"/>
                  </a:lnTo>
                  <a:lnTo>
                    <a:pt x="5852" y="4888"/>
                  </a:lnTo>
                  <a:lnTo>
                    <a:pt x="5899" y="4857"/>
                  </a:lnTo>
                  <a:lnTo>
                    <a:pt x="5944" y="4826"/>
                  </a:lnTo>
                  <a:lnTo>
                    <a:pt x="5986" y="4791"/>
                  </a:lnTo>
                  <a:lnTo>
                    <a:pt x="6028" y="4756"/>
                  </a:lnTo>
                  <a:lnTo>
                    <a:pt x="6068" y="4718"/>
                  </a:lnTo>
                  <a:lnTo>
                    <a:pt x="6106" y="4678"/>
                  </a:lnTo>
                  <a:lnTo>
                    <a:pt x="6142" y="4637"/>
                  </a:lnTo>
                  <a:lnTo>
                    <a:pt x="6176" y="4594"/>
                  </a:lnTo>
                  <a:lnTo>
                    <a:pt x="6207" y="4549"/>
                  </a:lnTo>
                  <a:lnTo>
                    <a:pt x="6238" y="4502"/>
                  </a:lnTo>
                  <a:lnTo>
                    <a:pt x="6265" y="4453"/>
                  </a:lnTo>
                  <a:lnTo>
                    <a:pt x="6290" y="4405"/>
                  </a:lnTo>
                  <a:lnTo>
                    <a:pt x="6313" y="4353"/>
                  </a:lnTo>
                  <a:lnTo>
                    <a:pt x="6333" y="4302"/>
                  </a:lnTo>
                  <a:lnTo>
                    <a:pt x="6352" y="4249"/>
                  </a:lnTo>
                  <a:lnTo>
                    <a:pt x="6368" y="4194"/>
                  </a:lnTo>
                  <a:lnTo>
                    <a:pt x="6375" y="4166"/>
                  </a:lnTo>
                  <a:lnTo>
                    <a:pt x="6381" y="4139"/>
                  </a:lnTo>
                  <a:lnTo>
                    <a:pt x="6385" y="4111"/>
                  </a:lnTo>
                  <a:lnTo>
                    <a:pt x="6390" y="4082"/>
                  </a:lnTo>
                  <a:lnTo>
                    <a:pt x="6395" y="4054"/>
                  </a:lnTo>
                  <a:lnTo>
                    <a:pt x="6397" y="4025"/>
                  </a:lnTo>
                  <a:lnTo>
                    <a:pt x="6401" y="3996"/>
                  </a:lnTo>
                  <a:lnTo>
                    <a:pt x="6402" y="3967"/>
                  </a:lnTo>
                  <a:lnTo>
                    <a:pt x="6403" y="3938"/>
                  </a:lnTo>
                  <a:lnTo>
                    <a:pt x="6403" y="3908"/>
                  </a:lnTo>
                  <a:lnTo>
                    <a:pt x="6403" y="3908"/>
                  </a:lnTo>
                  <a:lnTo>
                    <a:pt x="6403" y="3859"/>
                  </a:lnTo>
                  <a:lnTo>
                    <a:pt x="6399" y="3810"/>
                  </a:lnTo>
                  <a:lnTo>
                    <a:pt x="6395" y="3762"/>
                  </a:lnTo>
                  <a:lnTo>
                    <a:pt x="6388" y="3714"/>
                  </a:lnTo>
                  <a:lnTo>
                    <a:pt x="6378" y="3668"/>
                  </a:lnTo>
                  <a:lnTo>
                    <a:pt x="6368" y="3621"/>
                  </a:lnTo>
                  <a:lnTo>
                    <a:pt x="6355" y="3576"/>
                  </a:lnTo>
                  <a:lnTo>
                    <a:pt x="6339" y="3531"/>
                  </a:lnTo>
                  <a:lnTo>
                    <a:pt x="6324" y="3488"/>
                  </a:lnTo>
                  <a:lnTo>
                    <a:pt x="6305" y="3444"/>
                  </a:lnTo>
                  <a:lnTo>
                    <a:pt x="6286" y="3403"/>
                  </a:lnTo>
                  <a:lnTo>
                    <a:pt x="6265" y="3362"/>
                  </a:lnTo>
                  <a:lnTo>
                    <a:pt x="6242" y="3322"/>
                  </a:lnTo>
                  <a:lnTo>
                    <a:pt x="6217" y="3282"/>
                  </a:lnTo>
                  <a:lnTo>
                    <a:pt x="6191" y="3244"/>
                  </a:lnTo>
                  <a:lnTo>
                    <a:pt x="6164" y="3207"/>
                  </a:lnTo>
                  <a:lnTo>
                    <a:pt x="6164" y="3207"/>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6" name="Freeform 6">
              <a:extLst>
                <a:ext uri="{FF2B5EF4-FFF2-40B4-BE49-F238E27FC236}">
                  <a16:creationId xmlns:a16="http://schemas.microsoft.com/office/drawing/2014/main" id="{1498E17C-CB43-4611-BCF1-CF9F820DD165}"/>
                </a:ext>
              </a:extLst>
            </p:cNvPr>
            <p:cNvSpPr>
              <a:spLocks/>
            </p:cNvSpPr>
            <p:nvPr/>
          </p:nvSpPr>
          <p:spPr bwMode="auto">
            <a:xfrm>
              <a:off x="1524000" y="228600"/>
              <a:ext cx="1278343" cy="9909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7" name="Freeform 209">
              <a:extLst>
                <a:ext uri="{FF2B5EF4-FFF2-40B4-BE49-F238E27FC236}">
                  <a16:creationId xmlns:a16="http://schemas.microsoft.com/office/drawing/2014/main" id="{5A4915A3-E955-437F-963D-4948DD63FC7F}"/>
                </a:ext>
              </a:extLst>
            </p:cNvPr>
            <p:cNvSpPr>
              <a:spLocks/>
            </p:cNvSpPr>
            <p:nvPr/>
          </p:nvSpPr>
          <p:spPr bwMode="auto">
            <a:xfrm rot="5400000">
              <a:off x="5673609" y="-154821"/>
              <a:ext cx="590278" cy="964696"/>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8" name="Freeform 7">
              <a:extLst>
                <a:ext uri="{FF2B5EF4-FFF2-40B4-BE49-F238E27FC236}">
                  <a16:creationId xmlns:a16="http://schemas.microsoft.com/office/drawing/2014/main" id="{92E0E9DB-EFC5-47F8-8C01-46D5621A0FE1}"/>
                </a:ext>
              </a:extLst>
            </p:cNvPr>
            <p:cNvSpPr>
              <a:spLocks/>
            </p:cNvSpPr>
            <p:nvPr/>
          </p:nvSpPr>
          <p:spPr bwMode="auto">
            <a:xfrm>
              <a:off x="2209800" y="-290685"/>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9" name="Freeform 212">
              <a:extLst>
                <a:ext uri="{FF2B5EF4-FFF2-40B4-BE49-F238E27FC236}">
                  <a16:creationId xmlns:a16="http://schemas.microsoft.com/office/drawing/2014/main" id="{E6398553-DD36-4066-BAF5-D96913B80DC0}"/>
                </a:ext>
              </a:extLst>
            </p:cNvPr>
            <p:cNvSpPr>
              <a:spLocks/>
            </p:cNvSpPr>
            <p:nvPr/>
          </p:nvSpPr>
          <p:spPr bwMode="auto">
            <a:xfrm rot="5400000">
              <a:off x="3801603" y="-829801"/>
              <a:ext cx="1174828" cy="1920034"/>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0" name="Freeform 6">
              <a:extLst>
                <a:ext uri="{FF2B5EF4-FFF2-40B4-BE49-F238E27FC236}">
                  <a16:creationId xmlns:a16="http://schemas.microsoft.com/office/drawing/2014/main" id="{BEBD71A0-9F23-4B77-8C71-1784C836A0D7}"/>
                </a:ext>
              </a:extLst>
            </p:cNvPr>
            <p:cNvSpPr>
              <a:spLocks/>
            </p:cNvSpPr>
            <p:nvPr/>
          </p:nvSpPr>
          <p:spPr bwMode="auto">
            <a:xfrm>
              <a:off x="4495800" y="304800"/>
              <a:ext cx="1180045" cy="9147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5F4A2252-2445-438B-B883-5FE9ECF1E2BD}"/>
                </a:ext>
              </a:extLst>
            </p:cNvPr>
            <p:cNvSpPr>
              <a:spLocks/>
            </p:cNvSpPr>
            <p:nvPr/>
          </p:nvSpPr>
          <p:spPr bwMode="auto">
            <a:xfrm>
              <a:off x="6622940" y="-228599"/>
              <a:ext cx="1990944" cy="984976"/>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25A95647-5BBC-49AF-9C8C-1DE975AB1B34}"/>
                </a:ext>
              </a:extLst>
            </p:cNvPr>
            <p:cNvSpPr>
              <a:spLocks/>
            </p:cNvSpPr>
            <p:nvPr/>
          </p:nvSpPr>
          <p:spPr bwMode="auto">
            <a:xfrm>
              <a:off x="6323012" y="1524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3" name="Freeform 6">
              <a:extLst>
                <a:ext uri="{FF2B5EF4-FFF2-40B4-BE49-F238E27FC236}">
                  <a16:creationId xmlns:a16="http://schemas.microsoft.com/office/drawing/2014/main" id="{58E7273E-DBFC-40DD-9C21-4A7F6283B735}"/>
                </a:ext>
              </a:extLst>
            </p:cNvPr>
            <p:cNvSpPr>
              <a:spLocks/>
            </p:cNvSpPr>
            <p:nvPr/>
          </p:nvSpPr>
          <p:spPr bwMode="auto">
            <a:xfrm>
              <a:off x="7847012" y="9066"/>
              <a:ext cx="1278343" cy="9909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4" name="Freeform 427">
              <a:extLst>
                <a:ext uri="{FF2B5EF4-FFF2-40B4-BE49-F238E27FC236}">
                  <a16:creationId xmlns:a16="http://schemas.microsoft.com/office/drawing/2014/main" id="{BF717350-4B36-4E67-A92F-F5B990400D1D}"/>
                </a:ext>
              </a:extLst>
            </p:cNvPr>
            <p:cNvSpPr>
              <a:spLocks/>
            </p:cNvSpPr>
            <p:nvPr/>
          </p:nvSpPr>
          <p:spPr bwMode="auto">
            <a:xfrm rot="5400000">
              <a:off x="11615621" y="-339609"/>
              <a:ext cx="590278" cy="964696"/>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5" name="Freeform 7">
              <a:extLst>
                <a:ext uri="{FF2B5EF4-FFF2-40B4-BE49-F238E27FC236}">
                  <a16:creationId xmlns:a16="http://schemas.microsoft.com/office/drawing/2014/main" id="{D94E3072-61FE-4D50-805B-845F17F0F727}"/>
                </a:ext>
              </a:extLst>
            </p:cNvPr>
            <p:cNvSpPr>
              <a:spLocks/>
            </p:cNvSpPr>
            <p:nvPr/>
          </p:nvSpPr>
          <p:spPr bwMode="auto">
            <a:xfrm>
              <a:off x="8532812" y="-290685"/>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6" name="Freeform 430">
              <a:extLst>
                <a:ext uri="{FF2B5EF4-FFF2-40B4-BE49-F238E27FC236}">
                  <a16:creationId xmlns:a16="http://schemas.microsoft.com/office/drawing/2014/main" id="{FFA8F477-B64E-4259-B366-5C4C74E0EE90}"/>
                </a:ext>
              </a:extLst>
            </p:cNvPr>
            <p:cNvSpPr>
              <a:spLocks/>
            </p:cNvSpPr>
            <p:nvPr/>
          </p:nvSpPr>
          <p:spPr bwMode="auto">
            <a:xfrm rot="5400000">
              <a:off x="9594914" y="-604901"/>
              <a:ext cx="946228" cy="1546431"/>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7" name="Freeform 6">
              <a:extLst>
                <a:ext uri="{FF2B5EF4-FFF2-40B4-BE49-F238E27FC236}">
                  <a16:creationId xmlns:a16="http://schemas.microsoft.com/office/drawing/2014/main" id="{20A3BC1C-9B47-4399-BEF5-8E833F621223}"/>
                </a:ext>
              </a:extLst>
            </p:cNvPr>
            <p:cNvSpPr>
              <a:spLocks/>
            </p:cNvSpPr>
            <p:nvPr/>
          </p:nvSpPr>
          <p:spPr bwMode="auto">
            <a:xfrm>
              <a:off x="10818812" y="304800"/>
              <a:ext cx="1180045" cy="9147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8" name="Freeform 6">
              <a:extLst>
                <a:ext uri="{FF2B5EF4-FFF2-40B4-BE49-F238E27FC236}">
                  <a16:creationId xmlns:a16="http://schemas.microsoft.com/office/drawing/2014/main" id="{8A71BA4B-3FDA-44C2-A8FA-77DB519CB84E}"/>
                </a:ext>
              </a:extLst>
            </p:cNvPr>
            <p:cNvSpPr>
              <a:spLocks/>
            </p:cNvSpPr>
            <p:nvPr/>
          </p:nvSpPr>
          <p:spPr bwMode="auto">
            <a:xfrm>
              <a:off x="8456612" y="8382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9" name="Freeform 6">
              <a:extLst>
                <a:ext uri="{FF2B5EF4-FFF2-40B4-BE49-F238E27FC236}">
                  <a16:creationId xmlns:a16="http://schemas.microsoft.com/office/drawing/2014/main" id="{8A3CEEB8-9775-4432-9628-8852B05B240D}"/>
                </a:ext>
              </a:extLst>
            </p:cNvPr>
            <p:cNvSpPr>
              <a:spLocks/>
            </p:cNvSpPr>
            <p:nvPr/>
          </p:nvSpPr>
          <p:spPr bwMode="auto">
            <a:xfrm>
              <a:off x="9599612" y="8382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descr="Lower clouds group.">
            <a:extLst>
              <a:ext uri="{FF2B5EF4-FFF2-40B4-BE49-F238E27FC236}">
                <a16:creationId xmlns:a16="http://schemas.microsoft.com/office/drawing/2014/main" id="{8FD036F2-DE65-475E-A0C1-6CE79C484458}"/>
              </a:ext>
            </a:extLst>
          </p:cNvPr>
          <p:cNvGrpSpPr/>
          <p:nvPr/>
        </p:nvGrpSpPr>
        <p:grpSpPr>
          <a:xfrm>
            <a:off x="-306388" y="381000"/>
            <a:ext cx="12704666" cy="1876770"/>
            <a:chOff x="-304800" y="838200"/>
            <a:chExt cx="12704666" cy="1876770"/>
          </a:xfrm>
        </p:grpSpPr>
        <p:sp>
          <p:nvSpPr>
            <p:cNvPr id="31" name="Freeform 5">
              <a:extLst>
                <a:ext uri="{FF2B5EF4-FFF2-40B4-BE49-F238E27FC236}">
                  <a16:creationId xmlns:a16="http://schemas.microsoft.com/office/drawing/2014/main" id="{35B98B9B-9728-4224-AC0E-8899B6C76195}"/>
                </a:ext>
              </a:extLst>
            </p:cNvPr>
            <p:cNvSpPr>
              <a:spLocks/>
            </p:cNvSpPr>
            <p:nvPr/>
          </p:nvSpPr>
          <p:spPr bwMode="auto">
            <a:xfrm>
              <a:off x="5181600" y="1066800"/>
              <a:ext cx="1504854" cy="762000"/>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2" name="Freeform 6">
              <a:extLst>
                <a:ext uri="{FF2B5EF4-FFF2-40B4-BE49-F238E27FC236}">
                  <a16:creationId xmlns:a16="http://schemas.microsoft.com/office/drawing/2014/main" id="{DA00424E-929C-408F-95BC-D92D98FCB8E3}"/>
                </a:ext>
              </a:extLst>
            </p:cNvPr>
            <p:cNvSpPr>
              <a:spLocks/>
            </p:cNvSpPr>
            <p:nvPr/>
          </p:nvSpPr>
          <p:spPr bwMode="auto">
            <a:xfrm>
              <a:off x="7237412" y="1524000"/>
              <a:ext cx="1705626" cy="843824"/>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3" name="Freeform 7">
              <a:extLst>
                <a:ext uri="{FF2B5EF4-FFF2-40B4-BE49-F238E27FC236}">
                  <a16:creationId xmlns:a16="http://schemas.microsoft.com/office/drawing/2014/main" id="{5B14FCD0-95CE-42B1-8E61-3B1BF696AF87}"/>
                </a:ext>
              </a:extLst>
            </p:cNvPr>
            <p:cNvSpPr>
              <a:spLocks/>
            </p:cNvSpPr>
            <p:nvPr/>
          </p:nvSpPr>
          <p:spPr bwMode="auto">
            <a:xfrm>
              <a:off x="-304800" y="19812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4" name="Freeform 5">
              <a:extLst>
                <a:ext uri="{FF2B5EF4-FFF2-40B4-BE49-F238E27FC236}">
                  <a16:creationId xmlns:a16="http://schemas.microsoft.com/office/drawing/2014/main" id="{A5B3F4F1-6E59-406F-A9D2-A55B8C6B6301}"/>
                </a:ext>
              </a:extLst>
            </p:cNvPr>
            <p:cNvSpPr>
              <a:spLocks/>
            </p:cNvSpPr>
            <p:nvPr/>
          </p:nvSpPr>
          <p:spPr bwMode="auto">
            <a:xfrm>
              <a:off x="5867400" y="1676400"/>
              <a:ext cx="990600" cy="501602"/>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5" name="Freeform 6">
              <a:extLst>
                <a:ext uri="{FF2B5EF4-FFF2-40B4-BE49-F238E27FC236}">
                  <a16:creationId xmlns:a16="http://schemas.microsoft.com/office/drawing/2014/main" id="{B857B11B-B272-4198-98C0-7C7544F053B2}"/>
                </a:ext>
              </a:extLst>
            </p:cNvPr>
            <p:cNvSpPr>
              <a:spLocks/>
            </p:cNvSpPr>
            <p:nvPr/>
          </p:nvSpPr>
          <p:spPr bwMode="auto">
            <a:xfrm>
              <a:off x="990600" y="14478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6" name="Freeform 7">
              <a:extLst>
                <a:ext uri="{FF2B5EF4-FFF2-40B4-BE49-F238E27FC236}">
                  <a16:creationId xmlns:a16="http://schemas.microsoft.com/office/drawing/2014/main" id="{5126FDE2-172A-4300-8DD4-9C514AD1C1DC}"/>
                </a:ext>
              </a:extLst>
            </p:cNvPr>
            <p:cNvSpPr>
              <a:spLocks/>
            </p:cNvSpPr>
            <p:nvPr/>
          </p:nvSpPr>
          <p:spPr bwMode="auto">
            <a:xfrm>
              <a:off x="533400" y="990600"/>
              <a:ext cx="941658" cy="873261"/>
            </a:xfrm>
            <a:custGeom>
              <a:avLst/>
              <a:gdLst/>
              <a:ahLst/>
              <a:cxnLst>
                <a:cxn ang="0">
                  <a:pos x="5314" y="2199"/>
                </a:cxn>
                <a:cxn ang="0">
                  <a:pos x="5250" y="1992"/>
                </a:cxn>
                <a:cxn ang="0">
                  <a:pos x="5143" y="1808"/>
                </a:cxn>
                <a:cxn ang="0">
                  <a:pos x="4999" y="1654"/>
                </a:cxn>
                <a:cxn ang="0">
                  <a:pos x="4972" y="1438"/>
                </a:cxn>
                <a:cxn ang="0">
                  <a:pos x="4949" y="1205"/>
                </a:cxn>
                <a:cxn ang="0">
                  <a:pos x="4833" y="888"/>
                </a:cxn>
                <a:cxn ang="0">
                  <a:pos x="4553" y="548"/>
                </a:cxn>
                <a:cxn ang="0">
                  <a:pos x="4162" y="337"/>
                </a:cxn>
                <a:cxn ang="0">
                  <a:pos x="3937" y="291"/>
                </a:cxn>
                <a:cxn ang="0">
                  <a:pos x="3726" y="288"/>
                </a:cxn>
                <a:cxn ang="0">
                  <a:pos x="3490" y="333"/>
                </a:cxn>
                <a:cxn ang="0">
                  <a:pos x="3309" y="341"/>
                </a:cxn>
                <a:cxn ang="0">
                  <a:pos x="3127" y="191"/>
                </a:cxn>
                <a:cxn ang="0">
                  <a:pos x="2915" y="80"/>
                </a:cxn>
                <a:cxn ang="0">
                  <a:pos x="2679" y="15"/>
                </a:cxn>
                <a:cxn ang="0">
                  <a:pos x="2445" y="1"/>
                </a:cxn>
                <a:cxn ang="0">
                  <a:pos x="2094" y="71"/>
                </a:cxn>
                <a:cxn ang="0">
                  <a:pos x="1790" y="238"/>
                </a:cxn>
                <a:cxn ang="0">
                  <a:pos x="1551" y="485"/>
                </a:cxn>
                <a:cxn ang="0">
                  <a:pos x="1410" y="754"/>
                </a:cxn>
                <a:cxn ang="0">
                  <a:pos x="1153" y="724"/>
                </a:cxn>
                <a:cxn ang="0">
                  <a:pos x="948" y="742"/>
                </a:cxn>
                <a:cxn ang="0">
                  <a:pos x="653" y="839"/>
                </a:cxn>
                <a:cxn ang="0">
                  <a:pos x="299" y="1102"/>
                </a:cxn>
                <a:cxn ang="0">
                  <a:pos x="70" y="1480"/>
                </a:cxn>
                <a:cxn ang="0">
                  <a:pos x="10" y="1730"/>
                </a:cxn>
                <a:cxn ang="0">
                  <a:pos x="1" y="1939"/>
                </a:cxn>
                <a:cxn ang="0">
                  <a:pos x="39" y="2176"/>
                </a:cxn>
                <a:cxn ang="0">
                  <a:pos x="123" y="2395"/>
                </a:cxn>
                <a:cxn ang="0">
                  <a:pos x="248" y="2591"/>
                </a:cxn>
                <a:cxn ang="0">
                  <a:pos x="348" y="2749"/>
                </a:cxn>
                <a:cxn ang="0">
                  <a:pos x="249" y="3017"/>
                </a:cxn>
                <a:cxn ang="0">
                  <a:pos x="220" y="3275"/>
                </a:cxn>
                <a:cxn ang="0">
                  <a:pos x="244" y="3507"/>
                </a:cxn>
                <a:cxn ang="0">
                  <a:pos x="359" y="3824"/>
                </a:cxn>
                <a:cxn ang="0">
                  <a:pos x="640" y="4164"/>
                </a:cxn>
                <a:cxn ang="0">
                  <a:pos x="1031" y="4376"/>
                </a:cxn>
                <a:cxn ang="0">
                  <a:pos x="1256" y="4422"/>
                </a:cxn>
                <a:cxn ang="0">
                  <a:pos x="1458" y="4425"/>
                </a:cxn>
                <a:cxn ang="0">
                  <a:pos x="1605" y="4634"/>
                </a:cxn>
                <a:cxn ang="0">
                  <a:pos x="1803" y="4797"/>
                </a:cxn>
                <a:cxn ang="0">
                  <a:pos x="2040" y="4903"/>
                </a:cxn>
                <a:cxn ang="0">
                  <a:pos x="2306" y="4941"/>
                </a:cxn>
                <a:cxn ang="0">
                  <a:pos x="2497" y="4922"/>
                </a:cxn>
                <a:cxn ang="0">
                  <a:pos x="2699" y="4856"/>
                </a:cxn>
                <a:cxn ang="0">
                  <a:pos x="2880" y="4749"/>
                </a:cxn>
                <a:cxn ang="0">
                  <a:pos x="3048" y="4586"/>
                </a:cxn>
                <a:cxn ang="0">
                  <a:pos x="3329" y="4709"/>
                </a:cxn>
                <a:cxn ang="0">
                  <a:pos x="3644" y="4752"/>
                </a:cxn>
                <a:cxn ang="0">
                  <a:pos x="3849" y="4735"/>
                </a:cxn>
                <a:cxn ang="0">
                  <a:pos x="4144" y="4638"/>
                </a:cxn>
                <a:cxn ang="0">
                  <a:pos x="4498" y="4374"/>
                </a:cxn>
                <a:cxn ang="0">
                  <a:pos x="4727" y="3996"/>
                </a:cxn>
                <a:cxn ang="0">
                  <a:pos x="4787" y="3746"/>
                </a:cxn>
                <a:cxn ang="0">
                  <a:pos x="4793" y="3505"/>
                </a:cxn>
                <a:cxn ang="0">
                  <a:pos x="4771" y="3223"/>
                </a:cxn>
                <a:cxn ang="0">
                  <a:pos x="5003" y="3076"/>
                </a:cxn>
                <a:cxn ang="0">
                  <a:pos x="5182" y="2869"/>
                </a:cxn>
                <a:cxn ang="0">
                  <a:pos x="5295" y="2616"/>
                </a:cxn>
                <a:cxn ang="0">
                  <a:pos x="5328" y="2366"/>
                </a:cxn>
              </a:cxnLst>
              <a:rect l="0" t="0" r="r" b="b"/>
              <a:pathLst>
                <a:path w="5328" h="4941">
                  <a:moveTo>
                    <a:pt x="5328" y="2366"/>
                  </a:moveTo>
                  <a:lnTo>
                    <a:pt x="5328" y="2366"/>
                  </a:lnTo>
                  <a:lnTo>
                    <a:pt x="5328" y="2338"/>
                  </a:lnTo>
                  <a:lnTo>
                    <a:pt x="5327" y="2310"/>
                  </a:lnTo>
                  <a:lnTo>
                    <a:pt x="5324" y="2281"/>
                  </a:lnTo>
                  <a:lnTo>
                    <a:pt x="5321" y="2254"/>
                  </a:lnTo>
                  <a:lnTo>
                    <a:pt x="5317" y="2226"/>
                  </a:lnTo>
                  <a:lnTo>
                    <a:pt x="5314" y="2199"/>
                  </a:lnTo>
                  <a:lnTo>
                    <a:pt x="5308" y="2172"/>
                  </a:lnTo>
                  <a:lnTo>
                    <a:pt x="5302" y="2146"/>
                  </a:lnTo>
                  <a:lnTo>
                    <a:pt x="5295" y="2119"/>
                  </a:lnTo>
                  <a:lnTo>
                    <a:pt x="5288" y="2093"/>
                  </a:lnTo>
                  <a:lnTo>
                    <a:pt x="5280" y="2067"/>
                  </a:lnTo>
                  <a:lnTo>
                    <a:pt x="5270" y="2042"/>
                  </a:lnTo>
                  <a:lnTo>
                    <a:pt x="5261" y="2016"/>
                  </a:lnTo>
                  <a:lnTo>
                    <a:pt x="5250" y="1992"/>
                  </a:lnTo>
                  <a:lnTo>
                    <a:pt x="5240" y="1968"/>
                  </a:lnTo>
                  <a:lnTo>
                    <a:pt x="5228" y="1943"/>
                  </a:lnTo>
                  <a:lnTo>
                    <a:pt x="5215" y="1920"/>
                  </a:lnTo>
                  <a:lnTo>
                    <a:pt x="5202" y="1896"/>
                  </a:lnTo>
                  <a:lnTo>
                    <a:pt x="5188" y="1874"/>
                  </a:lnTo>
                  <a:lnTo>
                    <a:pt x="5174" y="1851"/>
                  </a:lnTo>
                  <a:lnTo>
                    <a:pt x="5160" y="1829"/>
                  </a:lnTo>
                  <a:lnTo>
                    <a:pt x="5143" y="1808"/>
                  </a:lnTo>
                  <a:lnTo>
                    <a:pt x="5128" y="1787"/>
                  </a:lnTo>
                  <a:lnTo>
                    <a:pt x="5111" y="1767"/>
                  </a:lnTo>
                  <a:lnTo>
                    <a:pt x="5094" y="1747"/>
                  </a:lnTo>
                  <a:lnTo>
                    <a:pt x="5076" y="1727"/>
                  </a:lnTo>
                  <a:lnTo>
                    <a:pt x="5057" y="1708"/>
                  </a:lnTo>
                  <a:lnTo>
                    <a:pt x="5038" y="1689"/>
                  </a:lnTo>
                  <a:lnTo>
                    <a:pt x="5019" y="1671"/>
                  </a:lnTo>
                  <a:lnTo>
                    <a:pt x="4999" y="1654"/>
                  </a:lnTo>
                  <a:lnTo>
                    <a:pt x="4979" y="1637"/>
                  </a:lnTo>
                  <a:lnTo>
                    <a:pt x="4958" y="1621"/>
                  </a:lnTo>
                  <a:lnTo>
                    <a:pt x="4958" y="1621"/>
                  </a:lnTo>
                  <a:lnTo>
                    <a:pt x="4964" y="1576"/>
                  </a:lnTo>
                  <a:lnTo>
                    <a:pt x="4969" y="1530"/>
                  </a:lnTo>
                  <a:lnTo>
                    <a:pt x="4971" y="1484"/>
                  </a:lnTo>
                  <a:lnTo>
                    <a:pt x="4972" y="1438"/>
                  </a:lnTo>
                  <a:lnTo>
                    <a:pt x="4972" y="1438"/>
                  </a:lnTo>
                  <a:lnTo>
                    <a:pt x="4972" y="1407"/>
                  </a:lnTo>
                  <a:lnTo>
                    <a:pt x="4971" y="1378"/>
                  </a:lnTo>
                  <a:lnTo>
                    <a:pt x="4969" y="1348"/>
                  </a:lnTo>
                  <a:lnTo>
                    <a:pt x="4966" y="1320"/>
                  </a:lnTo>
                  <a:lnTo>
                    <a:pt x="4963" y="1291"/>
                  </a:lnTo>
                  <a:lnTo>
                    <a:pt x="4959" y="1262"/>
                  </a:lnTo>
                  <a:lnTo>
                    <a:pt x="4955" y="1233"/>
                  </a:lnTo>
                  <a:lnTo>
                    <a:pt x="4949" y="1205"/>
                  </a:lnTo>
                  <a:lnTo>
                    <a:pt x="4943" y="1178"/>
                  </a:lnTo>
                  <a:lnTo>
                    <a:pt x="4936" y="1149"/>
                  </a:lnTo>
                  <a:lnTo>
                    <a:pt x="4929" y="1122"/>
                  </a:lnTo>
                  <a:lnTo>
                    <a:pt x="4921" y="1094"/>
                  </a:lnTo>
                  <a:lnTo>
                    <a:pt x="4903" y="1041"/>
                  </a:lnTo>
                  <a:lnTo>
                    <a:pt x="4882" y="989"/>
                  </a:lnTo>
                  <a:lnTo>
                    <a:pt x="4859" y="937"/>
                  </a:lnTo>
                  <a:lnTo>
                    <a:pt x="4833" y="888"/>
                  </a:lnTo>
                  <a:lnTo>
                    <a:pt x="4806" y="840"/>
                  </a:lnTo>
                  <a:lnTo>
                    <a:pt x="4776" y="793"/>
                  </a:lnTo>
                  <a:lnTo>
                    <a:pt x="4744" y="748"/>
                  </a:lnTo>
                  <a:lnTo>
                    <a:pt x="4710" y="704"/>
                  </a:lnTo>
                  <a:lnTo>
                    <a:pt x="4673" y="662"/>
                  </a:lnTo>
                  <a:lnTo>
                    <a:pt x="4636" y="622"/>
                  </a:lnTo>
                  <a:lnTo>
                    <a:pt x="4595" y="584"/>
                  </a:lnTo>
                  <a:lnTo>
                    <a:pt x="4553" y="548"/>
                  </a:lnTo>
                  <a:lnTo>
                    <a:pt x="4510" y="513"/>
                  </a:lnTo>
                  <a:lnTo>
                    <a:pt x="4465" y="482"/>
                  </a:lnTo>
                  <a:lnTo>
                    <a:pt x="4418" y="451"/>
                  </a:lnTo>
                  <a:lnTo>
                    <a:pt x="4369" y="424"/>
                  </a:lnTo>
                  <a:lnTo>
                    <a:pt x="4320" y="398"/>
                  </a:lnTo>
                  <a:lnTo>
                    <a:pt x="4268" y="376"/>
                  </a:lnTo>
                  <a:lnTo>
                    <a:pt x="4216" y="354"/>
                  </a:lnTo>
                  <a:lnTo>
                    <a:pt x="4162" y="337"/>
                  </a:lnTo>
                  <a:lnTo>
                    <a:pt x="4135" y="329"/>
                  </a:lnTo>
                  <a:lnTo>
                    <a:pt x="4108" y="320"/>
                  </a:lnTo>
                  <a:lnTo>
                    <a:pt x="4080" y="314"/>
                  </a:lnTo>
                  <a:lnTo>
                    <a:pt x="4053" y="309"/>
                  </a:lnTo>
                  <a:lnTo>
                    <a:pt x="4024" y="303"/>
                  </a:lnTo>
                  <a:lnTo>
                    <a:pt x="3995" y="298"/>
                  </a:lnTo>
                  <a:lnTo>
                    <a:pt x="3967" y="294"/>
                  </a:lnTo>
                  <a:lnTo>
                    <a:pt x="3937" y="291"/>
                  </a:lnTo>
                  <a:lnTo>
                    <a:pt x="3909" y="288"/>
                  </a:lnTo>
                  <a:lnTo>
                    <a:pt x="3879" y="286"/>
                  </a:lnTo>
                  <a:lnTo>
                    <a:pt x="3850" y="285"/>
                  </a:lnTo>
                  <a:lnTo>
                    <a:pt x="3819" y="285"/>
                  </a:lnTo>
                  <a:lnTo>
                    <a:pt x="3819" y="285"/>
                  </a:lnTo>
                  <a:lnTo>
                    <a:pt x="3789" y="285"/>
                  </a:lnTo>
                  <a:lnTo>
                    <a:pt x="3757" y="286"/>
                  </a:lnTo>
                  <a:lnTo>
                    <a:pt x="3726" y="288"/>
                  </a:lnTo>
                  <a:lnTo>
                    <a:pt x="3696" y="291"/>
                  </a:lnTo>
                  <a:lnTo>
                    <a:pt x="3666" y="294"/>
                  </a:lnTo>
                  <a:lnTo>
                    <a:pt x="3636" y="299"/>
                  </a:lnTo>
                  <a:lnTo>
                    <a:pt x="3606" y="305"/>
                  </a:lnTo>
                  <a:lnTo>
                    <a:pt x="3577" y="311"/>
                  </a:lnTo>
                  <a:lnTo>
                    <a:pt x="3547" y="317"/>
                  </a:lnTo>
                  <a:lnTo>
                    <a:pt x="3518" y="325"/>
                  </a:lnTo>
                  <a:lnTo>
                    <a:pt x="3490" y="333"/>
                  </a:lnTo>
                  <a:lnTo>
                    <a:pt x="3461" y="341"/>
                  </a:lnTo>
                  <a:lnTo>
                    <a:pt x="3433" y="351"/>
                  </a:lnTo>
                  <a:lnTo>
                    <a:pt x="3405" y="362"/>
                  </a:lnTo>
                  <a:lnTo>
                    <a:pt x="3378" y="373"/>
                  </a:lnTo>
                  <a:lnTo>
                    <a:pt x="3351" y="384"/>
                  </a:lnTo>
                  <a:lnTo>
                    <a:pt x="3351" y="384"/>
                  </a:lnTo>
                  <a:lnTo>
                    <a:pt x="3331" y="363"/>
                  </a:lnTo>
                  <a:lnTo>
                    <a:pt x="3309" y="341"/>
                  </a:lnTo>
                  <a:lnTo>
                    <a:pt x="3288" y="320"/>
                  </a:lnTo>
                  <a:lnTo>
                    <a:pt x="3267" y="300"/>
                  </a:lnTo>
                  <a:lnTo>
                    <a:pt x="3245" y="280"/>
                  </a:lnTo>
                  <a:lnTo>
                    <a:pt x="3222" y="261"/>
                  </a:lnTo>
                  <a:lnTo>
                    <a:pt x="3199" y="243"/>
                  </a:lnTo>
                  <a:lnTo>
                    <a:pt x="3175" y="225"/>
                  </a:lnTo>
                  <a:lnTo>
                    <a:pt x="3152" y="207"/>
                  </a:lnTo>
                  <a:lnTo>
                    <a:pt x="3127" y="191"/>
                  </a:lnTo>
                  <a:lnTo>
                    <a:pt x="3101" y="174"/>
                  </a:lnTo>
                  <a:lnTo>
                    <a:pt x="3076" y="159"/>
                  </a:lnTo>
                  <a:lnTo>
                    <a:pt x="3050" y="145"/>
                  </a:lnTo>
                  <a:lnTo>
                    <a:pt x="3023" y="129"/>
                  </a:lnTo>
                  <a:lnTo>
                    <a:pt x="2997" y="117"/>
                  </a:lnTo>
                  <a:lnTo>
                    <a:pt x="2970" y="104"/>
                  </a:lnTo>
                  <a:lnTo>
                    <a:pt x="2942" y="92"/>
                  </a:lnTo>
                  <a:lnTo>
                    <a:pt x="2915" y="80"/>
                  </a:lnTo>
                  <a:lnTo>
                    <a:pt x="2887" y="69"/>
                  </a:lnTo>
                  <a:lnTo>
                    <a:pt x="2857" y="59"/>
                  </a:lnTo>
                  <a:lnTo>
                    <a:pt x="2829" y="51"/>
                  </a:lnTo>
                  <a:lnTo>
                    <a:pt x="2800" y="41"/>
                  </a:lnTo>
                  <a:lnTo>
                    <a:pt x="2770" y="34"/>
                  </a:lnTo>
                  <a:lnTo>
                    <a:pt x="2739" y="27"/>
                  </a:lnTo>
                  <a:lnTo>
                    <a:pt x="2710" y="21"/>
                  </a:lnTo>
                  <a:lnTo>
                    <a:pt x="2679" y="15"/>
                  </a:lnTo>
                  <a:lnTo>
                    <a:pt x="2649" y="11"/>
                  </a:lnTo>
                  <a:lnTo>
                    <a:pt x="2618" y="7"/>
                  </a:lnTo>
                  <a:lnTo>
                    <a:pt x="2586" y="3"/>
                  </a:lnTo>
                  <a:lnTo>
                    <a:pt x="2555" y="1"/>
                  </a:lnTo>
                  <a:lnTo>
                    <a:pt x="2523" y="0"/>
                  </a:lnTo>
                  <a:lnTo>
                    <a:pt x="2491" y="0"/>
                  </a:lnTo>
                  <a:lnTo>
                    <a:pt x="2491" y="0"/>
                  </a:lnTo>
                  <a:lnTo>
                    <a:pt x="2445" y="1"/>
                  </a:lnTo>
                  <a:lnTo>
                    <a:pt x="2399" y="3"/>
                  </a:lnTo>
                  <a:lnTo>
                    <a:pt x="2354" y="8"/>
                  </a:lnTo>
                  <a:lnTo>
                    <a:pt x="2310" y="14"/>
                  </a:lnTo>
                  <a:lnTo>
                    <a:pt x="2265" y="22"/>
                  </a:lnTo>
                  <a:lnTo>
                    <a:pt x="2221" y="32"/>
                  </a:lnTo>
                  <a:lnTo>
                    <a:pt x="2178" y="44"/>
                  </a:lnTo>
                  <a:lnTo>
                    <a:pt x="2135" y="55"/>
                  </a:lnTo>
                  <a:lnTo>
                    <a:pt x="2094" y="71"/>
                  </a:lnTo>
                  <a:lnTo>
                    <a:pt x="2053" y="86"/>
                  </a:lnTo>
                  <a:lnTo>
                    <a:pt x="2013" y="104"/>
                  </a:lnTo>
                  <a:lnTo>
                    <a:pt x="1974" y="122"/>
                  </a:lnTo>
                  <a:lnTo>
                    <a:pt x="1935" y="142"/>
                  </a:lnTo>
                  <a:lnTo>
                    <a:pt x="1897" y="165"/>
                  </a:lnTo>
                  <a:lnTo>
                    <a:pt x="1861" y="187"/>
                  </a:lnTo>
                  <a:lnTo>
                    <a:pt x="1826" y="212"/>
                  </a:lnTo>
                  <a:lnTo>
                    <a:pt x="1790" y="238"/>
                  </a:lnTo>
                  <a:lnTo>
                    <a:pt x="1757" y="264"/>
                  </a:lnTo>
                  <a:lnTo>
                    <a:pt x="1724" y="292"/>
                  </a:lnTo>
                  <a:lnTo>
                    <a:pt x="1693" y="321"/>
                  </a:lnTo>
                  <a:lnTo>
                    <a:pt x="1662" y="352"/>
                  </a:lnTo>
                  <a:lnTo>
                    <a:pt x="1632" y="384"/>
                  </a:lnTo>
                  <a:lnTo>
                    <a:pt x="1604" y="417"/>
                  </a:lnTo>
                  <a:lnTo>
                    <a:pt x="1577" y="450"/>
                  </a:lnTo>
                  <a:lnTo>
                    <a:pt x="1551" y="485"/>
                  </a:lnTo>
                  <a:lnTo>
                    <a:pt x="1528" y="521"/>
                  </a:lnTo>
                  <a:lnTo>
                    <a:pt x="1504" y="557"/>
                  </a:lnTo>
                  <a:lnTo>
                    <a:pt x="1483" y="595"/>
                  </a:lnTo>
                  <a:lnTo>
                    <a:pt x="1462" y="634"/>
                  </a:lnTo>
                  <a:lnTo>
                    <a:pt x="1443" y="672"/>
                  </a:lnTo>
                  <a:lnTo>
                    <a:pt x="1425" y="712"/>
                  </a:lnTo>
                  <a:lnTo>
                    <a:pt x="1410" y="754"/>
                  </a:lnTo>
                  <a:lnTo>
                    <a:pt x="1410" y="754"/>
                  </a:lnTo>
                  <a:lnTo>
                    <a:pt x="1378" y="747"/>
                  </a:lnTo>
                  <a:lnTo>
                    <a:pt x="1347" y="741"/>
                  </a:lnTo>
                  <a:lnTo>
                    <a:pt x="1316" y="736"/>
                  </a:lnTo>
                  <a:lnTo>
                    <a:pt x="1284" y="731"/>
                  </a:lnTo>
                  <a:lnTo>
                    <a:pt x="1251" y="729"/>
                  </a:lnTo>
                  <a:lnTo>
                    <a:pt x="1219" y="727"/>
                  </a:lnTo>
                  <a:lnTo>
                    <a:pt x="1186" y="725"/>
                  </a:lnTo>
                  <a:lnTo>
                    <a:pt x="1153" y="724"/>
                  </a:lnTo>
                  <a:lnTo>
                    <a:pt x="1153" y="724"/>
                  </a:lnTo>
                  <a:lnTo>
                    <a:pt x="1123" y="724"/>
                  </a:lnTo>
                  <a:lnTo>
                    <a:pt x="1093" y="725"/>
                  </a:lnTo>
                  <a:lnTo>
                    <a:pt x="1064" y="728"/>
                  </a:lnTo>
                  <a:lnTo>
                    <a:pt x="1035" y="730"/>
                  </a:lnTo>
                  <a:lnTo>
                    <a:pt x="1006" y="734"/>
                  </a:lnTo>
                  <a:lnTo>
                    <a:pt x="978" y="737"/>
                  </a:lnTo>
                  <a:lnTo>
                    <a:pt x="948" y="742"/>
                  </a:lnTo>
                  <a:lnTo>
                    <a:pt x="920" y="748"/>
                  </a:lnTo>
                  <a:lnTo>
                    <a:pt x="893" y="754"/>
                  </a:lnTo>
                  <a:lnTo>
                    <a:pt x="865" y="761"/>
                  </a:lnTo>
                  <a:lnTo>
                    <a:pt x="838" y="768"/>
                  </a:lnTo>
                  <a:lnTo>
                    <a:pt x="810" y="776"/>
                  </a:lnTo>
                  <a:lnTo>
                    <a:pt x="756" y="795"/>
                  </a:lnTo>
                  <a:lnTo>
                    <a:pt x="704" y="815"/>
                  </a:lnTo>
                  <a:lnTo>
                    <a:pt x="653" y="839"/>
                  </a:lnTo>
                  <a:lnTo>
                    <a:pt x="603" y="863"/>
                  </a:lnTo>
                  <a:lnTo>
                    <a:pt x="555" y="892"/>
                  </a:lnTo>
                  <a:lnTo>
                    <a:pt x="508" y="921"/>
                  </a:lnTo>
                  <a:lnTo>
                    <a:pt x="463" y="954"/>
                  </a:lnTo>
                  <a:lnTo>
                    <a:pt x="419" y="988"/>
                  </a:lnTo>
                  <a:lnTo>
                    <a:pt x="378" y="1023"/>
                  </a:lnTo>
                  <a:lnTo>
                    <a:pt x="338" y="1062"/>
                  </a:lnTo>
                  <a:lnTo>
                    <a:pt x="299" y="1102"/>
                  </a:lnTo>
                  <a:lnTo>
                    <a:pt x="263" y="1144"/>
                  </a:lnTo>
                  <a:lnTo>
                    <a:pt x="229" y="1187"/>
                  </a:lnTo>
                  <a:lnTo>
                    <a:pt x="197" y="1233"/>
                  </a:lnTo>
                  <a:lnTo>
                    <a:pt x="167" y="1279"/>
                  </a:lnTo>
                  <a:lnTo>
                    <a:pt x="139" y="1327"/>
                  </a:lnTo>
                  <a:lnTo>
                    <a:pt x="113" y="1378"/>
                  </a:lnTo>
                  <a:lnTo>
                    <a:pt x="91" y="1429"/>
                  </a:lnTo>
                  <a:lnTo>
                    <a:pt x="70" y="1480"/>
                  </a:lnTo>
                  <a:lnTo>
                    <a:pt x="52" y="1535"/>
                  </a:lnTo>
                  <a:lnTo>
                    <a:pt x="44" y="1562"/>
                  </a:lnTo>
                  <a:lnTo>
                    <a:pt x="37" y="1589"/>
                  </a:lnTo>
                  <a:lnTo>
                    <a:pt x="30" y="1617"/>
                  </a:lnTo>
                  <a:lnTo>
                    <a:pt x="24" y="1645"/>
                  </a:lnTo>
                  <a:lnTo>
                    <a:pt x="18" y="1674"/>
                  </a:lnTo>
                  <a:lnTo>
                    <a:pt x="13" y="1702"/>
                  </a:lnTo>
                  <a:lnTo>
                    <a:pt x="10" y="1730"/>
                  </a:lnTo>
                  <a:lnTo>
                    <a:pt x="6" y="1760"/>
                  </a:lnTo>
                  <a:lnTo>
                    <a:pt x="4" y="1789"/>
                  </a:lnTo>
                  <a:lnTo>
                    <a:pt x="1" y="1818"/>
                  </a:lnTo>
                  <a:lnTo>
                    <a:pt x="0" y="1848"/>
                  </a:lnTo>
                  <a:lnTo>
                    <a:pt x="0" y="1877"/>
                  </a:lnTo>
                  <a:lnTo>
                    <a:pt x="0" y="1877"/>
                  </a:lnTo>
                  <a:lnTo>
                    <a:pt x="0" y="1908"/>
                  </a:lnTo>
                  <a:lnTo>
                    <a:pt x="1" y="1939"/>
                  </a:lnTo>
                  <a:lnTo>
                    <a:pt x="4" y="1969"/>
                  </a:lnTo>
                  <a:lnTo>
                    <a:pt x="6" y="2000"/>
                  </a:lnTo>
                  <a:lnTo>
                    <a:pt x="10" y="2030"/>
                  </a:lnTo>
                  <a:lnTo>
                    <a:pt x="14" y="2060"/>
                  </a:lnTo>
                  <a:lnTo>
                    <a:pt x="19" y="2089"/>
                  </a:lnTo>
                  <a:lnTo>
                    <a:pt x="25" y="2119"/>
                  </a:lnTo>
                  <a:lnTo>
                    <a:pt x="32" y="2148"/>
                  </a:lnTo>
                  <a:lnTo>
                    <a:pt x="39" y="2176"/>
                  </a:lnTo>
                  <a:lnTo>
                    <a:pt x="47" y="2205"/>
                  </a:lnTo>
                  <a:lnTo>
                    <a:pt x="56" y="2233"/>
                  </a:lnTo>
                  <a:lnTo>
                    <a:pt x="65" y="2261"/>
                  </a:lnTo>
                  <a:lnTo>
                    <a:pt x="76" y="2288"/>
                  </a:lnTo>
                  <a:lnTo>
                    <a:pt x="86" y="2317"/>
                  </a:lnTo>
                  <a:lnTo>
                    <a:pt x="98" y="2342"/>
                  </a:lnTo>
                  <a:lnTo>
                    <a:pt x="110" y="2370"/>
                  </a:lnTo>
                  <a:lnTo>
                    <a:pt x="123" y="2395"/>
                  </a:lnTo>
                  <a:lnTo>
                    <a:pt x="137" y="2421"/>
                  </a:lnTo>
                  <a:lnTo>
                    <a:pt x="150" y="2447"/>
                  </a:lnTo>
                  <a:lnTo>
                    <a:pt x="165" y="2472"/>
                  </a:lnTo>
                  <a:lnTo>
                    <a:pt x="180" y="2497"/>
                  </a:lnTo>
                  <a:lnTo>
                    <a:pt x="196" y="2520"/>
                  </a:lnTo>
                  <a:lnTo>
                    <a:pt x="212" y="2544"/>
                  </a:lnTo>
                  <a:lnTo>
                    <a:pt x="230" y="2567"/>
                  </a:lnTo>
                  <a:lnTo>
                    <a:pt x="248" y="2591"/>
                  </a:lnTo>
                  <a:lnTo>
                    <a:pt x="265" y="2613"/>
                  </a:lnTo>
                  <a:lnTo>
                    <a:pt x="284" y="2635"/>
                  </a:lnTo>
                  <a:lnTo>
                    <a:pt x="303" y="2656"/>
                  </a:lnTo>
                  <a:lnTo>
                    <a:pt x="323" y="2677"/>
                  </a:lnTo>
                  <a:lnTo>
                    <a:pt x="343" y="2698"/>
                  </a:lnTo>
                  <a:lnTo>
                    <a:pt x="364" y="2718"/>
                  </a:lnTo>
                  <a:lnTo>
                    <a:pt x="364" y="2718"/>
                  </a:lnTo>
                  <a:lnTo>
                    <a:pt x="348" y="2749"/>
                  </a:lnTo>
                  <a:lnTo>
                    <a:pt x="331" y="2781"/>
                  </a:lnTo>
                  <a:lnTo>
                    <a:pt x="317" y="2814"/>
                  </a:lnTo>
                  <a:lnTo>
                    <a:pt x="303" y="2847"/>
                  </a:lnTo>
                  <a:lnTo>
                    <a:pt x="290" y="2880"/>
                  </a:lnTo>
                  <a:lnTo>
                    <a:pt x="278" y="2914"/>
                  </a:lnTo>
                  <a:lnTo>
                    <a:pt x="268" y="2948"/>
                  </a:lnTo>
                  <a:lnTo>
                    <a:pt x="258" y="2982"/>
                  </a:lnTo>
                  <a:lnTo>
                    <a:pt x="249" y="3017"/>
                  </a:lnTo>
                  <a:lnTo>
                    <a:pt x="242" y="3053"/>
                  </a:lnTo>
                  <a:lnTo>
                    <a:pt x="236" y="3089"/>
                  </a:lnTo>
                  <a:lnTo>
                    <a:pt x="230" y="3126"/>
                  </a:lnTo>
                  <a:lnTo>
                    <a:pt x="226" y="3162"/>
                  </a:lnTo>
                  <a:lnTo>
                    <a:pt x="223" y="3200"/>
                  </a:lnTo>
                  <a:lnTo>
                    <a:pt x="220" y="3238"/>
                  </a:lnTo>
                  <a:lnTo>
                    <a:pt x="220" y="3275"/>
                  </a:lnTo>
                  <a:lnTo>
                    <a:pt x="220" y="3275"/>
                  </a:lnTo>
                  <a:lnTo>
                    <a:pt x="220" y="3305"/>
                  </a:lnTo>
                  <a:lnTo>
                    <a:pt x="222" y="3334"/>
                  </a:lnTo>
                  <a:lnTo>
                    <a:pt x="224" y="3364"/>
                  </a:lnTo>
                  <a:lnTo>
                    <a:pt x="226" y="3393"/>
                  </a:lnTo>
                  <a:lnTo>
                    <a:pt x="230" y="3421"/>
                  </a:lnTo>
                  <a:lnTo>
                    <a:pt x="233" y="3451"/>
                  </a:lnTo>
                  <a:lnTo>
                    <a:pt x="238" y="3479"/>
                  </a:lnTo>
                  <a:lnTo>
                    <a:pt x="244" y="3507"/>
                  </a:lnTo>
                  <a:lnTo>
                    <a:pt x="250" y="3536"/>
                  </a:lnTo>
                  <a:lnTo>
                    <a:pt x="257" y="3563"/>
                  </a:lnTo>
                  <a:lnTo>
                    <a:pt x="264" y="3591"/>
                  </a:lnTo>
                  <a:lnTo>
                    <a:pt x="272" y="3618"/>
                  </a:lnTo>
                  <a:lnTo>
                    <a:pt x="290" y="3671"/>
                  </a:lnTo>
                  <a:lnTo>
                    <a:pt x="311" y="3724"/>
                  </a:lnTo>
                  <a:lnTo>
                    <a:pt x="334" y="3775"/>
                  </a:lnTo>
                  <a:lnTo>
                    <a:pt x="359" y="3824"/>
                  </a:lnTo>
                  <a:lnTo>
                    <a:pt x="388" y="3872"/>
                  </a:lnTo>
                  <a:lnTo>
                    <a:pt x="417" y="3920"/>
                  </a:lnTo>
                  <a:lnTo>
                    <a:pt x="449" y="3964"/>
                  </a:lnTo>
                  <a:lnTo>
                    <a:pt x="483" y="4008"/>
                  </a:lnTo>
                  <a:lnTo>
                    <a:pt x="520" y="4050"/>
                  </a:lnTo>
                  <a:lnTo>
                    <a:pt x="558" y="4090"/>
                  </a:lnTo>
                  <a:lnTo>
                    <a:pt x="598" y="4128"/>
                  </a:lnTo>
                  <a:lnTo>
                    <a:pt x="640" y="4164"/>
                  </a:lnTo>
                  <a:lnTo>
                    <a:pt x="683" y="4199"/>
                  </a:lnTo>
                  <a:lnTo>
                    <a:pt x="729" y="4230"/>
                  </a:lnTo>
                  <a:lnTo>
                    <a:pt x="775" y="4261"/>
                  </a:lnTo>
                  <a:lnTo>
                    <a:pt x="823" y="4288"/>
                  </a:lnTo>
                  <a:lnTo>
                    <a:pt x="873" y="4314"/>
                  </a:lnTo>
                  <a:lnTo>
                    <a:pt x="925" y="4338"/>
                  </a:lnTo>
                  <a:lnTo>
                    <a:pt x="977" y="4358"/>
                  </a:lnTo>
                  <a:lnTo>
                    <a:pt x="1031" y="4376"/>
                  </a:lnTo>
                  <a:lnTo>
                    <a:pt x="1058" y="4384"/>
                  </a:lnTo>
                  <a:lnTo>
                    <a:pt x="1085" y="4392"/>
                  </a:lnTo>
                  <a:lnTo>
                    <a:pt x="1113" y="4399"/>
                  </a:lnTo>
                  <a:lnTo>
                    <a:pt x="1141" y="4405"/>
                  </a:lnTo>
                  <a:lnTo>
                    <a:pt x="1170" y="4409"/>
                  </a:lnTo>
                  <a:lnTo>
                    <a:pt x="1198" y="4414"/>
                  </a:lnTo>
                  <a:lnTo>
                    <a:pt x="1226" y="4419"/>
                  </a:lnTo>
                  <a:lnTo>
                    <a:pt x="1256" y="4422"/>
                  </a:lnTo>
                  <a:lnTo>
                    <a:pt x="1285" y="4425"/>
                  </a:lnTo>
                  <a:lnTo>
                    <a:pt x="1315" y="4426"/>
                  </a:lnTo>
                  <a:lnTo>
                    <a:pt x="1344" y="4427"/>
                  </a:lnTo>
                  <a:lnTo>
                    <a:pt x="1373" y="4428"/>
                  </a:lnTo>
                  <a:lnTo>
                    <a:pt x="1373" y="4428"/>
                  </a:lnTo>
                  <a:lnTo>
                    <a:pt x="1416" y="4427"/>
                  </a:lnTo>
                  <a:lnTo>
                    <a:pt x="1458" y="4425"/>
                  </a:lnTo>
                  <a:lnTo>
                    <a:pt x="1458" y="4425"/>
                  </a:lnTo>
                  <a:lnTo>
                    <a:pt x="1473" y="4453"/>
                  </a:lnTo>
                  <a:lnTo>
                    <a:pt x="1489" y="4480"/>
                  </a:lnTo>
                  <a:lnTo>
                    <a:pt x="1506" y="4508"/>
                  </a:lnTo>
                  <a:lnTo>
                    <a:pt x="1524" y="4534"/>
                  </a:lnTo>
                  <a:lnTo>
                    <a:pt x="1544" y="4560"/>
                  </a:lnTo>
                  <a:lnTo>
                    <a:pt x="1563" y="4586"/>
                  </a:lnTo>
                  <a:lnTo>
                    <a:pt x="1584" y="4611"/>
                  </a:lnTo>
                  <a:lnTo>
                    <a:pt x="1605" y="4634"/>
                  </a:lnTo>
                  <a:lnTo>
                    <a:pt x="1628" y="4658"/>
                  </a:lnTo>
                  <a:lnTo>
                    <a:pt x="1650" y="4680"/>
                  </a:lnTo>
                  <a:lnTo>
                    <a:pt x="1674" y="4702"/>
                  </a:lnTo>
                  <a:lnTo>
                    <a:pt x="1698" y="4723"/>
                  </a:lnTo>
                  <a:lnTo>
                    <a:pt x="1723" y="4743"/>
                  </a:lnTo>
                  <a:lnTo>
                    <a:pt x="1749" y="4762"/>
                  </a:lnTo>
                  <a:lnTo>
                    <a:pt x="1776" y="4780"/>
                  </a:lnTo>
                  <a:lnTo>
                    <a:pt x="1803" y="4797"/>
                  </a:lnTo>
                  <a:lnTo>
                    <a:pt x="1830" y="4813"/>
                  </a:lnTo>
                  <a:lnTo>
                    <a:pt x="1859" y="4830"/>
                  </a:lnTo>
                  <a:lnTo>
                    <a:pt x="1888" y="4844"/>
                  </a:lnTo>
                  <a:lnTo>
                    <a:pt x="1917" y="4858"/>
                  </a:lnTo>
                  <a:lnTo>
                    <a:pt x="1947" y="4871"/>
                  </a:lnTo>
                  <a:lnTo>
                    <a:pt x="1978" y="4883"/>
                  </a:lnTo>
                  <a:lnTo>
                    <a:pt x="2008" y="4894"/>
                  </a:lnTo>
                  <a:lnTo>
                    <a:pt x="2040" y="4903"/>
                  </a:lnTo>
                  <a:lnTo>
                    <a:pt x="2072" y="4911"/>
                  </a:lnTo>
                  <a:lnTo>
                    <a:pt x="2104" y="4919"/>
                  </a:lnTo>
                  <a:lnTo>
                    <a:pt x="2137" y="4925"/>
                  </a:lnTo>
                  <a:lnTo>
                    <a:pt x="2169" y="4931"/>
                  </a:lnTo>
                  <a:lnTo>
                    <a:pt x="2204" y="4935"/>
                  </a:lnTo>
                  <a:lnTo>
                    <a:pt x="2237" y="4938"/>
                  </a:lnTo>
                  <a:lnTo>
                    <a:pt x="2271" y="4939"/>
                  </a:lnTo>
                  <a:lnTo>
                    <a:pt x="2306" y="4941"/>
                  </a:lnTo>
                  <a:lnTo>
                    <a:pt x="2306" y="4941"/>
                  </a:lnTo>
                  <a:lnTo>
                    <a:pt x="2333" y="4939"/>
                  </a:lnTo>
                  <a:lnTo>
                    <a:pt x="2361" y="4938"/>
                  </a:lnTo>
                  <a:lnTo>
                    <a:pt x="2389" y="4937"/>
                  </a:lnTo>
                  <a:lnTo>
                    <a:pt x="2417" y="4934"/>
                  </a:lnTo>
                  <a:lnTo>
                    <a:pt x="2444" y="4930"/>
                  </a:lnTo>
                  <a:lnTo>
                    <a:pt x="2471" y="4926"/>
                  </a:lnTo>
                  <a:lnTo>
                    <a:pt x="2497" y="4922"/>
                  </a:lnTo>
                  <a:lnTo>
                    <a:pt x="2524" y="4916"/>
                  </a:lnTo>
                  <a:lnTo>
                    <a:pt x="2550" y="4909"/>
                  </a:lnTo>
                  <a:lnTo>
                    <a:pt x="2576" y="4902"/>
                  </a:lnTo>
                  <a:lnTo>
                    <a:pt x="2601" y="4894"/>
                  </a:lnTo>
                  <a:lnTo>
                    <a:pt x="2626" y="4885"/>
                  </a:lnTo>
                  <a:lnTo>
                    <a:pt x="2651" y="4876"/>
                  </a:lnTo>
                  <a:lnTo>
                    <a:pt x="2676" y="4866"/>
                  </a:lnTo>
                  <a:lnTo>
                    <a:pt x="2699" y="4856"/>
                  </a:lnTo>
                  <a:lnTo>
                    <a:pt x="2724" y="4844"/>
                  </a:lnTo>
                  <a:lnTo>
                    <a:pt x="2747" y="4832"/>
                  </a:lnTo>
                  <a:lnTo>
                    <a:pt x="2770" y="4820"/>
                  </a:lnTo>
                  <a:lnTo>
                    <a:pt x="2792" y="4806"/>
                  </a:lnTo>
                  <a:lnTo>
                    <a:pt x="2815" y="4793"/>
                  </a:lnTo>
                  <a:lnTo>
                    <a:pt x="2837" y="4779"/>
                  </a:lnTo>
                  <a:lnTo>
                    <a:pt x="2858" y="4764"/>
                  </a:lnTo>
                  <a:lnTo>
                    <a:pt x="2880" y="4749"/>
                  </a:lnTo>
                  <a:lnTo>
                    <a:pt x="2901" y="4732"/>
                  </a:lnTo>
                  <a:lnTo>
                    <a:pt x="2921" y="4716"/>
                  </a:lnTo>
                  <a:lnTo>
                    <a:pt x="2940" y="4699"/>
                  </a:lnTo>
                  <a:lnTo>
                    <a:pt x="2979" y="4664"/>
                  </a:lnTo>
                  <a:lnTo>
                    <a:pt x="3014" y="4626"/>
                  </a:lnTo>
                  <a:lnTo>
                    <a:pt x="3032" y="4606"/>
                  </a:lnTo>
                  <a:lnTo>
                    <a:pt x="3048" y="4586"/>
                  </a:lnTo>
                  <a:lnTo>
                    <a:pt x="3048" y="4586"/>
                  </a:lnTo>
                  <a:lnTo>
                    <a:pt x="3081" y="4605"/>
                  </a:lnTo>
                  <a:lnTo>
                    <a:pt x="3114" y="4624"/>
                  </a:lnTo>
                  <a:lnTo>
                    <a:pt x="3149" y="4640"/>
                  </a:lnTo>
                  <a:lnTo>
                    <a:pt x="3183" y="4657"/>
                  </a:lnTo>
                  <a:lnTo>
                    <a:pt x="3220" y="4671"/>
                  </a:lnTo>
                  <a:lnTo>
                    <a:pt x="3255" y="4685"/>
                  </a:lnTo>
                  <a:lnTo>
                    <a:pt x="3292" y="4697"/>
                  </a:lnTo>
                  <a:lnTo>
                    <a:pt x="3329" y="4709"/>
                  </a:lnTo>
                  <a:lnTo>
                    <a:pt x="3367" y="4719"/>
                  </a:lnTo>
                  <a:lnTo>
                    <a:pt x="3406" y="4727"/>
                  </a:lnTo>
                  <a:lnTo>
                    <a:pt x="3444" y="4735"/>
                  </a:lnTo>
                  <a:lnTo>
                    <a:pt x="3484" y="4742"/>
                  </a:lnTo>
                  <a:lnTo>
                    <a:pt x="3523" y="4746"/>
                  </a:lnTo>
                  <a:lnTo>
                    <a:pt x="3563" y="4750"/>
                  </a:lnTo>
                  <a:lnTo>
                    <a:pt x="3604" y="4751"/>
                  </a:lnTo>
                  <a:lnTo>
                    <a:pt x="3644" y="4752"/>
                  </a:lnTo>
                  <a:lnTo>
                    <a:pt x="3644" y="4752"/>
                  </a:lnTo>
                  <a:lnTo>
                    <a:pt x="3675" y="4752"/>
                  </a:lnTo>
                  <a:lnTo>
                    <a:pt x="3704" y="4751"/>
                  </a:lnTo>
                  <a:lnTo>
                    <a:pt x="3733" y="4749"/>
                  </a:lnTo>
                  <a:lnTo>
                    <a:pt x="3762" y="4746"/>
                  </a:lnTo>
                  <a:lnTo>
                    <a:pt x="3791" y="4743"/>
                  </a:lnTo>
                  <a:lnTo>
                    <a:pt x="3819" y="4739"/>
                  </a:lnTo>
                  <a:lnTo>
                    <a:pt x="3849" y="4735"/>
                  </a:lnTo>
                  <a:lnTo>
                    <a:pt x="3877" y="4729"/>
                  </a:lnTo>
                  <a:lnTo>
                    <a:pt x="3904" y="4723"/>
                  </a:lnTo>
                  <a:lnTo>
                    <a:pt x="3932" y="4716"/>
                  </a:lnTo>
                  <a:lnTo>
                    <a:pt x="3960" y="4709"/>
                  </a:lnTo>
                  <a:lnTo>
                    <a:pt x="3987" y="4700"/>
                  </a:lnTo>
                  <a:lnTo>
                    <a:pt x="4041" y="4683"/>
                  </a:lnTo>
                  <a:lnTo>
                    <a:pt x="4093" y="4661"/>
                  </a:lnTo>
                  <a:lnTo>
                    <a:pt x="4144" y="4638"/>
                  </a:lnTo>
                  <a:lnTo>
                    <a:pt x="4194" y="4613"/>
                  </a:lnTo>
                  <a:lnTo>
                    <a:pt x="4242" y="4585"/>
                  </a:lnTo>
                  <a:lnTo>
                    <a:pt x="4289" y="4555"/>
                  </a:lnTo>
                  <a:lnTo>
                    <a:pt x="4334" y="4523"/>
                  </a:lnTo>
                  <a:lnTo>
                    <a:pt x="4378" y="4488"/>
                  </a:lnTo>
                  <a:lnTo>
                    <a:pt x="4420" y="4453"/>
                  </a:lnTo>
                  <a:lnTo>
                    <a:pt x="4460" y="4414"/>
                  </a:lnTo>
                  <a:lnTo>
                    <a:pt x="4498" y="4374"/>
                  </a:lnTo>
                  <a:lnTo>
                    <a:pt x="4534" y="4333"/>
                  </a:lnTo>
                  <a:lnTo>
                    <a:pt x="4568" y="4289"/>
                  </a:lnTo>
                  <a:lnTo>
                    <a:pt x="4600" y="4243"/>
                  </a:lnTo>
                  <a:lnTo>
                    <a:pt x="4631" y="4197"/>
                  </a:lnTo>
                  <a:lnTo>
                    <a:pt x="4658" y="4149"/>
                  </a:lnTo>
                  <a:lnTo>
                    <a:pt x="4684" y="4099"/>
                  </a:lnTo>
                  <a:lnTo>
                    <a:pt x="4706" y="4048"/>
                  </a:lnTo>
                  <a:lnTo>
                    <a:pt x="4727" y="3996"/>
                  </a:lnTo>
                  <a:lnTo>
                    <a:pt x="4745" y="3942"/>
                  </a:lnTo>
                  <a:lnTo>
                    <a:pt x="4753" y="3915"/>
                  </a:lnTo>
                  <a:lnTo>
                    <a:pt x="4760" y="3888"/>
                  </a:lnTo>
                  <a:lnTo>
                    <a:pt x="4767" y="3859"/>
                  </a:lnTo>
                  <a:lnTo>
                    <a:pt x="4773" y="3831"/>
                  </a:lnTo>
                  <a:lnTo>
                    <a:pt x="4779" y="3803"/>
                  </a:lnTo>
                  <a:lnTo>
                    <a:pt x="4784" y="3775"/>
                  </a:lnTo>
                  <a:lnTo>
                    <a:pt x="4787" y="3746"/>
                  </a:lnTo>
                  <a:lnTo>
                    <a:pt x="4791" y="3717"/>
                  </a:lnTo>
                  <a:lnTo>
                    <a:pt x="4793" y="3687"/>
                  </a:lnTo>
                  <a:lnTo>
                    <a:pt x="4796" y="3658"/>
                  </a:lnTo>
                  <a:lnTo>
                    <a:pt x="4797" y="3629"/>
                  </a:lnTo>
                  <a:lnTo>
                    <a:pt x="4797" y="3599"/>
                  </a:lnTo>
                  <a:lnTo>
                    <a:pt x="4797" y="3599"/>
                  </a:lnTo>
                  <a:lnTo>
                    <a:pt x="4796" y="3552"/>
                  </a:lnTo>
                  <a:lnTo>
                    <a:pt x="4793" y="3505"/>
                  </a:lnTo>
                  <a:lnTo>
                    <a:pt x="4789" y="3459"/>
                  </a:lnTo>
                  <a:lnTo>
                    <a:pt x="4782" y="3413"/>
                  </a:lnTo>
                  <a:lnTo>
                    <a:pt x="4773" y="3368"/>
                  </a:lnTo>
                  <a:lnTo>
                    <a:pt x="4764" y="3324"/>
                  </a:lnTo>
                  <a:lnTo>
                    <a:pt x="4752" y="3280"/>
                  </a:lnTo>
                  <a:lnTo>
                    <a:pt x="4739" y="3238"/>
                  </a:lnTo>
                  <a:lnTo>
                    <a:pt x="4739" y="3238"/>
                  </a:lnTo>
                  <a:lnTo>
                    <a:pt x="4771" y="3223"/>
                  </a:lnTo>
                  <a:lnTo>
                    <a:pt x="4803" y="3209"/>
                  </a:lnTo>
                  <a:lnTo>
                    <a:pt x="4833" y="3193"/>
                  </a:lnTo>
                  <a:lnTo>
                    <a:pt x="4863" y="3176"/>
                  </a:lnTo>
                  <a:lnTo>
                    <a:pt x="4892" y="3159"/>
                  </a:lnTo>
                  <a:lnTo>
                    <a:pt x="4922" y="3139"/>
                  </a:lnTo>
                  <a:lnTo>
                    <a:pt x="4950" y="3119"/>
                  </a:lnTo>
                  <a:lnTo>
                    <a:pt x="4977" y="3099"/>
                  </a:lnTo>
                  <a:lnTo>
                    <a:pt x="5003" y="3076"/>
                  </a:lnTo>
                  <a:lnTo>
                    <a:pt x="5029" y="3054"/>
                  </a:lnTo>
                  <a:lnTo>
                    <a:pt x="5054" y="3029"/>
                  </a:lnTo>
                  <a:lnTo>
                    <a:pt x="5077" y="3004"/>
                  </a:lnTo>
                  <a:lnTo>
                    <a:pt x="5100" y="2980"/>
                  </a:lnTo>
                  <a:lnTo>
                    <a:pt x="5122" y="2953"/>
                  </a:lnTo>
                  <a:lnTo>
                    <a:pt x="5143" y="2925"/>
                  </a:lnTo>
                  <a:lnTo>
                    <a:pt x="5163" y="2898"/>
                  </a:lnTo>
                  <a:lnTo>
                    <a:pt x="5182" y="2869"/>
                  </a:lnTo>
                  <a:lnTo>
                    <a:pt x="5200" y="2840"/>
                  </a:lnTo>
                  <a:lnTo>
                    <a:pt x="5217" y="2810"/>
                  </a:lnTo>
                  <a:lnTo>
                    <a:pt x="5233" y="2779"/>
                  </a:lnTo>
                  <a:lnTo>
                    <a:pt x="5248" y="2748"/>
                  </a:lnTo>
                  <a:lnTo>
                    <a:pt x="5261" y="2716"/>
                  </a:lnTo>
                  <a:lnTo>
                    <a:pt x="5274" y="2683"/>
                  </a:lnTo>
                  <a:lnTo>
                    <a:pt x="5284" y="2650"/>
                  </a:lnTo>
                  <a:lnTo>
                    <a:pt x="5295" y="2616"/>
                  </a:lnTo>
                  <a:lnTo>
                    <a:pt x="5303" y="2582"/>
                  </a:lnTo>
                  <a:lnTo>
                    <a:pt x="5310" y="2546"/>
                  </a:lnTo>
                  <a:lnTo>
                    <a:pt x="5317" y="2512"/>
                  </a:lnTo>
                  <a:lnTo>
                    <a:pt x="5322" y="2476"/>
                  </a:lnTo>
                  <a:lnTo>
                    <a:pt x="5326" y="2440"/>
                  </a:lnTo>
                  <a:lnTo>
                    <a:pt x="5328" y="2404"/>
                  </a:lnTo>
                  <a:lnTo>
                    <a:pt x="5328" y="2366"/>
                  </a:lnTo>
                  <a:lnTo>
                    <a:pt x="5328" y="236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7" name="Freeform 6">
              <a:extLst>
                <a:ext uri="{FF2B5EF4-FFF2-40B4-BE49-F238E27FC236}">
                  <a16:creationId xmlns:a16="http://schemas.microsoft.com/office/drawing/2014/main" id="{03C6C056-7C87-475D-8062-97B8DEE68052}"/>
                </a:ext>
              </a:extLst>
            </p:cNvPr>
            <p:cNvSpPr>
              <a:spLocks/>
            </p:cNvSpPr>
            <p:nvPr/>
          </p:nvSpPr>
          <p:spPr bwMode="auto">
            <a:xfrm>
              <a:off x="-152400" y="13716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8" name="Freeform 6">
              <a:extLst>
                <a:ext uri="{FF2B5EF4-FFF2-40B4-BE49-F238E27FC236}">
                  <a16:creationId xmlns:a16="http://schemas.microsoft.com/office/drawing/2014/main" id="{12771A84-838B-4B90-ABA6-A90A01BC53D6}"/>
                </a:ext>
              </a:extLst>
            </p:cNvPr>
            <p:cNvSpPr>
              <a:spLocks/>
            </p:cNvSpPr>
            <p:nvPr/>
          </p:nvSpPr>
          <p:spPr bwMode="auto">
            <a:xfrm>
              <a:off x="2819400" y="11430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9" name="Freeform 7">
              <a:extLst>
                <a:ext uri="{FF2B5EF4-FFF2-40B4-BE49-F238E27FC236}">
                  <a16:creationId xmlns:a16="http://schemas.microsoft.com/office/drawing/2014/main" id="{19BF8975-01F7-47B4-9988-76E14C5C24C1}"/>
                </a:ext>
              </a:extLst>
            </p:cNvPr>
            <p:cNvSpPr>
              <a:spLocks/>
            </p:cNvSpPr>
            <p:nvPr/>
          </p:nvSpPr>
          <p:spPr bwMode="auto">
            <a:xfrm>
              <a:off x="3048000" y="1905000"/>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0" name="Freeform 5">
              <a:extLst>
                <a:ext uri="{FF2B5EF4-FFF2-40B4-BE49-F238E27FC236}">
                  <a16:creationId xmlns:a16="http://schemas.microsoft.com/office/drawing/2014/main" id="{F52C28F8-5D2C-4006-965B-DB42B3B2C25F}"/>
                </a:ext>
              </a:extLst>
            </p:cNvPr>
            <p:cNvSpPr>
              <a:spLocks/>
            </p:cNvSpPr>
            <p:nvPr/>
          </p:nvSpPr>
          <p:spPr bwMode="auto">
            <a:xfrm>
              <a:off x="10895012" y="1447800"/>
              <a:ext cx="1504854" cy="762000"/>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1" name="Freeform 6">
              <a:extLst>
                <a:ext uri="{FF2B5EF4-FFF2-40B4-BE49-F238E27FC236}">
                  <a16:creationId xmlns:a16="http://schemas.microsoft.com/office/drawing/2014/main" id="{CF2FA804-7497-444F-9EDC-B34DFC2E89A2}"/>
                </a:ext>
              </a:extLst>
            </p:cNvPr>
            <p:cNvSpPr>
              <a:spLocks/>
            </p:cNvSpPr>
            <p:nvPr/>
          </p:nvSpPr>
          <p:spPr bwMode="auto">
            <a:xfrm>
              <a:off x="10056812" y="838200"/>
              <a:ext cx="1705626" cy="843824"/>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2" name="Freeform 5">
              <a:extLst>
                <a:ext uri="{FF2B5EF4-FFF2-40B4-BE49-F238E27FC236}">
                  <a16:creationId xmlns:a16="http://schemas.microsoft.com/office/drawing/2014/main" id="{9A13A6A1-7058-4C82-9B50-5261CFFAD0CD}"/>
                </a:ext>
              </a:extLst>
            </p:cNvPr>
            <p:cNvSpPr>
              <a:spLocks/>
            </p:cNvSpPr>
            <p:nvPr/>
          </p:nvSpPr>
          <p:spPr bwMode="auto">
            <a:xfrm>
              <a:off x="10666412" y="2133600"/>
              <a:ext cx="990600" cy="501602"/>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3" name="Freeform 7">
              <a:extLst>
                <a:ext uri="{FF2B5EF4-FFF2-40B4-BE49-F238E27FC236}">
                  <a16:creationId xmlns:a16="http://schemas.microsoft.com/office/drawing/2014/main" id="{45F7D1B6-54BA-446F-A231-59B8388823FD}"/>
                </a:ext>
              </a:extLst>
            </p:cNvPr>
            <p:cNvSpPr>
              <a:spLocks/>
            </p:cNvSpPr>
            <p:nvPr/>
          </p:nvSpPr>
          <p:spPr bwMode="auto">
            <a:xfrm>
              <a:off x="6856412" y="990600"/>
              <a:ext cx="941658" cy="873261"/>
            </a:xfrm>
            <a:custGeom>
              <a:avLst/>
              <a:gdLst/>
              <a:ahLst/>
              <a:cxnLst>
                <a:cxn ang="0">
                  <a:pos x="5314" y="2199"/>
                </a:cxn>
                <a:cxn ang="0">
                  <a:pos x="5250" y="1992"/>
                </a:cxn>
                <a:cxn ang="0">
                  <a:pos x="5143" y="1808"/>
                </a:cxn>
                <a:cxn ang="0">
                  <a:pos x="4999" y="1654"/>
                </a:cxn>
                <a:cxn ang="0">
                  <a:pos x="4972" y="1438"/>
                </a:cxn>
                <a:cxn ang="0">
                  <a:pos x="4949" y="1205"/>
                </a:cxn>
                <a:cxn ang="0">
                  <a:pos x="4833" y="888"/>
                </a:cxn>
                <a:cxn ang="0">
                  <a:pos x="4553" y="548"/>
                </a:cxn>
                <a:cxn ang="0">
                  <a:pos x="4162" y="337"/>
                </a:cxn>
                <a:cxn ang="0">
                  <a:pos x="3937" y="291"/>
                </a:cxn>
                <a:cxn ang="0">
                  <a:pos x="3726" y="288"/>
                </a:cxn>
                <a:cxn ang="0">
                  <a:pos x="3490" y="333"/>
                </a:cxn>
                <a:cxn ang="0">
                  <a:pos x="3309" y="341"/>
                </a:cxn>
                <a:cxn ang="0">
                  <a:pos x="3127" y="191"/>
                </a:cxn>
                <a:cxn ang="0">
                  <a:pos x="2915" y="80"/>
                </a:cxn>
                <a:cxn ang="0">
                  <a:pos x="2679" y="15"/>
                </a:cxn>
                <a:cxn ang="0">
                  <a:pos x="2445" y="1"/>
                </a:cxn>
                <a:cxn ang="0">
                  <a:pos x="2094" y="71"/>
                </a:cxn>
                <a:cxn ang="0">
                  <a:pos x="1790" y="238"/>
                </a:cxn>
                <a:cxn ang="0">
                  <a:pos x="1551" y="485"/>
                </a:cxn>
                <a:cxn ang="0">
                  <a:pos x="1410" y="754"/>
                </a:cxn>
                <a:cxn ang="0">
                  <a:pos x="1153" y="724"/>
                </a:cxn>
                <a:cxn ang="0">
                  <a:pos x="948" y="742"/>
                </a:cxn>
                <a:cxn ang="0">
                  <a:pos x="653" y="839"/>
                </a:cxn>
                <a:cxn ang="0">
                  <a:pos x="299" y="1102"/>
                </a:cxn>
                <a:cxn ang="0">
                  <a:pos x="70" y="1480"/>
                </a:cxn>
                <a:cxn ang="0">
                  <a:pos x="10" y="1730"/>
                </a:cxn>
                <a:cxn ang="0">
                  <a:pos x="1" y="1939"/>
                </a:cxn>
                <a:cxn ang="0">
                  <a:pos x="39" y="2176"/>
                </a:cxn>
                <a:cxn ang="0">
                  <a:pos x="123" y="2395"/>
                </a:cxn>
                <a:cxn ang="0">
                  <a:pos x="248" y="2591"/>
                </a:cxn>
                <a:cxn ang="0">
                  <a:pos x="348" y="2749"/>
                </a:cxn>
                <a:cxn ang="0">
                  <a:pos x="249" y="3017"/>
                </a:cxn>
                <a:cxn ang="0">
                  <a:pos x="220" y="3275"/>
                </a:cxn>
                <a:cxn ang="0">
                  <a:pos x="244" y="3507"/>
                </a:cxn>
                <a:cxn ang="0">
                  <a:pos x="359" y="3824"/>
                </a:cxn>
                <a:cxn ang="0">
                  <a:pos x="640" y="4164"/>
                </a:cxn>
                <a:cxn ang="0">
                  <a:pos x="1031" y="4376"/>
                </a:cxn>
                <a:cxn ang="0">
                  <a:pos x="1256" y="4422"/>
                </a:cxn>
                <a:cxn ang="0">
                  <a:pos x="1458" y="4425"/>
                </a:cxn>
                <a:cxn ang="0">
                  <a:pos x="1605" y="4634"/>
                </a:cxn>
                <a:cxn ang="0">
                  <a:pos x="1803" y="4797"/>
                </a:cxn>
                <a:cxn ang="0">
                  <a:pos x="2040" y="4903"/>
                </a:cxn>
                <a:cxn ang="0">
                  <a:pos x="2306" y="4941"/>
                </a:cxn>
                <a:cxn ang="0">
                  <a:pos x="2497" y="4922"/>
                </a:cxn>
                <a:cxn ang="0">
                  <a:pos x="2699" y="4856"/>
                </a:cxn>
                <a:cxn ang="0">
                  <a:pos x="2880" y="4749"/>
                </a:cxn>
                <a:cxn ang="0">
                  <a:pos x="3048" y="4586"/>
                </a:cxn>
                <a:cxn ang="0">
                  <a:pos x="3329" y="4709"/>
                </a:cxn>
                <a:cxn ang="0">
                  <a:pos x="3644" y="4752"/>
                </a:cxn>
                <a:cxn ang="0">
                  <a:pos x="3849" y="4735"/>
                </a:cxn>
                <a:cxn ang="0">
                  <a:pos x="4144" y="4638"/>
                </a:cxn>
                <a:cxn ang="0">
                  <a:pos x="4498" y="4374"/>
                </a:cxn>
                <a:cxn ang="0">
                  <a:pos x="4727" y="3996"/>
                </a:cxn>
                <a:cxn ang="0">
                  <a:pos x="4787" y="3746"/>
                </a:cxn>
                <a:cxn ang="0">
                  <a:pos x="4793" y="3505"/>
                </a:cxn>
                <a:cxn ang="0">
                  <a:pos x="4771" y="3223"/>
                </a:cxn>
                <a:cxn ang="0">
                  <a:pos x="5003" y="3076"/>
                </a:cxn>
                <a:cxn ang="0">
                  <a:pos x="5182" y="2869"/>
                </a:cxn>
                <a:cxn ang="0">
                  <a:pos x="5295" y="2616"/>
                </a:cxn>
                <a:cxn ang="0">
                  <a:pos x="5328" y="2366"/>
                </a:cxn>
              </a:cxnLst>
              <a:rect l="0" t="0" r="r" b="b"/>
              <a:pathLst>
                <a:path w="5328" h="4941">
                  <a:moveTo>
                    <a:pt x="5328" y="2366"/>
                  </a:moveTo>
                  <a:lnTo>
                    <a:pt x="5328" y="2366"/>
                  </a:lnTo>
                  <a:lnTo>
                    <a:pt x="5328" y="2338"/>
                  </a:lnTo>
                  <a:lnTo>
                    <a:pt x="5327" y="2310"/>
                  </a:lnTo>
                  <a:lnTo>
                    <a:pt x="5324" y="2281"/>
                  </a:lnTo>
                  <a:lnTo>
                    <a:pt x="5321" y="2254"/>
                  </a:lnTo>
                  <a:lnTo>
                    <a:pt x="5317" y="2226"/>
                  </a:lnTo>
                  <a:lnTo>
                    <a:pt x="5314" y="2199"/>
                  </a:lnTo>
                  <a:lnTo>
                    <a:pt x="5308" y="2172"/>
                  </a:lnTo>
                  <a:lnTo>
                    <a:pt x="5302" y="2146"/>
                  </a:lnTo>
                  <a:lnTo>
                    <a:pt x="5295" y="2119"/>
                  </a:lnTo>
                  <a:lnTo>
                    <a:pt x="5288" y="2093"/>
                  </a:lnTo>
                  <a:lnTo>
                    <a:pt x="5280" y="2067"/>
                  </a:lnTo>
                  <a:lnTo>
                    <a:pt x="5270" y="2042"/>
                  </a:lnTo>
                  <a:lnTo>
                    <a:pt x="5261" y="2016"/>
                  </a:lnTo>
                  <a:lnTo>
                    <a:pt x="5250" y="1992"/>
                  </a:lnTo>
                  <a:lnTo>
                    <a:pt x="5240" y="1968"/>
                  </a:lnTo>
                  <a:lnTo>
                    <a:pt x="5228" y="1943"/>
                  </a:lnTo>
                  <a:lnTo>
                    <a:pt x="5215" y="1920"/>
                  </a:lnTo>
                  <a:lnTo>
                    <a:pt x="5202" y="1896"/>
                  </a:lnTo>
                  <a:lnTo>
                    <a:pt x="5188" y="1874"/>
                  </a:lnTo>
                  <a:lnTo>
                    <a:pt x="5174" y="1851"/>
                  </a:lnTo>
                  <a:lnTo>
                    <a:pt x="5160" y="1829"/>
                  </a:lnTo>
                  <a:lnTo>
                    <a:pt x="5143" y="1808"/>
                  </a:lnTo>
                  <a:lnTo>
                    <a:pt x="5128" y="1787"/>
                  </a:lnTo>
                  <a:lnTo>
                    <a:pt x="5111" y="1767"/>
                  </a:lnTo>
                  <a:lnTo>
                    <a:pt x="5094" y="1747"/>
                  </a:lnTo>
                  <a:lnTo>
                    <a:pt x="5076" y="1727"/>
                  </a:lnTo>
                  <a:lnTo>
                    <a:pt x="5057" y="1708"/>
                  </a:lnTo>
                  <a:lnTo>
                    <a:pt x="5038" y="1689"/>
                  </a:lnTo>
                  <a:lnTo>
                    <a:pt x="5019" y="1671"/>
                  </a:lnTo>
                  <a:lnTo>
                    <a:pt x="4999" y="1654"/>
                  </a:lnTo>
                  <a:lnTo>
                    <a:pt x="4979" y="1637"/>
                  </a:lnTo>
                  <a:lnTo>
                    <a:pt x="4958" y="1621"/>
                  </a:lnTo>
                  <a:lnTo>
                    <a:pt x="4958" y="1621"/>
                  </a:lnTo>
                  <a:lnTo>
                    <a:pt x="4964" y="1576"/>
                  </a:lnTo>
                  <a:lnTo>
                    <a:pt x="4969" y="1530"/>
                  </a:lnTo>
                  <a:lnTo>
                    <a:pt x="4971" y="1484"/>
                  </a:lnTo>
                  <a:lnTo>
                    <a:pt x="4972" y="1438"/>
                  </a:lnTo>
                  <a:lnTo>
                    <a:pt x="4972" y="1438"/>
                  </a:lnTo>
                  <a:lnTo>
                    <a:pt x="4972" y="1407"/>
                  </a:lnTo>
                  <a:lnTo>
                    <a:pt x="4971" y="1378"/>
                  </a:lnTo>
                  <a:lnTo>
                    <a:pt x="4969" y="1348"/>
                  </a:lnTo>
                  <a:lnTo>
                    <a:pt x="4966" y="1320"/>
                  </a:lnTo>
                  <a:lnTo>
                    <a:pt x="4963" y="1291"/>
                  </a:lnTo>
                  <a:lnTo>
                    <a:pt x="4959" y="1262"/>
                  </a:lnTo>
                  <a:lnTo>
                    <a:pt x="4955" y="1233"/>
                  </a:lnTo>
                  <a:lnTo>
                    <a:pt x="4949" y="1205"/>
                  </a:lnTo>
                  <a:lnTo>
                    <a:pt x="4943" y="1178"/>
                  </a:lnTo>
                  <a:lnTo>
                    <a:pt x="4936" y="1149"/>
                  </a:lnTo>
                  <a:lnTo>
                    <a:pt x="4929" y="1122"/>
                  </a:lnTo>
                  <a:lnTo>
                    <a:pt x="4921" y="1094"/>
                  </a:lnTo>
                  <a:lnTo>
                    <a:pt x="4903" y="1041"/>
                  </a:lnTo>
                  <a:lnTo>
                    <a:pt x="4882" y="989"/>
                  </a:lnTo>
                  <a:lnTo>
                    <a:pt x="4859" y="937"/>
                  </a:lnTo>
                  <a:lnTo>
                    <a:pt x="4833" y="888"/>
                  </a:lnTo>
                  <a:lnTo>
                    <a:pt x="4806" y="840"/>
                  </a:lnTo>
                  <a:lnTo>
                    <a:pt x="4776" y="793"/>
                  </a:lnTo>
                  <a:lnTo>
                    <a:pt x="4744" y="748"/>
                  </a:lnTo>
                  <a:lnTo>
                    <a:pt x="4710" y="704"/>
                  </a:lnTo>
                  <a:lnTo>
                    <a:pt x="4673" y="662"/>
                  </a:lnTo>
                  <a:lnTo>
                    <a:pt x="4636" y="622"/>
                  </a:lnTo>
                  <a:lnTo>
                    <a:pt x="4595" y="584"/>
                  </a:lnTo>
                  <a:lnTo>
                    <a:pt x="4553" y="548"/>
                  </a:lnTo>
                  <a:lnTo>
                    <a:pt x="4510" y="513"/>
                  </a:lnTo>
                  <a:lnTo>
                    <a:pt x="4465" y="482"/>
                  </a:lnTo>
                  <a:lnTo>
                    <a:pt x="4418" y="451"/>
                  </a:lnTo>
                  <a:lnTo>
                    <a:pt x="4369" y="424"/>
                  </a:lnTo>
                  <a:lnTo>
                    <a:pt x="4320" y="398"/>
                  </a:lnTo>
                  <a:lnTo>
                    <a:pt x="4268" y="376"/>
                  </a:lnTo>
                  <a:lnTo>
                    <a:pt x="4216" y="354"/>
                  </a:lnTo>
                  <a:lnTo>
                    <a:pt x="4162" y="337"/>
                  </a:lnTo>
                  <a:lnTo>
                    <a:pt x="4135" y="329"/>
                  </a:lnTo>
                  <a:lnTo>
                    <a:pt x="4108" y="320"/>
                  </a:lnTo>
                  <a:lnTo>
                    <a:pt x="4080" y="314"/>
                  </a:lnTo>
                  <a:lnTo>
                    <a:pt x="4053" y="309"/>
                  </a:lnTo>
                  <a:lnTo>
                    <a:pt x="4024" y="303"/>
                  </a:lnTo>
                  <a:lnTo>
                    <a:pt x="3995" y="298"/>
                  </a:lnTo>
                  <a:lnTo>
                    <a:pt x="3967" y="294"/>
                  </a:lnTo>
                  <a:lnTo>
                    <a:pt x="3937" y="291"/>
                  </a:lnTo>
                  <a:lnTo>
                    <a:pt x="3909" y="288"/>
                  </a:lnTo>
                  <a:lnTo>
                    <a:pt x="3879" y="286"/>
                  </a:lnTo>
                  <a:lnTo>
                    <a:pt x="3850" y="285"/>
                  </a:lnTo>
                  <a:lnTo>
                    <a:pt x="3819" y="285"/>
                  </a:lnTo>
                  <a:lnTo>
                    <a:pt x="3819" y="285"/>
                  </a:lnTo>
                  <a:lnTo>
                    <a:pt x="3789" y="285"/>
                  </a:lnTo>
                  <a:lnTo>
                    <a:pt x="3757" y="286"/>
                  </a:lnTo>
                  <a:lnTo>
                    <a:pt x="3726" y="288"/>
                  </a:lnTo>
                  <a:lnTo>
                    <a:pt x="3696" y="291"/>
                  </a:lnTo>
                  <a:lnTo>
                    <a:pt x="3666" y="294"/>
                  </a:lnTo>
                  <a:lnTo>
                    <a:pt x="3636" y="299"/>
                  </a:lnTo>
                  <a:lnTo>
                    <a:pt x="3606" y="305"/>
                  </a:lnTo>
                  <a:lnTo>
                    <a:pt x="3577" y="311"/>
                  </a:lnTo>
                  <a:lnTo>
                    <a:pt x="3547" y="317"/>
                  </a:lnTo>
                  <a:lnTo>
                    <a:pt x="3518" y="325"/>
                  </a:lnTo>
                  <a:lnTo>
                    <a:pt x="3490" y="333"/>
                  </a:lnTo>
                  <a:lnTo>
                    <a:pt x="3461" y="341"/>
                  </a:lnTo>
                  <a:lnTo>
                    <a:pt x="3433" y="351"/>
                  </a:lnTo>
                  <a:lnTo>
                    <a:pt x="3405" y="362"/>
                  </a:lnTo>
                  <a:lnTo>
                    <a:pt x="3378" y="373"/>
                  </a:lnTo>
                  <a:lnTo>
                    <a:pt x="3351" y="384"/>
                  </a:lnTo>
                  <a:lnTo>
                    <a:pt x="3351" y="384"/>
                  </a:lnTo>
                  <a:lnTo>
                    <a:pt x="3331" y="363"/>
                  </a:lnTo>
                  <a:lnTo>
                    <a:pt x="3309" y="341"/>
                  </a:lnTo>
                  <a:lnTo>
                    <a:pt x="3288" y="320"/>
                  </a:lnTo>
                  <a:lnTo>
                    <a:pt x="3267" y="300"/>
                  </a:lnTo>
                  <a:lnTo>
                    <a:pt x="3245" y="280"/>
                  </a:lnTo>
                  <a:lnTo>
                    <a:pt x="3222" y="261"/>
                  </a:lnTo>
                  <a:lnTo>
                    <a:pt x="3199" y="243"/>
                  </a:lnTo>
                  <a:lnTo>
                    <a:pt x="3175" y="225"/>
                  </a:lnTo>
                  <a:lnTo>
                    <a:pt x="3152" y="207"/>
                  </a:lnTo>
                  <a:lnTo>
                    <a:pt x="3127" y="191"/>
                  </a:lnTo>
                  <a:lnTo>
                    <a:pt x="3101" y="174"/>
                  </a:lnTo>
                  <a:lnTo>
                    <a:pt x="3076" y="159"/>
                  </a:lnTo>
                  <a:lnTo>
                    <a:pt x="3050" y="145"/>
                  </a:lnTo>
                  <a:lnTo>
                    <a:pt x="3023" y="129"/>
                  </a:lnTo>
                  <a:lnTo>
                    <a:pt x="2997" y="117"/>
                  </a:lnTo>
                  <a:lnTo>
                    <a:pt x="2970" y="104"/>
                  </a:lnTo>
                  <a:lnTo>
                    <a:pt x="2942" y="92"/>
                  </a:lnTo>
                  <a:lnTo>
                    <a:pt x="2915" y="80"/>
                  </a:lnTo>
                  <a:lnTo>
                    <a:pt x="2887" y="69"/>
                  </a:lnTo>
                  <a:lnTo>
                    <a:pt x="2857" y="59"/>
                  </a:lnTo>
                  <a:lnTo>
                    <a:pt x="2829" y="51"/>
                  </a:lnTo>
                  <a:lnTo>
                    <a:pt x="2800" y="41"/>
                  </a:lnTo>
                  <a:lnTo>
                    <a:pt x="2770" y="34"/>
                  </a:lnTo>
                  <a:lnTo>
                    <a:pt x="2739" y="27"/>
                  </a:lnTo>
                  <a:lnTo>
                    <a:pt x="2710" y="21"/>
                  </a:lnTo>
                  <a:lnTo>
                    <a:pt x="2679" y="15"/>
                  </a:lnTo>
                  <a:lnTo>
                    <a:pt x="2649" y="11"/>
                  </a:lnTo>
                  <a:lnTo>
                    <a:pt x="2618" y="7"/>
                  </a:lnTo>
                  <a:lnTo>
                    <a:pt x="2586" y="3"/>
                  </a:lnTo>
                  <a:lnTo>
                    <a:pt x="2555" y="1"/>
                  </a:lnTo>
                  <a:lnTo>
                    <a:pt x="2523" y="0"/>
                  </a:lnTo>
                  <a:lnTo>
                    <a:pt x="2491" y="0"/>
                  </a:lnTo>
                  <a:lnTo>
                    <a:pt x="2491" y="0"/>
                  </a:lnTo>
                  <a:lnTo>
                    <a:pt x="2445" y="1"/>
                  </a:lnTo>
                  <a:lnTo>
                    <a:pt x="2399" y="3"/>
                  </a:lnTo>
                  <a:lnTo>
                    <a:pt x="2354" y="8"/>
                  </a:lnTo>
                  <a:lnTo>
                    <a:pt x="2310" y="14"/>
                  </a:lnTo>
                  <a:lnTo>
                    <a:pt x="2265" y="22"/>
                  </a:lnTo>
                  <a:lnTo>
                    <a:pt x="2221" y="32"/>
                  </a:lnTo>
                  <a:lnTo>
                    <a:pt x="2178" y="44"/>
                  </a:lnTo>
                  <a:lnTo>
                    <a:pt x="2135" y="55"/>
                  </a:lnTo>
                  <a:lnTo>
                    <a:pt x="2094" y="71"/>
                  </a:lnTo>
                  <a:lnTo>
                    <a:pt x="2053" y="86"/>
                  </a:lnTo>
                  <a:lnTo>
                    <a:pt x="2013" y="104"/>
                  </a:lnTo>
                  <a:lnTo>
                    <a:pt x="1974" y="122"/>
                  </a:lnTo>
                  <a:lnTo>
                    <a:pt x="1935" y="142"/>
                  </a:lnTo>
                  <a:lnTo>
                    <a:pt x="1897" y="165"/>
                  </a:lnTo>
                  <a:lnTo>
                    <a:pt x="1861" y="187"/>
                  </a:lnTo>
                  <a:lnTo>
                    <a:pt x="1826" y="212"/>
                  </a:lnTo>
                  <a:lnTo>
                    <a:pt x="1790" y="238"/>
                  </a:lnTo>
                  <a:lnTo>
                    <a:pt x="1757" y="264"/>
                  </a:lnTo>
                  <a:lnTo>
                    <a:pt x="1724" y="292"/>
                  </a:lnTo>
                  <a:lnTo>
                    <a:pt x="1693" y="321"/>
                  </a:lnTo>
                  <a:lnTo>
                    <a:pt x="1662" y="352"/>
                  </a:lnTo>
                  <a:lnTo>
                    <a:pt x="1632" y="384"/>
                  </a:lnTo>
                  <a:lnTo>
                    <a:pt x="1604" y="417"/>
                  </a:lnTo>
                  <a:lnTo>
                    <a:pt x="1577" y="450"/>
                  </a:lnTo>
                  <a:lnTo>
                    <a:pt x="1551" y="485"/>
                  </a:lnTo>
                  <a:lnTo>
                    <a:pt x="1528" y="521"/>
                  </a:lnTo>
                  <a:lnTo>
                    <a:pt x="1504" y="557"/>
                  </a:lnTo>
                  <a:lnTo>
                    <a:pt x="1483" y="595"/>
                  </a:lnTo>
                  <a:lnTo>
                    <a:pt x="1462" y="634"/>
                  </a:lnTo>
                  <a:lnTo>
                    <a:pt x="1443" y="672"/>
                  </a:lnTo>
                  <a:lnTo>
                    <a:pt x="1425" y="712"/>
                  </a:lnTo>
                  <a:lnTo>
                    <a:pt x="1410" y="754"/>
                  </a:lnTo>
                  <a:lnTo>
                    <a:pt x="1410" y="754"/>
                  </a:lnTo>
                  <a:lnTo>
                    <a:pt x="1378" y="747"/>
                  </a:lnTo>
                  <a:lnTo>
                    <a:pt x="1347" y="741"/>
                  </a:lnTo>
                  <a:lnTo>
                    <a:pt x="1316" y="736"/>
                  </a:lnTo>
                  <a:lnTo>
                    <a:pt x="1284" y="731"/>
                  </a:lnTo>
                  <a:lnTo>
                    <a:pt x="1251" y="729"/>
                  </a:lnTo>
                  <a:lnTo>
                    <a:pt x="1219" y="727"/>
                  </a:lnTo>
                  <a:lnTo>
                    <a:pt x="1186" y="725"/>
                  </a:lnTo>
                  <a:lnTo>
                    <a:pt x="1153" y="724"/>
                  </a:lnTo>
                  <a:lnTo>
                    <a:pt x="1153" y="724"/>
                  </a:lnTo>
                  <a:lnTo>
                    <a:pt x="1123" y="724"/>
                  </a:lnTo>
                  <a:lnTo>
                    <a:pt x="1093" y="725"/>
                  </a:lnTo>
                  <a:lnTo>
                    <a:pt x="1064" y="728"/>
                  </a:lnTo>
                  <a:lnTo>
                    <a:pt x="1035" y="730"/>
                  </a:lnTo>
                  <a:lnTo>
                    <a:pt x="1006" y="734"/>
                  </a:lnTo>
                  <a:lnTo>
                    <a:pt x="978" y="737"/>
                  </a:lnTo>
                  <a:lnTo>
                    <a:pt x="948" y="742"/>
                  </a:lnTo>
                  <a:lnTo>
                    <a:pt x="920" y="748"/>
                  </a:lnTo>
                  <a:lnTo>
                    <a:pt x="893" y="754"/>
                  </a:lnTo>
                  <a:lnTo>
                    <a:pt x="865" y="761"/>
                  </a:lnTo>
                  <a:lnTo>
                    <a:pt x="838" y="768"/>
                  </a:lnTo>
                  <a:lnTo>
                    <a:pt x="810" y="776"/>
                  </a:lnTo>
                  <a:lnTo>
                    <a:pt x="756" y="795"/>
                  </a:lnTo>
                  <a:lnTo>
                    <a:pt x="704" y="815"/>
                  </a:lnTo>
                  <a:lnTo>
                    <a:pt x="653" y="839"/>
                  </a:lnTo>
                  <a:lnTo>
                    <a:pt x="603" y="863"/>
                  </a:lnTo>
                  <a:lnTo>
                    <a:pt x="555" y="892"/>
                  </a:lnTo>
                  <a:lnTo>
                    <a:pt x="508" y="921"/>
                  </a:lnTo>
                  <a:lnTo>
                    <a:pt x="463" y="954"/>
                  </a:lnTo>
                  <a:lnTo>
                    <a:pt x="419" y="988"/>
                  </a:lnTo>
                  <a:lnTo>
                    <a:pt x="378" y="1023"/>
                  </a:lnTo>
                  <a:lnTo>
                    <a:pt x="338" y="1062"/>
                  </a:lnTo>
                  <a:lnTo>
                    <a:pt x="299" y="1102"/>
                  </a:lnTo>
                  <a:lnTo>
                    <a:pt x="263" y="1144"/>
                  </a:lnTo>
                  <a:lnTo>
                    <a:pt x="229" y="1187"/>
                  </a:lnTo>
                  <a:lnTo>
                    <a:pt x="197" y="1233"/>
                  </a:lnTo>
                  <a:lnTo>
                    <a:pt x="167" y="1279"/>
                  </a:lnTo>
                  <a:lnTo>
                    <a:pt x="139" y="1327"/>
                  </a:lnTo>
                  <a:lnTo>
                    <a:pt x="113" y="1378"/>
                  </a:lnTo>
                  <a:lnTo>
                    <a:pt x="91" y="1429"/>
                  </a:lnTo>
                  <a:lnTo>
                    <a:pt x="70" y="1480"/>
                  </a:lnTo>
                  <a:lnTo>
                    <a:pt x="52" y="1535"/>
                  </a:lnTo>
                  <a:lnTo>
                    <a:pt x="44" y="1562"/>
                  </a:lnTo>
                  <a:lnTo>
                    <a:pt x="37" y="1589"/>
                  </a:lnTo>
                  <a:lnTo>
                    <a:pt x="30" y="1617"/>
                  </a:lnTo>
                  <a:lnTo>
                    <a:pt x="24" y="1645"/>
                  </a:lnTo>
                  <a:lnTo>
                    <a:pt x="18" y="1674"/>
                  </a:lnTo>
                  <a:lnTo>
                    <a:pt x="13" y="1702"/>
                  </a:lnTo>
                  <a:lnTo>
                    <a:pt x="10" y="1730"/>
                  </a:lnTo>
                  <a:lnTo>
                    <a:pt x="6" y="1760"/>
                  </a:lnTo>
                  <a:lnTo>
                    <a:pt x="4" y="1789"/>
                  </a:lnTo>
                  <a:lnTo>
                    <a:pt x="1" y="1818"/>
                  </a:lnTo>
                  <a:lnTo>
                    <a:pt x="0" y="1848"/>
                  </a:lnTo>
                  <a:lnTo>
                    <a:pt x="0" y="1877"/>
                  </a:lnTo>
                  <a:lnTo>
                    <a:pt x="0" y="1877"/>
                  </a:lnTo>
                  <a:lnTo>
                    <a:pt x="0" y="1908"/>
                  </a:lnTo>
                  <a:lnTo>
                    <a:pt x="1" y="1939"/>
                  </a:lnTo>
                  <a:lnTo>
                    <a:pt x="4" y="1969"/>
                  </a:lnTo>
                  <a:lnTo>
                    <a:pt x="6" y="2000"/>
                  </a:lnTo>
                  <a:lnTo>
                    <a:pt x="10" y="2030"/>
                  </a:lnTo>
                  <a:lnTo>
                    <a:pt x="14" y="2060"/>
                  </a:lnTo>
                  <a:lnTo>
                    <a:pt x="19" y="2089"/>
                  </a:lnTo>
                  <a:lnTo>
                    <a:pt x="25" y="2119"/>
                  </a:lnTo>
                  <a:lnTo>
                    <a:pt x="32" y="2148"/>
                  </a:lnTo>
                  <a:lnTo>
                    <a:pt x="39" y="2176"/>
                  </a:lnTo>
                  <a:lnTo>
                    <a:pt x="47" y="2205"/>
                  </a:lnTo>
                  <a:lnTo>
                    <a:pt x="56" y="2233"/>
                  </a:lnTo>
                  <a:lnTo>
                    <a:pt x="65" y="2261"/>
                  </a:lnTo>
                  <a:lnTo>
                    <a:pt x="76" y="2288"/>
                  </a:lnTo>
                  <a:lnTo>
                    <a:pt x="86" y="2317"/>
                  </a:lnTo>
                  <a:lnTo>
                    <a:pt x="98" y="2342"/>
                  </a:lnTo>
                  <a:lnTo>
                    <a:pt x="110" y="2370"/>
                  </a:lnTo>
                  <a:lnTo>
                    <a:pt x="123" y="2395"/>
                  </a:lnTo>
                  <a:lnTo>
                    <a:pt x="137" y="2421"/>
                  </a:lnTo>
                  <a:lnTo>
                    <a:pt x="150" y="2447"/>
                  </a:lnTo>
                  <a:lnTo>
                    <a:pt x="165" y="2472"/>
                  </a:lnTo>
                  <a:lnTo>
                    <a:pt x="180" y="2497"/>
                  </a:lnTo>
                  <a:lnTo>
                    <a:pt x="196" y="2520"/>
                  </a:lnTo>
                  <a:lnTo>
                    <a:pt x="212" y="2544"/>
                  </a:lnTo>
                  <a:lnTo>
                    <a:pt x="230" y="2567"/>
                  </a:lnTo>
                  <a:lnTo>
                    <a:pt x="248" y="2591"/>
                  </a:lnTo>
                  <a:lnTo>
                    <a:pt x="265" y="2613"/>
                  </a:lnTo>
                  <a:lnTo>
                    <a:pt x="284" y="2635"/>
                  </a:lnTo>
                  <a:lnTo>
                    <a:pt x="303" y="2656"/>
                  </a:lnTo>
                  <a:lnTo>
                    <a:pt x="323" y="2677"/>
                  </a:lnTo>
                  <a:lnTo>
                    <a:pt x="343" y="2698"/>
                  </a:lnTo>
                  <a:lnTo>
                    <a:pt x="364" y="2718"/>
                  </a:lnTo>
                  <a:lnTo>
                    <a:pt x="364" y="2718"/>
                  </a:lnTo>
                  <a:lnTo>
                    <a:pt x="348" y="2749"/>
                  </a:lnTo>
                  <a:lnTo>
                    <a:pt x="331" y="2781"/>
                  </a:lnTo>
                  <a:lnTo>
                    <a:pt x="317" y="2814"/>
                  </a:lnTo>
                  <a:lnTo>
                    <a:pt x="303" y="2847"/>
                  </a:lnTo>
                  <a:lnTo>
                    <a:pt x="290" y="2880"/>
                  </a:lnTo>
                  <a:lnTo>
                    <a:pt x="278" y="2914"/>
                  </a:lnTo>
                  <a:lnTo>
                    <a:pt x="268" y="2948"/>
                  </a:lnTo>
                  <a:lnTo>
                    <a:pt x="258" y="2982"/>
                  </a:lnTo>
                  <a:lnTo>
                    <a:pt x="249" y="3017"/>
                  </a:lnTo>
                  <a:lnTo>
                    <a:pt x="242" y="3053"/>
                  </a:lnTo>
                  <a:lnTo>
                    <a:pt x="236" y="3089"/>
                  </a:lnTo>
                  <a:lnTo>
                    <a:pt x="230" y="3126"/>
                  </a:lnTo>
                  <a:lnTo>
                    <a:pt x="226" y="3162"/>
                  </a:lnTo>
                  <a:lnTo>
                    <a:pt x="223" y="3200"/>
                  </a:lnTo>
                  <a:lnTo>
                    <a:pt x="220" y="3238"/>
                  </a:lnTo>
                  <a:lnTo>
                    <a:pt x="220" y="3275"/>
                  </a:lnTo>
                  <a:lnTo>
                    <a:pt x="220" y="3275"/>
                  </a:lnTo>
                  <a:lnTo>
                    <a:pt x="220" y="3305"/>
                  </a:lnTo>
                  <a:lnTo>
                    <a:pt x="222" y="3334"/>
                  </a:lnTo>
                  <a:lnTo>
                    <a:pt x="224" y="3364"/>
                  </a:lnTo>
                  <a:lnTo>
                    <a:pt x="226" y="3393"/>
                  </a:lnTo>
                  <a:lnTo>
                    <a:pt x="230" y="3421"/>
                  </a:lnTo>
                  <a:lnTo>
                    <a:pt x="233" y="3451"/>
                  </a:lnTo>
                  <a:lnTo>
                    <a:pt x="238" y="3479"/>
                  </a:lnTo>
                  <a:lnTo>
                    <a:pt x="244" y="3507"/>
                  </a:lnTo>
                  <a:lnTo>
                    <a:pt x="250" y="3536"/>
                  </a:lnTo>
                  <a:lnTo>
                    <a:pt x="257" y="3563"/>
                  </a:lnTo>
                  <a:lnTo>
                    <a:pt x="264" y="3591"/>
                  </a:lnTo>
                  <a:lnTo>
                    <a:pt x="272" y="3618"/>
                  </a:lnTo>
                  <a:lnTo>
                    <a:pt x="290" y="3671"/>
                  </a:lnTo>
                  <a:lnTo>
                    <a:pt x="311" y="3724"/>
                  </a:lnTo>
                  <a:lnTo>
                    <a:pt x="334" y="3775"/>
                  </a:lnTo>
                  <a:lnTo>
                    <a:pt x="359" y="3824"/>
                  </a:lnTo>
                  <a:lnTo>
                    <a:pt x="388" y="3872"/>
                  </a:lnTo>
                  <a:lnTo>
                    <a:pt x="417" y="3920"/>
                  </a:lnTo>
                  <a:lnTo>
                    <a:pt x="449" y="3964"/>
                  </a:lnTo>
                  <a:lnTo>
                    <a:pt x="483" y="4008"/>
                  </a:lnTo>
                  <a:lnTo>
                    <a:pt x="520" y="4050"/>
                  </a:lnTo>
                  <a:lnTo>
                    <a:pt x="558" y="4090"/>
                  </a:lnTo>
                  <a:lnTo>
                    <a:pt x="598" y="4128"/>
                  </a:lnTo>
                  <a:lnTo>
                    <a:pt x="640" y="4164"/>
                  </a:lnTo>
                  <a:lnTo>
                    <a:pt x="683" y="4199"/>
                  </a:lnTo>
                  <a:lnTo>
                    <a:pt x="729" y="4230"/>
                  </a:lnTo>
                  <a:lnTo>
                    <a:pt x="775" y="4261"/>
                  </a:lnTo>
                  <a:lnTo>
                    <a:pt x="823" y="4288"/>
                  </a:lnTo>
                  <a:lnTo>
                    <a:pt x="873" y="4314"/>
                  </a:lnTo>
                  <a:lnTo>
                    <a:pt x="925" y="4338"/>
                  </a:lnTo>
                  <a:lnTo>
                    <a:pt x="977" y="4358"/>
                  </a:lnTo>
                  <a:lnTo>
                    <a:pt x="1031" y="4376"/>
                  </a:lnTo>
                  <a:lnTo>
                    <a:pt x="1058" y="4384"/>
                  </a:lnTo>
                  <a:lnTo>
                    <a:pt x="1085" y="4392"/>
                  </a:lnTo>
                  <a:lnTo>
                    <a:pt x="1113" y="4399"/>
                  </a:lnTo>
                  <a:lnTo>
                    <a:pt x="1141" y="4405"/>
                  </a:lnTo>
                  <a:lnTo>
                    <a:pt x="1170" y="4409"/>
                  </a:lnTo>
                  <a:lnTo>
                    <a:pt x="1198" y="4414"/>
                  </a:lnTo>
                  <a:lnTo>
                    <a:pt x="1226" y="4419"/>
                  </a:lnTo>
                  <a:lnTo>
                    <a:pt x="1256" y="4422"/>
                  </a:lnTo>
                  <a:lnTo>
                    <a:pt x="1285" y="4425"/>
                  </a:lnTo>
                  <a:lnTo>
                    <a:pt x="1315" y="4426"/>
                  </a:lnTo>
                  <a:lnTo>
                    <a:pt x="1344" y="4427"/>
                  </a:lnTo>
                  <a:lnTo>
                    <a:pt x="1373" y="4428"/>
                  </a:lnTo>
                  <a:lnTo>
                    <a:pt x="1373" y="4428"/>
                  </a:lnTo>
                  <a:lnTo>
                    <a:pt x="1416" y="4427"/>
                  </a:lnTo>
                  <a:lnTo>
                    <a:pt x="1458" y="4425"/>
                  </a:lnTo>
                  <a:lnTo>
                    <a:pt x="1458" y="4425"/>
                  </a:lnTo>
                  <a:lnTo>
                    <a:pt x="1473" y="4453"/>
                  </a:lnTo>
                  <a:lnTo>
                    <a:pt x="1489" y="4480"/>
                  </a:lnTo>
                  <a:lnTo>
                    <a:pt x="1506" y="4508"/>
                  </a:lnTo>
                  <a:lnTo>
                    <a:pt x="1524" y="4534"/>
                  </a:lnTo>
                  <a:lnTo>
                    <a:pt x="1544" y="4560"/>
                  </a:lnTo>
                  <a:lnTo>
                    <a:pt x="1563" y="4586"/>
                  </a:lnTo>
                  <a:lnTo>
                    <a:pt x="1584" y="4611"/>
                  </a:lnTo>
                  <a:lnTo>
                    <a:pt x="1605" y="4634"/>
                  </a:lnTo>
                  <a:lnTo>
                    <a:pt x="1628" y="4658"/>
                  </a:lnTo>
                  <a:lnTo>
                    <a:pt x="1650" y="4680"/>
                  </a:lnTo>
                  <a:lnTo>
                    <a:pt x="1674" y="4702"/>
                  </a:lnTo>
                  <a:lnTo>
                    <a:pt x="1698" y="4723"/>
                  </a:lnTo>
                  <a:lnTo>
                    <a:pt x="1723" y="4743"/>
                  </a:lnTo>
                  <a:lnTo>
                    <a:pt x="1749" y="4762"/>
                  </a:lnTo>
                  <a:lnTo>
                    <a:pt x="1776" y="4780"/>
                  </a:lnTo>
                  <a:lnTo>
                    <a:pt x="1803" y="4797"/>
                  </a:lnTo>
                  <a:lnTo>
                    <a:pt x="1830" y="4813"/>
                  </a:lnTo>
                  <a:lnTo>
                    <a:pt x="1859" y="4830"/>
                  </a:lnTo>
                  <a:lnTo>
                    <a:pt x="1888" y="4844"/>
                  </a:lnTo>
                  <a:lnTo>
                    <a:pt x="1917" y="4858"/>
                  </a:lnTo>
                  <a:lnTo>
                    <a:pt x="1947" y="4871"/>
                  </a:lnTo>
                  <a:lnTo>
                    <a:pt x="1978" y="4883"/>
                  </a:lnTo>
                  <a:lnTo>
                    <a:pt x="2008" y="4894"/>
                  </a:lnTo>
                  <a:lnTo>
                    <a:pt x="2040" y="4903"/>
                  </a:lnTo>
                  <a:lnTo>
                    <a:pt x="2072" y="4911"/>
                  </a:lnTo>
                  <a:lnTo>
                    <a:pt x="2104" y="4919"/>
                  </a:lnTo>
                  <a:lnTo>
                    <a:pt x="2137" y="4925"/>
                  </a:lnTo>
                  <a:lnTo>
                    <a:pt x="2169" y="4931"/>
                  </a:lnTo>
                  <a:lnTo>
                    <a:pt x="2204" y="4935"/>
                  </a:lnTo>
                  <a:lnTo>
                    <a:pt x="2237" y="4938"/>
                  </a:lnTo>
                  <a:lnTo>
                    <a:pt x="2271" y="4939"/>
                  </a:lnTo>
                  <a:lnTo>
                    <a:pt x="2306" y="4941"/>
                  </a:lnTo>
                  <a:lnTo>
                    <a:pt x="2306" y="4941"/>
                  </a:lnTo>
                  <a:lnTo>
                    <a:pt x="2333" y="4939"/>
                  </a:lnTo>
                  <a:lnTo>
                    <a:pt x="2361" y="4938"/>
                  </a:lnTo>
                  <a:lnTo>
                    <a:pt x="2389" y="4937"/>
                  </a:lnTo>
                  <a:lnTo>
                    <a:pt x="2417" y="4934"/>
                  </a:lnTo>
                  <a:lnTo>
                    <a:pt x="2444" y="4930"/>
                  </a:lnTo>
                  <a:lnTo>
                    <a:pt x="2471" y="4926"/>
                  </a:lnTo>
                  <a:lnTo>
                    <a:pt x="2497" y="4922"/>
                  </a:lnTo>
                  <a:lnTo>
                    <a:pt x="2524" y="4916"/>
                  </a:lnTo>
                  <a:lnTo>
                    <a:pt x="2550" y="4909"/>
                  </a:lnTo>
                  <a:lnTo>
                    <a:pt x="2576" y="4902"/>
                  </a:lnTo>
                  <a:lnTo>
                    <a:pt x="2601" y="4894"/>
                  </a:lnTo>
                  <a:lnTo>
                    <a:pt x="2626" y="4885"/>
                  </a:lnTo>
                  <a:lnTo>
                    <a:pt x="2651" y="4876"/>
                  </a:lnTo>
                  <a:lnTo>
                    <a:pt x="2676" y="4866"/>
                  </a:lnTo>
                  <a:lnTo>
                    <a:pt x="2699" y="4856"/>
                  </a:lnTo>
                  <a:lnTo>
                    <a:pt x="2724" y="4844"/>
                  </a:lnTo>
                  <a:lnTo>
                    <a:pt x="2747" y="4832"/>
                  </a:lnTo>
                  <a:lnTo>
                    <a:pt x="2770" y="4820"/>
                  </a:lnTo>
                  <a:lnTo>
                    <a:pt x="2792" y="4806"/>
                  </a:lnTo>
                  <a:lnTo>
                    <a:pt x="2815" y="4793"/>
                  </a:lnTo>
                  <a:lnTo>
                    <a:pt x="2837" y="4779"/>
                  </a:lnTo>
                  <a:lnTo>
                    <a:pt x="2858" y="4764"/>
                  </a:lnTo>
                  <a:lnTo>
                    <a:pt x="2880" y="4749"/>
                  </a:lnTo>
                  <a:lnTo>
                    <a:pt x="2901" y="4732"/>
                  </a:lnTo>
                  <a:lnTo>
                    <a:pt x="2921" y="4716"/>
                  </a:lnTo>
                  <a:lnTo>
                    <a:pt x="2940" y="4699"/>
                  </a:lnTo>
                  <a:lnTo>
                    <a:pt x="2979" y="4664"/>
                  </a:lnTo>
                  <a:lnTo>
                    <a:pt x="3014" y="4626"/>
                  </a:lnTo>
                  <a:lnTo>
                    <a:pt x="3032" y="4606"/>
                  </a:lnTo>
                  <a:lnTo>
                    <a:pt x="3048" y="4586"/>
                  </a:lnTo>
                  <a:lnTo>
                    <a:pt x="3048" y="4586"/>
                  </a:lnTo>
                  <a:lnTo>
                    <a:pt x="3081" y="4605"/>
                  </a:lnTo>
                  <a:lnTo>
                    <a:pt x="3114" y="4624"/>
                  </a:lnTo>
                  <a:lnTo>
                    <a:pt x="3149" y="4640"/>
                  </a:lnTo>
                  <a:lnTo>
                    <a:pt x="3183" y="4657"/>
                  </a:lnTo>
                  <a:lnTo>
                    <a:pt x="3220" y="4671"/>
                  </a:lnTo>
                  <a:lnTo>
                    <a:pt x="3255" y="4685"/>
                  </a:lnTo>
                  <a:lnTo>
                    <a:pt x="3292" y="4697"/>
                  </a:lnTo>
                  <a:lnTo>
                    <a:pt x="3329" y="4709"/>
                  </a:lnTo>
                  <a:lnTo>
                    <a:pt x="3367" y="4719"/>
                  </a:lnTo>
                  <a:lnTo>
                    <a:pt x="3406" y="4727"/>
                  </a:lnTo>
                  <a:lnTo>
                    <a:pt x="3444" y="4735"/>
                  </a:lnTo>
                  <a:lnTo>
                    <a:pt x="3484" y="4742"/>
                  </a:lnTo>
                  <a:lnTo>
                    <a:pt x="3523" y="4746"/>
                  </a:lnTo>
                  <a:lnTo>
                    <a:pt x="3563" y="4750"/>
                  </a:lnTo>
                  <a:lnTo>
                    <a:pt x="3604" y="4751"/>
                  </a:lnTo>
                  <a:lnTo>
                    <a:pt x="3644" y="4752"/>
                  </a:lnTo>
                  <a:lnTo>
                    <a:pt x="3644" y="4752"/>
                  </a:lnTo>
                  <a:lnTo>
                    <a:pt x="3675" y="4752"/>
                  </a:lnTo>
                  <a:lnTo>
                    <a:pt x="3704" y="4751"/>
                  </a:lnTo>
                  <a:lnTo>
                    <a:pt x="3733" y="4749"/>
                  </a:lnTo>
                  <a:lnTo>
                    <a:pt x="3762" y="4746"/>
                  </a:lnTo>
                  <a:lnTo>
                    <a:pt x="3791" y="4743"/>
                  </a:lnTo>
                  <a:lnTo>
                    <a:pt x="3819" y="4739"/>
                  </a:lnTo>
                  <a:lnTo>
                    <a:pt x="3849" y="4735"/>
                  </a:lnTo>
                  <a:lnTo>
                    <a:pt x="3877" y="4729"/>
                  </a:lnTo>
                  <a:lnTo>
                    <a:pt x="3904" y="4723"/>
                  </a:lnTo>
                  <a:lnTo>
                    <a:pt x="3932" y="4716"/>
                  </a:lnTo>
                  <a:lnTo>
                    <a:pt x="3960" y="4709"/>
                  </a:lnTo>
                  <a:lnTo>
                    <a:pt x="3987" y="4700"/>
                  </a:lnTo>
                  <a:lnTo>
                    <a:pt x="4041" y="4683"/>
                  </a:lnTo>
                  <a:lnTo>
                    <a:pt x="4093" y="4661"/>
                  </a:lnTo>
                  <a:lnTo>
                    <a:pt x="4144" y="4638"/>
                  </a:lnTo>
                  <a:lnTo>
                    <a:pt x="4194" y="4613"/>
                  </a:lnTo>
                  <a:lnTo>
                    <a:pt x="4242" y="4585"/>
                  </a:lnTo>
                  <a:lnTo>
                    <a:pt x="4289" y="4555"/>
                  </a:lnTo>
                  <a:lnTo>
                    <a:pt x="4334" y="4523"/>
                  </a:lnTo>
                  <a:lnTo>
                    <a:pt x="4378" y="4488"/>
                  </a:lnTo>
                  <a:lnTo>
                    <a:pt x="4420" y="4453"/>
                  </a:lnTo>
                  <a:lnTo>
                    <a:pt x="4460" y="4414"/>
                  </a:lnTo>
                  <a:lnTo>
                    <a:pt x="4498" y="4374"/>
                  </a:lnTo>
                  <a:lnTo>
                    <a:pt x="4534" y="4333"/>
                  </a:lnTo>
                  <a:lnTo>
                    <a:pt x="4568" y="4289"/>
                  </a:lnTo>
                  <a:lnTo>
                    <a:pt x="4600" y="4243"/>
                  </a:lnTo>
                  <a:lnTo>
                    <a:pt x="4631" y="4197"/>
                  </a:lnTo>
                  <a:lnTo>
                    <a:pt x="4658" y="4149"/>
                  </a:lnTo>
                  <a:lnTo>
                    <a:pt x="4684" y="4099"/>
                  </a:lnTo>
                  <a:lnTo>
                    <a:pt x="4706" y="4048"/>
                  </a:lnTo>
                  <a:lnTo>
                    <a:pt x="4727" y="3996"/>
                  </a:lnTo>
                  <a:lnTo>
                    <a:pt x="4745" y="3942"/>
                  </a:lnTo>
                  <a:lnTo>
                    <a:pt x="4753" y="3915"/>
                  </a:lnTo>
                  <a:lnTo>
                    <a:pt x="4760" y="3888"/>
                  </a:lnTo>
                  <a:lnTo>
                    <a:pt x="4767" y="3859"/>
                  </a:lnTo>
                  <a:lnTo>
                    <a:pt x="4773" y="3831"/>
                  </a:lnTo>
                  <a:lnTo>
                    <a:pt x="4779" y="3803"/>
                  </a:lnTo>
                  <a:lnTo>
                    <a:pt x="4784" y="3775"/>
                  </a:lnTo>
                  <a:lnTo>
                    <a:pt x="4787" y="3746"/>
                  </a:lnTo>
                  <a:lnTo>
                    <a:pt x="4791" y="3717"/>
                  </a:lnTo>
                  <a:lnTo>
                    <a:pt x="4793" y="3687"/>
                  </a:lnTo>
                  <a:lnTo>
                    <a:pt x="4796" y="3658"/>
                  </a:lnTo>
                  <a:lnTo>
                    <a:pt x="4797" y="3629"/>
                  </a:lnTo>
                  <a:lnTo>
                    <a:pt x="4797" y="3599"/>
                  </a:lnTo>
                  <a:lnTo>
                    <a:pt x="4797" y="3599"/>
                  </a:lnTo>
                  <a:lnTo>
                    <a:pt x="4796" y="3552"/>
                  </a:lnTo>
                  <a:lnTo>
                    <a:pt x="4793" y="3505"/>
                  </a:lnTo>
                  <a:lnTo>
                    <a:pt x="4789" y="3459"/>
                  </a:lnTo>
                  <a:lnTo>
                    <a:pt x="4782" y="3413"/>
                  </a:lnTo>
                  <a:lnTo>
                    <a:pt x="4773" y="3368"/>
                  </a:lnTo>
                  <a:lnTo>
                    <a:pt x="4764" y="3324"/>
                  </a:lnTo>
                  <a:lnTo>
                    <a:pt x="4752" y="3280"/>
                  </a:lnTo>
                  <a:lnTo>
                    <a:pt x="4739" y="3238"/>
                  </a:lnTo>
                  <a:lnTo>
                    <a:pt x="4739" y="3238"/>
                  </a:lnTo>
                  <a:lnTo>
                    <a:pt x="4771" y="3223"/>
                  </a:lnTo>
                  <a:lnTo>
                    <a:pt x="4803" y="3209"/>
                  </a:lnTo>
                  <a:lnTo>
                    <a:pt x="4833" y="3193"/>
                  </a:lnTo>
                  <a:lnTo>
                    <a:pt x="4863" y="3176"/>
                  </a:lnTo>
                  <a:lnTo>
                    <a:pt x="4892" y="3159"/>
                  </a:lnTo>
                  <a:lnTo>
                    <a:pt x="4922" y="3139"/>
                  </a:lnTo>
                  <a:lnTo>
                    <a:pt x="4950" y="3119"/>
                  </a:lnTo>
                  <a:lnTo>
                    <a:pt x="4977" y="3099"/>
                  </a:lnTo>
                  <a:lnTo>
                    <a:pt x="5003" y="3076"/>
                  </a:lnTo>
                  <a:lnTo>
                    <a:pt x="5029" y="3054"/>
                  </a:lnTo>
                  <a:lnTo>
                    <a:pt x="5054" y="3029"/>
                  </a:lnTo>
                  <a:lnTo>
                    <a:pt x="5077" y="3004"/>
                  </a:lnTo>
                  <a:lnTo>
                    <a:pt x="5100" y="2980"/>
                  </a:lnTo>
                  <a:lnTo>
                    <a:pt x="5122" y="2953"/>
                  </a:lnTo>
                  <a:lnTo>
                    <a:pt x="5143" y="2925"/>
                  </a:lnTo>
                  <a:lnTo>
                    <a:pt x="5163" y="2898"/>
                  </a:lnTo>
                  <a:lnTo>
                    <a:pt x="5182" y="2869"/>
                  </a:lnTo>
                  <a:lnTo>
                    <a:pt x="5200" y="2840"/>
                  </a:lnTo>
                  <a:lnTo>
                    <a:pt x="5217" y="2810"/>
                  </a:lnTo>
                  <a:lnTo>
                    <a:pt x="5233" y="2779"/>
                  </a:lnTo>
                  <a:lnTo>
                    <a:pt x="5248" y="2748"/>
                  </a:lnTo>
                  <a:lnTo>
                    <a:pt x="5261" y="2716"/>
                  </a:lnTo>
                  <a:lnTo>
                    <a:pt x="5274" y="2683"/>
                  </a:lnTo>
                  <a:lnTo>
                    <a:pt x="5284" y="2650"/>
                  </a:lnTo>
                  <a:lnTo>
                    <a:pt x="5295" y="2616"/>
                  </a:lnTo>
                  <a:lnTo>
                    <a:pt x="5303" y="2582"/>
                  </a:lnTo>
                  <a:lnTo>
                    <a:pt x="5310" y="2546"/>
                  </a:lnTo>
                  <a:lnTo>
                    <a:pt x="5317" y="2512"/>
                  </a:lnTo>
                  <a:lnTo>
                    <a:pt x="5322" y="2476"/>
                  </a:lnTo>
                  <a:lnTo>
                    <a:pt x="5326" y="2440"/>
                  </a:lnTo>
                  <a:lnTo>
                    <a:pt x="5328" y="2404"/>
                  </a:lnTo>
                  <a:lnTo>
                    <a:pt x="5328" y="2366"/>
                  </a:lnTo>
                  <a:lnTo>
                    <a:pt x="5328" y="236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4" name="Freeform 6">
              <a:extLst>
                <a:ext uri="{FF2B5EF4-FFF2-40B4-BE49-F238E27FC236}">
                  <a16:creationId xmlns:a16="http://schemas.microsoft.com/office/drawing/2014/main" id="{C46DC82D-2ADE-449B-894D-46F005C139F2}"/>
                </a:ext>
              </a:extLst>
            </p:cNvPr>
            <p:cNvSpPr>
              <a:spLocks/>
            </p:cNvSpPr>
            <p:nvPr/>
          </p:nvSpPr>
          <p:spPr bwMode="auto">
            <a:xfrm>
              <a:off x="6170612" y="13716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5" name="Freeform 7">
              <a:extLst>
                <a:ext uri="{FF2B5EF4-FFF2-40B4-BE49-F238E27FC236}">
                  <a16:creationId xmlns:a16="http://schemas.microsoft.com/office/drawing/2014/main" id="{7ED76E02-63FB-49D9-9332-FA9E6E4050C8}"/>
                </a:ext>
              </a:extLst>
            </p:cNvPr>
            <p:cNvSpPr>
              <a:spLocks/>
            </p:cNvSpPr>
            <p:nvPr/>
          </p:nvSpPr>
          <p:spPr bwMode="auto">
            <a:xfrm>
              <a:off x="9904412" y="1905000"/>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descr="Lower building group.">
            <a:extLst>
              <a:ext uri="{FF2B5EF4-FFF2-40B4-BE49-F238E27FC236}">
                <a16:creationId xmlns:a16="http://schemas.microsoft.com/office/drawing/2014/main" id="{8A2CD8DF-D32E-4C03-990A-6240EBFB4FB7}"/>
              </a:ext>
            </a:extLst>
          </p:cNvPr>
          <p:cNvGrpSpPr/>
          <p:nvPr/>
        </p:nvGrpSpPr>
        <p:grpSpPr>
          <a:xfrm>
            <a:off x="987926" y="4267200"/>
            <a:ext cx="10669086" cy="2593308"/>
            <a:chOff x="987926" y="4237495"/>
            <a:chExt cx="10669086" cy="2593308"/>
          </a:xfrm>
        </p:grpSpPr>
        <p:sp>
          <p:nvSpPr>
            <p:cNvPr id="47" name="Rectangle 46">
              <a:extLst>
                <a:ext uri="{FF2B5EF4-FFF2-40B4-BE49-F238E27FC236}">
                  <a16:creationId xmlns:a16="http://schemas.microsoft.com/office/drawing/2014/main" id="{079048D7-7435-4282-BCC1-39785DCE3840}"/>
                </a:ext>
              </a:extLst>
            </p:cNvPr>
            <p:cNvSpPr/>
            <p:nvPr/>
          </p:nvSpPr>
          <p:spPr bwMode="auto">
            <a:xfrm>
              <a:off x="987926" y="6213348"/>
              <a:ext cx="1234908" cy="617454"/>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8" name="Group 47">
              <a:extLst>
                <a:ext uri="{FF2B5EF4-FFF2-40B4-BE49-F238E27FC236}">
                  <a16:creationId xmlns:a16="http://schemas.microsoft.com/office/drawing/2014/main" id="{DF06CEEE-4DD9-4D9E-A375-7E3E5C89F35E}"/>
                </a:ext>
              </a:extLst>
            </p:cNvPr>
            <p:cNvGrpSpPr/>
            <p:nvPr/>
          </p:nvGrpSpPr>
          <p:grpSpPr>
            <a:xfrm>
              <a:off x="1358399" y="5534149"/>
              <a:ext cx="864435" cy="1296653"/>
              <a:chOff x="304800" y="5715000"/>
              <a:chExt cx="1066800" cy="3429000"/>
            </a:xfrm>
          </p:grpSpPr>
          <p:sp>
            <p:nvSpPr>
              <p:cNvPr id="354" name="Rectangle 353">
                <a:extLst>
                  <a:ext uri="{FF2B5EF4-FFF2-40B4-BE49-F238E27FC236}">
                    <a16:creationId xmlns:a16="http://schemas.microsoft.com/office/drawing/2014/main" id="{BC446C02-5ED1-4F5E-AA17-E472E4FE4D5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355" name="Group 354">
                <a:extLst>
                  <a:ext uri="{FF2B5EF4-FFF2-40B4-BE49-F238E27FC236}">
                    <a16:creationId xmlns:a16="http://schemas.microsoft.com/office/drawing/2014/main" id="{53955EE3-7632-4F89-B299-3EE82BA5A3EB}"/>
                  </a:ext>
                </a:extLst>
              </p:cNvPr>
              <p:cNvGrpSpPr/>
              <p:nvPr/>
            </p:nvGrpSpPr>
            <p:grpSpPr>
              <a:xfrm>
                <a:off x="414865" y="5867400"/>
                <a:ext cx="838200" cy="252184"/>
                <a:chOff x="414865" y="5867400"/>
                <a:chExt cx="838200" cy="252184"/>
              </a:xfrm>
            </p:grpSpPr>
            <p:sp>
              <p:nvSpPr>
                <p:cNvPr id="388" name="Rectangle 387">
                  <a:extLst>
                    <a:ext uri="{FF2B5EF4-FFF2-40B4-BE49-F238E27FC236}">
                      <a16:creationId xmlns:a16="http://schemas.microsoft.com/office/drawing/2014/main" id="{9B9A2902-DE7F-455F-8691-057115D478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9" name="Rectangle 388">
                  <a:extLst>
                    <a:ext uri="{FF2B5EF4-FFF2-40B4-BE49-F238E27FC236}">
                      <a16:creationId xmlns:a16="http://schemas.microsoft.com/office/drawing/2014/main" id="{5FD9FEB3-8DFB-45D8-B050-FE72361210F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90" name="Rectangle 389">
                  <a:extLst>
                    <a:ext uri="{FF2B5EF4-FFF2-40B4-BE49-F238E27FC236}">
                      <a16:creationId xmlns:a16="http://schemas.microsoft.com/office/drawing/2014/main" id="{759E0EB4-F0DA-44A9-9A91-E0D6EBDD0D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6" name="Group 355">
                <a:extLst>
                  <a:ext uri="{FF2B5EF4-FFF2-40B4-BE49-F238E27FC236}">
                    <a16:creationId xmlns:a16="http://schemas.microsoft.com/office/drawing/2014/main" id="{20B86006-7FFB-46D0-9ABD-E22B013EA243}"/>
                  </a:ext>
                </a:extLst>
              </p:cNvPr>
              <p:cNvGrpSpPr/>
              <p:nvPr/>
            </p:nvGrpSpPr>
            <p:grpSpPr>
              <a:xfrm>
                <a:off x="414865" y="6189133"/>
                <a:ext cx="838200" cy="252184"/>
                <a:chOff x="414865" y="5867400"/>
                <a:chExt cx="838200" cy="252184"/>
              </a:xfrm>
            </p:grpSpPr>
            <p:sp>
              <p:nvSpPr>
                <p:cNvPr id="385" name="Rectangle 384">
                  <a:extLst>
                    <a:ext uri="{FF2B5EF4-FFF2-40B4-BE49-F238E27FC236}">
                      <a16:creationId xmlns:a16="http://schemas.microsoft.com/office/drawing/2014/main" id="{F4D84F4B-B9D6-40C6-BCF8-420FC290850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6" name="Rectangle 385">
                  <a:extLst>
                    <a:ext uri="{FF2B5EF4-FFF2-40B4-BE49-F238E27FC236}">
                      <a16:creationId xmlns:a16="http://schemas.microsoft.com/office/drawing/2014/main" id="{CD164F5C-FABF-4B5D-B106-E65BD5BBC23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7" name="Rectangle 386">
                  <a:extLst>
                    <a:ext uri="{FF2B5EF4-FFF2-40B4-BE49-F238E27FC236}">
                      <a16:creationId xmlns:a16="http://schemas.microsoft.com/office/drawing/2014/main" id="{FCEBC584-B978-4FC0-978A-0BFA203A4D1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7" name="Group 356">
                <a:extLst>
                  <a:ext uri="{FF2B5EF4-FFF2-40B4-BE49-F238E27FC236}">
                    <a16:creationId xmlns:a16="http://schemas.microsoft.com/office/drawing/2014/main" id="{B09CAB08-8D72-4431-8513-D356523792AD}"/>
                  </a:ext>
                </a:extLst>
              </p:cNvPr>
              <p:cNvGrpSpPr/>
              <p:nvPr/>
            </p:nvGrpSpPr>
            <p:grpSpPr>
              <a:xfrm>
                <a:off x="414865" y="6510866"/>
                <a:ext cx="838200" cy="252184"/>
                <a:chOff x="414865" y="5867400"/>
                <a:chExt cx="838200" cy="252184"/>
              </a:xfrm>
            </p:grpSpPr>
            <p:sp>
              <p:nvSpPr>
                <p:cNvPr id="382" name="Rectangle 381">
                  <a:extLst>
                    <a:ext uri="{FF2B5EF4-FFF2-40B4-BE49-F238E27FC236}">
                      <a16:creationId xmlns:a16="http://schemas.microsoft.com/office/drawing/2014/main" id="{DC4DC622-E735-4BAE-854A-62C106CE72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3" name="Rectangle 382">
                  <a:extLst>
                    <a:ext uri="{FF2B5EF4-FFF2-40B4-BE49-F238E27FC236}">
                      <a16:creationId xmlns:a16="http://schemas.microsoft.com/office/drawing/2014/main" id="{747012AE-7434-4D7B-8531-D1DC171CF73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4" name="Rectangle 383">
                  <a:extLst>
                    <a:ext uri="{FF2B5EF4-FFF2-40B4-BE49-F238E27FC236}">
                      <a16:creationId xmlns:a16="http://schemas.microsoft.com/office/drawing/2014/main" id="{371B1F41-6DCA-435E-B1E9-74A14E2685F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8" name="Group 357">
                <a:extLst>
                  <a:ext uri="{FF2B5EF4-FFF2-40B4-BE49-F238E27FC236}">
                    <a16:creationId xmlns:a16="http://schemas.microsoft.com/office/drawing/2014/main" id="{A3AB01FA-1AD0-4BC3-8525-508CD9EB8276}"/>
                  </a:ext>
                </a:extLst>
              </p:cNvPr>
              <p:cNvGrpSpPr/>
              <p:nvPr/>
            </p:nvGrpSpPr>
            <p:grpSpPr>
              <a:xfrm>
                <a:off x="414865" y="6832599"/>
                <a:ext cx="838200" cy="252184"/>
                <a:chOff x="414865" y="5867400"/>
                <a:chExt cx="838200" cy="252184"/>
              </a:xfrm>
            </p:grpSpPr>
            <p:sp>
              <p:nvSpPr>
                <p:cNvPr id="379" name="Rectangle 378">
                  <a:extLst>
                    <a:ext uri="{FF2B5EF4-FFF2-40B4-BE49-F238E27FC236}">
                      <a16:creationId xmlns:a16="http://schemas.microsoft.com/office/drawing/2014/main" id="{21AFAD39-8A40-42A8-9074-B5CE4D9D4C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0" name="Rectangle 379">
                  <a:extLst>
                    <a:ext uri="{FF2B5EF4-FFF2-40B4-BE49-F238E27FC236}">
                      <a16:creationId xmlns:a16="http://schemas.microsoft.com/office/drawing/2014/main" id="{B92F49B0-4BA1-4B62-87AF-3A24E4A2E7F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1" name="Rectangle 380">
                  <a:extLst>
                    <a:ext uri="{FF2B5EF4-FFF2-40B4-BE49-F238E27FC236}">
                      <a16:creationId xmlns:a16="http://schemas.microsoft.com/office/drawing/2014/main" id="{EB80F21C-4E01-40D1-A9D5-B707521F8D3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9" name="Group 358">
                <a:extLst>
                  <a:ext uri="{FF2B5EF4-FFF2-40B4-BE49-F238E27FC236}">
                    <a16:creationId xmlns:a16="http://schemas.microsoft.com/office/drawing/2014/main" id="{BC178BC6-EFE2-40BB-888C-C374268E683D}"/>
                  </a:ext>
                </a:extLst>
              </p:cNvPr>
              <p:cNvGrpSpPr/>
              <p:nvPr/>
            </p:nvGrpSpPr>
            <p:grpSpPr>
              <a:xfrm>
                <a:off x="414865" y="7154332"/>
                <a:ext cx="838200" cy="252184"/>
                <a:chOff x="414865" y="5867400"/>
                <a:chExt cx="838200" cy="252184"/>
              </a:xfrm>
            </p:grpSpPr>
            <p:sp>
              <p:nvSpPr>
                <p:cNvPr id="376" name="Rectangle 375">
                  <a:extLst>
                    <a:ext uri="{FF2B5EF4-FFF2-40B4-BE49-F238E27FC236}">
                      <a16:creationId xmlns:a16="http://schemas.microsoft.com/office/drawing/2014/main" id="{CD4D6251-CB01-44A7-A6E2-92AEEDE12C3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7" name="Rectangle 376">
                  <a:extLst>
                    <a:ext uri="{FF2B5EF4-FFF2-40B4-BE49-F238E27FC236}">
                      <a16:creationId xmlns:a16="http://schemas.microsoft.com/office/drawing/2014/main" id="{1C862114-3E88-4160-8AA4-C39016C105E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8" name="Rectangle 377">
                  <a:extLst>
                    <a:ext uri="{FF2B5EF4-FFF2-40B4-BE49-F238E27FC236}">
                      <a16:creationId xmlns:a16="http://schemas.microsoft.com/office/drawing/2014/main" id="{DD20D1C9-1C28-4843-948E-21BC58D9465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0" name="Group 359">
                <a:extLst>
                  <a:ext uri="{FF2B5EF4-FFF2-40B4-BE49-F238E27FC236}">
                    <a16:creationId xmlns:a16="http://schemas.microsoft.com/office/drawing/2014/main" id="{45BE3E34-993C-41B5-B5A1-AD2F201F776C}"/>
                  </a:ext>
                </a:extLst>
              </p:cNvPr>
              <p:cNvGrpSpPr/>
              <p:nvPr/>
            </p:nvGrpSpPr>
            <p:grpSpPr>
              <a:xfrm>
                <a:off x="414865" y="7476065"/>
                <a:ext cx="838200" cy="252184"/>
                <a:chOff x="414865" y="5867400"/>
                <a:chExt cx="838200" cy="252184"/>
              </a:xfrm>
            </p:grpSpPr>
            <p:sp>
              <p:nvSpPr>
                <p:cNvPr id="373" name="Rectangle 372">
                  <a:extLst>
                    <a:ext uri="{FF2B5EF4-FFF2-40B4-BE49-F238E27FC236}">
                      <a16:creationId xmlns:a16="http://schemas.microsoft.com/office/drawing/2014/main" id="{7D778CDA-6DA9-4DA2-B43E-EF9089B6D0B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4" name="Rectangle 373">
                  <a:extLst>
                    <a:ext uri="{FF2B5EF4-FFF2-40B4-BE49-F238E27FC236}">
                      <a16:creationId xmlns:a16="http://schemas.microsoft.com/office/drawing/2014/main" id="{126CCE16-B82B-4EF7-A617-F70C79A56AD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5" name="Rectangle 374">
                  <a:extLst>
                    <a:ext uri="{FF2B5EF4-FFF2-40B4-BE49-F238E27FC236}">
                      <a16:creationId xmlns:a16="http://schemas.microsoft.com/office/drawing/2014/main" id="{C7A49F02-349C-4026-82D8-7D12DF0D54A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1" name="Group 360">
                <a:extLst>
                  <a:ext uri="{FF2B5EF4-FFF2-40B4-BE49-F238E27FC236}">
                    <a16:creationId xmlns:a16="http://schemas.microsoft.com/office/drawing/2014/main" id="{41F0AA45-EF5D-47D4-B3B0-CA201FCE1537}"/>
                  </a:ext>
                </a:extLst>
              </p:cNvPr>
              <p:cNvGrpSpPr/>
              <p:nvPr/>
            </p:nvGrpSpPr>
            <p:grpSpPr>
              <a:xfrm>
                <a:off x="414865" y="7797798"/>
                <a:ext cx="838200" cy="252184"/>
                <a:chOff x="414865" y="5867400"/>
                <a:chExt cx="838200" cy="252184"/>
              </a:xfrm>
            </p:grpSpPr>
            <p:sp>
              <p:nvSpPr>
                <p:cNvPr id="370" name="Rectangle 369">
                  <a:extLst>
                    <a:ext uri="{FF2B5EF4-FFF2-40B4-BE49-F238E27FC236}">
                      <a16:creationId xmlns:a16="http://schemas.microsoft.com/office/drawing/2014/main" id="{A6ACE233-71F6-4157-8A1D-9A182F22FE5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1" name="Rectangle 370">
                  <a:extLst>
                    <a:ext uri="{FF2B5EF4-FFF2-40B4-BE49-F238E27FC236}">
                      <a16:creationId xmlns:a16="http://schemas.microsoft.com/office/drawing/2014/main" id="{5FAAD6F6-151E-48DC-AF57-0582ABA71A2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2" name="Rectangle 371">
                  <a:extLst>
                    <a:ext uri="{FF2B5EF4-FFF2-40B4-BE49-F238E27FC236}">
                      <a16:creationId xmlns:a16="http://schemas.microsoft.com/office/drawing/2014/main" id="{9A99AAE5-2194-453D-9FBB-178F1547515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2" name="Group 361">
                <a:extLst>
                  <a:ext uri="{FF2B5EF4-FFF2-40B4-BE49-F238E27FC236}">
                    <a16:creationId xmlns:a16="http://schemas.microsoft.com/office/drawing/2014/main" id="{6612370C-34CD-4E87-B4AB-56B9BA6ECC9B}"/>
                  </a:ext>
                </a:extLst>
              </p:cNvPr>
              <p:cNvGrpSpPr/>
              <p:nvPr/>
            </p:nvGrpSpPr>
            <p:grpSpPr>
              <a:xfrm>
                <a:off x="414865" y="8119531"/>
                <a:ext cx="838200" cy="252184"/>
                <a:chOff x="414865" y="5867400"/>
                <a:chExt cx="838200" cy="252184"/>
              </a:xfrm>
            </p:grpSpPr>
            <p:sp>
              <p:nvSpPr>
                <p:cNvPr id="367" name="Rectangle 366">
                  <a:extLst>
                    <a:ext uri="{FF2B5EF4-FFF2-40B4-BE49-F238E27FC236}">
                      <a16:creationId xmlns:a16="http://schemas.microsoft.com/office/drawing/2014/main" id="{21DA5E32-05C8-4737-BEB5-06D862F055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8" name="Rectangle 367">
                  <a:extLst>
                    <a:ext uri="{FF2B5EF4-FFF2-40B4-BE49-F238E27FC236}">
                      <a16:creationId xmlns:a16="http://schemas.microsoft.com/office/drawing/2014/main" id="{B60FDFBE-8ED3-4D07-A0A5-B7636016ADE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9" name="Rectangle 368">
                  <a:extLst>
                    <a:ext uri="{FF2B5EF4-FFF2-40B4-BE49-F238E27FC236}">
                      <a16:creationId xmlns:a16="http://schemas.microsoft.com/office/drawing/2014/main" id="{5E034586-1F06-4FD8-83E6-A9E73A89198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3" name="Group 362">
                <a:extLst>
                  <a:ext uri="{FF2B5EF4-FFF2-40B4-BE49-F238E27FC236}">
                    <a16:creationId xmlns:a16="http://schemas.microsoft.com/office/drawing/2014/main" id="{DE51B594-F054-4501-AF4A-1615961A1E5D}"/>
                  </a:ext>
                </a:extLst>
              </p:cNvPr>
              <p:cNvGrpSpPr/>
              <p:nvPr/>
            </p:nvGrpSpPr>
            <p:grpSpPr>
              <a:xfrm>
                <a:off x="414865" y="8441266"/>
                <a:ext cx="838200" cy="252184"/>
                <a:chOff x="414865" y="5867400"/>
                <a:chExt cx="838200" cy="252184"/>
              </a:xfrm>
            </p:grpSpPr>
            <p:sp>
              <p:nvSpPr>
                <p:cNvPr id="364" name="Rectangle 363">
                  <a:extLst>
                    <a:ext uri="{FF2B5EF4-FFF2-40B4-BE49-F238E27FC236}">
                      <a16:creationId xmlns:a16="http://schemas.microsoft.com/office/drawing/2014/main" id="{35412FB4-9645-418B-A53D-C0336AF6B9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5" name="Rectangle 364">
                  <a:extLst>
                    <a:ext uri="{FF2B5EF4-FFF2-40B4-BE49-F238E27FC236}">
                      <a16:creationId xmlns:a16="http://schemas.microsoft.com/office/drawing/2014/main" id="{39C78F86-AE73-44B7-A6DD-3B5C4EF15EA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6" name="Rectangle 365">
                  <a:extLst>
                    <a:ext uri="{FF2B5EF4-FFF2-40B4-BE49-F238E27FC236}">
                      <a16:creationId xmlns:a16="http://schemas.microsoft.com/office/drawing/2014/main" id="{6A980005-DA41-474E-A143-C70693C56C7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49" name="Rectangle 48">
              <a:extLst>
                <a:ext uri="{FF2B5EF4-FFF2-40B4-BE49-F238E27FC236}">
                  <a16:creationId xmlns:a16="http://schemas.microsoft.com/office/drawing/2014/main" id="{9F60B459-67FF-4292-85B1-C4544D202129}"/>
                </a:ext>
              </a:extLst>
            </p:cNvPr>
            <p:cNvSpPr/>
            <p:nvPr/>
          </p:nvSpPr>
          <p:spPr bwMode="auto">
            <a:xfrm>
              <a:off x="4136941" y="5904621"/>
              <a:ext cx="1358399" cy="926181"/>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50" name="Rectangle 49">
              <a:extLst>
                <a:ext uri="{FF2B5EF4-FFF2-40B4-BE49-F238E27FC236}">
                  <a16:creationId xmlns:a16="http://schemas.microsoft.com/office/drawing/2014/main" id="{D58AD3E7-D450-4F05-B1F4-E634EB1512F6}"/>
                </a:ext>
              </a:extLst>
            </p:cNvPr>
            <p:cNvSpPr/>
            <p:nvPr/>
          </p:nvSpPr>
          <p:spPr bwMode="auto">
            <a:xfrm>
              <a:off x="2408070" y="5472403"/>
              <a:ext cx="1234908" cy="1358399"/>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1" name="Group 50">
              <a:extLst>
                <a:ext uri="{FF2B5EF4-FFF2-40B4-BE49-F238E27FC236}">
                  <a16:creationId xmlns:a16="http://schemas.microsoft.com/office/drawing/2014/main" id="{B49295F0-9290-47AF-8125-9BD5A2DA3248}"/>
                </a:ext>
              </a:extLst>
            </p:cNvPr>
            <p:cNvGrpSpPr/>
            <p:nvPr/>
          </p:nvGrpSpPr>
          <p:grpSpPr>
            <a:xfrm>
              <a:off x="3395996" y="4546222"/>
              <a:ext cx="802690" cy="2284580"/>
              <a:chOff x="304800" y="5715000"/>
              <a:chExt cx="1066800" cy="3429000"/>
            </a:xfrm>
          </p:grpSpPr>
          <p:sp>
            <p:nvSpPr>
              <p:cNvPr id="317" name="Rectangle 316">
                <a:extLst>
                  <a:ext uri="{FF2B5EF4-FFF2-40B4-BE49-F238E27FC236}">
                    <a16:creationId xmlns:a16="http://schemas.microsoft.com/office/drawing/2014/main" id="{5F25F56C-08E7-4795-A30D-4C71231C8B7B}"/>
                  </a:ext>
                </a:extLst>
              </p:cNvPr>
              <p:cNvSpPr/>
              <p:nvPr/>
            </p:nvSpPr>
            <p:spPr bwMode="auto">
              <a:xfrm>
                <a:off x="304800" y="5715000"/>
                <a:ext cx="1066800" cy="3429000"/>
              </a:xfrm>
              <a:prstGeom prst="rect">
                <a:avLst/>
              </a:prstGeom>
              <a:gradFill flip="none" rotWithShape="1">
                <a:gsLst>
                  <a:gs pos="100000">
                    <a:srgbClr val="CFCFC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318" name="Group 317">
                <a:extLst>
                  <a:ext uri="{FF2B5EF4-FFF2-40B4-BE49-F238E27FC236}">
                    <a16:creationId xmlns:a16="http://schemas.microsoft.com/office/drawing/2014/main" id="{991E5C85-8896-4574-857D-6F80DE53D468}"/>
                  </a:ext>
                </a:extLst>
              </p:cNvPr>
              <p:cNvGrpSpPr/>
              <p:nvPr/>
            </p:nvGrpSpPr>
            <p:grpSpPr>
              <a:xfrm>
                <a:off x="414865" y="5867400"/>
                <a:ext cx="838200" cy="252184"/>
                <a:chOff x="414865" y="5867400"/>
                <a:chExt cx="838200" cy="252184"/>
              </a:xfrm>
            </p:grpSpPr>
            <p:sp>
              <p:nvSpPr>
                <p:cNvPr id="351" name="Rectangle 350">
                  <a:extLst>
                    <a:ext uri="{FF2B5EF4-FFF2-40B4-BE49-F238E27FC236}">
                      <a16:creationId xmlns:a16="http://schemas.microsoft.com/office/drawing/2014/main" id="{D192FE56-2672-4A13-A1FE-F51190213B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2" name="Rectangle 351">
                  <a:extLst>
                    <a:ext uri="{FF2B5EF4-FFF2-40B4-BE49-F238E27FC236}">
                      <a16:creationId xmlns:a16="http://schemas.microsoft.com/office/drawing/2014/main" id="{698268E7-67B3-471E-935F-E63E15192E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3" name="Rectangle 352">
                  <a:extLst>
                    <a:ext uri="{FF2B5EF4-FFF2-40B4-BE49-F238E27FC236}">
                      <a16:creationId xmlns:a16="http://schemas.microsoft.com/office/drawing/2014/main" id="{27F2DB24-EAFE-4ABB-9B40-33C9766563D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19" name="Group 318">
                <a:extLst>
                  <a:ext uri="{FF2B5EF4-FFF2-40B4-BE49-F238E27FC236}">
                    <a16:creationId xmlns:a16="http://schemas.microsoft.com/office/drawing/2014/main" id="{0D0FD785-16F5-453F-BAF3-F941AC27511A}"/>
                  </a:ext>
                </a:extLst>
              </p:cNvPr>
              <p:cNvGrpSpPr/>
              <p:nvPr/>
            </p:nvGrpSpPr>
            <p:grpSpPr>
              <a:xfrm>
                <a:off x="414865" y="6189133"/>
                <a:ext cx="838200" cy="252184"/>
                <a:chOff x="414865" y="5867400"/>
                <a:chExt cx="838200" cy="252184"/>
              </a:xfrm>
            </p:grpSpPr>
            <p:sp>
              <p:nvSpPr>
                <p:cNvPr id="348" name="Rectangle 347">
                  <a:extLst>
                    <a:ext uri="{FF2B5EF4-FFF2-40B4-BE49-F238E27FC236}">
                      <a16:creationId xmlns:a16="http://schemas.microsoft.com/office/drawing/2014/main" id="{8E3710DF-C5FE-4B02-B884-3C68B094A15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9" name="Rectangle 348">
                  <a:extLst>
                    <a:ext uri="{FF2B5EF4-FFF2-40B4-BE49-F238E27FC236}">
                      <a16:creationId xmlns:a16="http://schemas.microsoft.com/office/drawing/2014/main" id="{AA245C39-9C94-4CE1-9E56-73977F92CAD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0" name="Rectangle 349">
                  <a:extLst>
                    <a:ext uri="{FF2B5EF4-FFF2-40B4-BE49-F238E27FC236}">
                      <a16:creationId xmlns:a16="http://schemas.microsoft.com/office/drawing/2014/main" id="{FD4E007E-B005-41A1-B3E7-689AED4A782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0" name="Group 319">
                <a:extLst>
                  <a:ext uri="{FF2B5EF4-FFF2-40B4-BE49-F238E27FC236}">
                    <a16:creationId xmlns:a16="http://schemas.microsoft.com/office/drawing/2014/main" id="{E63812AC-9975-4991-A3D1-E1331980BB19}"/>
                  </a:ext>
                </a:extLst>
              </p:cNvPr>
              <p:cNvGrpSpPr/>
              <p:nvPr/>
            </p:nvGrpSpPr>
            <p:grpSpPr>
              <a:xfrm>
                <a:off x="414865" y="6510866"/>
                <a:ext cx="838200" cy="252184"/>
                <a:chOff x="414865" y="5867400"/>
                <a:chExt cx="838200" cy="252184"/>
              </a:xfrm>
            </p:grpSpPr>
            <p:sp>
              <p:nvSpPr>
                <p:cNvPr id="345" name="Rectangle 344">
                  <a:extLst>
                    <a:ext uri="{FF2B5EF4-FFF2-40B4-BE49-F238E27FC236}">
                      <a16:creationId xmlns:a16="http://schemas.microsoft.com/office/drawing/2014/main" id="{EB22388D-D329-4BC8-A36C-2A89B12DD56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6" name="Rectangle 345">
                  <a:extLst>
                    <a:ext uri="{FF2B5EF4-FFF2-40B4-BE49-F238E27FC236}">
                      <a16:creationId xmlns:a16="http://schemas.microsoft.com/office/drawing/2014/main" id="{E592862B-363B-4624-99B6-0B2F902E449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7" name="Rectangle 346">
                  <a:extLst>
                    <a:ext uri="{FF2B5EF4-FFF2-40B4-BE49-F238E27FC236}">
                      <a16:creationId xmlns:a16="http://schemas.microsoft.com/office/drawing/2014/main" id="{687CD5CE-E18E-4E28-BC53-A5932AB7A5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1" name="Group 320">
                <a:extLst>
                  <a:ext uri="{FF2B5EF4-FFF2-40B4-BE49-F238E27FC236}">
                    <a16:creationId xmlns:a16="http://schemas.microsoft.com/office/drawing/2014/main" id="{EEF548FE-CF47-4707-A713-0F8E7C85F1B7}"/>
                  </a:ext>
                </a:extLst>
              </p:cNvPr>
              <p:cNvGrpSpPr/>
              <p:nvPr/>
            </p:nvGrpSpPr>
            <p:grpSpPr>
              <a:xfrm>
                <a:off x="414865" y="6832599"/>
                <a:ext cx="838200" cy="252184"/>
                <a:chOff x="414865" y="5867400"/>
                <a:chExt cx="838200" cy="252184"/>
              </a:xfrm>
            </p:grpSpPr>
            <p:sp>
              <p:nvSpPr>
                <p:cNvPr id="342" name="Rectangle 341">
                  <a:extLst>
                    <a:ext uri="{FF2B5EF4-FFF2-40B4-BE49-F238E27FC236}">
                      <a16:creationId xmlns:a16="http://schemas.microsoft.com/office/drawing/2014/main" id="{CE5EA936-D36B-4143-BDDE-680EADD8E51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3" name="Rectangle 342">
                  <a:extLst>
                    <a:ext uri="{FF2B5EF4-FFF2-40B4-BE49-F238E27FC236}">
                      <a16:creationId xmlns:a16="http://schemas.microsoft.com/office/drawing/2014/main" id="{A10ECEBB-AB1B-43C0-9BE2-8F7860A1526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4" name="Rectangle 343">
                  <a:extLst>
                    <a:ext uri="{FF2B5EF4-FFF2-40B4-BE49-F238E27FC236}">
                      <a16:creationId xmlns:a16="http://schemas.microsoft.com/office/drawing/2014/main" id="{2CA99F94-024F-43ED-AB7C-DA6A951ADED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2" name="Group 321">
                <a:extLst>
                  <a:ext uri="{FF2B5EF4-FFF2-40B4-BE49-F238E27FC236}">
                    <a16:creationId xmlns:a16="http://schemas.microsoft.com/office/drawing/2014/main" id="{C2EFCA3A-C11C-486D-B7A0-4281BF2112D7}"/>
                  </a:ext>
                </a:extLst>
              </p:cNvPr>
              <p:cNvGrpSpPr/>
              <p:nvPr/>
            </p:nvGrpSpPr>
            <p:grpSpPr>
              <a:xfrm>
                <a:off x="414865" y="7154332"/>
                <a:ext cx="838200" cy="252184"/>
                <a:chOff x="414865" y="5867400"/>
                <a:chExt cx="838200" cy="252184"/>
              </a:xfrm>
            </p:grpSpPr>
            <p:sp>
              <p:nvSpPr>
                <p:cNvPr id="339" name="Rectangle 338">
                  <a:extLst>
                    <a:ext uri="{FF2B5EF4-FFF2-40B4-BE49-F238E27FC236}">
                      <a16:creationId xmlns:a16="http://schemas.microsoft.com/office/drawing/2014/main" id="{A101404D-AA4D-4FBF-AB8B-8F9B44665FC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0" name="Rectangle 339">
                  <a:extLst>
                    <a:ext uri="{FF2B5EF4-FFF2-40B4-BE49-F238E27FC236}">
                      <a16:creationId xmlns:a16="http://schemas.microsoft.com/office/drawing/2014/main" id="{FB53F429-1690-42DE-A672-D6AF7B83B05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1" name="Rectangle 340">
                  <a:extLst>
                    <a:ext uri="{FF2B5EF4-FFF2-40B4-BE49-F238E27FC236}">
                      <a16:creationId xmlns:a16="http://schemas.microsoft.com/office/drawing/2014/main" id="{1D31DCC3-C3DA-48DC-8D46-1F344D2BC5A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3" name="Group 322">
                <a:extLst>
                  <a:ext uri="{FF2B5EF4-FFF2-40B4-BE49-F238E27FC236}">
                    <a16:creationId xmlns:a16="http://schemas.microsoft.com/office/drawing/2014/main" id="{35D0DEF8-529E-4CD6-A4CF-900711536F23}"/>
                  </a:ext>
                </a:extLst>
              </p:cNvPr>
              <p:cNvGrpSpPr/>
              <p:nvPr/>
            </p:nvGrpSpPr>
            <p:grpSpPr>
              <a:xfrm>
                <a:off x="414865" y="7476065"/>
                <a:ext cx="838200" cy="252184"/>
                <a:chOff x="414865" y="5867400"/>
                <a:chExt cx="838200" cy="252184"/>
              </a:xfrm>
            </p:grpSpPr>
            <p:sp>
              <p:nvSpPr>
                <p:cNvPr id="336" name="Rectangle 335">
                  <a:extLst>
                    <a:ext uri="{FF2B5EF4-FFF2-40B4-BE49-F238E27FC236}">
                      <a16:creationId xmlns:a16="http://schemas.microsoft.com/office/drawing/2014/main" id="{37856394-3256-4861-9A34-A43938FC8E1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7" name="Rectangle 336">
                  <a:extLst>
                    <a:ext uri="{FF2B5EF4-FFF2-40B4-BE49-F238E27FC236}">
                      <a16:creationId xmlns:a16="http://schemas.microsoft.com/office/drawing/2014/main" id="{15F443A4-14E6-4048-9B46-2912E5BB14D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8" name="Rectangle 337">
                  <a:extLst>
                    <a:ext uri="{FF2B5EF4-FFF2-40B4-BE49-F238E27FC236}">
                      <a16:creationId xmlns:a16="http://schemas.microsoft.com/office/drawing/2014/main" id="{2738068A-35A7-4B4F-A132-A43DE0DC1A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4" name="Group 323">
                <a:extLst>
                  <a:ext uri="{FF2B5EF4-FFF2-40B4-BE49-F238E27FC236}">
                    <a16:creationId xmlns:a16="http://schemas.microsoft.com/office/drawing/2014/main" id="{9211B41C-A0C0-4E95-8CF1-4E26B56FD3FF}"/>
                  </a:ext>
                </a:extLst>
              </p:cNvPr>
              <p:cNvGrpSpPr/>
              <p:nvPr/>
            </p:nvGrpSpPr>
            <p:grpSpPr>
              <a:xfrm>
                <a:off x="414865" y="7797798"/>
                <a:ext cx="838200" cy="252184"/>
                <a:chOff x="414865" y="5867400"/>
                <a:chExt cx="838200" cy="252184"/>
              </a:xfrm>
            </p:grpSpPr>
            <p:sp>
              <p:nvSpPr>
                <p:cNvPr id="333" name="Rectangle 332">
                  <a:extLst>
                    <a:ext uri="{FF2B5EF4-FFF2-40B4-BE49-F238E27FC236}">
                      <a16:creationId xmlns:a16="http://schemas.microsoft.com/office/drawing/2014/main" id="{85747F7D-807B-4674-B196-115CB76091A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4" name="Rectangle 333">
                  <a:extLst>
                    <a:ext uri="{FF2B5EF4-FFF2-40B4-BE49-F238E27FC236}">
                      <a16:creationId xmlns:a16="http://schemas.microsoft.com/office/drawing/2014/main" id="{A1C3BBAC-FAC3-4991-8320-1B7C8E9D377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5" name="Rectangle 334">
                  <a:extLst>
                    <a:ext uri="{FF2B5EF4-FFF2-40B4-BE49-F238E27FC236}">
                      <a16:creationId xmlns:a16="http://schemas.microsoft.com/office/drawing/2014/main" id="{250C6882-7B75-4549-A7FD-AB7F95D0B43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5" name="Group 324">
                <a:extLst>
                  <a:ext uri="{FF2B5EF4-FFF2-40B4-BE49-F238E27FC236}">
                    <a16:creationId xmlns:a16="http://schemas.microsoft.com/office/drawing/2014/main" id="{7EA0DEAE-70C7-480B-A5C8-42BA334C419D}"/>
                  </a:ext>
                </a:extLst>
              </p:cNvPr>
              <p:cNvGrpSpPr/>
              <p:nvPr/>
            </p:nvGrpSpPr>
            <p:grpSpPr>
              <a:xfrm>
                <a:off x="414865" y="8119531"/>
                <a:ext cx="838200" cy="252184"/>
                <a:chOff x="414865" y="5867400"/>
                <a:chExt cx="838200" cy="252184"/>
              </a:xfrm>
            </p:grpSpPr>
            <p:sp>
              <p:nvSpPr>
                <p:cNvPr id="330" name="Rectangle 329">
                  <a:extLst>
                    <a:ext uri="{FF2B5EF4-FFF2-40B4-BE49-F238E27FC236}">
                      <a16:creationId xmlns:a16="http://schemas.microsoft.com/office/drawing/2014/main" id="{26694499-6B83-4D5E-A6A5-51EF42816B7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1" name="Rectangle 330">
                  <a:extLst>
                    <a:ext uri="{FF2B5EF4-FFF2-40B4-BE49-F238E27FC236}">
                      <a16:creationId xmlns:a16="http://schemas.microsoft.com/office/drawing/2014/main" id="{14D25AD9-FDCC-4AD7-A7FD-012B2690F71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2" name="Rectangle 331">
                  <a:extLst>
                    <a:ext uri="{FF2B5EF4-FFF2-40B4-BE49-F238E27FC236}">
                      <a16:creationId xmlns:a16="http://schemas.microsoft.com/office/drawing/2014/main" id="{800CA89C-BC2F-4991-9D80-A0402B97D5C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6" name="Group 325">
                <a:extLst>
                  <a:ext uri="{FF2B5EF4-FFF2-40B4-BE49-F238E27FC236}">
                    <a16:creationId xmlns:a16="http://schemas.microsoft.com/office/drawing/2014/main" id="{AF1CDEFD-3B0B-4E79-A8B8-56E47890459C}"/>
                  </a:ext>
                </a:extLst>
              </p:cNvPr>
              <p:cNvGrpSpPr/>
              <p:nvPr/>
            </p:nvGrpSpPr>
            <p:grpSpPr>
              <a:xfrm>
                <a:off x="414865" y="8441266"/>
                <a:ext cx="838200" cy="252184"/>
                <a:chOff x="414865" y="5867400"/>
                <a:chExt cx="838200" cy="252184"/>
              </a:xfrm>
            </p:grpSpPr>
            <p:sp>
              <p:nvSpPr>
                <p:cNvPr id="327" name="Rectangle 326">
                  <a:extLst>
                    <a:ext uri="{FF2B5EF4-FFF2-40B4-BE49-F238E27FC236}">
                      <a16:creationId xmlns:a16="http://schemas.microsoft.com/office/drawing/2014/main" id="{711E0F3D-2C63-4D9E-9EAE-4ECB977B65F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8" name="Rectangle 327">
                  <a:extLst>
                    <a:ext uri="{FF2B5EF4-FFF2-40B4-BE49-F238E27FC236}">
                      <a16:creationId xmlns:a16="http://schemas.microsoft.com/office/drawing/2014/main" id="{504E6983-DF87-495B-A7AD-4ECAAAE2381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9" name="Rectangle 328">
                  <a:extLst>
                    <a:ext uri="{FF2B5EF4-FFF2-40B4-BE49-F238E27FC236}">
                      <a16:creationId xmlns:a16="http://schemas.microsoft.com/office/drawing/2014/main" id="{62C1E385-4B4B-472F-AEFD-CADD0EA0254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2" name="Group 51">
              <a:extLst>
                <a:ext uri="{FF2B5EF4-FFF2-40B4-BE49-F238E27FC236}">
                  <a16:creationId xmlns:a16="http://schemas.microsoft.com/office/drawing/2014/main" id="{F7B1DAF6-BAD1-4D56-B6C7-9E61BF684149}"/>
                </a:ext>
              </a:extLst>
            </p:cNvPr>
            <p:cNvGrpSpPr/>
            <p:nvPr/>
          </p:nvGrpSpPr>
          <p:grpSpPr>
            <a:xfrm>
              <a:off x="4013450" y="6398584"/>
              <a:ext cx="802690" cy="432218"/>
              <a:chOff x="2133600" y="8077200"/>
              <a:chExt cx="1981200" cy="1066800"/>
            </a:xfrm>
          </p:grpSpPr>
          <p:sp>
            <p:nvSpPr>
              <p:cNvPr id="282" name="Rectangle 281">
                <a:extLst>
                  <a:ext uri="{FF2B5EF4-FFF2-40B4-BE49-F238E27FC236}">
                    <a16:creationId xmlns:a16="http://schemas.microsoft.com/office/drawing/2014/main" id="{B56B12E2-CC1F-4134-A0EB-F8A51F79C064}"/>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83" name="Group 282">
                <a:extLst>
                  <a:ext uri="{FF2B5EF4-FFF2-40B4-BE49-F238E27FC236}">
                    <a16:creationId xmlns:a16="http://schemas.microsoft.com/office/drawing/2014/main" id="{924BD59F-51A4-47B0-9F9F-34B71ABBB7AA}"/>
                  </a:ext>
                </a:extLst>
              </p:cNvPr>
              <p:cNvGrpSpPr/>
              <p:nvPr/>
            </p:nvGrpSpPr>
            <p:grpSpPr>
              <a:xfrm>
                <a:off x="2252131" y="8178800"/>
                <a:ext cx="1752598" cy="313267"/>
                <a:chOff x="2252131" y="8178800"/>
                <a:chExt cx="1752598" cy="313267"/>
              </a:xfrm>
            </p:grpSpPr>
            <p:grpSp>
              <p:nvGrpSpPr>
                <p:cNvPr id="301" name="Group 300">
                  <a:extLst>
                    <a:ext uri="{FF2B5EF4-FFF2-40B4-BE49-F238E27FC236}">
                      <a16:creationId xmlns:a16="http://schemas.microsoft.com/office/drawing/2014/main" id="{E91CB5BD-43C5-427A-9D10-6EF095B93720}"/>
                    </a:ext>
                  </a:extLst>
                </p:cNvPr>
                <p:cNvGrpSpPr/>
                <p:nvPr/>
              </p:nvGrpSpPr>
              <p:grpSpPr>
                <a:xfrm>
                  <a:off x="2252131" y="8178800"/>
                  <a:ext cx="838200" cy="110067"/>
                  <a:chOff x="414865" y="5867400"/>
                  <a:chExt cx="838200" cy="252184"/>
                </a:xfrm>
              </p:grpSpPr>
              <p:sp>
                <p:nvSpPr>
                  <p:cNvPr id="314" name="Rectangle 313">
                    <a:extLst>
                      <a:ext uri="{FF2B5EF4-FFF2-40B4-BE49-F238E27FC236}">
                        <a16:creationId xmlns:a16="http://schemas.microsoft.com/office/drawing/2014/main" id="{53E48013-8081-40DB-A945-0B51CE4900B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5" name="Rectangle 314">
                    <a:extLst>
                      <a:ext uri="{FF2B5EF4-FFF2-40B4-BE49-F238E27FC236}">
                        <a16:creationId xmlns:a16="http://schemas.microsoft.com/office/drawing/2014/main" id="{A75D2259-16E9-45A6-A9BF-482AF4325D5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6" name="Rectangle 315">
                    <a:extLst>
                      <a:ext uri="{FF2B5EF4-FFF2-40B4-BE49-F238E27FC236}">
                        <a16:creationId xmlns:a16="http://schemas.microsoft.com/office/drawing/2014/main" id="{12EDA52D-932F-4125-8C17-BD3259D02BA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2" name="Group 301">
                  <a:extLst>
                    <a:ext uri="{FF2B5EF4-FFF2-40B4-BE49-F238E27FC236}">
                      <a16:creationId xmlns:a16="http://schemas.microsoft.com/office/drawing/2014/main" id="{C72A06E8-A4DC-44C1-95CB-A97256168DE3}"/>
                    </a:ext>
                  </a:extLst>
                </p:cNvPr>
                <p:cNvGrpSpPr/>
                <p:nvPr/>
              </p:nvGrpSpPr>
              <p:grpSpPr>
                <a:xfrm>
                  <a:off x="2252131" y="8382000"/>
                  <a:ext cx="838200" cy="110067"/>
                  <a:chOff x="414865" y="5867400"/>
                  <a:chExt cx="838200" cy="252184"/>
                </a:xfrm>
              </p:grpSpPr>
              <p:sp>
                <p:nvSpPr>
                  <p:cNvPr id="311" name="Rectangle 310">
                    <a:extLst>
                      <a:ext uri="{FF2B5EF4-FFF2-40B4-BE49-F238E27FC236}">
                        <a16:creationId xmlns:a16="http://schemas.microsoft.com/office/drawing/2014/main" id="{D63AED64-8A0D-4BE3-93F4-D3F0FB96BA0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2" name="Rectangle 311">
                    <a:extLst>
                      <a:ext uri="{FF2B5EF4-FFF2-40B4-BE49-F238E27FC236}">
                        <a16:creationId xmlns:a16="http://schemas.microsoft.com/office/drawing/2014/main" id="{4E7198EF-385E-416E-ABA0-D5E2FAD3EC0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3" name="Rectangle 312">
                    <a:extLst>
                      <a:ext uri="{FF2B5EF4-FFF2-40B4-BE49-F238E27FC236}">
                        <a16:creationId xmlns:a16="http://schemas.microsoft.com/office/drawing/2014/main" id="{F135B28F-5ED0-408D-A4D0-2EE8CDE8B73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3" name="Group 302">
                  <a:extLst>
                    <a:ext uri="{FF2B5EF4-FFF2-40B4-BE49-F238E27FC236}">
                      <a16:creationId xmlns:a16="http://schemas.microsoft.com/office/drawing/2014/main" id="{5323755C-1AFF-4F6F-87A8-53EF1E4CB471}"/>
                    </a:ext>
                  </a:extLst>
                </p:cNvPr>
                <p:cNvGrpSpPr/>
                <p:nvPr/>
              </p:nvGrpSpPr>
              <p:grpSpPr>
                <a:xfrm>
                  <a:off x="3166529" y="8178800"/>
                  <a:ext cx="838200" cy="110067"/>
                  <a:chOff x="414865" y="5867400"/>
                  <a:chExt cx="838200" cy="252184"/>
                </a:xfrm>
              </p:grpSpPr>
              <p:sp>
                <p:nvSpPr>
                  <p:cNvPr id="308" name="Rectangle 307">
                    <a:extLst>
                      <a:ext uri="{FF2B5EF4-FFF2-40B4-BE49-F238E27FC236}">
                        <a16:creationId xmlns:a16="http://schemas.microsoft.com/office/drawing/2014/main" id="{3B118302-F2DB-4D80-B19B-ADBDA341B7A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9" name="Rectangle 308">
                    <a:extLst>
                      <a:ext uri="{FF2B5EF4-FFF2-40B4-BE49-F238E27FC236}">
                        <a16:creationId xmlns:a16="http://schemas.microsoft.com/office/drawing/2014/main" id="{4367666E-3BD7-48DA-9FD8-CD7E15690C2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0" name="Rectangle 309">
                    <a:extLst>
                      <a:ext uri="{FF2B5EF4-FFF2-40B4-BE49-F238E27FC236}">
                        <a16:creationId xmlns:a16="http://schemas.microsoft.com/office/drawing/2014/main" id="{6710A4EF-4457-403B-840F-8AFEE220C5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4" name="Group 303">
                  <a:extLst>
                    <a:ext uri="{FF2B5EF4-FFF2-40B4-BE49-F238E27FC236}">
                      <a16:creationId xmlns:a16="http://schemas.microsoft.com/office/drawing/2014/main" id="{BF577868-993D-4441-89ED-9668DE267B36}"/>
                    </a:ext>
                  </a:extLst>
                </p:cNvPr>
                <p:cNvGrpSpPr/>
                <p:nvPr/>
              </p:nvGrpSpPr>
              <p:grpSpPr>
                <a:xfrm>
                  <a:off x="3166529" y="8382000"/>
                  <a:ext cx="838200" cy="110067"/>
                  <a:chOff x="414865" y="5867400"/>
                  <a:chExt cx="838200" cy="252184"/>
                </a:xfrm>
              </p:grpSpPr>
              <p:sp>
                <p:nvSpPr>
                  <p:cNvPr id="305" name="Rectangle 304">
                    <a:extLst>
                      <a:ext uri="{FF2B5EF4-FFF2-40B4-BE49-F238E27FC236}">
                        <a16:creationId xmlns:a16="http://schemas.microsoft.com/office/drawing/2014/main" id="{2E6AE884-A69B-4229-B1F7-7461E2DCCF6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6" name="Rectangle 305">
                    <a:extLst>
                      <a:ext uri="{FF2B5EF4-FFF2-40B4-BE49-F238E27FC236}">
                        <a16:creationId xmlns:a16="http://schemas.microsoft.com/office/drawing/2014/main" id="{D99CCB12-C5A8-4F43-A0EA-2369161F7F7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7" name="Rectangle 306">
                    <a:extLst>
                      <a:ext uri="{FF2B5EF4-FFF2-40B4-BE49-F238E27FC236}">
                        <a16:creationId xmlns:a16="http://schemas.microsoft.com/office/drawing/2014/main" id="{282CC7BD-6573-4188-9F49-6B82DB95112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84" name="Group 283">
                <a:extLst>
                  <a:ext uri="{FF2B5EF4-FFF2-40B4-BE49-F238E27FC236}">
                    <a16:creationId xmlns:a16="http://schemas.microsoft.com/office/drawing/2014/main" id="{24311375-1187-4712-B3A2-39A8E9F112DC}"/>
                  </a:ext>
                </a:extLst>
              </p:cNvPr>
              <p:cNvGrpSpPr/>
              <p:nvPr/>
            </p:nvGrpSpPr>
            <p:grpSpPr>
              <a:xfrm>
                <a:off x="2252131" y="8585200"/>
                <a:ext cx="1752598" cy="313267"/>
                <a:chOff x="2252131" y="8178800"/>
                <a:chExt cx="1752598" cy="313267"/>
              </a:xfrm>
            </p:grpSpPr>
            <p:grpSp>
              <p:nvGrpSpPr>
                <p:cNvPr id="285" name="Group 284">
                  <a:extLst>
                    <a:ext uri="{FF2B5EF4-FFF2-40B4-BE49-F238E27FC236}">
                      <a16:creationId xmlns:a16="http://schemas.microsoft.com/office/drawing/2014/main" id="{D1D819E9-9E2A-49B3-8517-A40547BF0AF0}"/>
                    </a:ext>
                  </a:extLst>
                </p:cNvPr>
                <p:cNvGrpSpPr/>
                <p:nvPr/>
              </p:nvGrpSpPr>
              <p:grpSpPr>
                <a:xfrm>
                  <a:off x="2252131" y="8178800"/>
                  <a:ext cx="838200" cy="110067"/>
                  <a:chOff x="414865" y="5867400"/>
                  <a:chExt cx="838200" cy="252184"/>
                </a:xfrm>
              </p:grpSpPr>
              <p:sp>
                <p:nvSpPr>
                  <p:cNvPr id="298" name="Rectangle 297">
                    <a:extLst>
                      <a:ext uri="{FF2B5EF4-FFF2-40B4-BE49-F238E27FC236}">
                        <a16:creationId xmlns:a16="http://schemas.microsoft.com/office/drawing/2014/main" id="{702D600E-20C1-42C0-87BE-A8591EFCD68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9" name="Rectangle 298">
                    <a:extLst>
                      <a:ext uri="{FF2B5EF4-FFF2-40B4-BE49-F238E27FC236}">
                        <a16:creationId xmlns:a16="http://schemas.microsoft.com/office/drawing/2014/main" id="{CF384A4F-2305-4C96-829C-C0565B379C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0" name="Rectangle 299">
                    <a:extLst>
                      <a:ext uri="{FF2B5EF4-FFF2-40B4-BE49-F238E27FC236}">
                        <a16:creationId xmlns:a16="http://schemas.microsoft.com/office/drawing/2014/main" id="{FA1B3FC3-7892-4D15-834F-5947C342793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a:extLst>
                    <a:ext uri="{FF2B5EF4-FFF2-40B4-BE49-F238E27FC236}">
                      <a16:creationId xmlns:a16="http://schemas.microsoft.com/office/drawing/2014/main" id="{6B99E891-73C4-4DE4-BB93-84E14DE24AF0}"/>
                    </a:ext>
                  </a:extLst>
                </p:cNvPr>
                <p:cNvGrpSpPr/>
                <p:nvPr/>
              </p:nvGrpSpPr>
              <p:grpSpPr>
                <a:xfrm>
                  <a:off x="2252131" y="8382000"/>
                  <a:ext cx="838200" cy="110067"/>
                  <a:chOff x="414865" y="5867400"/>
                  <a:chExt cx="838200" cy="252184"/>
                </a:xfrm>
              </p:grpSpPr>
              <p:sp>
                <p:nvSpPr>
                  <p:cNvPr id="295" name="Rectangle 294">
                    <a:extLst>
                      <a:ext uri="{FF2B5EF4-FFF2-40B4-BE49-F238E27FC236}">
                        <a16:creationId xmlns:a16="http://schemas.microsoft.com/office/drawing/2014/main" id="{1BA6E8E6-0299-4FCA-BA44-7ACD7851D0E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6" name="Rectangle 295">
                    <a:extLst>
                      <a:ext uri="{FF2B5EF4-FFF2-40B4-BE49-F238E27FC236}">
                        <a16:creationId xmlns:a16="http://schemas.microsoft.com/office/drawing/2014/main" id="{6A10974D-9BAF-427F-ABFB-8024949EC03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7" name="Rectangle 296">
                    <a:extLst>
                      <a:ext uri="{FF2B5EF4-FFF2-40B4-BE49-F238E27FC236}">
                        <a16:creationId xmlns:a16="http://schemas.microsoft.com/office/drawing/2014/main" id="{6027A073-BA8A-4368-9E0F-05348E7C487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a:extLst>
                    <a:ext uri="{FF2B5EF4-FFF2-40B4-BE49-F238E27FC236}">
                      <a16:creationId xmlns:a16="http://schemas.microsoft.com/office/drawing/2014/main" id="{001099EE-0A7A-442C-9989-63AFD5E6301B}"/>
                    </a:ext>
                  </a:extLst>
                </p:cNvPr>
                <p:cNvGrpSpPr/>
                <p:nvPr/>
              </p:nvGrpSpPr>
              <p:grpSpPr>
                <a:xfrm>
                  <a:off x="3166529" y="8178800"/>
                  <a:ext cx="838200" cy="110067"/>
                  <a:chOff x="414865" y="5867400"/>
                  <a:chExt cx="838200" cy="252184"/>
                </a:xfrm>
              </p:grpSpPr>
              <p:sp>
                <p:nvSpPr>
                  <p:cNvPr id="292" name="Rectangle 291">
                    <a:extLst>
                      <a:ext uri="{FF2B5EF4-FFF2-40B4-BE49-F238E27FC236}">
                        <a16:creationId xmlns:a16="http://schemas.microsoft.com/office/drawing/2014/main" id="{FA1F20FE-E7CA-4C17-995C-EA0EC3A6694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3" name="Rectangle 292">
                    <a:extLst>
                      <a:ext uri="{FF2B5EF4-FFF2-40B4-BE49-F238E27FC236}">
                        <a16:creationId xmlns:a16="http://schemas.microsoft.com/office/drawing/2014/main" id="{31E1DEF1-B6A2-4E87-9554-323BEF4B1C2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4" name="Rectangle 293">
                    <a:extLst>
                      <a:ext uri="{FF2B5EF4-FFF2-40B4-BE49-F238E27FC236}">
                        <a16:creationId xmlns:a16="http://schemas.microsoft.com/office/drawing/2014/main" id="{4D1FA126-2C66-4B97-950C-C2E9534E3CC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8" name="Group 287">
                  <a:extLst>
                    <a:ext uri="{FF2B5EF4-FFF2-40B4-BE49-F238E27FC236}">
                      <a16:creationId xmlns:a16="http://schemas.microsoft.com/office/drawing/2014/main" id="{8CFDDAA5-7C37-4031-8BAE-F023AA7C6DB5}"/>
                    </a:ext>
                  </a:extLst>
                </p:cNvPr>
                <p:cNvGrpSpPr/>
                <p:nvPr/>
              </p:nvGrpSpPr>
              <p:grpSpPr>
                <a:xfrm>
                  <a:off x="3166529" y="8382000"/>
                  <a:ext cx="838200" cy="110067"/>
                  <a:chOff x="414865" y="5867400"/>
                  <a:chExt cx="838200" cy="252184"/>
                </a:xfrm>
              </p:grpSpPr>
              <p:sp>
                <p:nvSpPr>
                  <p:cNvPr id="289" name="Rectangle 288">
                    <a:extLst>
                      <a:ext uri="{FF2B5EF4-FFF2-40B4-BE49-F238E27FC236}">
                        <a16:creationId xmlns:a16="http://schemas.microsoft.com/office/drawing/2014/main" id="{75414A4A-5A2E-41CB-A5BA-07C243F88FE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0" name="Rectangle 289">
                    <a:extLst>
                      <a:ext uri="{FF2B5EF4-FFF2-40B4-BE49-F238E27FC236}">
                        <a16:creationId xmlns:a16="http://schemas.microsoft.com/office/drawing/2014/main" id="{D420E816-82DE-42FE-8515-1F1CA409BC0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1" name="Rectangle 290">
                    <a:extLst>
                      <a:ext uri="{FF2B5EF4-FFF2-40B4-BE49-F238E27FC236}">
                        <a16:creationId xmlns:a16="http://schemas.microsoft.com/office/drawing/2014/main" id="{637BBA03-BFB1-4617-9C41-B26F9F9CA66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53" name="Group 52">
              <a:extLst>
                <a:ext uri="{FF2B5EF4-FFF2-40B4-BE49-F238E27FC236}">
                  <a16:creationId xmlns:a16="http://schemas.microsoft.com/office/drawing/2014/main" id="{BD4C4F3B-727E-405C-96CF-DD77F14C07C9}"/>
                </a:ext>
              </a:extLst>
            </p:cNvPr>
            <p:cNvGrpSpPr/>
            <p:nvPr/>
          </p:nvGrpSpPr>
          <p:grpSpPr>
            <a:xfrm>
              <a:off x="4630904" y="4978440"/>
              <a:ext cx="576290" cy="1852362"/>
              <a:chOff x="304800" y="5715000"/>
              <a:chExt cx="1066800" cy="3429000"/>
            </a:xfrm>
          </p:grpSpPr>
          <p:sp>
            <p:nvSpPr>
              <p:cNvPr id="245" name="Rectangle 244">
                <a:extLst>
                  <a:ext uri="{FF2B5EF4-FFF2-40B4-BE49-F238E27FC236}">
                    <a16:creationId xmlns:a16="http://schemas.microsoft.com/office/drawing/2014/main" id="{A98D7DFE-770D-4930-8CA5-677FC835A16E}"/>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46" name="Group 245">
                <a:extLst>
                  <a:ext uri="{FF2B5EF4-FFF2-40B4-BE49-F238E27FC236}">
                    <a16:creationId xmlns:a16="http://schemas.microsoft.com/office/drawing/2014/main" id="{53763D2E-D395-4AC3-9F9C-45D324E66ECB}"/>
                  </a:ext>
                </a:extLst>
              </p:cNvPr>
              <p:cNvGrpSpPr/>
              <p:nvPr/>
            </p:nvGrpSpPr>
            <p:grpSpPr>
              <a:xfrm>
                <a:off x="414865" y="5867400"/>
                <a:ext cx="838200" cy="252184"/>
                <a:chOff x="414865" y="5867400"/>
                <a:chExt cx="838200" cy="252184"/>
              </a:xfrm>
            </p:grpSpPr>
            <p:sp>
              <p:nvSpPr>
                <p:cNvPr id="279" name="Rectangle 278">
                  <a:extLst>
                    <a:ext uri="{FF2B5EF4-FFF2-40B4-BE49-F238E27FC236}">
                      <a16:creationId xmlns:a16="http://schemas.microsoft.com/office/drawing/2014/main" id="{232AA0DF-F6C1-42AE-B3F8-77858FC83A5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0" name="Rectangle 279">
                  <a:extLst>
                    <a:ext uri="{FF2B5EF4-FFF2-40B4-BE49-F238E27FC236}">
                      <a16:creationId xmlns:a16="http://schemas.microsoft.com/office/drawing/2014/main" id="{D43700A0-7D4F-4A30-AE35-15BCF4A30E4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1" name="Rectangle 280">
                  <a:extLst>
                    <a:ext uri="{FF2B5EF4-FFF2-40B4-BE49-F238E27FC236}">
                      <a16:creationId xmlns:a16="http://schemas.microsoft.com/office/drawing/2014/main" id="{06358965-62D3-4865-81A7-27913DC12DC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47" name="Group 246">
                <a:extLst>
                  <a:ext uri="{FF2B5EF4-FFF2-40B4-BE49-F238E27FC236}">
                    <a16:creationId xmlns:a16="http://schemas.microsoft.com/office/drawing/2014/main" id="{EAA07597-3EA3-4163-8851-FC27EAAB6FBD}"/>
                  </a:ext>
                </a:extLst>
              </p:cNvPr>
              <p:cNvGrpSpPr/>
              <p:nvPr/>
            </p:nvGrpSpPr>
            <p:grpSpPr>
              <a:xfrm>
                <a:off x="414865" y="6189133"/>
                <a:ext cx="838200" cy="252184"/>
                <a:chOff x="414865" y="5867400"/>
                <a:chExt cx="838200" cy="252184"/>
              </a:xfrm>
            </p:grpSpPr>
            <p:sp>
              <p:nvSpPr>
                <p:cNvPr id="276" name="Rectangle 275">
                  <a:extLst>
                    <a:ext uri="{FF2B5EF4-FFF2-40B4-BE49-F238E27FC236}">
                      <a16:creationId xmlns:a16="http://schemas.microsoft.com/office/drawing/2014/main" id="{84811DDB-7066-4664-B54B-49E825229F1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7" name="Rectangle 276">
                  <a:extLst>
                    <a:ext uri="{FF2B5EF4-FFF2-40B4-BE49-F238E27FC236}">
                      <a16:creationId xmlns:a16="http://schemas.microsoft.com/office/drawing/2014/main" id="{757ABA2F-E517-41B4-A610-D75277B2877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8" name="Rectangle 277">
                  <a:extLst>
                    <a:ext uri="{FF2B5EF4-FFF2-40B4-BE49-F238E27FC236}">
                      <a16:creationId xmlns:a16="http://schemas.microsoft.com/office/drawing/2014/main" id="{3C89CB5C-F466-4E0A-8B2C-BD463D093A8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48" name="Group 247">
                <a:extLst>
                  <a:ext uri="{FF2B5EF4-FFF2-40B4-BE49-F238E27FC236}">
                    <a16:creationId xmlns:a16="http://schemas.microsoft.com/office/drawing/2014/main" id="{6876B026-68E0-4F34-B730-5BAF0F11D466}"/>
                  </a:ext>
                </a:extLst>
              </p:cNvPr>
              <p:cNvGrpSpPr/>
              <p:nvPr/>
            </p:nvGrpSpPr>
            <p:grpSpPr>
              <a:xfrm>
                <a:off x="414865" y="6510866"/>
                <a:ext cx="838200" cy="252184"/>
                <a:chOff x="414865" y="5867400"/>
                <a:chExt cx="838200" cy="252184"/>
              </a:xfrm>
            </p:grpSpPr>
            <p:sp>
              <p:nvSpPr>
                <p:cNvPr id="273" name="Rectangle 272">
                  <a:extLst>
                    <a:ext uri="{FF2B5EF4-FFF2-40B4-BE49-F238E27FC236}">
                      <a16:creationId xmlns:a16="http://schemas.microsoft.com/office/drawing/2014/main" id="{6CD8CCEF-4351-47C7-AE2A-67FD2747379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4" name="Rectangle 273">
                  <a:extLst>
                    <a:ext uri="{FF2B5EF4-FFF2-40B4-BE49-F238E27FC236}">
                      <a16:creationId xmlns:a16="http://schemas.microsoft.com/office/drawing/2014/main" id="{56E10D3A-25B4-45FA-90AB-70CF94A3A98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5" name="Rectangle 274">
                  <a:extLst>
                    <a:ext uri="{FF2B5EF4-FFF2-40B4-BE49-F238E27FC236}">
                      <a16:creationId xmlns:a16="http://schemas.microsoft.com/office/drawing/2014/main" id="{BB12F26D-9FEB-4E7D-B38D-2496A921C11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49" name="Group 248">
                <a:extLst>
                  <a:ext uri="{FF2B5EF4-FFF2-40B4-BE49-F238E27FC236}">
                    <a16:creationId xmlns:a16="http://schemas.microsoft.com/office/drawing/2014/main" id="{ACB08E8F-05E6-4834-BB21-A80B419BC829}"/>
                  </a:ext>
                </a:extLst>
              </p:cNvPr>
              <p:cNvGrpSpPr/>
              <p:nvPr/>
            </p:nvGrpSpPr>
            <p:grpSpPr>
              <a:xfrm>
                <a:off x="414865" y="6832599"/>
                <a:ext cx="838200" cy="252184"/>
                <a:chOff x="414865" y="5867400"/>
                <a:chExt cx="838200" cy="252184"/>
              </a:xfrm>
            </p:grpSpPr>
            <p:sp>
              <p:nvSpPr>
                <p:cNvPr id="270" name="Rectangle 269">
                  <a:extLst>
                    <a:ext uri="{FF2B5EF4-FFF2-40B4-BE49-F238E27FC236}">
                      <a16:creationId xmlns:a16="http://schemas.microsoft.com/office/drawing/2014/main" id="{93FE2194-960F-491C-899C-0C23E57B67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1" name="Rectangle 270">
                  <a:extLst>
                    <a:ext uri="{FF2B5EF4-FFF2-40B4-BE49-F238E27FC236}">
                      <a16:creationId xmlns:a16="http://schemas.microsoft.com/office/drawing/2014/main" id="{E4BB3289-C5A1-47D9-A4C8-8A4CB129F28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2" name="Rectangle 271">
                  <a:extLst>
                    <a:ext uri="{FF2B5EF4-FFF2-40B4-BE49-F238E27FC236}">
                      <a16:creationId xmlns:a16="http://schemas.microsoft.com/office/drawing/2014/main" id="{E41441D4-3840-49ED-A695-01BDDEE33FF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0" name="Group 249">
                <a:extLst>
                  <a:ext uri="{FF2B5EF4-FFF2-40B4-BE49-F238E27FC236}">
                    <a16:creationId xmlns:a16="http://schemas.microsoft.com/office/drawing/2014/main" id="{EFA89B1B-5BA5-4631-A69A-750BE06531E6}"/>
                  </a:ext>
                </a:extLst>
              </p:cNvPr>
              <p:cNvGrpSpPr/>
              <p:nvPr/>
            </p:nvGrpSpPr>
            <p:grpSpPr>
              <a:xfrm>
                <a:off x="414865" y="7154332"/>
                <a:ext cx="838200" cy="252184"/>
                <a:chOff x="414865" y="5867400"/>
                <a:chExt cx="838200" cy="252184"/>
              </a:xfrm>
            </p:grpSpPr>
            <p:sp>
              <p:nvSpPr>
                <p:cNvPr id="267" name="Rectangle 266">
                  <a:extLst>
                    <a:ext uri="{FF2B5EF4-FFF2-40B4-BE49-F238E27FC236}">
                      <a16:creationId xmlns:a16="http://schemas.microsoft.com/office/drawing/2014/main" id="{02CCEA7D-6099-4E95-B230-3690F655BF3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8" name="Rectangle 267">
                  <a:extLst>
                    <a:ext uri="{FF2B5EF4-FFF2-40B4-BE49-F238E27FC236}">
                      <a16:creationId xmlns:a16="http://schemas.microsoft.com/office/drawing/2014/main" id="{59C38880-2041-45C9-889E-2A1C54435D9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9" name="Rectangle 268">
                  <a:extLst>
                    <a:ext uri="{FF2B5EF4-FFF2-40B4-BE49-F238E27FC236}">
                      <a16:creationId xmlns:a16="http://schemas.microsoft.com/office/drawing/2014/main" id="{8DD8BD85-4AA6-4303-9C2D-9E610E24474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1" name="Group 250">
                <a:extLst>
                  <a:ext uri="{FF2B5EF4-FFF2-40B4-BE49-F238E27FC236}">
                    <a16:creationId xmlns:a16="http://schemas.microsoft.com/office/drawing/2014/main" id="{C0DC5F17-C211-4470-B628-97C0751B2756}"/>
                  </a:ext>
                </a:extLst>
              </p:cNvPr>
              <p:cNvGrpSpPr/>
              <p:nvPr/>
            </p:nvGrpSpPr>
            <p:grpSpPr>
              <a:xfrm>
                <a:off x="414865" y="7476065"/>
                <a:ext cx="838200" cy="252184"/>
                <a:chOff x="414865" y="5867400"/>
                <a:chExt cx="838200" cy="252184"/>
              </a:xfrm>
            </p:grpSpPr>
            <p:sp>
              <p:nvSpPr>
                <p:cNvPr id="264" name="Rectangle 263">
                  <a:extLst>
                    <a:ext uri="{FF2B5EF4-FFF2-40B4-BE49-F238E27FC236}">
                      <a16:creationId xmlns:a16="http://schemas.microsoft.com/office/drawing/2014/main" id="{CE02343D-D4EC-4352-8C43-89ABD446A2F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5" name="Rectangle 264">
                  <a:extLst>
                    <a:ext uri="{FF2B5EF4-FFF2-40B4-BE49-F238E27FC236}">
                      <a16:creationId xmlns:a16="http://schemas.microsoft.com/office/drawing/2014/main" id="{B957370D-E7CE-4764-833E-90AACC348D8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6" name="Rectangle 265">
                  <a:extLst>
                    <a:ext uri="{FF2B5EF4-FFF2-40B4-BE49-F238E27FC236}">
                      <a16:creationId xmlns:a16="http://schemas.microsoft.com/office/drawing/2014/main" id="{258413CC-F28E-49EF-9E96-CA4C0625228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2" name="Group 251">
                <a:extLst>
                  <a:ext uri="{FF2B5EF4-FFF2-40B4-BE49-F238E27FC236}">
                    <a16:creationId xmlns:a16="http://schemas.microsoft.com/office/drawing/2014/main" id="{F14D7046-188E-417D-BE96-77C3BCAC0A06}"/>
                  </a:ext>
                </a:extLst>
              </p:cNvPr>
              <p:cNvGrpSpPr/>
              <p:nvPr/>
            </p:nvGrpSpPr>
            <p:grpSpPr>
              <a:xfrm>
                <a:off x="414865" y="7797798"/>
                <a:ext cx="838200" cy="252184"/>
                <a:chOff x="414865" y="5867400"/>
                <a:chExt cx="838200" cy="252184"/>
              </a:xfrm>
            </p:grpSpPr>
            <p:sp>
              <p:nvSpPr>
                <p:cNvPr id="261" name="Rectangle 260">
                  <a:extLst>
                    <a:ext uri="{FF2B5EF4-FFF2-40B4-BE49-F238E27FC236}">
                      <a16:creationId xmlns:a16="http://schemas.microsoft.com/office/drawing/2014/main" id="{19EFDD88-AE9B-4B21-B42C-439D4663608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2" name="Rectangle 261">
                  <a:extLst>
                    <a:ext uri="{FF2B5EF4-FFF2-40B4-BE49-F238E27FC236}">
                      <a16:creationId xmlns:a16="http://schemas.microsoft.com/office/drawing/2014/main" id="{7C569A0C-4CBC-4023-83CE-B8D01596BEF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3" name="Rectangle 262">
                  <a:extLst>
                    <a:ext uri="{FF2B5EF4-FFF2-40B4-BE49-F238E27FC236}">
                      <a16:creationId xmlns:a16="http://schemas.microsoft.com/office/drawing/2014/main" id="{A1D04797-E9D2-4D4C-BD24-AF267521B66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3" name="Group 252">
                <a:extLst>
                  <a:ext uri="{FF2B5EF4-FFF2-40B4-BE49-F238E27FC236}">
                    <a16:creationId xmlns:a16="http://schemas.microsoft.com/office/drawing/2014/main" id="{B711DC19-FC18-43E2-995B-C61671428F38}"/>
                  </a:ext>
                </a:extLst>
              </p:cNvPr>
              <p:cNvGrpSpPr/>
              <p:nvPr/>
            </p:nvGrpSpPr>
            <p:grpSpPr>
              <a:xfrm>
                <a:off x="414865" y="8119531"/>
                <a:ext cx="838200" cy="252184"/>
                <a:chOff x="414865" y="5867400"/>
                <a:chExt cx="838200" cy="252184"/>
              </a:xfrm>
            </p:grpSpPr>
            <p:sp>
              <p:nvSpPr>
                <p:cNvPr id="258" name="Rectangle 257">
                  <a:extLst>
                    <a:ext uri="{FF2B5EF4-FFF2-40B4-BE49-F238E27FC236}">
                      <a16:creationId xmlns:a16="http://schemas.microsoft.com/office/drawing/2014/main" id="{60C4082A-7B12-4864-9863-C53050B531F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9" name="Rectangle 258">
                  <a:extLst>
                    <a:ext uri="{FF2B5EF4-FFF2-40B4-BE49-F238E27FC236}">
                      <a16:creationId xmlns:a16="http://schemas.microsoft.com/office/drawing/2014/main" id="{C0ECC9BF-935A-48AD-AAF3-8FD869A9560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0" name="Rectangle 259">
                  <a:extLst>
                    <a:ext uri="{FF2B5EF4-FFF2-40B4-BE49-F238E27FC236}">
                      <a16:creationId xmlns:a16="http://schemas.microsoft.com/office/drawing/2014/main" id="{B7275D17-04A0-4080-ACDF-C11C1E2EEED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4" name="Group 253">
                <a:extLst>
                  <a:ext uri="{FF2B5EF4-FFF2-40B4-BE49-F238E27FC236}">
                    <a16:creationId xmlns:a16="http://schemas.microsoft.com/office/drawing/2014/main" id="{6F1E1124-B3DF-4ECE-B724-40640C0B07C1}"/>
                  </a:ext>
                </a:extLst>
              </p:cNvPr>
              <p:cNvGrpSpPr/>
              <p:nvPr/>
            </p:nvGrpSpPr>
            <p:grpSpPr>
              <a:xfrm>
                <a:off x="414865" y="8441266"/>
                <a:ext cx="838200" cy="252184"/>
                <a:chOff x="414865" y="5867400"/>
                <a:chExt cx="838200" cy="252184"/>
              </a:xfrm>
            </p:grpSpPr>
            <p:sp>
              <p:nvSpPr>
                <p:cNvPr id="255" name="Rectangle 254">
                  <a:extLst>
                    <a:ext uri="{FF2B5EF4-FFF2-40B4-BE49-F238E27FC236}">
                      <a16:creationId xmlns:a16="http://schemas.microsoft.com/office/drawing/2014/main" id="{97ECF66A-4B4B-4C29-91DC-D9EB09686E9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6" name="Rectangle 255">
                  <a:extLst>
                    <a:ext uri="{FF2B5EF4-FFF2-40B4-BE49-F238E27FC236}">
                      <a16:creationId xmlns:a16="http://schemas.microsoft.com/office/drawing/2014/main" id="{090E9320-D663-47FD-BB49-8EA28E0FB98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7" name="Rectangle 256">
                  <a:extLst>
                    <a:ext uri="{FF2B5EF4-FFF2-40B4-BE49-F238E27FC236}">
                      <a16:creationId xmlns:a16="http://schemas.microsoft.com/office/drawing/2014/main" id="{4F63D314-01C2-42C6-8EF4-E21D6C0148D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Group 53">
              <a:extLst>
                <a:ext uri="{FF2B5EF4-FFF2-40B4-BE49-F238E27FC236}">
                  <a16:creationId xmlns:a16="http://schemas.microsoft.com/office/drawing/2014/main" id="{029375F8-9C75-464E-B388-36ABAB9D363D}"/>
                </a:ext>
              </a:extLst>
            </p:cNvPr>
            <p:cNvGrpSpPr/>
            <p:nvPr/>
          </p:nvGrpSpPr>
          <p:grpSpPr>
            <a:xfrm>
              <a:off x="5059006" y="4237495"/>
              <a:ext cx="806806" cy="2593307"/>
              <a:chOff x="304800" y="5715000"/>
              <a:chExt cx="1066800" cy="3429000"/>
            </a:xfrm>
          </p:grpSpPr>
          <p:sp>
            <p:nvSpPr>
              <p:cNvPr id="208" name="Rectangle 207">
                <a:extLst>
                  <a:ext uri="{FF2B5EF4-FFF2-40B4-BE49-F238E27FC236}">
                    <a16:creationId xmlns:a16="http://schemas.microsoft.com/office/drawing/2014/main" id="{4DB059F5-50EA-4064-A9AF-D55228FE2747}"/>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09" name="Group 208">
                <a:extLst>
                  <a:ext uri="{FF2B5EF4-FFF2-40B4-BE49-F238E27FC236}">
                    <a16:creationId xmlns:a16="http://schemas.microsoft.com/office/drawing/2014/main" id="{83FE3998-C89D-457E-9BCC-818C27BDC1C2}"/>
                  </a:ext>
                </a:extLst>
              </p:cNvPr>
              <p:cNvGrpSpPr/>
              <p:nvPr/>
            </p:nvGrpSpPr>
            <p:grpSpPr>
              <a:xfrm>
                <a:off x="414865" y="5867400"/>
                <a:ext cx="838200" cy="252184"/>
                <a:chOff x="414865" y="5867400"/>
                <a:chExt cx="838200" cy="252184"/>
              </a:xfrm>
            </p:grpSpPr>
            <p:sp>
              <p:nvSpPr>
                <p:cNvPr id="242" name="Rectangle 241">
                  <a:extLst>
                    <a:ext uri="{FF2B5EF4-FFF2-40B4-BE49-F238E27FC236}">
                      <a16:creationId xmlns:a16="http://schemas.microsoft.com/office/drawing/2014/main" id="{554BABC6-E0BE-44D7-9257-2D51C1FDD50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3" name="Rectangle 242">
                  <a:extLst>
                    <a:ext uri="{FF2B5EF4-FFF2-40B4-BE49-F238E27FC236}">
                      <a16:creationId xmlns:a16="http://schemas.microsoft.com/office/drawing/2014/main" id="{6094871F-DAEE-4CCC-8202-4D89A88B696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4" name="Rectangle 243">
                  <a:extLst>
                    <a:ext uri="{FF2B5EF4-FFF2-40B4-BE49-F238E27FC236}">
                      <a16:creationId xmlns:a16="http://schemas.microsoft.com/office/drawing/2014/main" id="{060AB74A-C1BB-4CF0-A710-3C9CEF16B11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0" name="Group 209">
                <a:extLst>
                  <a:ext uri="{FF2B5EF4-FFF2-40B4-BE49-F238E27FC236}">
                    <a16:creationId xmlns:a16="http://schemas.microsoft.com/office/drawing/2014/main" id="{BE24C20F-4569-4B7C-B27A-C375D6FF14E6}"/>
                  </a:ext>
                </a:extLst>
              </p:cNvPr>
              <p:cNvGrpSpPr/>
              <p:nvPr/>
            </p:nvGrpSpPr>
            <p:grpSpPr>
              <a:xfrm>
                <a:off x="414865" y="6189133"/>
                <a:ext cx="838200" cy="252184"/>
                <a:chOff x="414865" y="5867400"/>
                <a:chExt cx="838200" cy="252184"/>
              </a:xfrm>
            </p:grpSpPr>
            <p:sp>
              <p:nvSpPr>
                <p:cNvPr id="239" name="Rectangle 238">
                  <a:extLst>
                    <a:ext uri="{FF2B5EF4-FFF2-40B4-BE49-F238E27FC236}">
                      <a16:creationId xmlns:a16="http://schemas.microsoft.com/office/drawing/2014/main" id="{1A6E9AAA-5A98-4B2C-9C2D-14C3671A921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0" name="Rectangle 239">
                  <a:extLst>
                    <a:ext uri="{FF2B5EF4-FFF2-40B4-BE49-F238E27FC236}">
                      <a16:creationId xmlns:a16="http://schemas.microsoft.com/office/drawing/2014/main" id="{711D22B2-4B9B-4CB8-B5EB-529A2778733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1" name="Rectangle 240">
                  <a:extLst>
                    <a:ext uri="{FF2B5EF4-FFF2-40B4-BE49-F238E27FC236}">
                      <a16:creationId xmlns:a16="http://schemas.microsoft.com/office/drawing/2014/main" id="{9B519AD0-9C55-4ABB-B2D4-9482DD4E645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1" name="Group 210">
                <a:extLst>
                  <a:ext uri="{FF2B5EF4-FFF2-40B4-BE49-F238E27FC236}">
                    <a16:creationId xmlns:a16="http://schemas.microsoft.com/office/drawing/2014/main" id="{509D0252-4C5E-40DE-8B9E-374D2FAFC1C3}"/>
                  </a:ext>
                </a:extLst>
              </p:cNvPr>
              <p:cNvGrpSpPr/>
              <p:nvPr/>
            </p:nvGrpSpPr>
            <p:grpSpPr>
              <a:xfrm>
                <a:off x="414865" y="6510866"/>
                <a:ext cx="838200" cy="252184"/>
                <a:chOff x="414865" y="5867400"/>
                <a:chExt cx="838200" cy="252184"/>
              </a:xfrm>
            </p:grpSpPr>
            <p:sp>
              <p:nvSpPr>
                <p:cNvPr id="236" name="Rectangle 235">
                  <a:extLst>
                    <a:ext uri="{FF2B5EF4-FFF2-40B4-BE49-F238E27FC236}">
                      <a16:creationId xmlns:a16="http://schemas.microsoft.com/office/drawing/2014/main" id="{E4C78E2C-80F6-4BE8-973B-A580CA22C36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7" name="Rectangle 236">
                  <a:extLst>
                    <a:ext uri="{FF2B5EF4-FFF2-40B4-BE49-F238E27FC236}">
                      <a16:creationId xmlns:a16="http://schemas.microsoft.com/office/drawing/2014/main" id="{04F676A2-DF65-469F-8823-34B9C42A4DD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8" name="Rectangle 237">
                  <a:extLst>
                    <a:ext uri="{FF2B5EF4-FFF2-40B4-BE49-F238E27FC236}">
                      <a16:creationId xmlns:a16="http://schemas.microsoft.com/office/drawing/2014/main" id="{1D573462-BA0F-422B-A93F-AEC5E6B508B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2" name="Group 211">
                <a:extLst>
                  <a:ext uri="{FF2B5EF4-FFF2-40B4-BE49-F238E27FC236}">
                    <a16:creationId xmlns:a16="http://schemas.microsoft.com/office/drawing/2014/main" id="{1C86BE01-3A27-4E1A-A9C8-AD6C9429A3F9}"/>
                  </a:ext>
                </a:extLst>
              </p:cNvPr>
              <p:cNvGrpSpPr/>
              <p:nvPr/>
            </p:nvGrpSpPr>
            <p:grpSpPr>
              <a:xfrm>
                <a:off x="414865" y="6832599"/>
                <a:ext cx="838200" cy="252184"/>
                <a:chOff x="414865" y="5867400"/>
                <a:chExt cx="838200" cy="252184"/>
              </a:xfrm>
            </p:grpSpPr>
            <p:sp>
              <p:nvSpPr>
                <p:cNvPr id="233" name="Rectangle 232">
                  <a:extLst>
                    <a:ext uri="{FF2B5EF4-FFF2-40B4-BE49-F238E27FC236}">
                      <a16:creationId xmlns:a16="http://schemas.microsoft.com/office/drawing/2014/main" id="{A54C525A-90A1-4D72-95BA-2F308D3B533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4" name="Rectangle 233">
                  <a:extLst>
                    <a:ext uri="{FF2B5EF4-FFF2-40B4-BE49-F238E27FC236}">
                      <a16:creationId xmlns:a16="http://schemas.microsoft.com/office/drawing/2014/main" id="{5FD4CF1D-201E-49A2-A65E-D83675E5B81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5" name="Rectangle 234">
                  <a:extLst>
                    <a:ext uri="{FF2B5EF4-FFF2-40B4-BE49-F238E27FC236}">
                      <a16:creationId xmlns:a16="http://schemas.microsoft.com/office/drawing/2014/main" id="{B9320B2C-0DD5-4BD8-B927-6F41C53F2A6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3" name="Group 212">
                <a:extLst>
                  <a:ext uri="{FF2B5EF4-FFF2-40B4-BE49-F238E27FC236}">
                    <a16:creationId xmlns:a16="http://schemas.microsoft.com/office/drawing/2014/main" id="{B5D56BA9-2C7F-41BA-B838-57B7176F3CD7}"/>
                  </a:ext>
                </a:extLst>
              </p:cNvPr>
              <p:cNvGrpSpPr/>
              <p:nvPr/>
            </p:nvGrpSpPr>
            <p:grpSpPr>
              <a:xfrm>
                <a:off x="414865" y="7154332"/>
                <a:ext cx="838200" cy="252184"/>
                <a:chOff x="414865" y="5867400"/>
                <a:chExt cx="838200" cy="252184"/>
              </a:xfrm>
            </p:grpSpPr>
            <p:sp>
              <p:nvSpPr>
                <p:cNvPr id="230" name="Rectangle 229">
                  <a:extLst>
                    <a:ext uri="{FF2B5EF4-FFF2-40B4-BE49-F238E27FC236}">
                      <a16:creationId xmlns:a16="http://schemas.microsoft.com/office/drawing/2014/main" id="{ACF3E5D8-3DD0-4295-BE39-F0A5F78E339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1" name="Rectangle 230">
                  <a:extLst>
                    <a:ext uri="{FF2B5EF4-FFF2-40B4-BE49-F238E27FC236}">
                      <a16:creationId xmlns:a16="http://schemas.microsoft.com/office/drawing/2014/main" id="{3907A26D-15CF-437E-93FC-239AECAE83E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2" name="Rectangle 231">
                  <a:extLst>
                    <a:ext uri="{FF2B5EF4-FFF2-40B4-BE49-F238E27FC236}">
                      <a16:creationId xmlns:a16="http://schemas.microsoft.com/office/drawing/2014/main" id="{AF45AEF2-4197-494B-9613-3F4A680730C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4" name="Group 213">
                <a:extLst>
                  <a:ext uri="{FF2B5EF4-FFF2-40B4-BE49-F238E27FC236}">
                    <a16:creationId xmlns:a16="http://schemas.microsoft.com/office/drawing/2014/main" id="{553FACB0-4670-401F-85C8-F0581C07199C}"/>
                  </a:ext>
                </a:extLst>
              </p:cNvPr>
              <p:cNvGrpSpPr/>
              <p:nvPr/>
            </p:nvGrpSpPr>
            <p:grpSpPr>
              <a:xfrm>
                <a:off x="414865" y="7476065"/>
                <a:ext cx="838200" cy="252184"/>
                <a:chOff x="414865" y="5867400"/>
                <a:chExt cx="838200" cy="252184"/>
              </a:xfrm>
            </p:grpSpPr>
            <p:sp>
              <p:nvSpPr>
                <p:cNvPr id="227" name="Rectangle 226">
                  <a:extLst>
                    <a:ext uri="{FF2B5EF4-FFF2-40B4-BE49-F238E27FC236}">
                      <a16:creationId xmlns:a16="http://schemas.microsoft.com/office/drawing/2014/main" id="{85DF6ED3-8B5A-42E4-A336-D3785EB1D27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8" name="Rectangle 227">
                  <a:extLst>
                    <a:ext uri="{FF2B5EF4-FFF2-40B4-BE49-F238E27FC236}">
                      <a16:creationId xmlns:a16="http://schemas.microsoft.com/office/drawing/2014/main" id="{BAD6C7AB-4E57-4AA4-BB4A-EE3C22C54D3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9" name="Rectangle 228">
                  <a:extLst>
                    <a:ext uri="{FF2B5EF4-FFF2-40B4-BE49-F238E27FC236}">
                      <a16:creationId xmlns:a16="http://schemas.microsoft.com/office/drawing/2014/main" id="{A8318A85-D0E0-4C17-93AE-4084F6C5918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5" name="Group 214">
                <a:extLst>
                  <a:ext uri="{FF2B5EF4-FFF2-40B4-BE49-F238E27FC236}">
                    <a16:creationId xmlns:a16="http://schemas.microsoft.com/office/drawing/2014/main" id="{60E3EFED-83FB-4CDB-8124-B644038085DB}"/>
                  </a:ext>
                </a:extLst>
              </p:cNvPr>
              <p:cNvGrpSpPr/>
              <p:nvPr/>
            </p:nvGrpSpPr>
            <p:grpSpPr>
              <a:xfrm>
                <a:off x="414865" y="7797798"/>
                <a:ext cx="838200" cy="252184"/>
                <a:chOff x="414865" y="5867400"/>
                <a:chExt cx="838200" cy="252184"/>
              </a:xfrm>
            </p:grpSpPr>
            <p:sp>
              <p:nvSpPr>
                <p:cNvPr id="224" name="Rectangle 223">
                  <a:extLst>
                    <a:ext uri="{FF2B5EF4-FFF2-40B4-BE49-F238E27FC236}">
                      <a16:creationId xmlns:a16="http://schemas.microsoft.com/office/drawing/2014/main" id="{B02FB5D2-88F3-47AA-95FF-E77E1473C00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5" name="Rectangle 224">
                  <a:extLst>
                    <a:ext uri="{FF2B5EF4-FFF2-40B4-BE49-F238E27FC236}">
                      <a16:creationId xmlns:a16="http://schemas.microsoft.com/office/drawing/2014/main" id="{8C45ED4F-6223-4FDA-BD0F-B476F838C7D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6" name="Rectangle 225">
                  <a:extLst>
                    <a:ext uri="{FF2B5EF4-FFF2-40B4-BE49-F238E27FC236}">
                      <a16:creationId xmlns:a16="http://schemas.microsoft.com/office/drawing/2014/main" id="{5F3557AC-8C3D-4376-A4A7-9D4C26429A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6" name="Group 215">
                <a:extLst>
                  <a:ext uri="{FF2B5EF4-FFF2-40B4-BE49-F238E27FC236}">
                    <a16:creationId xmlns:a16="http://schemas.microsoft.com/office/drawing/2014/main" id="{2EC20FA2-1891-40FB-A98C-4BD363DB0FB6}"/>
                  </a:ext>
                </a:extLst>
              </p:cNvPr>
              <p:cNvGrpSpPr/>
              <p:nvPr/>
            </p:nvGrpSpPr>
            <p:grpSpPr>
              <a:xfrm>
                <a:off x="414865" y="8119531"/>
                <a:ext cx="838200" cy="252184"/>
                <a:chOff x="414865" y="5867400"/>
                <a:chExt cx="838200" cy="252184"/>
              </a:xfrm>
            </p:grpSpPr>
            <p:sp>
              <p:nvSpPr>
                <p:cNvPr id="221" name="Rectangle 220">
                  <a:extLst>
                    <a:ext uri="{FF2B5EF4-FFF2-40B4-BE49-F238E27FC236}">
                      <a16:creationId xmlns:a16="http://schemas.microsoft.com/office/drawing/2014/main" id="{D05E5306-5DCB-4F82-BDE7-9049682FD5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2" name="Rectangle 221">
                  <a:extLst>
                    <a:ext uri="{FF2B5EF4-FFF2-40B4-BE49-F238E27FC236}">
                      <a16:creationId xmlns:a16="http://schemas.microsoft.com/office/drawing/2014/main" id="{50708107-8E30-40A2-A111-35C43586FB6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3" name="Rectangle 222">
                  <a:extLst>
                    <a:ext uri="{FF2B5EF4-FFF2-40B4-BE49-F238E27FC236}">
                      <a16:creationId xmlns:a16="http://schemas.microsoft.com/office/drawing/2014/main" id="{0AF45183-4CFA-4757-B1CE-7BCBBA522EF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7" name="Group 216">
                <a:extLst>
                  <a:ext uri="{FF2B5EF4-FFF2-40B4-BE49-F238E27FC236}">
                    <a16:creationId xmlns:a16="http://schemas.microsoft.com/office/drawing/2014/main" id="{2F76B55A-FF06-428D-9B00-63347BA1F48C}"/>
                  </a:ext>
                </a:extLst>
              </p:cNvPr>
              <p:cNvGrpSpPr/>
              <p:nvPr/>
            </p:nvGrpSpPr>
            <p:grpSpPr>
              <a:xfrm>
                <a:off x="414865" y="8441266"/>
                <a:ext cx="838200" cy="252184"/>
                <a:chOff x="414865" y="5867400"/>
                <a:chExt cx="838200" cy="252184"/>
              </a:xfrm>
            </p:grpSpPr>
            <p:sp>
              <p:nvSpPr>
                <p:cNvPr id="218" name="Rectangle 217">
                  <a:extLst>
                    <a:ext uri="{FF2B5EF4-FFF2-40B4-BE49-F238E27FC236}">
                      <a16:creationId xmlns:a16="http://schemas.microsoft.com/office/drawing/2014/main" id="{DAC1B719-C84E-466B-8CBE-A8DB9D86196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19" name="Rectangle 218">
                  <a:extLst>
                    <a:ext uri="{FF2B5EF4-FFF2-40B4-BE49-F238E27FC236}">
                      <a16:creationId xmlns:a16="http://schemas.microsoft.com/office/drawing/2014/main" id="{2487B21A-706C-47CD-A1E9-2F3DE13F18E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0" name="Rectangle 219">
                  <a:extLst>
                    <a:ext uri="{FF2B5EF4-FFF2-40B4-BE49-F238E27FC236}">
                      <a16:creationId xmlns:a16="http://schemas.microsoft.com/office/drawing/2014/main" id="{D1820EB5-AC97-42F7-A96A-450B0D3C002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55" name="Rectangle 54">
              <a:extLst>
                <a:ext uri="{FF2B5EF4-FFF2-40B4-BE49-F238E27FC236}">
                  <a16:creationId xmlns:a16="http://schemas.microsoft.com/office/drawing/2014/main" id="{C8E7BAEA-EB9E-4EDB-904A-0CA1B076DE84}"/>
                </a:ext>
              </a:extLst>
            </p:cNvPr>
            <p:cNvSpPr/>
            <p:nvPr/>
          </p:nvSpPr>
          <p:spPr bwMode="auto">
            <a:xfrm>
              <a:off x="6773649" y="6213348"/>
              <a:ext cx="1234908" cy="617454"/>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6" name="Group 55">
              <a:extLst>
                <a:ext uri="{FF2B5EF4-FFF2-40B4-BE49-F238E27FC236}">
                  <a16:creationId xmlns:a16="http://schemas.microsoft.com/office/drawing/2014/main" id="{B97227E2-816E-45B0-B811-EC29D6980E36}"/>
                </a:ext>
              </a:extLst>
            </p:cNvPr>
            <p:cNvGrpSpPr/>
            <p:nvPr/>
          </p:nvGrpSpPr>
          <p:grpSpPr>
            <a:xfrm>
              <a:off x="7144122" y="5534149"/>
              <a:ext cx="864435" cy="1296653"/>
              <a:chOff x="304800" y="5715000"/>
              <a:chExt cx="1066800" cy="3429000"/>
            </a:xfrm>
          </p:grpSpPr>
          <p:sp>
            <p:nvSpPr>
              <p:cNvPr id="171" name="Rectangle 170">
                <a:extLst>
                  <a:ext uri="{FF2B5EF4-FFF2-40B4-BE49-F238E27FC236}">
                    <a16:creationId xmlns:a16="http://schemas.microsoft.com/office/drawing/2014/main" id="{CD99781F-6C5B-4382-9AB9-0697EAD9FBEB}"/>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172" name="Group 171">
                <a:extLst>
                  <a:ext uri="{FF2B5EF4-FFF2-40B4-BE49-F238E27FC236}">
                    <a16:creationId xmlns:a16="http://schemas.microsoft.com/office/drawing/2014/main" id="{185D74C2-0C91-4C39-AC94-3CD739CC9759}"/>
                  </a:ext>
                </a:extLst>
              </p:cNvPr>
              <p:cNvGrpSpPr/>
              <p:nvPr/>
            </p:nvGrpSpPr>
            <p:grpSpPr>
              <a:xfrm>
                <a:off x="414865" y="5867400"/>
                <a:ext cx="838200" cy="252184"/>
                <a:chOff x="414865" y="5867400"/>
                <a:chExt cx="838200" cy="252184"/>
              </a:xfrm>
            </p:grpSpPr>
            <p:sp>
              <p:nvSpPr>
                <p:cNvPr id="205" name="Rectangle 204">
                  <a:extLst>
                    <a:ext uri="{FF2B5EF4-FFF2-40B4-BE49-F238E27FC236}">
                      <a16:creationId xmlns:a16="http://schemas.microsoft.com/office/drawing/2014/main" id="{E8639EF0-28C6-48C2-AEE6-F48C5AFA3D8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6" name="Rectangle 205">
                  <a:extLst>
                    <a:ext uri="{FF2B5EF4-FFF2-40B4-BE49-F238E27FC236}">
                      <a16:creationId xmlns:a16="http://schemas.microsoft.com/office/drawing/2014/main" id="{A660838B-7928-479B-BBF2-4AC70297BF5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7" name="Rectangle 206">
                  <a:extLst>
                    <a:ext uri="{FF2B5EF4-FFF2-40B4-BE49-F238E27FC236}">
                      <a16:creationId xmlns:a16="http://schemas.microsoft.com/office/drawing/2014/main" id="{267B2142-63B3-4B7A-918D-5CD71A3362D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3" name="Group 172">
                <a:extLst>
                  <a:ext uri="{FF2B5EF4-FFF2-40B4-BE49-F238E27FC236}">
                    <a16:creationId xmlns:a16="http://schemas.microsoft.com/office/drawing/2014/main" id="{791BCD9A-3501-47FA-925F-D0AD9BCAC8B5}"/>
                  </a:ext>
                </a:extLst>
              </p:cNvPr>
              <p:cNvGrpSpPr/>
              <p:nvPr/>
            </p:nvGrpSpPr>
            <p:grpSpPr>
              <a:xfrm>
                <a:off x="414865" y="6189133"/>
                <a:ext cx="838200" cy="252184"/>
                <a:chOff x="414865" y="5867400"/>
                <a:chExt cx="838200" cy="252184"/>
              </a:xfrm>
            </p:grpSpPr>
            <p:sp>
              <p:nvSpPr>
                <p:cNvPr id="202" name="Rectangle 201">
                  <a:extLst>
                    <a:ext uri="{FF2B5EF4-FFF2-40B4-BE49-F238E27FC236}">
                      <a16:creationId xmlns:a16="http://schemas.microsoft.com/office/drawing/2014/main" id="{E72B566A-BC94-49F9-A25D-6A68EE5212D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3" name="Rectangle 202">
                  <a:extLst>
                    <a:ext uri="{FF2B5EF4-FFF2-40B4-BE49-F238E27FC236}">
                      <a16:creationId xmlns:a16="http://schemas.microsoft.com/office/drawing/2014/main" id="{B725A15E-4B78-4391-8900-1502683D39F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4" name="Rectangle 203">
                  <a:extLst>
                    <a:ext uri="{FF2B5EF4-FFF2-40B4-BE49-F238E27FC236}">
                      <a16:creationId xmlns:a16="http://schemas.microsoft.com/office/drawing/2014/main" id="{B5F23EEF-4CB8-4920-B536-F480EDE3B4B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4" name="Group 173">
                <a:extLst>
                  <a:ext uri="{FF2B5EF4-FFF2-40B4-BE49-F238E27FC236}">
                    <a16:creationId xmlns:a16="http://schemas.microsoft.com/office/drawing/2014/main" id="{2B4AA234-444B-4AEF-9FB6-ECF63C821248}"/>
                  </a:ext>
                </a:extLst>
              </p:cNvPr>
              <p:cNvGrpSpPr/>
              <p:nvPr/>
            </p:nvGrpSpPr>
            <p:grpSpPr>
              <a:xfrm>
                <a:off x="414865" y="6510866"/>
                <a:ext cx="838200" cy="252184"/>
                <a:chOff x="414865" y="5867400"/>
                <a:chExt cx="838200" cy="252184"/>
              </a:xfrm>
            </p:grpSpPr>
            <p:sp>
              <p:nvSpPr>
                <p:cNvPr id="199" name="Rectangle 198">
                  <a:extLst>
                    <a:ext uri="{FF2B5EF4-FFF2-40B4-BE49-F238E27FC236}">
                      <a16:creationId xmlns:a16="http://schemas.microsoft.com/office/drawing/2014/main" id="{A90BE400-090D-4DFB-9545-F17B14CCCB8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0" name="Rectangle 199">
                  <a:extLst>
                    <a:ext uri="{FF2B5EF4-FFF2-40B4-BE49-F238E27FC236}">
                      <a16:creationId xmlns:a16="http://schemas.microsoft.com/office/drawing/2014/main" id="{DA5FE075-77E2-47CB-8D1F-F6996D90971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1" name="Rectangle 200">
                  <a:extLst>
                    <a:ext uri="{FF2B5EF4-FFF2-40B4-BE49-F238E27FC236}">
                      <a16:creationId xmlns:a16="http://schemas.microsoft.com/office/drawing/2014/main" id="{E5238020-EABA-44B2-B9CA-170B5E05C9A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5" name="Group 174">
                <a:extLst>
                  <a:ext uri="{FF2B5EF4-FFF2-40B4-BE49-F238E27FC236}">
                    <a16:creationId xmlns:a16="http://schemas.microsoft.com/office/drawing/2014/main" id="{3294AAA1-DFFF-4ACA-A6B7-BD3F03787C7B}"/>
                  </a:ext>
                </a:extLst>
              </p:cNvPr>
              <p:cNvGrpSpPr/>
              <p:nvPr/>
            </p:nvGrpSpPr>
            <p:grpSpPr>
              <a:xfrm>
                <a:off x="414865" y="6832599"/>
                <a:ext cx="838200" cy="252184"/>
                <a:chOff x="414865" y="5867400"/>
                <a:chExt cx="838200" cy="252184"/>
              </a:xfrm>
            </p:grpSpPr>
            <p:sp>
              <p:nvSpPr>
                <p:cNvPr id="196" name="Rectangle 195">
                  <a:extLst>
                    <a:ext uri="{FF2B5EF4-FFF2-40B4-BE49-F238E27FC236}">
                      <a16:creationId xmlns:a16="http://schemas.microsoft.com/office/drawing/2014/main" id="{174DED22-DBFD-4486-9B86-F0E453CEE42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7" name="Rectangle 196">
                  <a:extLst>
                    <a:ext uri="{FF2B5EF4-FFF2-40B4-BE49-F238E27FC236}">
                      <a16:creationId xmlns:a16="http://schemas.microsoft.com/office/drawing/2014/main" id="{9BD442B6-44A2-4047-99C1-64A88DF48E8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8" name="Rectangle 197">
                  <a:extLst>
                    <a:ext uri="{FF2B5EF4-FFF2-40B4-BE49-F238E27FC236}">
                      <a16:creationId xmlns:a16="http://schemas.microsoft.com/office/drawing/2014/main" id="{8C31E5D3-214F-4A1C-9D46-4E8B7C4D49E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6" name="Group 175">
                <a:extLst>
                  <a:ext uri="{FF2B5EF4-FFF2-40B4-BE49-F238E27FC236}">
                    <a16:creationId xmlns:a16="http://schemas.microsoft.com/office/drawing/2014/main" id="{2390DA4F-D26E-4CED-86F9-D2BC24D23AE5}"/>
                  </a:ext>
                </a:extLst>
              </p:cNvPr>
              <p:cNvGrpSpPr/>
              <p:nvPr/>
            </p:nvGrpSpPr>
            <p:grpSpPr>
              <a:xfrm>
                <a:off x="414865" y="7154332"/>
                <a:ext cx="838200" cy="252184"/>
                <a:chOff x="414865" y="5867400"/>
                <a:chExt cx="838200" cy="252184"/>
              </a:xfrm>
            </p:grpSpPr>
            <p:sp>
              <p:nvSpPr>
                <p:cNvPr id="193" name="Rectangle 192">
                  <a:extLst>
                    <a:ext uri="{FF2B5EF4-FFF2-40B4-BE49-F238E27FC236}">
                      <a16:creationId xmlns:a16="http://schemas.microsoft.com/office/drawing/2014/main" id="{982E3F2B-AB2A-4614-8F1F-B00415F20A2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4" name="Rectangle 193">
                  <a:extLst>
                    <a:ext uri="{FF2B5EF4-FFF2-40B4-BE49-F238E27FC236}">
                      <a16:creationId xmlns:a16="http://schemas.microsoft.com/office/drawing/2014/main" id="{2B65A253-45DC-4352-A39A-B21CB3C88DD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5" name="Rectangle 194">
                  <a:extLst>
                    <a:ext uri="{FF2B5EF4-FFF2-40B4-BE49-F238E27FC236}">
                      <a16:creationId xmlns:a16="http://schemas.microsoft.com/office/drawing/2014/main" id="{8AD402FC-F8B8-4B96-A45C-B6E9DB37305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7" name="Group 176">
                <a:extLst>
                  <a:ext uri="{FF2B5EF4-FFF2-40B4-BE49-F238E27FC236}">
                    <a16:creationId xmlns:a16="http://schemas.microsoft.com/office/drawing/2014/main" id="{52ECB42C-0DF4-4E91-904A-BF8D95D4A118}"/>
                  </a:ext>
                </a:extLst>
              </p:cNvPr>
              <p:cNvGrpSpPr/>
              <p:nvPr/>
            </p:nvGrpSpPr>
            <p:grpSpPr>
              <a:xfrm>
                <a:off x="414865" y="7476065"/>
                <a:ext cx="838200" cy="252184"/>
                <a:chOff x="414865" y="5867400"/>
                <a:chExt cx="838200" cy="252184"/>
              </a:xfrm>
            </p:grpSpPr>
            <p:sp>
              <p:nvSpPr>
                <p:cNvPr id="190" name="Rectangle 189">
                  <a:extLst>
                    <a:ext uri="{FF2B5EF4-FFF2-40B4-BE49-F238E27FC236}">
                      <a16:creationId xmlns:a16="http://schemas.microsoft.com/office/drawing/2014/main" id="{D5C8495A-2FBE-4537-AFBA-94A86D105C2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1" name="Rectangle 190">
                  <a:extLst>
                    <a:ext uri="{FF2B5EF4-FFF2-40B4-BE49-F238E27FC236}">
                      <a16:creationId xmlns:a16="http://schemas.microsoft.com/office/drawing/2014/main" id="{76AB1776-DFF0-4C3C-B07B-E108F3721B4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2" name="Rectangle 191">
                  <a:extLst>
                    <a:ext uri="{FF2B5EF4-FFF2-40B4-BE49-F238E27FC236}">
                      <a16:creationId xmlns:a16="http://schemas.microsoft.com/office/drawing/2014/main" id="{2A15C631-FC3A-4649-84CA-3F920009DCA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8" name="Group 177">
                <a:extLst>
                  <a:ext uri="{FF2B5EF4-FFF2-40B4-BE49-F238E27FC236}">
                    <a16:creationId xmlns:a16="http://schemas.microsoft.com/office/drawing/2014/main" id="{F8551738-DAD3-4BE4-A78A-6502681F0F0E}"/>
                  </a:ext>
                </a:extLst>
              </p:cNvPr>
              <p:cNvGrpSpPr/>
              <p:nvPr/>
            </p:nvGrpSpPr>
            <p:grpSpPr>
              <a:xfrm>
                <a:off x="414865" y="7797798"/>
                <a:ext cx="838200" cy="252184"/>
                <a:chOff x="414865" y="5867400"/>
                <a:chExt cx="838200" cy="252184"/>
              </a:xfrm>
            </p:grpSpPr>
            <p:sp>
              <p:nvSpPr>
                <p:cNvPr id="187" name="Rectangle 186">
                  <a:extLst>
                    <a:ext uri="{FF2B5EF4-FFF2-40B4-BE49-F238E27FC236}">
                      <a16:creationId xmlns:a16="http://schemas.microsoft.com/office/drawing/2014/main" id="{35D3FFF9-FAFA-4322-A4FD-06D32800B9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187">
                  <a:extLst>
                    <a:ext uri="{FF2B5EF4-FFF2-40B4-BE49-F238E27FC236}">
                      <a16:creationId xmlns:a16="http://schemas.microsoft.com/office/drawing/2014/main" id="{5F9024DB-D05E-4F9D-9C2F-26151E5AE16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188">
                  <a:extLst>
                    <a:ext uri="{FF2B5EF4-FFF2-40B4-BE49-F238E27FC236}">
                      <a16:creationId xmlns:a16="http://schemas.microsoft.com/office/drawing/2014/main" id="{3CD57A80-E084-44C4-9F2C-C5036A322F8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9" name="Group 178">
                <a:extLst>
                  <a:ext uri="{FF2B5EF4-FFF2-40B4-BE49-F238E27FC236}">
                    <a16:creationId xmlns:a16="http://schemas.microsoft.com/office/drawing/2014/main" id="{6784BA60-F459-4EE0-A93C-6AB86BDCA3D4}"/>
                  </a:ext>
                </a:extLst>
              </p:cNvPr>
              <p:cNvGrpSpPr/>
              <p:nvPr/>
            </p:nvGrpSpPr>
            <p:grpSpPr>
              <a:xfrm>
                <a:off x="414865" y="8119531"/>
                <a:ext cx="838200" cy="252184"/>
                <a:chOff x="414865" y="5867400"/>
                <a:chExt cx="838200" cy="252184"/>
              </a:xfrm>
            </p:grpSpPr>
            <p:sp>
              <p:nvSpPr>
                <p:cNvPr id="184" name="Rectangle 183">
                  <a:extLst>
                    <a:ext uri="{FF2B5EF4-FFF2-40B4-BE49-F238E27FC236}">
                      <a16:creationId xmlns:a16="http://schemas.microsoft.com/office/drawing/2014/main" id="{C80FA915-ADD5-4DB7-BBB0-7C2AE99D74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184">
                  <a:extLst>
                    <a:ext uri="{FF2B5EF4-FFF2-40B4-BE49-F238E27FC236}">
                      <a16:creationId xmlns:a16="http://schemas.microsoft.com/office/drawing/2014/main" id="{0E4C1706-72AE-4B53-841F-139CAE12CF1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185">
                  <a:extLst>
                    <a:ext uri="{FF2B5EF4-FFF2-40B4-BE49-F238E27FC236}">
                      <a16:creationId xmlns:a16="http://schemas.microsoft.com/office/drawing/2014/main" id="{2915B095-013F-4032-987C-F5C7ED8AB62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80" name="Group 179">
                <a:extLst>
                  <a:ext uri="{FF2B5EF4-FFF2-40B4-BE49-F238E27FC236}">
                    <a16:creationId xmlns:a16="http://schemas.microsoft.com/office/drawing/2014/main" id="{5779C1B0-6E2D-4403-9E7C-FB4FF11150D5}"/>
                  </a:ext>
                </a:extLst>
              </p:cNvPr>
              <p:cNvGrpSpPr/>
              <p:nvPr/>
            </p:nvGrpSpPr>
            <p:grpSpPr>
              <a:xfrm>
                <a:off x="414865" y="8441266"/>
                <a:ext cx="838200" cy="252184"/>
                <a:chOff x="414865" y="5867400"/>
                <a:chExt cx="838200" cy="252184"/>
              </a:xfrm>
            </p:grpSpPr>
            <p:sp>
              <p:nvSpPr>
                <p:cNvPr id="181" name="Rectangle 180">
                  <a:extLst>
                    <a:ext uri="{FF2B5EF4-FFF2-40B4-BE49-F238E27FC236}">
                      <a16:creationId xmlns:a16="http://schemas.microsoft.com/office/drawing/2014/main" id="{C069F825-BCAF-4FF5-BB08-6AEBE4938FB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181">
                  <a:extLst>
                    <a:ext uri="{FF2B5EF4-FFF2-40B4-BE49-F238E27FC236}">
                      <a16:creationId xmlns:a16="http://schemas.microsoft.com/office/drawing/2014/main" id="{9BC93B0A-B3E6-4CE6-BF65-4C9C7FCA70B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182">
                  <a:extLst>
                    <a:ext uri="{FF2B5EF4-FFF2-40B4-BE49-F238E27FC236}">
                      <a16:creationId xmlns:a16="http://schemas.microsoft.com/office/drawing/2014/main" id="{22F57AF9-CCBF-48BC-A844-12A9BA92A27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57" name="Rectangle 56">
              <a:extLst>
                <a:ext uri="{FF2B5EF4-FFF2-40B4-BE49-F238E27FC236}">
                  <a16:creationId xmlns:a16="http://schemas.microsoft.com/office/drawing/2014/main" id="{587E9006-05D5-426D-ABFA-BEF1242239FD}"/>
                </a:ext>
              </a:extLst>
            </p:cNvPr>
            <p:cNvSpPr/>
            <p:nvPr/>
          </p:nvSpPr>
          <p:spPr bwMode="auto">
            <a:xfrm>
              <a:off x="9922664" y="5486401"/>
              <a:ext cx="1734348" cy="1344402"/>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58" name="Rectangle 57">
              <a:extLst>
                <a:ext uri="{FF2B5EF4-FFF2-40B4-BE49-F238E27FC236}">
                  <a16:creationId xmlns:a16="http://schemas.microsoft.com/office/drawing/2014/main" id="{AD43B51F-95A4-4B20-882B-491EE1247ADA}"/>
                </a:ext>
              </a:extLst>
            </p:cNvPr>
            <p:cNvSpPr/>
            <p:nvPr/>
          </p:nvSpPr>
          <p:spPr bwMode="auto">
            <a:xfrm>
              <a:off x="8193793" y="5029201"/>
              <a:ext cx="1234908" cy="1801602"/>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9" name="Group 58">
              <a:extLst>
                <a:ext uri="{FF2B5EF4-FFF2-40B4-BE49-F238E27FC236}">
                  <a16:creationId xmlns:a16="http://schemas.microsoft.com/office/drawing/2014/main" id="{7DF648B9-3782-4E48-A0F3-5C3096F32A34}"/>
                </a:ext>
              </a:extLst>
            </p:cNvPr>
            <p:cNvGrpSpPr/>
            <p:nvPr/>
          </p:nvGrpSpPr>
          <p:grpSpPr>
            <a:xfrm>
              <a:off x="9181719" y="4546222"/>
              <a:ext cx="802690" cy="2284580"/>
              <a:chOff x="304800" y="5715000"/>
              <a:chExt cx="1066800" cy="3429000"/>
            </a:xfrm>
          </p:grpSpPr>
          <p:sp>
            <p:nvSpPr>
              <p:cNvPr id="134" name="Rectangle 133">
                <a:extLst>
                  <a:ext uri="{FF2B5EF4-FFF2-40B4-BE49-F238E27FC236}">
                    <a16:creationId xmlns:a16="http://schemas.microsoft.com/office/drawing/2014/main" id="{A4AA9A60-F3F7-4AD0-9A84-B873C599A123}"/>
                  </a:ext>
                </a:extLst>
              </p:cNvPr>
              <p:cNvSpPr/>
              <p:nvPr/>
            </p:nvSpPr>
            <p:spPr bwMode="auto">
              <a:xfrm>
                <a:off x="304800" y="5715000"/>
                <a:ext cx="1066800" cy="3429000"/>
              </a:xfrm>
              <a:prstGeom prst="rect">
                <a:avLst/>
              </a:prstGeom>
              <a:gradFill flip="none" rotWithShape="1">
                <a:gsLst>
                  <a:gs pos="100000">
                    <a:srgbClr val="CFCFC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135" name="Group 134">
                <a:extLst>
                  <a:ext uri="{FF2B5EF4-FFF2-40B4-BE49-F238E27FC236}">
                    <a16:creationId xmlns:a16="http://schemas.microsoft.com/office/drawing/2014/main" id="{248C7078-EBD9-4D9E-BB12-B23BCB935340}"/>
                  </a:ext>
                </a:extLst>
              </p:cNvPr>
              <p:cNvGrpSpPr/>
              <p:nvPr/>
            </p:nvGrpSpPr>
            <p:grpSpPr>
              <a:xfrm>
                <a:off x="414865" y="5867400"/>
                <a:ext cx="838200" cy="252184"/>
                <a:chOff x="414865" y="5867400"/>
                <a:chExt cx="838200" cy="252184"/>
              </a:xfrm>
            </p:grpSpPr>
            <p:sp>
              <p:nvSpPr>
                <p:cNvPr id="168" name="Rectangle 167">
                  <a:extLst>
                    <a:ext uri="{FF2B5EF4-FFF2-40B4-BE49-F238E27FC236}">
                      <a16:creationId xmlns:a16="http://schemas.microsoft.com/office/drawing/2014/main" id="{BC827219-1E60-47DA-BA46-15B925635E9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9" name="Rectangle 168">
                  <a:extLst>
                    <a:ext uri="{FF2B5EF4-FFF2-40B4-BE49-F238E27FC236}">
                      <a16:creationId xmlns:a16="http://schemas.microsoft.com/office/drawing/2014/main" id="{5C06EF51-B913-444B-8179-58F9D7388B3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0" name="Rectangle 169">
                  <a:extLst>
                    <a:ext uri="{FF2B5EF4-FFF2-40B4-BE49-F238E27FC236}">
                      <a16:creationId xmlns:a16="http://schemas.microsoft.com/office/drawing/2014/main" id="{BED484A6-FB63-4587-A4DC-8835B5917C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6" name="Group 135">
                <a:extLst>
                  <a:ext uri="{FF2B5EF4-FFF2-40B4-BE49-F238E27FC236}">
                    <a16:creationId xmlns:a16="http://schemas.microsoft.com/office/drawing/2014/main" id="{D1B45A23-5673-47CD-B42D-E1A3FB3A0FF6}"/>
                  </a:ext>
                </a:extLst>
              </p:cNvPr>
              <p:cNvGrpSpPr/>
              <p:nvPr/>
            </p:nvGrpSpPr>
            <p:grpSpPr>
              <a:xfrm>
                <a:off x="414865" y="6189133"/>
                <a:ext cx="838200" cy="252184"/>
                <a:chOff x="414865" y="5867400"/>
                <a:chExt cx="838200" cy="252184"/>
              </a:xfrm>
            </p:grpSpPr>
            <p:sp>
              <p:nvSpPr>
                <p:cNvPr id="165" name="Rectangle 164">
                  <a:extLst>
                    <a:ext uri="{FF2B5EF4-FFF2-40B4-BE49-F238E27FC236}">
                      <a16:creationId xmlns:a16="http://schemas.microsoft.com/office/drawing/2014/main" id="{576B9DF3-D515-4807-91C1-90B5F656531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6" name="Rectangle 165">
                  <a:extLst>
                    <a:ext uri="{FF2B5EF4-FFF2-40B4-BE49-F238E27FC236}">
                      <a16:creationId xmlns:a16="http://schemas.microsoft.com/office/drawing/2014/main" id="{CFCE7263-259E-4383-B72D-81586C5640A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7" name="Rectangle 166">
                  <a:extLst>
                    <a:ext uri="{FF2B5EF4-FFF2-40B4-BE49-F238E27FC236}">
                      <a16:creationId xmlns:a16="http://schemas.microsoft.com/office/drawing/2014/main" id="{FF272AE7-ADE8-4F68-909F-53FAB1BD432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7" name="Group 136">
                <a:extLst>
                  <a:ext uri="{FF2B5EF4-FFF2-40B4-BE49-F238E27FC236}">
                    <a16:creationId xmlns:a16="http://schemas.microsoft.com/office/drawing/2014/main" id="{8BEDEE5E-32C1-4CBB-8F93-7591B18A2CFC}"/>
                  </a:ext>
                </a:extLst>
              </p:cNvPr>
              <p:cNvGrpSpPr/>
              <p:nvPr/>
            </p:nvGrpSpPr>
            <p:grpSpPr>
              <a:xfrm>
                <a:off x="414865" y="6510866"/>
                <a:ext cx="838200" cy="252184"/>
                <a:chOff x="414865" y="5867400"/>
                <a:chExt cx="838200" cy="252184"/>
              </a:xfrm>
            </p:grpSpPr>
            <p:sp>
              <p:nvSpPr>
                <p:cNvPr id="162" name="Rectangle 161">
                  <a:extLst>
                    <a:ext uri="{FF2B5EF4-FFF2-40B4-BE49-F238E27FC236}">
                      <a16:creationId xmlns:a16="http://schemas.microsoft.com/office/drawing/2014/main" id="{8F5E150D-FBED-4006-9033-6E3689ACC50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3" name="Rectangle 162">
                  <a:extLst>
                    <a:ext uri="{FF2B5EF4-FFF2-40B4-BE49-F238E27FC236}">
                      <a16:creationId xmlns:a16="http://schemas.microsoft.com/office/drawing/2014/main" id="{67692BE9-0713-4C4D-88EC-86BED9F4617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4" name="Rectangle 163">
                  <a:extLst>
                    <a:ext uri="{FF2B5EF4-FFF2-40B4-BE49-F238E27FC236}">
                      <a16:creationId xmlns:a16="http://schemas.microsoft.com/office/drawing/2014/main" id="{E83F9674-B609-4C6B-9B4E-5CB8B65DE5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8" name="Group 137">
                <a:extLst>
                  <a:ext uri="{FF2B5EF4-FFF2-40B4-BE49-F238E27FC236}">
                    <a16:creationId xmlns:a16="http://schemas.microsoft.com/office/drawing/2014/main" id="{77689EFC-CBEB-47DA-B6DB-79529B513ABE}"/>
                  </a:ext>
                </a:extLst>
              </p:cNvPr>
              <p:cNvGrpSpPr/>
              <p:nvPr/>
            </p:nvGrpSpPr>
            <p:grpSpPr>
              <a:xfrm>
                <a:off x="414865" y="6832599"/>
                <a:ext cx="838200" cy="252184"/>
                <a:chOff x="414865" y="5867400"/>
                <a:chExt cx="838200" cy="252184"/>
              </a:xfrm>
            </p:grpSpPr>
            <p:sp>
              <p:nvSpPr>
                <p:cNvPr id="159" name="Rectangle 158">
                  <a:extLst>
                    <a:ext uri="{FF2B5EF4-FFF2-40B4-BE49-F238E27FC236}">
                      <a16:creationId xmlns:a16="http://schemas.microsoft.com/office/drawing/2014/main" id="{8FC8A333-8001-4A1B-A847-2825D03CFC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0" name="Rectangle 159">
                  <a:extLst>
                    <a:ext uri="{FF2B5EF4-FFF2-40B4-BE49-F238E27FC236}">
                      <a16:creationId xmlns:a16="http://schemas.microsoft.com/office/drawing/2014/main" id="{F62F259A-C21E-4014-BA52-EF44A38FED0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1" name="Rectangle 160">
                  <a:extLst>
                    <a:ext uri="{FF2B5EF4-FFF2-40B4-BE49-F238E27FC236}">
                      <a16:creationId xmlns:a16="http://schemas.microsoft.com/office/drawing/2014/main" id="{BEDE41CC-B8AD-4B85-A1C5-DC01713F213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9" name="Group 138">
                <a:extLst>
                  <a:ext uri="{FF2B5EF4-FFF2-40B4-BE49-F238E27FC236}">
                    <a16:creationId xmlns:a16="http://schemas.microsoft.com/office/drawing/2014/main" id="{65111975-EF09-4097-A8BD-0E196A437417}"/>
                  </a:ext>
                </a:extLst>
              </p:cNvPr>
              <p:cNvGrpSpPr/>
              <p:nvPr/>
            </p:nvGrpSpPr>
            <p:grpSpPr>
              <a:xfrm>
                <a:off x="414865" y="7154332"/>
                <a:ext cx="838200" cy="252184"/>
                <a:chOff x="414865" y="5867400"/>
                <a:chExt cx="838200" cy="252184"/>
              </a:xfrm>
            </p:grpSpPr>
            <p:sp>
              <p:nvSpPr>
                <p:cNvPr id="156" name="Rectangle 155">
                  <a:extLst>
                    <a:ext uri="{FF2B5EF4-FFF2-40B4-BE49-F238E27FC236}">
                      <a16:creationId xmlns:a16="http://schemas.microsoft.com/office/drawing/2014/main" id="{2AECB216-9027-4927-8485-E49E624751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7" name="Rectangle 156">
                  <a:extLst>
                    <a:ext uri="{FF2B5EF4-FFF2-40B4-BE49-F238E27FC236}">
                      <a16:creationId xmlns:a16="http://schemas.microsoft.com/office/drawing/2014/main" id="{CEF1DC07-CAAB-4BA8-A5DF-634C48ECA60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8" name="Rectangle 157">
                  <a:extLst>
                    <a:ext uri="{FF2B5EF4-FFF2-40B4-BE49-F238E27FC236}">
                      <a16:creationId xmlns:a16="http://schemas.microsoft.com/office/drawing/2014/main" id="{21DD88F3-D775-43A3-8C44-BAC324CCF4D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0" name="Group 139">
                <a:extLst>
                  <a:ext uri="{FF2B5EF4-FFF2-40B4-BE49-F238E27FC236}">
                    <a16:creationId xmlns:a16="http://schemas.microsoft.com/office/drawing/2014/main" id="{67A0988E-0D27-4507-8497-262E9BC3DDDD}"/>
                  </a:ext>
                </a:extLst>
              </p:cNvPr>
              <p:cNvGrpSpPr/>
              <p:nvPr/>
            </p:nvGrpSpPr>
            <p:grpSpPr>
              <a:xfrm>
                <a:off x="414865" y="7476065"/>
                <a:ext cx="838200" cy="252184"/>
                <a:chOff x="414865" y="5867400"/>
                <a:chExt cx="838200" cy="252184"/>
              </a:xfrm>
            </p:grpSpPr>
            <p:sp>
              <p:nvSpPr>
                <p:cNvPr id="153" name="Rectangle 152">
                  <a:extLst>
                    <a:ext uri="{FF2B5EF4-FFF2-40B4-BE49-F238E27FC236}">
                      <a16:creationId xmlns:a16="http://schemas.microsoft.com/office/drawing/2014/main" id="{2EFFD634-DB9A-4D57-9295-FC98E88BD5D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4" name="Rectangle 153">
                  <a:extLst>
                    <a:ext uri="{FF2B5EF4-FFF2-40B4-BE49-F238E27FC236}">
                      <a16:creationId xmlns:a16="http://schemas.microsoft.com/office/drawing/2014/main" id="{35E0F5E9-C7B1-45C1-8894-571D4913339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5" name="Rectangle 154">
                  <a:extLst>
                    <a:ext uri="{FF2B5EF4-FFF2-40B4-BE49-F238E27FC236}">
                      <a16:creationId xmlns:a16="http://schemas.microsoft.com/office/drawing/2014/main" id="{26CFE87A-013B-45B4-9283-99ABAC10688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1" name="Group 140">
                <a:extLst>
                  <a:ext uri="{FF2B5EF4-FFF2-40B4-BE49-F238E27FC236}">
                    <a16:creationId xmlns:a16="http://schemas.microsoft.com/office/drawing/2014/main" id="{9B7E42ED-9A70-4449-844E-C4F50FBBFE27}"/>
                  </a:ext>
                </a:extLst>
              </p:cNvPr>
              <p:cNvGrpSpPr/>
              <p:nvPr/>
            </p:nvGrpSpPr>
            <p:grpSpPr>
              <a:xfrm>
                <a:off x="414865" y="7797798"/>
                <a:ext cx="838200" cy="252184"/>
                <a:chOff x="414865" y="5867400"/>
                <a:chExt cx="838200" cy="252184"/>
              </a:xfrm>
            </p:grpSpPr>
            <p:sp>
              <p:nvSpPr>
                <p:cNvPr id="150" name="Rectangle 149">
                  <a:extLst>
                    <a:ext uri="{FF2B5EF4-FFF2-40B4-BE49-F238E27FC236}">
                      <a16:creationId xmlns:a16="http://schemas.microsoft.com/office/drawing/2014/main" id="{C9762BFB-8B36-4B1A-8640-5FAEC2D7C50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1" name="Rectangle 150">
                  <a:extLst>
                    <a:ext uri="{FF2B5EF4-FFF2-40B4-BE49-F238E27FC236}">
                      <a16:creationId xmlns:a16="http://schemas.microsoft.com/office/drawing/2014/main" id="{CDFD4124-57AD-4169-8642-8770DFBB189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2" name="Rectangle 151">
                  <a:extLst>
                    <a:ext uri="{FF2B5EF4-FFF2-40B4-BE49-F238E27FC236}">
                      <a16:creationId xmlns:a16="http://schemas.microsoft.com/office/drawing/2014/main" id="{04B0EBA3-3AB3-4D64-8A32-D1044DFDB80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2" name="Group 141">
                <a:extLst>
                  <a:ext uri="{FF2B5EF4-FFF2-40B4-BE49-F238E27FC236}">
                    <a16:creationId xmlns:a16="http://schemas.microsoft.com/office/drawing/2014/main" id="{EB14E25D-6542-4C45-8B56-868817BBCA3C}"/>
                  </a:ext>
                </a:extLst>
              </p:cNvPr>
              <p:cNvGrpSpPr/>
              <p:nvPr/>
            </p:nvGrpSpPr>
            <p:grpSpPr>
              <a:xfrm>
                <a:off x="414865" y="8119531"/>
                <a:ext cx="838200" cy="252184"/>
                <a:chOff x="414865" y="5867400"/>
                <a:chExt cx="838200" cy="252184"/>
              </a:xfrm>
            </p:grpSpPr>
            <p:sp>
              <p:nvSpPr>
                <p:cNvPr id="147" name="Rectangle 146">
                  <a:extLst>
                    <a:ext uri="{FF2B5EF4-FFF2-40B4-BE49-F238E27FC236}">
                      <a16:creationId xmlns:a16="http://schemas.microsoft.com/office/drawing/2014/main" id="{07297896-36D1-437B-823E-CAF1707EBE9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495DA32A-733E-4BF5-8B1E-94435D59982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9" name="Rectangle 148">
                  <a:extLst>
                    <a:ext uri="{FF2B5EF4-FFF2-40B4-BE49-F238E27FC236}">
                      <a16:creationId xmlns:a16="http://schemas.microsoft.com/office/drawing/2014/main" id="{53D31D5A-17B3-4FCC-ADF1-9BE9AA6C812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3" name="Group 142">
                <a:extLst>
                  <a:ext uri="{FF2B5EF4-FFF2-40B4-BE49-F238E27FC236}">
                    <a16:creationId xmlns:a16="http://schemas.microsoft.com/office/drawing/2014/main" id="{2A8EF1F8-D6E4-45C0-B2F4-BF37922B5556}"/>
                  </a:ext>
                </a:extLst>
              </p:cNvPr>
              <p:cNvGrpSpPr/>
              <p:nvPr/>
            </p:nvGrpSpPr>
            <p:grpSpPr>
              <a:xfrm>
                <a:off x="414865" y="8441266"/>
                <a:ext cx="838200" cy="252184"/>
                <a:chOff x="414865" y="5867400"/>
                <a:chExt cx="838200" cy="252184"/>
              </a:xfrm>
            </p:grpSpPr>
            <p:sp>
              <p:nvSpPr>
                <p:cNvPr id="144" name="Rectangle 143">
                  <a:extLst>
                    <a:ext uri="{FF2B5EF4-FFF2-40B4-BE49-F238E27FC236}">
                      <a16:creationId xmlns:a16="http://schemas.microsoft.com/office/drawing/2014/main" id="{B6035337-3912-41FA-AE6C-2D82EEC325E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5" name="Rectangle 144">
                  <a:extLst>
                    <a:ext uri="{FF2B5EF4-FFF2-40B4-BE49-F238E27FC236}">
                      <a16:creationId xmlns:a16="http://schemas.microsoft.com/office/drawing/2014/main" id="{3DF3E791-B6CC-48AB-AEE4-7D104BF0FA7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6" name="Rectangle 145">
                  <a:extLst>
                    <a:ext uri="{FF2B5EF4-FFF2-40B4-BE49-F238E27FC236}">
                      <a16:creationId xmlns:a16="http://schemas.microsoft.com/office/drawing/2014/main" id="{BB361F11-8875-4CF5-BD06-ECDAD170D9F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0" name="Group 59">
              <a:extLst>
                <a:ext uri="{FF2B5EF4-FFF2-40B4-BE49-F238E27FC236}">
                  <a16:creationId xmlns:a16="http://schemas.microsoft.com/office/drawing/2014/main" id="{F4955B2E-4ED9-4995-B88A-09C76B14F26C}"/>
                </a:ext>
              </a:extLst>
            </p:cNvPr>
            <p:cNvGrpSpPr/>
            <p:nvPr/>
          </p:nvGrpSpPr>
          <p:grpSpPr>
            <a:xfrm>
              <a:off x="5785723" y="5066648"/>
              <a:ext cx="548848" cy="1764154"/>
              <a:chOff x="304800" y="5715000"/>
              <a:chExt cx="1066800" cy="3429000"/>
            </a:xfrm>
          </p:grpSpPr>
          <p:sp>
            <p:nvSpPr>
              <p:cNvPr id="97" name="Rectangle 96">
                <a:extLst>
                  <a:ext uri="{FF2B5EF4-FFF2-40B4-BE49-F238E27FC236}">
                    <a16:creationId xmlns:a16="http://schemas.microsoft.com/office/drawing/2014/main" id="{C5719C20-B37A-4D13-B2C2-9392A7A8ED91}"/>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98" name="Group 97">
                <a:extLst>
                  <a:ext uri="{FF2B5EF4-FFF2-40B4-BE49-F238E27FC236}">
                    <a16:creationId xmlns:a16="http://schemas.microsoft.com/office/drawing/2014/main" id="{FDB36D16-4220-4FA3-88AE-BDC8582EC88D}"/>
                  </a:ext>
                </a:extLst>
              </p:cNvPr>
              <p:cNvGrpSpPr/>
              <p:nvPr/>
            </p:nvGrpSpPr>
            <p:grpSpPr>
              <a:xfrm>
                <a:off x="414865" y="5867400"/>
                <a:ext cx="838200" cy="252184"/>
                <a:chOff x="414865" y="5867400"/>
                <a:chExt cx="838200" cy="252184"/>
              </a:xfrm>
            </p:grpSpPr>
            <p:sp>
              <p:nvSpPr>
                <p:cNvPr id="131" name="Rectangle 130">
                  <a:extLst>
                    <a:ext uri="{FF2B5EF4-FFF2-40B4-BE49-F238E27FC236}">
                      <a16:creationId xmlns:a16="http://schemas.microsoft.com/office/drawing/2014/main" id="{EE625FB7-A8D0-4DB1-B960-D20B424B63C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2" name="Rectangle 131">
                  <a:extLst>
                    <a:ext uri="{FF2B5EF4-FFF2-40B4-BE49-F238E27FC236}">
                      <a16:creationId xmlns:a16="http://schemas.microsoft.com/office/drawing/2014/main" id="{64B95106-9C5B-44E6-B721-6A9BEE94F48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3" name="Rectangle 132">
                  <a:extLst>
                    <a:ext uri="{FF2B5EF4-FFF2-40B4-BE49-F238E27FC236}">
                      <a16:creationId xmlns:a16="http://schemas.microsoft.com/office/drawing/2014/main" id="{5A48FBEC-5B50-4E9F-811F-B9B611280DF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99" name="Group 98">
                <a:extLst>
                  <a:ext uri="{FF2B5EF4-FFF2-40B4-BE49-F238E27FC236}">
                    <a16:creationId xmlns:a16="http://schemas.microsoft.com/office/drawing/2014/main" id="{49BCB845-B78F-4648-B88C-D449502AF826}"/>
                  </a:ext>
                </a:extLst>
              </p:cNvPr>
              <p:cNvGrpSpPr/>
              <p:nvPr/>
            </p:nvGrpSpPr>
            <p:grpSpPr>
              <a:xfrm>
                <a:off x="414865" y="6189133"/>
                <a:ext cx="838200" cy="252184"/>
                <a:chOff x="414865" y="5867400"/>
                <a:chExt cx="838200" cy="252184"/>
              </a:xfrm>
            </p:grpSpPr>
            <p:sp>
              <p:nvSpPr>
                <p:cNvPr id="128" name="Rectangle 127">
                  <a:extLst>
                    <a:ext uri="{FF2B5EF4-FFF2-40B4-BE49-F238E27FC236}">
                      <a16:creationId xmlns:a16="http://schemas.microsoft.com/office/drawing/2014/main" id="{132B0CD8-432D-4690-A14C-392E81C6157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9" name="Rectangle 128">
                  <a:extLst>
                    <a:ext uri="{FF2B5EF4-FFF2-40B4-BE49-F238E27FC236}">
                      <a16:creationId xmlns:a16="http://schemas.microsoft.com/office/drawing/2014/main" id="{FC8FE87E-49FE-4E8C-A002-13AB869916D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0" name="Rectangle 129">
                  <a:extLst>
                    <a:ext uri="{FF2B5EF4-FFF2-40B4-BE49-F238E27FC236}">
                      <a16:creationId xmlns:a16="http://schemas.microsoft.com/office/drawing/2014/main" id="{A64C148D-F886-45CD-9994-8B106442372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07E057A3-93F2-4A2B-9187-7ADAEE261EA1}"/>
                  </a:ext>
                </a:extLst>
              </p:cNvPr>
              <p:cNvGrpSpPr/>
              <p:nvPr/>
            </p:nvGrpSpPr>
            <p:grpSpPr>
              <a:xfrm>
                <a:off x="414865" y="6510866"/>
                <a:ext cx="838200" cy="252184"/>
                <a:chOff x="414865" y="5867400"/>
                <a:chExt cx="838200" cy="252184"/>
              </a:xfrm>
            </p:grpSpPr>
            <p:sp>
              <p:nvSpPr>
                <p:cNvPr id="125" name="Rectangle 124">
                  <a:extLst>
                    <a:ext uri="{FF2B5EF4-FFF2-40B4-BE49-F238E27FC236}">
                      <a16:creationId xmlns:a16="http://schemas.microsoft.com/office/drawing/2014/main" id="{7F1E85E4-960A-4AAF-ADC4-198FD891703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6" name="Rectangle 125">
                  <a:extLst>
                    <a:ext uri="{FF2B5EF4-FFF2-40B4-BE49-F238E27FC236}">
                      <a16:creationId xmlns:a16="http://schemas.microsoft.com/office/drawing/2014/main" id="{2CF1367A-7B55-4C9D-A7C6-6AA9D5766D8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7" name="Rectangle 126">
                  <a:extLst>
                    <a:ext uri="{FF2B5EF4-FFF2-40B4-BE49-F238E27FC236}">
                      <a16:creationId xmlns:a16="http://schemas.microsoft.com/office/drawing/2014/main" id="{ABB066F0-BA0A-4CA4-BA18-C35AEEAFCDD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6978036A-52D0-4180-9FB0-AB7CF2BE574B}"/>
                  </a:ext>
                </a:extLst>
              </p:cNvPr>
              <p:cNvGrpSpPr/>
              <p:nvPr/>
            </p:nvGrpSpPr>
            <p:grpSpPr>
              <a:xfrm>
                <a:off x="414865" y="6832599"/>
                <a:ext cx="838200" cy="252184"/>
                <a:chOff x="414865" y="5867400"/>
                <a:chExt cx="838200" cy="252184"/>
              </a:xfrm>
            </p:grpSpPr>
            <p:sp>
              <p:nvSpPr>
                <p:cNvPr id="122" name="Rectangle 121">
                  <a:extLst>
                    <a:ext uri="{FF2B5EF4-FFF2-40B4-BE49-F238E27FC236}">
                      <a16:creationId xmlns:a16="http://schemas.microsoft.com/office/drawing/2014/main" id="{9A190671-20E4-4998-90B1-3738BD08825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3" name="Rectangle 122">
                  <a:extLst>
                    <a:ext uri="{FF2B5EF4-FFF2-40B4-BE49-F238E27FC236}">
                      <a16:creationId xmlns:a16="http://schemas.microsoft.com/office/drawing/2014/main" id="{FA1B9BD0-87BA-48E3-9580-6E6FB14E478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4" name="Rectangle 123">
                  <a:extLst>
                    <a:ext uri="{FF2B5EF4-FFF2-40B4-BE49-F238E27FC236}">
                      <a16:creationId xmlns:a16="http://schemas.microsoft.com/office/drawing/2014/main" id="{57780C0C-48D5-4F17-B0B8-A47553C481F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2" name="Group 101">
                <a:extLst>
                  <a:ext uri="{FF2B5EF4-FFF2-40B4-BE49-F238E27FC236}">
                    <a16:creationId xmlns:a16="http://schemas.microsoft.com/office/drawing/2014/main" id="{3122452C-F666-4366-928F-FD5D3D032130}"/>
                  </a:ext>
                </a:extLst>
              </p:cNvPr>
              <p:cNvGrpSpPr/>
              <p:nvPr/>
            </p:nvGrpSpPr>
            <p:grpSpPr>
              <a:xfrm>
                <a:off x="414865" y="7154332"/>
                <a:ext cx="838200" cy="252184"/>
                <a:chOff x="414865" y="5867400"/>
                <a:chExt cx="838200" cy="252184"/>
              </a:xfrm>
            </p:grpSpPr>
            <p:sp>
              <p:nvSpPr>
                <p:cNvPr id="119" name="Rectangle 118">
                  <a:extLst>
                    <a:ext uri="{FF2B5EF4-FFF2-40B4-BE49-F238E27FC236}">
                      <a16:creationId xmlns:a16="http://schemas.microsoft.com/office/drawing/2014/main" id="{2CDFFD7A-EEB3-4386-87B3-7400712D4BD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0" name="Rectangle 119">
                  <a:extLst>
                    <a:ext uri="{FF2B5EF4-FFF2-40B4-BE49-F238E27FC236}">
                      <a16:creationId xmlns:a16="http://schemas.microsoft.com/office/drawing/2014/main" id="{6F4EA47B-FA71-447E-9C97-D9D27A95487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1" name="Rectangle 120">
                  <a:extLst>
                    <a:ext uri="{FF2B5EF4-FFF2-40B4-BE49-F238E27FC236}">
                      <a16:creationId xmlns:a16="http://schemas.microsoft.com/office/drawing/2014/main" id="{93BAB899-364F-4BB2-B39D-1C117747743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3" name="Group 102">
                <a:extLst>
                  <a:ext uri="{FF2B5EF4-FFF2-40B4-BE49-F238E27FC236}">
                    <a16:creationId xmlns:a16="http://schemas.microsoft.com/office/drawing/2014/main" id="{B8786462-82CF-4426-8F34-B9576D897897}"/>
                  </a:ext>
                </a:extLst>
              </p:cNvPr>
              <p:cNvGrpSpPr/>
              <p:nvPr/>
            </p:nvGrpSpPr>
            <p:grpSpPr>
              <a:xfrm>
                <a:off x="414865" y="7476065"/>
                <a:ext cx="838200" cy="252184"/>
                <a:chOff x="414865" y="5867400"/>
                <a:chExt cx="838200" cy="252184"/>
              </a:xfrm>
            </p:grpSpPr>
            <p:sp>
              <p:nvSpPr>
                <p:cNvPr id="116" name="Rectangle 115">
                  <a:extLst>
                    <a:ext uri="{FF2B5EF4-FFF2-40B4-BE49-F238E27FC236}">
                      <a16:creationId xmlns:a16="http://schemas.microsoft.com/office/drawing/2014/main" id="{47B0D745-7AAC-4FF5-AF06-DAAD9292AA3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7" name="Rectangle 116">
                  <a:extLst>
                    <a:ext uri="{FF2B5EF4-FFF2-40B4-BE49-F238E27FC236}">
                      <a16:creationId xmlns:a16="http://schemas.microsoft.com/office/drawing/2014/main" id="{92B489E5-151E-44FA-9128-1B0E27E30E0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8" name="Rectangle 117">
                  <a:extLst>
                    <a:ext uri="{FF2B5EF4-FFF2-40B4-BE49-F238E27FC236}">
                      <a16:creationId xmlns:a16="http://schemas.microsoft.com/office/drawing/2014/main" id="{E66BB867-2FCB-4C07-BAA8-0E99F7337C5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4" name="Group 103">
                <a:extLst>
                  <a:ext uri="{FF2B5EF4-FFF2-40B4-BE49-F238E27FC236}">
                    <a16:creationId xmlns:a16="http://schemas.microsoft.com/office/drawing/2014/main" id="{115F7A68-A5EC-4702-96EB-57DBFBE918B2}"/>
                  </a:ext>
                </a:extLst>
              </p:cNvPr>
              <p:cNvGrpSpPr/>
              <p:nvPr/>
            </p:nvGrpSpPr>
            <p:grpSpPr>
              <a:xfrm>
                <a:off x="414865" y="7797798"/>
                <a:ext cx="838200" cy="252184"/>
                <a:chOff x="414865" y="5867400"/>
                <a:chExt cx="838200" cy="252184"/>
              </a:xfrm>
            </p:grpSpPr>
            <p:sp>
              <p:nvSpPr>
                <p:cNvPr id="113" name="Rectangle 112">
                  <a:extLst>
                    <a:ext uri="{FF2B5EF4-FFF2-40B4-BE49-F238E27FC236}">
                      <a16:creationId xmlns:a16="http://schemas.microsoft.com/office/drawing/2014/main" id="{CFFB2E43-7947-42C8-9296-DA0D8BBD099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4" name="Rectangle 113">
                  <a:extLst>
                    <a:ext uri="{FF2B5EF4-FFF2-40B4-BE49-F238E27FC236}">
                      <a16:creationId xmlns:a16="http://schemas.microsoft.com/office/drawing/2014/main" id="{AB5E4CAF-9122-436A-8996-E69A158806D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5" name="Rectangle 114">
                  <a:extLst>
                    <a:ext uri="{FF2B5EF4-FFF2-40B4-BE49-F238E27FC236}">
                      <a16:creationId xmlns:a16="http://schemas.microsoft.com/office/drawing/2014/main" id="{C92C6CEF-0002-46A0-9EA5-FF0AEE5EE4B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5" name="Group 104">
                <a:extLst>
                  <a:ext uri="{FF2B5EF4-FFF2-40B4-BE49-F238E27FC236}">
                    <a16:creationId xmlns:a16="http://schemas.microsoft.com/office/drawing/2014/main" id="{198DD8F6-5D83-49B5-91E0-3672A86D118D}"/>
                  </a:ext>
                </a:extLst>
              </p:cNvPr>
              <p:cNvGrpSpPr/>
              <p:nvPr/>
            </p:nvGrpSpPr>
            <p:grpSpPr>
              <a:xfrm>
                <a:off x="414865" y="8119531"/>
                <a:ext cx="838200" cy="252184"/>
                <a:chOff x="414865" y="5867400"/>
                <a:chExt cx="838200" cy="252184"/>
              </a:xfrm>
            </p:grpSpPr>
            <p:sp>
              <p:nvSpPr>
                <p:cNvPr id="110" name="Rectangle 109">
                  <a:extLst>
                    <a:ext uri="{FF2B5EF4-FFF2-40B4-BE49-F238E27FC236}">
                      <a16:creationId xmlns:a16="http://schemas.microsoft.com/office/drawing/2014/main" id="{A80EAB67-6313-42C8-8977-BFBB2647EF9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1" name="Rectangle 110">
                  <a:extLst>
                    <a:ext uri="{FF2B5EF4-FFF2-40B4-BE49-F238E27FC236}">
                      <a16:creationId xmlns:a16="http://schemas.microsoft.com/office/drawing/2014/main" id="{C96BBCB4-EA4A-43C9-A7A3-4E64D1C76B3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2" name="Rectangle 111">
                  <a:extLst>
                    <a:ext uri="{FF2B5EF4-FFF2-40B4-BE49-F238E27FC236}">
                      <a16:creationId xmlns:a16="http://schemas.microsoft.com/office/drawing/2014/main" id="{AEFC9064-6E40-4E18-9596-B824C521132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a:extLst>
                  <a:ext uri="{FF2B5EF4-FFF2-40B4-BE49-F238E27FC236}">
                    <a16:creationId xmlns:a16="http://schemas.microsoft.com/office/drawing/2014/main" id="{44AFEAC1-EF03-481E-9D74-EF90A20CFD28}"/>
                  </a:ext>
                </a:extLst>
              </p:cNvPr>
              <p:cNvGrpSpPr/>
              <p:nvPr/>
            </p:nvGrpSpPr>
            <p:grpSpPr>
              <a:xfrm>
                <a:off x="414865" y="8441266"/>
                <a:ext cx="838200" cy="252184"/>
                <a:chOff x="414865" y="5867400"/>
                <a:chExt cx="838200" cy="252184"/>
              </a:xfrm>
            </p:grpSpPr>
            <p:sp>
              <p:nvSpPr>
                <p:cNvPr id="107" name="Rectangle 106">
                  <a:extLst>
                    <a:ext uri="{FF2B5EF4-FFF2-40B4-BE49-F238E27FC236}">
                      <a16:creationId xmlns:a16="http://schemas.microsoft.com/office/drawing/2014/main" id="{E812108A-0F0B-4AAF-A8CB-49ADCE43190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8" name="Rectangle 107">
                  <a:extLst>
                    <a:ext uri="{FF2B5EF4-FFF2-40B4-BE49-F238E27FC236}">
                      <a16:creationId xmlns:a16="http://schemas.microsoft.com/office/drawing/2014/main" id="{97116771-7087-4EB3-A1EB-7108FE439EA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9" name="Rectangle 108">
                  <a:extLst>
                    <a:ext uri="{FF2B5EF4-FFF2-40B4-BE49-F238E27FC236}">
                      <a16:creationId xmlns:a16="http://schemas.microsoft.com/office/drawing/2014/main" id="{4E5F9BAC-15A2-4B8D-8646-EEF20CFA245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1" name="Group 60">
              <a:extLst>
                <a:ext uri="{FF2B5EF4-FFF2-40B4-BE49-F238E27FC236}">
                  <a16:creationId xmlns:a16="http://schemas.microsoft.com/office/drawing/2014/main" id="{E137082F-53A0-46DF-8666-76EFFA937812}"/>
                </a:ext>
              </a:extLst>
            </p:cNvPr>
            <p:cNvGrpSpPr/>
            <p:nvPr/>
          </p:nvGrpSpPr>
          <p:grpSpPr>
            <a:xfrm>
              <a:off x="9799173" y="6398584"/>
              <a:ext cx="802690" cy="432218"/>
              <a:chOff x="2133600" y="8077200"/>
              <a:chExt cx="1981200" cy="1066800"/>
            </a:xfrm>
          </p:grpSpPr>
          <p:sp>
            <p:nvSpPr>
              <p:cNvPr id="62" name="Rectangle 61">
                <a:extLst>
                  <a:ext uri="{FF2B5EF4-FFF2-40B4-BE49-F238E27FC236}">
                    <a16:creationId xmlns:a16="http://schemas.microsoft.com/office/drawing/2014/main" id="{86D5E26A-2F9C-443C-A1F4-2FB79241939A}"/>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3" name="Group 62">
                <a:extLst>
                  <a:ext uri="{FF2B5EF4-FFF2-40B4-BE49-F238E27FC236}">
                    <a16:creationId xmlns:a16="http://schemas.microsoft.com/office/drawing/2014/main" id="{D9A01A37-42CF-4427-9080-007B1F8BE8ED}"/>
                  </a:ext>
                </a:extLst>
              </p:cNvPr>
              <p:cNvGrpSpPr/>
              <p:nvPr/>
            </p:nvGrpSpPr>
            <p:grpSpPr>
              <a:xfrm>
                <a:off x="2252131" y="8178800"/>
                <a:ext cx="1752598" cy="313267"/>
                <a:chOff x="2252131" y="8178800"/>
                <a:chExt cx="1752598" cy="313267"/>
              </a:xfrm>
            </p:grpSpPr>
            <p:grpSp>
              <p:nvGrpSpPr>
                <p:cNvPr id="81" name="Group 80">
                  <a:extLst>
                    <a:ext uri="{FF2B5EF4-FFF2-40B4-BE49-F238E27FC236}">
                      <a16:creationId xmlns:a16="http://schemas.microsoft.com/office/drawing/2014/main" id="{EAF68AB8-EBB7-49C3-950A-1A9F4C838C88}"/>
                    </a:ext>
                  </a:extLst>
                </p:cNvPr>
                <p:cNvGrpSpPr/>
                <p:nvPr/>
              </p:nvGrpSpPr>
              <p:grpSpPr>
                <a:xfrm>
                  <a:off x="2252131" y="8178800"/>
                  <a:ext cx="838200" cy="110067"/>
                  <a:chOff x="414865" y="5867400"/>
                  <a:chExt cx="838200" cy="252184"/>
                </a:xfrm>
              </p:grpSpPr>
              <p:sp>
                <p:nvSpPr>
                  <p:cNvPr id="94" name="Rectangle 93">
                    <a:extLst>
                      <a:ext uri="{FF2B5EF4-FFF2-40B4-BE49-F238E27FC236}">
                        <a16:creationId xmlns:a16="http://schemas.microsoft.com/office/drawing/2014/main" id="{9DD2E35E-F08C-44BD-B20E-D9C226E7537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5" name="Rectangle 94">
                    <a:extLst>
                      <a:ext uri="{FF2B5EF4-FFF2-40B4-BE49-F238E27FC236}">
                        <a16:creationId xmlns:a16="http://schemas.microsoft.com/office/drawing/2014/main" id="{E170D261-3080-4820-AC77-CEE7BB0DFB4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6" name="Rectangle 95">
                    <a:extLst>
                      <a:ext uri="{FF2B5EF4-FFF2-40B4-BE49-F238E27FC236}">
                        <a16:creationId xmlns:a16="http://schemas.microsoft.com/office/drawing/2014/main" id="{12058E60-A2E3-4CB8-B7BA-067836A2D3B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a:extLst>
                    <a:ext uri="{FF2B5EF4-FFF2-40B4-BE49-F238E27FC236}">
                      <a16:creationId xmlns:a16="http://schemas.microsoft.com/office/drawing/2014/main" id="{EEC2C5B6-BC0C-4F67-9F54-28D133DDE66C}"/>
                    </a:ext>
                  </a:extLst>
                </p:cNvPr>
                <p:cNvGrpSpPr/>
                <p:nvPr/>
              </p:nvGrpSpPr>
              <p:grpSpPr>
                <a:xfrm>
                  <a:off x="2252131" y="8382000"/>
                  <a:ext cx="838200" cy="110067"/>
                  <a:chOff x="414865" y="5867400"/>
                  <a:chExt cx="838200" cy="252184"/>
                </a:xfrm>
              </p:grpSpPr>
              <p:sp>
                <p:nvSpPr>
                  <p:cNvPr id="91" name="Rectangle 90">
                    <a:extLst>
                      <a:ext uri="{FF2B5EF4-FFF2-40B4-BE49-F238E27FC236}">
                        <a16:creationId xmlns:a16="http://schemas.microsoft.com/office/drawing/2014/main" id="{D11C5B54-A7D8-4A4C-9BAD-4CB05D06A0A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2" name="Rectangle 91">
                    <a:extLst>
                      <a:ext uri="{FF2B5EF4-FFF2-40B4-BE49-F238E27FC236}">
                        <a16:creationId xmlns:a16="http://schemas.microsoft.com/office/drawing/2014/main" id="{9284C388-F459-41B1-93AD-AC0CB39604F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3" name="Rectangle 92">
                    <a:extLst>
                      <a:ext uri="{FF2B5EF4-FFF2-40B4-BE49-F238E27FC236}">
                        <a16:creationId xmlns:a16="http://schemas.microsoft.com/office/drawing/2014/main" id="{68CCDAE8-28AD-455A-958C-640B522FF2C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3" name="Group 82">
                  <a:extLst>
                    <a:ext uri="{FF2B5EF4-FFF2-40B4-BE49-F238E27FC236}">
                      <a16:creationId xmlns:a16="http://schemas.microsoft.com/office/drawing/2014/main" id="{D46C729A-0C7E-4E77-8292-B9E0F06E1CF7}"/>
                    </a:ext>
                  </a:extLst>
                </p:cNvPr>
                <p:cNvGrpSpPr/>
                <p:nvPr/>
              </p:nvGrpSpPr>
              <p:grpSpPr>
                <a:xfrm>
                  <a:off x="3166529" y="8178800"/>
                  <a:ext cx="838200" cy="110067"/>
                  <a:chOff x="414865" y="5867400"/>
                  <a:chExt cx="838200" cy="252184"/>
                </a:xfrm>
              </p:grpSpPr>
              <p:sp>
                <p:nvSpPr>
                  <p:cNvPr id="88" name="Rectangle 87">
                    <a:extLst>
                      <a:ext uri="{FF2B5EF4-FFF2-40B4-BE49-F238E27FC236}">
                        <a16:creationId xmlns:a16="http://schemas.microsoft.com/office/drawing/2014/main" id="{899EF400-C179-430E-AC50-6099B36524A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9" name="Rectangle 88">
                    <a:extLst>
                      <a:ext uri="{FF2B5EF4-FFF2-40B4-BE49-F238E27FC236}">
                        <a16:creationId xmlns:a16="http://schemas.microsoft.com/office/drawing/2014/main" id="{F0332221-D6D3-4A23-B896-6897DBD15F8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0" name="Rectangle 89">
                    <a:extLst>
                      <a:ext uri="{FF2B5EF4-FFF2-40B4-BE49-F238E27FC236}">
                        <a16:creationId xmlns:a16="http://schemas.microsoft.com/office/drawing/2014/main" id="{FBF37391-1F62-47E1-8491-47C44753739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a:extLst>
                    <a:ext uri="{FF2B5EF4-FFF2-40B4-BE49-F238E27FC236}">
                      <a16:creationId xmlns:a16="http://schemas.microsoft.com/office/drawing/2014/main" id="{2B32C341-D8D1-41C2-9B1F-77900BCF849B}"/>
                    </a:ext>
                  </a:extLst>
                </p:cNvPr>
                <p:cNvGrpSpPr/>
                <p:nvPr/>
              </p:nvGrpSpPr>
              <p:grpSpPr>
                <a:xfrm>
                  <a:off x="3166529" y="8382000"/>
                  <a:ext cx="838200" cy="110067"/>
                  <a:chOff x="414865" y="5867400"/>
                  <a:chExt cx="838200" cy="252184"/>
                </a:xfrm>
              </p:grpSpPr>
              <p:sp>
                <p:nvSpPr>
                  <p:cNvPr id="85" name="Rectangle 84">
                    <a:extLst>
                      <a:ext uri="{FF2B5EF4-FFF2-40B4-BE49-F238E27FC236}">
                        <a16:creationId xmlns:a16="http://schemas.microsoft.com/office/drawing/2014/main" id="{804ADFD9-3B5D-494A-B05E-CD507151C4A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6" name="Rectangle 85">
                    <a:extLst>
                      <a:ext uri="{FF2B5EF4-FFF2-40B4-BE49-F238E27FC236}">
                        <a16:creationId xmlns:a16="http://schemas.microsoft.com/office/drawing/2014/main" id="{151D632C-6868-484C-B7D3-7E849EFDBD6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7" name="Rectangle 86">
                    <a:extLst>
                      <a:ext uri="{FF2B5EF4-FFF2-40B4-BE49-F238E27FC236}">
                        <a16:creationId xmlns:a16="http://schemas.microsoft.com/office/drawing/2014/main" id="{9177CFFB-4F77-4E8F-9F57-0F155359B81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4" name="Group 63">
                <a:extLst>
                  <a:ext uri="{FF2B5EF4-FFF2-40B4-BE49-F238E27FC236}">
                    <a16:creationId xmlns:a16="http://schemas.microsoft.com/office/drawing/2014/main" id="{CEA5E849-2BFB-4CBB-8528-AC46B799A64F}"/>
                  </a:ext>
                </a:extLst>
              </p:cNvPr>
              <p:cNvGrpSpPr/>
              <p:nvPr/>
            </p:nvGrpSpPr>
            <p:grpSpPr>
              <a:xfrm>
                <a:off x="2252131" y="8585200"/>
                <a:ext cx="1752598" cy="313267"/>
                <a:chOff x="2252131" y="8178800"/>
                <a:chExt cx="1752598" cy="313267"/>
              </a:xfrm>
            </p:grpSpPr>
            <p:grpSp>
              <p:nvGrpSpPr>
                <p:cNvPr id="65" name="Group 64">
                  <a:extLst>
                    <a:ext uri="{FF2B5EF4-FFF2-40B4-BE49-F238E27FC236}">
                      <a16:creationId xmlns:a16="http://schemas.microsoft.com/office/drawing/2014/main" id="{457041C5-16E2-4740-B64F-88FB1E13E0DF}"/>
                    </a:ext>
                  </a:extLst>
                </p:cNvPr>
                <p:cNvGrpSpPr/>
                <p:nvPr/>
              </p:nvGrpSpPr>
              <p:grpSpPr>
                <a:xfrm>
                  <a:off x="2252131" y="8178800"/>
                  <a:ext cx="838200" cy="110067"/>
                  <a:chOff x="414865" y="5867400"/>
                  <a:chExt cx="838200" cy="252184"/>
                </a:xfrm>
              </p:grpSpPr>
              <p:sp>
                <p:nvSpPr>
                  <p:cNvPr id="78" name="Rectangle 77">
                    <a:extLst>
                      <a:ext uri="{FF2B5EF4-FFF2-40B4-BE49-F238E27FC236}">
                        <a16:creationId xmlns:a16="http://schemas.microsoft.com/office/drawing/2014/main" id="{F972C0DB-E5BB-4B04-A693-4E2793C7CA3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9" name="Rectangle 78">
                    <a:extLst>
                      <a:ext uri="{FF2B5EF4-FFF2-40B4-BE49-F238E27FC236}">
                        <a16:creationId xmlns:a16="http://schemas.microsoft.com/office/drawing/2014/main" id="{CF140C5F-7100-46F3-BF06-B9DF4DB9000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0" name="Rectangle 79">
                    <a:extLst>
                      <a:ext uri="{FF2B5EF4-FFF2-40B4-BE49-F238E27FC236}">
                        <a16:creationId xmlns:a16="http://schemas.microsoft.com/office/drawing/2014/main" id="{0D47AAD2-A18D-4CDD-AC68-8C296106A8D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 name="Group 65">
                  <a:extLst>
                    <a:ext uri="{FF2B5EF4-FFF2-40B4-BE49-F238E27FC236}">
                      <a16:creationId xmlns:a16="http://schemas.microsoft.com/office/drawing/2014/main" id="{6941FBF9-DDE1-4B6A-9C21-058DCB29D17A}"/>
                    </a:ext>
                  </a:extLst>
                </p:cNvPr>
                <p:cNvGrpSpPr/>
                <p:nvPr/>
              </p:nvGrpSpPr>
              <p:grpSpPr>
                <a:xfrm>
                  <a:off x="2252131" y="8382000"/>
                  <a:ext cx="838200" cy="110067"/>
                  <a:chOff x="414865" y="5867400"/>
                  <a:chExt cx="838200" cy="252184"/>
                </a:xfrm>
              </p:grpSpPr>
              <p:sp>
                <p:nvSpPr>
                  <p:cNvPr id="75" name="Rectangle 74">
                    <a:extLst>
                      <a:ext uri="{FF2B5EF4-FFF2-40B4-BE49-F238E27FC236}">
                        <a16:creationId xmlns:a16="http://schemas.microsoft.com/office/drawing/2014/main" id="{3F4A7529-5167-4597-A583-A25E4FF57C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6" name="Rectangle 75">
                    <a:extLst>
                      <a:ext uri="{FF2B5EF4-FFF2-40B4-BE49-F238E27FC236}">
                        <a16:creationId xmlns:a16="http://schemas.microsoft.com/office/drawing/2014/main" id="{2A116A98-7F42-4A26-A34B-F4A7B3ED735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7" name="Rectangle 76">
                    <a:extLst>
                      <a:ext uri="{FF2B5EF4-FFF2-40B4-BE49-F238E27FC236}">
                        <a16:creationId xmlns:a16="http://schemas.microsoft.com/office/drawing/2014/main" id="{196CF3D8-937B-4EED-A9F4-27FF32563ED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EEF9F69B-0141-411B-B69F-4253E7CFB503}"/>
                    </a:ext>
                  </a:extLst>
                </p:cNvPr>
                <p:cNvGrpSpPr/>
                <p:nvPr/>
              </p:nvGrpSpPr>
              <p:grpSpPr>
                <a:xfrm>
                  <a:off x="3166529" y="8178800"/>
                  <a:ext cx="838200" cy="110067"/>
                  <a:chOff x="414865" y="5867400"/>
                  <a:chExt cx="838200" cy="252184"/>
                </a:xfrm>
              </p:grpSpPr>
              <p:sp>
                <p:nvSpPr>
                  <p:cNvPr id="72" name="Rectangle 71">
                    <a:extLst>
                      <a:ext uri="{FF2B5EF4-FFF2-40B4-BE49-F238E27FC236}">
                        <a16:creationId xmlns:a16="http://schemas.microsoft.com/office/drawing/2014/main" id="{FE338AAB-6BF7-4482-9F89-4B0D58C0967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 name="Rectangle 72">
                    <a:extLst>
                      <a:ext uri="{FF2B5EF4-FFF2-40B4-BE49-F238E27FC236}">
                        <a16:creationId xmlns:a16="http://schemas.microsoft.com/office/drawing/2014/main" id="{0131F724-1925-44CB-BBBF-500E49F29B8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4" name="Rectangle 73">
                    <a:extLst>
                      <a:ext uri="{FF2B5EF4-FFF2-40B4-BE49-F238E27FC236}">
                        <a16:creationId xmlns:a16="http://schemas.microsoft.com/office/drawing/2014/main" id="{8B638020-5019-45B0-ACCD-F1275C673F6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8" name="Group 67">
                  <a:extLst>
                    <a:ext uri="{FF2B5EF4-FFF2-40B4-BE49-F238E27FC236}">
                      <a16:creationId xmlns:a16="http://schemas.microsoft.com/office/drawing/2014/main" id="{0066A188-9E38-474F-871D-5A95EF131936}"/>
                    </a:ext>
                  </a:extLst>
                </p:cNvPr>
                <p:cNvGrpSpPr/>
                <p:nvPr/>
              </p:nvGrpSpPr>
              <p:grpSpPr>
                <a:xfrm>
                  <a:off x="3166529" y="8382000"/>
                  <a:ext cx="838200" cy="110067"/>
                  <a:chOff x="414865" y="5867400"/>
                  <a:chExt cx="838200" cy="252184"/>
                </a:xfrm>
              </p:grpSpPr>
              <p:sp>
                <p:nvSpPr>
                  <p:cNvPr id="69" name="Rectangle 68">
                    <a:extLst>
                      <a:ext uri="{FF2B5EF4-FFF2-40B4-BE49-F238E27FC236}">
                        <a16:creationId xmlns:a16="http://schemas.microsoft.com/office/drawing/2014/main" id="{759614FD-21A6-49EF-B2AD-6544332AAD9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0" name="Rectangle 69">
                    <a:extLst>
                      <a:ext uri="{FF2B5EF4-FFF2-40B4-BE49-F238E27FC236}">
                        <a16:creationId xmlns:a16="http://schemas.microsoft.com/office/drawing/2014/main" id="{4B53F203-28F1-42CD-A578-5048E93D264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 name="Rectangle 70">
                    <a:extLst>
                      <a:ext uri="{FF2B5EF4-FFF2-40B4-BE49-F238E27FC236}">
                        <a16:creationId xmlns:a16="http://schemas.microsoft.com/office/drawing/2014/main" id="{0624E52C-061F-4BEB-8F87-3F8ED9F3133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grpSp>
        <p:nvGrpSpPr>
          <p:cNvPr id="391" name="Group 390" descr="Top building group.">
            <a:extLst>
              <a:ext uri="{FF2B5EF4-FFF2-40B4-BE49-F238E27FC236}">
                <a16:creationId xmlns:a16="http://schemas.microsoft.com/office/drawing/2014/main" id="{BB8A92CD-E2D8-48F2-B38F-13B2C915012C}"/>
              </a:ext>
            </a:extLst>
          </p:cNvPr>
          <p:cNvGrpSpPr/>
          <p:nvPr/>
        </p:nvGrpSpPr>
        <p:grpSpPr>
          <a:xfrm>
            <a:off x="0" y="4079457"/>
            <a:ext cx="12188825" cy="2778543"/>
            <a:chOff x="0" y="4052259"/>
            <a:chExt cx="12188825" cy="2778543"/>
          </a:xfrm>
        </p:grpSpPr>
        <p:grpSp>
          <p:nvGrpSpPr>
            <p:cNvPr id="392" name="Group 391">
              <a:extLst>
                <a:ext uri="{FF2B5EF4-FFF2-40B4-BE49-F238E27FC236}">
                  <a16:creationId xmlns:a16="http://schemas.microsoft.com/office/drawing/2014/main" id="{F003AC1C-1E95-4CFE-83B4-E0CF0D8E9335}"/>
                </a:ext>
              </a:extLst>
            </p:cNvPr>
            <p:cNvGrpSpPr/>
            <p:nvPr/>
          </p:nvGrpSpPr>
          <p:grpSpPr>
            <a:xfrm>
              <a:off x="0" y="5066648"/>
              <a:ext cx="548848" cy="1764154"/>
              <a:chOff x="304800" y="5715000"/>
              <a:chExt cx="1066800" cy="3429000"/>
            </a:xfrm>
          </p:grpSpPr>
          <p:sp>
            <p:nvSpPr>
              <p:cNvPr id="699" name="Rectangle 698">
                <a:extLst>
                  <a:ext uri="{FF2B5EF4-FFF2-40B4-BE49-F238E27FC236}">
                    <a16:creationId xmlns:a16="http://schemas.microsoft.com/office/drawing/2014/main" id="{C525BB87-066B-40BA-8D5C-DA9DBC137E98}"/>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700" name="Group 699">
                <a:extLst>
                  <a:ext uri="{FF2B5EF4-FFF2-40B4-BE49-F238E27FC236}">
                    <a16:creationId xmlns:a16="http://schemas.microsoft.com/office/drawing/2014/main" id="{BAACD4CA-AFFD-4461-8626-24DA129F24D0}"/>
                  </a:ext>
                </a:extLst>
              </p:cNvPr>
              <p:cNvGrpSpPr/>
              <p:nvPr/>
            </p:nvGrpSpPr>
            <p:grpSpPr>
              <a:xfrm>
                <a:off x="414865" y="5867400"/>
                <a:ext cx="838200" cy="252184"/>
                <a:chOff x="414865" y="5867400"/>
                <a:chExt cx="838200" cy="252184"/>
              </a:xfrm>
            </p:grpSpPr>
            <p:sp>
              <p:nvSpPr>
                <p:cNvPr id="733" name="Rectangle 732">
                  <a:extLst>
                    <a:ext uri="{FF2B5EF4-FFF2-40B4-BE49-F238E27FC236}">
                      <a16:creationId xmlns:a16="http://schemas.microsoft.com/office/drawing/2014/main" id="{31530ADE-24D5-4521-932F-BDFDDC32C19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4" name="Rectangle 733">
                  <a:extLst>
                    <a:ext uri="{FF2B5EF4-FFF2-40B4-BE49-F238E27FC236}">
                      <a16:creationId xmlns:a16="http://schemas.microsoft.com/office/drawing/2014/main" id="{DF332A5D-B069-494A-9585-72C032A649C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5" name="Rectangle 734">
                  <a:extLst>
                    <a:ext uri="{FF2B5EF4-FFF2-40B4-BE49-F238E27FC236}">
                      <a16:creationId xmlns:a16="http://schemas.microsoft.com/office/drawing/2014/main" id="{17C5DE91-FADA-496A-94C6-65FB65AEE66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1" name="Group 700">
                <a:extLst>
                  <a:ext uri="{FF2B5EF4-FFF2-40B4-BE49-F238E27FC236}">
                    <a16:creationId xmlns:a16="http://schemas.microsoft.com/office/drawing/2014/main" id="{E1FEFB28-9FB2-44C8-8D68-29CF7BACC521}"/>
                  </a:ext>
                </a:extLst>
              </p:cNvPr>
              <p:cNvGrpSpPr/>
              <p:nvPr/>
            </p:nvGrpSpPr>
            <p:grpSpPr>
              <a:xfrm>
                <a:off x="414865" y="6189133"/>
                <a:ext cx="838200" cy="252184"/>
                <a:chOff x="414865" y="5867400"/>
                <a:chExt cx="838200" cy="252184"/>
              </a:xfrm>
            </p:grpSpPr>
            <p:sp>
              <p:nvSpPr>
                <p:cNvPr id="730" name="Rectangle 729">
                  <a:extLst>
                    <a:ext uri="{FF2B5EF4-FFF2-40B4-BE49-F238E27FC236}">
                      <a16:creationId xmlns:a16="http://schemas.microsoft.com/office/drawing/2014/main" id="{E732F8E1-740D-4A35-9CAC-3C90B9AE68B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1" name="Rectangle 730">
                  <a:extLst>
                    <a:ext uri="{FF2B5EF4-FFF2-40B4-BE49-F238E27FC236}">
                      <a16:creationId xmlns:a16="http://schemas.microsoft.com/office/drawing/2014/main" id="{9945F161-8E68-473B-9712-06D16C35E69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2" name="Rectangle 731">
                  <a:extLst>
                    <a:ext uri="{FF2B5EF4-FFF2-40B4-BE49-F238E27FC236}">
                      <a16:creationId xmlns:a16="http://schemas.microsoft.com/office/drawing/2014/main" id="{FD0D3916-A8BB-4F05-AC5A-84E80EB5EC4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2" name="Group 701">
                <a:extLst>
                  <a:ext uri="{FF2B5EF4-FFF2-40B4-BE49-F238E27FC236}">
                    <a16:creationId xmlns:a16="http://schemas.microsoft.com/office/drawing/2014/main" id="{EF9F3DB4-83A2-47E6-865F-B4690444BF80}"/>
                  </a:ext>
                </a:extLst>
              </p:cNvPr>
              <p:cNvGrpSpPr/>
              <p:nvPr/>
            </p:nvGrpSpPr>
            <p:grpSpPr>
              <a:xfrm>
                <a:off x="414865" y="6510866"/>
                <a:ext cx="838200" cy="252184"/>
                <a:chOff x="414865" y="5867400"/>
                <a:chExt cx="838200" cy="252184"/>
              </a:xfrm>
            </p:grpSpPr>
            <p:sp>
              <p:nvSpPr>
                <p:cNvPr id="727" name="Rectangle 726">
                  <a:extLst>
                    <a:ext uri="{FF2B5EF4-FFF2-40B4-BE49-F238E27FC236}">
                      <a16:creationId xmlns:a16="http://schemas.microsoft.com/office/drawing/2014/main" id="{61998721-6A14-4E6A-A018-E1410C4A29F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8" name="Rectangle 727">
                  <a:extLst>
                    <a:ext uri="{FF2B5EF4-FFF2-40B4-BE49-F238E27FC236}">
                      <a16:creationId xmlns:a16="http://schemas.microsoft.com/office/drawing/2014/main" id="{DE722F94-9CB1-4515-9D8B-B4057442DFE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9" name="Rectangle 728">
                  <a:extLst>
                    <a:ext uri="{FF2B5EF4-FFF2-40B4-BE49-F238E27FC236}">
                      <a16:creationId xmlns:a16="http://schemas.microsoft.com/office/drawing/2014/main" id="{39D5CCAE-29ED-4984-BAAF-25262B07E48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3" name="Group 702">
                <a:extLst>
                  <a:ext uri="{FF2B5EF4-FFF2-40B4-BE49-F238E27FC236}">
                    <a16:creationId xmlns:a16="http://schemas.microsoft.com/office/drawing/2014/main" id="{F01D68F9-8A81-405B-B1CF-F4572FD8F748}"/>
                  </a:ext>
                </a:extLst>
              </p:cNvPr>
              <p:cNvGrpSpPr/>
              <p:nvPr/>
            </p:nvGrpSpPr>
            <p:grpSpPr>
              <a:xfrm>
                <a:off x="414865" y="6832599"/>
                <a:ext cx="838200" cy="252184"/>
                <a:chOff x="414865" y="5867400"/>
                <a:chExt cx="838200" cy="252184"/>
              </a:xfrm>
            </p:grpSpPr>
            <p:sp>
              <p:nvSpPr>
                <p:cNvPr id="724" name="Rectangle 723">
                  <a:extLst>
                    <a:ext uri="{FF2B5EF4-FFF2-40B4-BE49-F238E27FC236}">
                      <a16:creationId xmlns:a16="http://schemas.microsoft.com/office/drawing/2014/main" id="{33119C86-F4F8-491E-90EC-98189E14828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5" name="Rectangle 724">
                  <a:extLst>
                    <a:ext uri="{FF2B5EF4-FFF2-40B4-BE49-F238E27FC236}">
                      <a16:creationId xmlns:a16="http://schemas.microsoft.com/office/drawing/2014/main" id="{EFBD8B39-D636-42E5-AA46-8F6ED556D8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6" name="Rectangle 725">
                  <a:extLst>
                    <a:ext uri="{FF2B5EF4-FFF2-40B4-BE49-F238E27FC236}">
                      <a16:creationId xmlns:a16="http://schemas.microsoft.com/office/drawing/2014/main" id="{756D8AEE-FCB8-4708-BE56-3BB5BD81864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4" name="Group 703">
                <a:extLst>
                  <a:ext uri="{FF2B5EF4-FFF2-40B4-BE49-F238E27FC236}">
                    <a16:creationId xmlns:a16="http://schemas.microsoft.com/office/drawing/2014/main" id="{3C40F511-69DA-459A-AA42-A250B320367F}"/>
                  </a:ext>
                </a:extLst>
              </p:cNvPr>
              <p:cNvGrpSpPr/>
              <p:nvPr/>
            </p:nvGrpSpPr>
            <p:grpSpPr>
              <a:xfrm>
                <a:off x="414865" y="7154332"/>
                <a:ext cx="838200" cy="252184"/>
                <a:chOff x="414865" y="5867400"/>
                <a:chExt cx="838200" cy="252184"/>
              </a:xfrm>
            </p:grpSpPr>
            <p:sp>
              <p:nvSpPr>
                <p:cNvPr id="721" name="Rectangle 720">
                  <a:extLst>
                    <a:ext uri="{FF2B5EF4-FFF2-40B4-BE49-F238E27FC236}">
                      <a16:creationId xmlns:a16="http://schemas.microsoft.com/office/drawing/2014/main" id="{ECFCFF91-0EFA-4A14-ABD9-E2A81C53C0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2" name="Rectangle 721">
                  <a:extLst>
                    <a:ext uri="{FF2B5EF4-FFF2-40B4-BE49-F238E27FC236}">
                      <a16:creationId xmlns:a16="http://schemas.microsoft.com/office/drawing/2014/main" id="{15A7347E-1FF3-4700-8C21-CF9FEB7F71A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3" name="Rectangle 722">
                  <a:extLst>
                    <a:ext uri="{FF2B5EF4-FFF2-40B4-BE49-F238E27FC236}">
                      <a16:creationId xmlns:a16="http://schemas.microsoft.com/office/drawing/2014/main" id="{87075EDB-EC1A-4F94-B829-748172610AF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5" name="Group 704">
                <a:extLst>
                  <a:ext uri="{FF2B5EF4-FFF2-40B4-BE49-F238E27FC236}">
                    <a16:creationId xmlns:a16="http://schemas.microsoft.com/office/drawing/2014/main" id="{FB9AC965-D44A-4DB9-B20F-449243EA2E76}"/>
                  </a:ext>
                </a:extLst>
              </p:cNvPr>
              <p:cNvGrpSpPr/>
              <p:nvPr/>
            </p:nvGrpSpPr>
            <p:grpSpPr>
              <a:xfrm>
                <a:off x="414865" y="7476065"/>
                <a:ext cx="838200" cy="252184"/>
                <a:chOff x="414865" y="5867400"/>
                <a:chExt cx="838200" cy="252184"/>
              </a:xfrm>
            </p:grpSpPr>
            <p:sp>
              <p:nvSpPr>
                <p:cNvPr id="718" name="Rectangle 717">
                  <a:extLst>
                    <a:ext uri="{FF2B5EF4-FFF2-40B4-BE49-F238E27FC236}">
                      <a16:creationId xmlns:a16="http://schemas.microsoft.com/office/drawing/2014/main" id="{D4DA29FC-7EA5-4786-B9EC-E430DC147D9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9" name="Rectangle 718">
                  <a:extLst>
                    <a:ext uri="{FF2B5EF4-FFF2-40B4-BE49-F238E27FC236}">
                      <a16:creationId xmlns:a16="http://schemas.microsoft.com/office/drawing/2014/main" id="{2FDFCB9D-8898-4F5C-B94C-93108BFA93F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0" name="Rectangle 719">
                  <a:extLst>
                    <a:ext uri="{FF2B5EF4-FFF2-40B4-BE49-F238E27FC236}">
                      <a16:creationId xmlns:a16="http://schemas.microsoft.com/office/drawing/2014/main" id="{3EB67F70-46D7-4D55-A85B-F2A31BC8ECD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6" name="Group 705">
                <a:extLst>
                  <a:ext uri="{FF2B5EF4-FFF2-40B4-BE49-F238E27FC236}">
                    <a16:creationId xmlns:a16="http://schemas.microsoft.com/office/drawing/2014/main" id="{578040AE-095C-4BD7-96A0-58A0E5C39679}"/>
                  </a:ext>
                </a:extLst>
              </p:cNvPr>
              <p:cNvGrpSpPr/>
              <p:nvPr/>
            </p:nvGrpSpPr>
            <p:grpSpPr>
              <a:xfrm>
                <a:off x="414865" y="7797798"/>
                <a:ext cx="838200" cy="252184"/>
                <a:chOff x="414865" y="5867400"/>
                <a:chExt cx="838200" cy="252184"/>
              </a:xfrm>
            </p:grpSpPr>
            <p:sp>
              <p:nvSpPr>
                <p:cNvPr id="715" name="Rectangle 714">
                  <a:extLst>
                    <a:ext uri="{FF2B5EF4-FFF2-40B4-BE49-F238E27FC236}">
                      <a16:creationId xmlns:a16="http://schemas.microsoft.com/office/drawing/2014/main" id="{45ECC657-F968-4049-A48C-0A0C5492611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6" name="Rectangle 715">
                  <a:extLst>
                    <a:ext uri="{FF2B5EF4-FFF2-40B4-BE49-F238E27FC236}">
                      <a16:creationId xmlns:a16="http://schemas.microsoft.com/office/drawing/2014/main" id="{D8A4805B-CED7-434B-B75F-4B668DBC057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7" name="Rectangle 716">
                  <a:extLst>
                    <a:ext uri="{FF2B5EF4-FFF2-40B4-BE49-F238E27FC236}">
                      <a16:creationId xmlns:a16="http://schemas.microsoft.com/office/drawing/2014/main" id="{3158FF00-72A2-483C-828C-FC522144D24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7" name="Group 706">
                <a:extLst>
                  <a:ext uri="{FF2B5EF4-FFF2-40B4-BE49-F238E27FC236}">
                    <a16:creationId xmlns:a16="http://schemas.microsoft.com/office/drawing/2014/main" id="{204D9ECA-44A0-40BB-A9FE-770F7C225AA3}"/>
                  </a:ext>
                </a:extLst>
              </p:cNvPr>
              <p:cNvGrpSpPr/>
              <p:nvPr/>
            </p:nvGrpSpPr>
            <p:grpSpPr>
              <a:xfrm>
                <a:off x="414865" y="8119531"/>
                <a:ext cx="838200" cy="252184"/>
                <a:chOff x="414865" y="5867400"/>
                <a:chExt cx="838200" cy="252184"/>
              </a:xfrm>
            </p:grpSpPr>
            <p:sp>
              <p:nvSpPr>
                <p:cNvPr id="712" name="Rectangle 711">
                  <a:extLst>
                    <a:ext uri="{FF2B5EF4-FFF2-40B4-BE49-F238E27FC236}">
                      <a16:creationId xmlns:a16="http://schemas.microsoft.com/office/drawing/2014/main" id="{95B3E4A3-0040-45C3-8D5F-D8A98C410E5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3" name="Rectangle 712">
                  <a:extLst>
                    <a:ext uri="{FF2B5EF4-FFF2-40B4-BE49-F238E27FC236}">
                      <a16:creationId xmlns:a16="http://schemas.microsoft.com/office/drawing/2014/main" id="{97C964F4-30B3-4600-8FCD-625D2311110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4" name="Rectangle 713">
                  <a:extLst>
                    <a:ext uri="{FF2B5EF4-FFF2-40B4-BE49-F238E27FC236}">
                      <a16:creationId xmlns:a16="http://schemas.microsoft.com/office/drawing/2014/main" id="{EED1CB2A-C9E5-49DC-837D-F278A19750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8" name="Group 707">
                <a:extLst>
                  <a:ext uri="{FF2B5EF4-FFF2-40B4-BE49-F238E27FC236}">
                    <a16:creationId xmlns:a16="http://schemas.microsoft.com/office/drawing/2014/main" id="{D0D7C32D-4BB4-4727-B8C5-9B9CDD966E7F}"/>
                  </a:ext>
                </a:extLst>
              </p:cNvPr>
              <p:cNvGrpSpPr/>
              <p:nvPr/>
            </p:nvGrpSpPr>
            <p:grpSpPr>
              <a:xfrm>
                <a:off x="414865" y="8441266"/>
                <a:ext cx="838200" cy="252184"/>
                <a:chOff x="414865" y="5867400"/>
                <a:chExt cx="838200" cy="252184"/>
              </a:xfrm>
            </p:grpSpPr>
            <p:sp>
              <p:nvSpPr>
                <p:cNvPr id="709" name="Rectangle 708">
                  <a:extLst>
                    <a:ext uri="{FF2B5EF4-FFF2-40B4-BE49-F238E27FC236}">
                      <a16:creationId xmlns:a16="http://schemas.microsoft.com/office/drawing/2014/main" id="{771930F6-8428-4021-B767-95B0D5C2A3E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0" name="Rectangle 709">
                  <a:extLst>
                    <a:ext uri="{FF2B5EF4-FFF2-40B4-BE49-F238E27FC236}">
                      <a16:creationId xmlns:a16="http://schemas.microsoft.com/office/drawing/2014/main" id="{766656F3-83F3-4E2E-B9A3-5B654AE10B5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1" name="Rectangle 710">
                  <a:extLst>
                    <a:ext uri="{FF2B5EF4-FFF2-40B4-BE49-F238E27FC236}">
                      <a16:creationId xmlns:a16="http://schemas.microsoft.com/office/drawing/2014/main" id="{E7484602-52A4-4F80-8EF6-0E64A84E215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3" name="Group 392">
              <a:extLst>
                <a:ext uri="{FF2B5EF4-FFF2-40B4-BE49-F238E27FC236}">
                  <a16:creationId xmlns:a16="http://schemas.microsoft.com/office/drawing/2014/main" id="{EA153BF7-63B5-414D-AD76-3A6D84595C9C}"/>
                </a:ext>
              </a:extLst>
            </p:cNvPr>
            <p:cNvGrpSpPr/>
            <p:nvPr/>
          </p:nvGrpSpPr>
          <p:grpSpPr>
            <a:xfrm>
              <a:off x="432218" y="4052259"/>
              <a:ext cx="864435" cy="2778543"/>
              <a:chOff x="304800" y="5715000"/>
              <a:chExt cx="1066800" cy="3429000"/>
            </a:xfrm>
          </p:grpSpPr>
          <p:sp>
            <p:nvSpPr>
              <p:cNvPr id="662" name="Rectangle 661">
                <a:extLst>
                  <a:ext uri="{FF2B5EF4-FFF2-40B4-BE49-F238E27FC236}">
                    <a16:creationId xmlns:a16="http://schemas.microsoft.com/office/drawing/2014/main" id="{CE098095-42E7-498B-89D9-BD2CEF8DCF8F}"/>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63" name="Group 662">
                <a:extLst>
                  <a:ext uri="{FF2B5EF4-FFF2-40B4-BE49-F238E27FC236}">
                    <a16:creationId xmlns:a16="http://schemas.microsoft.com/office/drawing/2014/main" id="{5D8EBC70-9ABC-46E9-9B97-26C202E47EC9}"/>
                  </a:ext>
                </a:extLst>
              </p:cNvPr>
              <p:cNvGrpSpPr/>
              <p:nvPr/>
            </p:nvGrpSpPr>
            <p:grpSpPr>
              <a:xfrm>
                <a:off x="414865" y="5867400"/>
                <a:ext cx="838200" cy="252184"/>
                <a:chOff x="414865" y="5867400"/>
                <a:chExt cx="838200" cy="252184"/>
              </a:xfrm>
            </p:grpSpPr>
            <p:sp>
              <p:nvSpPr>
                <p:cNvPr id="696" name="Rectangle 695">
                  <a:extLst>
                    <a:ext uri="{FF2B5EF4-FFF2-40B4-BE49-F238E27FC236}">
                      <a16:creationId xmlns:a16="http://schemas.microsoft.com/office/drawing/2014/main" id="{AFE0D170-0015-4D23-9063-F037C29C0CC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7" name="Rectangle 696">
                  <a:extLst>
                    <a:ext uri="{FF2B5EF4-FFF2-40B4-BE49-F238E27FC236}">
                      <a16:creationId xmlns:a16="http://schemas.microsoft.com/office/drawing/2014/main" id="{60845D6F-08F9-4A8C-8385-9E99F2D7AF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8" name="Rectangle 697">
                  <a:extLst>
                    <a:ext uri="{FF2B5EF4-FFF2-40B4-BE49-F238E27FC236}">
                      <a16:creationId xmlns:a16="http://schemas.microsoft.com/office/drawing/2014/main" id="{2952D779-E2C0-49EA-BF00-AA3DF428ED7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4" name="Group 663">
                <a:extLst>
                  <a:ext uri="{FF2B5EF4-FFF2-40B4-BE49-F238E27FC236}">
                    <a16:creationId xmlns:a16="http://schemas.microsoft.com/office/drawing/2014/main" id="{2B6D5FD8-C535-4101-8178-23AAC5E0383F}"/>
                  </a:ext>
                </a:extLst>
              </p:cNvPr>
              <p:cNvGrpSpPr/>
              <p:nvPr/>
            </p:nvGrpSpPr>
            <p:grpSpPr>
              <a:xfrm>
                <a:off x="414865" y="6189133"/>
                <a:ext cx="838200" cy="252184"/>
                <a:chOff x="414865" y="5867400"/>
                <a:chExt cx="838200" cy="252184"/>
              </a:xfrm>
            </p:grpSpPr>
            <p:sp>
              <p:nvSpPr>
                <p:cNvPr id="693" name="Rectangle 692">
                  <a:extLst>
                    <a:ext uri="{FF2B5EF4-FFF2-40B4-BE49-F238E27FC236}">
                      <a16:creationId xmlns:a16="http://schemas.microsoft.com/office/drawing/2014/main" id="{9D632ED8-C433-4560-8EC4-6A635B6341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4" name="Rectangle 693">
                  <a:extLst>
                    <a:ext uri="{FF2B5EF4-FFF2-40B4-BE49-F238E27FC236}">
                      <a16:creationId xmlns:a16="http://schemas.microsoft.com/office/drawing/2014/main" id="{68F2DAEA-41C3-41C5-9895-7A360D92DE6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5" name="Rectangle 694">
                  <a:extLst>
                    <a:ext uri="{FF2B5EF4-FFF2-40B4-BE49-F238E27FC236}">
                      <a16:creationId xmlns:a16="http://schemas.microsoft.com/office/drawing/2014/main" id="{18A91635-2154-4A31-A0E1-F08BB7727FB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5" name="Group 664">
                <a:extLst>
                  <a:ext uri="{FF2B5EF4-FFF2-40B4-BE49-F238E27FC236}">
                    <a16:creationId xmlns:a16="http://schemas.microsoft.com/office/drawing/2014/main" id="{0AE36EB4-B50D-4A1D-BEAF-2D7DA34EB54B}"/>
                  </a:ext>
                </a:extLst>
              </p:cNvPr>
              <p:cNvGrpSpPr/>
              <p:nvPr/>
            </p:nvGrpSpPr>
            <p:grpSpPr>
              <a:xfrm>
                <a:off x="414865" y="6510866"/>
                <a:ext cx="838200" cy="252184"/>
                <a:chOff x="414865" y="5867400"/>
                <a:chExt cx="838200" cy="252184"/>
              </a:xfrm>
            </p:grpSpPr>
            <p:sp>
              <p:nvSpPr>
                <p:cNvPr id="690" name="Rectangle 689">
                  <a:extLst>
                    <a:ext uri="{FF2B5EF4-FFF2-40B4-BE49-F238E27FC236}">
                      <a16:creationId xmlns:a16="http://schemas.microsoft.com/office/drawing/2014/main" id="{6CD4641B-6B64-4FA9-BA56-BC15D2B0D29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1" name="Rectangle 690">
                  <a:extLst>
                    <a:ext uri="{FF2B5EF4-FFF2-40B4-BE49-F238E27FC236}">
                      <a16:creationId xmlns:a16="http://schemas.microsoft.com/office/drawing/2014/main" id="{0B25AB41-BA8B-4D64-8C76-778CBF8D83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2" name="Rectangle 691">
                  <a:extLst>
                    <a:ext uri="{FF2B5EF4-FFF2-40B4-BE49-F238E27FC236}">
                      <a16:creationId xmlns:a16="http://schemas.microsoft.com/office/drawing/2014/main" id="{0D67D469-266E-4DD1-A4EA-BC43C4F3BAD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6" name="Group 665">
                <a:extLst>
                  <a:ext uri="{FF2B5EF4-FFF2-40B4-BE49-F238E27FC236}">
                    <a16:creationId xmlns:a16="http://schemas.microsoft.com/office/drawing/2014/main" id="{A0514896-EF13-434F-8AC9-1280F104D772}"/>
                  </a:ext>
                </a:extLst>
              </p:cNvPr>
              <p:cNvGrpSpPr/>
              <p:nvPr/>
            </p:nvGrpSpPr>
            <p:grpSpPr>
              <a:xfrm>
                <a:off x="414865" y="6832599"/>
                <a:ext cx="838200" cy="252184"/>
                <a:chOff x="414865" y="5867400"/>
                <a:chExt cx="838200" cy="252184"/>
              </a:xfrm>
            </p:grpSpPr>
            <p:sp>
              <p:nvSpPr>
                <p:cNvPr id="687" name="Rectangle 686">
                  <a:extLst>
                    <a:ext uri="{FF2B5EF4-FFF2-40B4-BE49-F238E27FC236}">
                      <a16:creationId xmlns:a16="http://schemas.microsoft.com/office/drawing/2014/main" id="{45B2CB1E-9816-41A7-9533-0D91C7A6005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8" name="Rectangle 687">
                  <a:extLst>
                    <a:ext uri="{FF2B5EF4-FFF2-40B4-BE49-F238E27FC236}">
                      <a16:creationId xmlns:a16="http://schemas.microsoft.com/office/drawing/2014/main" id="{CA566FE6-C445-4605-B736-EA7322CD3CC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9" name="Rectangle 688">
                  <a:extLst>
                    <a:ext uri="{FF2B5EF4-FFF2-40B4-BE49-F238E27FC236}">
                      <a16:creationId xmlns:a16="http://schemas.microsoft.com/office/drawing/2014/main" id="{BCE4E3C8-9C90-4570-A0C7-4E9C5DCA2E2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7" name="Group 666">
                <a:extLst>
                  <a:ext uri="{FF2B5EF4-FFF2-40B4-BE49-F238E27FC236}">
                    <a16:creationId xmlns:a16="http://schemas.microsoft.com/office/drawing/2014/main" id="{5C567896-B424-455E-82DE-1DD274605914}"/>
                  </a:ext>
                </a:extLst>
              </p:cNvPr>
              <p:cNvGrpSpPr/>
              <p:nvPr/>
            </p:nvGrpSpPr>
            <p:grpSpPr>
              <a:xfrm>
                <a:off x="414865" y="7154332"/>
                <a:ext cx="838200" cy="252184"/>
                <a:chOff x="414865" y="5867400"/>
                <a:chExt cx="838200" cy="252184"/>
              </a:xfrm>
            </p:grpSpPr>
            <p:sp>
              <p:nvSpPr>
                <p:cNvPr id="684" name="Rectangle 683">
                  <a:extLst>
                    <a:ext uri="{FF2B5EF4-FFF2-40B4-BE49-F238E27FC236}">
                      <a16:creationId xmlns:a16="http://schemas.microsoft.com/office/drawing/2014/main" id="{36821A1E-8BE4-42B8-A29B-16F62B7E555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5" name="Rectangle 684">
                  <a:extLst>
                    <a:ext uri="{FF2B5EF4-FFF2-40B4-BE49-F238E27FC236}">
                      <a16:creationId xmlns:a16="http://schemas.microsoft.com/office/drawing/2014/main" id="{38647A49-91D0-4E8E-8748-318D9DC1815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6" name="Rectangle 685">
                  <a:extLst>
                    <a:ext uri="{FF2B5EF4-FFF2-40B4-BE49-F238E27FC236}">
                      <a16:creationId xmlns:a16="http://schemas.microsoft.com/office/drawing/2014/main" id="{A365E522-8A55-462D-8120-7D37C819666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8" name="Group 667">
                <a:extLst>
                  <a:ext uri="{FF2B5EF4-FFF2-40B4-BE49-F238E27FC236}">
                    <a16:creationId xmlns:a16="http://schemas.microsoft.com/office/drawing/2014/main" id="{CF03122C-87CB-4ECF-999B-AF8E1EFA1B5A}"/>
                  </a:ext>
                </a:extLst>
              </p:cNvPr>
              <p:cNvGrpSpPr/>
              <p:nvPr/>
            </p:nvGrpSpPr>
            <p:grpSpPr>
              <a:xfrm>
                <a:off x="414865" y="7476065"/>
                <a:ext cx="838200" cy="252184"/>
                <a:chOff x="414865" y="5867400"/>
                <a:chExt cx="838200" cy="252184"/>
              </a:xfrm>
            </p:grpSpPr>
            <p:sp>
              <p:nvSpPr>
                <p:cNvPr id="681" name="Rectangle 680">
                  <a:extLst>
                    <a:ext uri="{FF2B5EF4-FFF2-40B4-BE49-F238E27FC236}">
                      <a16:creationId xmlns:a16="http://schemas.microsoft.com/office/drawing/2014/main" id="{AF501800-027E-4047-8C66-B4EEE16B58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2" name="Rectangle 681">
                  <a:extLst>
                    <a:ext uri="{FF2B5EF4-FFF2-40B4-BE49-F238E27FC236}">
                      <a16:creationId xmlns:a16="http://schemas.microsoft.com/office/drawing/2014/main" id="{CDD163F0-401B-44F0-8667-C3332B6AC1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3" name="Rectangle 682">
                  <a:extLst>
                    <a:ext uri="{FF2B5EF4-FFF2-40B4-BE49-F238E27FC236}">
                      <a16:creationId xmlns:a16="http://schemas.microsoft.com/office/drawing/2014/main" id="{2E21128D-1F60-46ED-97C6-33589C978AA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9" name="Group 668">
                <a:extLst>
                  <a:ext uri="{FF2B5EF4-FFF2-40B4-BE49-F238E27FC236}">
                    <a16:creationId xmlns:a16="http://schemas.microsoft.com/office/drawing/2014/main" id="{A67B3EC6-C231-4697-84AA-F250C3A35AA1}"/>
                  </a:ext>
                </a:extLst>
              </p:cNvPr>
              <p:cNvGrpSpPr/>
              <p:nvPr/>
            </p:nvGrpSpPr>
            <p:grpSpPr>
              <a:xfrm>
                <a:off x="414865" y="7797798"/>
                <a:ext cx="838200" cy="252184"/>
                <a:chOff x="414865" y="5867400"/>
                <a:chExt cx="838200" cy="252184"/>
              </a:xfrm>
            </p:grpSpPr>
            <p:sp>
              <p:nvSpPr>
                <p:cNvPr id="678" name="Rectangle 677">
                  <a:extLst>
                    <a:ext uri="{FF2B5EF4-FFF2-40B4-BE49-F238E27FC236}">
                      <a16:creationId xmlns:a16="http://schemas.microsoft.com/office/drawing/2014/main" id="{257E7199-8AF4-45A7-805A-97C5C6B4CE7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9" name="Rectangle 678">
                  <a:extLst>
                    <a:ext uri="{FF2B5EF4-FFF2-40B4-BE49-F238E27FC236}">
                      <a16:creationId xmlns:a16="http://schemas.microsoft.com/office/drawing/2014/main" id="{88EAF89A-3727-465A-9F23-6519FC151E6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0" name="Rectangle 679">
                  <a:extLst>
                    <a:ext uri="{FF2B5EF4-FFF2-40B4-BE49-F238E27FC236}">
                      <a16:creationId xmlns:a16="http://schemas.microsoft.com/office/drawing/2014/main" id="{10E2279D-5050-4754-9FAC-EA3BC9FD9AB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0" name="Group 669">
                <a:extLst>
                  <a:ext uri="{FF2B5EF4-FFF2-40B4-BE49-F238E27FC236}">
                    <a16:creationId xmlns:a16="http://schemas.microsoft.com/office/drawing/2014/main" id="{29F94E15-B104-4D39-888A-5FE67DFA0EB8}"/>
                  </a:ext>
                </a:extLst>
              </p:cNvPr>
              <p:cNvGrpSpPr/>
              <p:nvPr/>
            </p:nvGrpSpPr>
            <p:grpSpPr>
              <a:xfrm>
                <a:off x="414865" y="8119531"/>
                <a:ext cx="838200" cy="252184"/>
                <a:chOff x="414865" y="5867400"/>
                <a:chExt cx="838200" cy="252184"/>
              </a:xfrm>
            </p:grpSpPr>
            <p:sp>
              <p:nvSpPr>
                <p:cNvPr id="675" name="Rectangle 674">
                  <a:extLst>
                    <a:ext uri="{FF2B5EF4-FFF2-40B4-BE49-F238E27FC236}">
                      <a16:creationId xmlns:a16="http://schemas.microsoft.com/office/drawing/2014/main" id="{7A4B689E-1601-4E47-A90A-80326DA0B33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6" name="Rectangle 675">
                  <a:extLst>
                    <a:ext uri="{FF2B5EF4-FFF2-40B4-BE49-F238E27FC236}">
                      <a16:creationId xmlns:a16="http://schemas.microsoft.com/office/drawing/2014/main" id="{3CFE2C94-9863-4360-90F5-A152A68344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7" name="Rectangle 676">
                  <a:extLst>
                    <a:ext uri="{FF2B5EF4-FFF2-40B4-BE49-F238E27FC236}">
                      <a16:creationId xmlns:a16="http://schemas.microsoft.com/office/drawing/2014/main" id="{B122E854-9E57-482C-A0E4-071EEB7C8AE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1" name="Group 670">
                <a:extLst>
                  <a:ext uri="{FF2B5EF4-FFF2-40B4-BE49-F238E27FC236}">
                    <a16:creationId xmlns:a16="http://schemas.microsoft.com/office/drawing/2014/main" id="{02CD6737-9A86-4267-9539-5DD8FB28FC77}"/>
                  </a:ext>
                </a:extLst>
              </p:cNvPr>
              <p:cNvGrpSpPr/>
              <p:nvPr/>
            </p:nvGrpSpPr>
            <p:grpSpPr>
              <a:xfrm>
                <a:off x="414865" y="8441266"/>
                <a:ext cx="838200" cy="252184"/>
                <a:chOff x="414865" y="5867400"/>
                <a:chExt cx="838200" cy="252184"/>
              </a:xfrm>
            </p:grpSpPr>
            <p:sp>
              <p:nvSpPr>
                <p:cNvPr id="672" name="Rectangle 671">
                  <a:extLst>
                    <a:ext uri="{FF2B5EF4-FFF2-40B4-BE49-F238E27FC236}">
                      <a16:creationId xmlns:a16="http://schemas.microsoft.com/office/drawing/2014/main" id="{55D355A8-9CB2-47C4-A87C-4646B43D0AB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3" name="Rectangle 672">
                  <a:extLst>
                    <a:ext uri="{FF2B5EF4-FFF2-40B4-BE49-F238E27FC236}">
                      <a16:creationId xmlns:a16="http://schemas.microsoft.com/office/drawing/2014/main" id="{1C79DF4C-181F-4794-A2A3-21201A9B201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4" name="Rectangle 673">
                  <a:extLst>
                    <a:ext uri="{FF2B5EF4-FFF2-40B4-BE49-F238E27FC236}">
                      <a16:creationId xmlns:a16="http://schemas.microsoft.com/office/drawing/2014/main" id="{EFA52303-8F35-49E6-8BF7-0AC5DC36312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4" name="Group 393">
              <a:extLst>
                <a:ext uri="{FF2B5EF4-FFF2-40B4-BE49-F238E27FC236}">
                  <a16:creationId xmlns:a16="http://schemas.microsoft.com/office/drawing/2014/main" id="{4F7456D3-EF43-4688-8CE0-8648914109F8}"/>
                </a:ext>
              </a:extLst>
            </p:cNvPr>
            <p:cNvGrpSpPr/>
            <p:nvPr/>
          </p:nvGrpSpPr>
          <p:grpSpPr>
            <a:xfrm>
              <a:off x="1914107" y="5966366"/>
              <a:ext cx="1605380" cy="864436"/>
              <a:chOff x="2133600" y="8077200"/>
              <a:chExt cx="1981200" cy="1066800"/>
            </a:xfrm>
          </p:grpSpPr>
          <p:sp>
            <p:nvSpPr>
              <p:cNvPr id="627" name="Rectangle 626">
                <a:extLst>
                  <a:ext uri="{FF2B5EF4-FFF2-40B4-BE49-F238E27FC236}">
                    <a16:creationId xmlns:a16="http://schemas.microsoft.com/office/drawing/2014/main" id="{2E23F32C-B5AD-4F74-A01D-5C8E9DAFA373}"/>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28" name="Group 627">
                <a:extLst>
                  <a:ext uri="{FF2B5EF4-FFF2-40B4-BE49-F238E27FC236}">
                    <a16:creationId xmlns:a16="http://schemas.microsoft.com/office/drawing/2014/main" id="{54CAE79E-47B4-419C-B23D-00151CBB39B1}"/>
                  </a:ext>
                </a:extLst>
              </p:cNvPr>
              <p:cNvGrpSpPr/>
              <p:nvPr/>
            </p:nvGrpSpPr>
            <p:grpSpPr>
              <a:xfrm>
                <a:off x="2252131" y="8178800"/>
                <a:ext cx="1752598" cy="313267"/>
                <a:chOff x="2252131" y="8178800"/>
                <a:chExt cx="1752598" cy="313267"/>
              </a:xfrm>
            </p:grpSpPr>
            <p:grpSp>
              <p:nvGrpSpPr>
                <p:cNvPr id="646" name="Group 645">
                  <a:extLst>
                    <a:ext uri="{FF2B5EF4-FFF2-40B4-BE49-F238E27FC236}">
                      <a16:creationId xmlns:a16="http://schemas.microsoft.com/office/drawing/2014/main" id="{E903531E-D305-40C6-9914-A302FDC103D0}"/>
                    </a:ext>
                  </a:extLst>
                </p:cNvPr>
                <p:cNvGrpSpPr/>
                <p:nvPr/>
              </p:nvGrpSpPr>
              <p:grpSpPr>
                <a:xfrm>
                  <a:off x="2252131" y="8178800"/>
                  <a:ext cx="838200" cy="110067"/>
                  <a:chOff x="414865" y="5867400"/>
                  <a:chExt cx="838200" cy="252184"/>
                </a:xfrm>
              </p:grpSpPr>
              <p:sp>
                <p:nvSpPr>
                  <p:cNvPr id="659" name="Rectangle 658">
                    <a:extLst>
                      <a:ext uri="{FF2B5EF4-FFF2-40B4-BE49-F238E27FC236}">
                        <a16:creationId xmlns:a16="http://schemas.microsoft.com/office/drawing/2014/main" id="{28125A59-EB78-4228-8992-7DBE4B804D9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0" name="Rectangle 659">
                    <a:extLst>
                      <a:ext uri="{FF2B5EF4-FFF2-40B4-BE49-F238E27FC236}">
                        <a16:creationId xmlns:a16="http://schemas.microsoft.com/office/drawing/2014/main" id="{38AA4E3E-0BD1-497A-A8BE-A5D643DD539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1" name="Rectangle 660">
                    <a:extLst>
                      <a:ext uri="{FF2B5EF4-FFF2-40B4-BE49-F238E27FC236}">
                        <a16:creationId xmlns:a16="http://schemas.microsoft.com/office/drawing/2014/main" id="{BCBE9FDD-4B12-4827-9182-5750347226A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47" name="Group 646">
                  <a:extLst>
                    <a:ext uri="{FF2B5EF4-FFF2-40B4-BE49-F238E27FC236}">
                      <a16:creationId xmlns:a16="http://schemas.microsoft.com/office/drawing/2014/main" id="{ACB3099D-D16C-4127-8CA7-36EFFF282507}"/>
                    </a:ext>
                  </a:extLst>
                </p:cNvPr>
                <p:cNvGrpSpPr/>
                <p:nvPr/>
              </p:nvGrpSpPr>
              <p:grpSpPr>
                <a:xfrm>
                  <a:off x="2252131" y="8382000"/>
                  <a:ext cx="838200" cy="110067"/>
                  <a:chOff x="414865" y="5867400"/>
                  <a:chExt cx="838200" cy="252184"/>
                </a:xfrm>
              </p:grpSpPr>
              <p:sp>
                <p:nvSpPr>
                  <p:cNvPr id="656" name="Rectangle 655">
                    <a:extLst>
                      <a:ext uri="{FF2B5EF4-FFF2-40B4-BE49-F238E27FC236}">
                        <a16:creationId xmlns:a16="http://schemas.microsoft.com/office/drawing/2014/main" id="{60EB0E46-0DAD-470E-921A-84A1DCA9DD9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7" name="Rectangle 656">
                    <a:extLst>
                      <a:ext uri="{FF2B5EF4-FFF2-40B4-BE49-F238E27FC236}">
                        <a16:creationId xmlns:a16="http://schemas.microsoft.com/office/drawing/2014/main" id="{E3D295AF-C791-4E6C-A94F-0B6D030049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8" name="Rectangle 657">
                    <a:extLst>
                      <a:ext uri="{FF2B5EF4-FFF2-40B4-BE49-F238E27FC236}">
                        <a16:creationId xmlns:a16="http://schemas.microsoft.com/office/drawing/2014/main" id="{913654E9-51C5-4BD8-88E2-38CFEBA8A1E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48" name="Group 647">
                  <a:extLst>
                    <a:ext uri="{FF2B5EF4-FFF2-40B4-BE49-F238E27FC236}">
                      <a16:creationId xmlns:a16="http://schemas.microsoft.com/office/drawing/2014/main" id="{E9F97185-DAD7-49E0-8604-A0014966E317}"/>
                    </a:ext>
                  </a:extLst>
                </p:cNvPr>
                <p:cNvGrpSpPr/>
                <p:nvPr/>
              </p:nvGrpSpPr>
              <p:grpSpPr>
                <a:xfrm>
                  <a:off x="3166529" y="8178800"/>
                  <a:ext cx="838200" cy="110067"/>
                  <a:chOff x="414865" y="5867400"/>
                  <a:chExt cx="838200" cy="252184"/>
                </a:xfrm>
              </p:grpSpPr>
              <p:sp>
                <p:nvSpPr>
                  <p:cNvPr id="653" name="Rectangle 652">
                    <a:extLst>
                      <a:ext uri="{FF2B5EF4-FFF2-40B4-BE49-F238E27FC236}">
                        <a16:creationId xmlns:a16="http://schemas.microsoft.com/office/drawing/2014/main" id="{16C109F1-C1CB-49D0-B151-125CC2EB7E8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4" name="Rectangle 653">
                    <a:extLst>
                      <a:ext uri="{FF2B5EF4-FFF2-40B4-BE49-F238E27FC236}">
                        <a16:creationId xmlns:a16="http://schemas.microsoft.com/office/drawing/2014/main" id="{682AEE8F-2623-456B-98BF-809AFA3FFCE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5" name="Rectangle 654">
                    <a:extLst>
                      <a:ext uri="{FF2B5EF4-FFF2-40B4-BE49-F238E27FC236}">
                        <a16:creationId xmlns:a16="http://schemas.microsoft.com/office/drawing/2014/main" id="{9C9933E1-9D85-44B9-ACFE-7628A26B6B3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49" name="Group 648">
                  <a:extLst>
                    <a:ext uri="{FF2B5EF4-FFF2-40B4-BE49-F238E27FC236}">
                      <a16:creationId xmlns:a16="http://schemas.microsoft.com/office/drawing/2014/main" id="{9ABD7D0C-5354-486A-888A-7B797E218527}"/>
                    </a:ext>
                  </a:extLst>
                </p:cNvPr>
                <p:cNvGrpSpPr/>
                <p:nvPr/>
              </p:nvGrpSpPr>
              <p:grpSpPr>
                <a:xfrm>
                  <a:off x="3166529" y="8382000"/>
                  <a:ext cx="838200" cy="110067"/>
                  <a:chOff x="414865" y="5867400"/>
                  <a:chExt cx="838200" cy="252184"/>
                </a:xfrm>
              </p:grpSpPr>
              <p:sp>
                <p:nvSpPr>
                  <p:cNvPr id="650" name="Rectangle 649">
                    <a:extLst>
                      <a:ext uri="{FF2B5EF4-FFF2-40B4-BE49-F238E27FC236}">
                        <a16:creationId xmlns:a16="http://schemas.microsoft.com/office/drawing/2014/main" id="{96563928-78E3-4D25-8661-FB5BBD85F5E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1" name="Rectangle 650">
                    <a:extLst>
                      <a:ext uri="{FF2B5EF4-FFF2-40B4-BE49-F238E27FC236}">
                        <a16:creationId xmlns:a16="http://schemas.microsoft.com/office/drawing/2014/main" id="{39086320-B078-415E-B6BC-059B235DC2E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2" name="Rectangle 651">
                    <a:extLst>
                      <a:ext uri="{FF2B5EF4-FFF2-40B4-BE49-F238E27FC236}">
                        <a16:creationId xmlns:a16="http://schemas.microsoft.com/office/drawing/2014/main" id="{B87DA719-5BB6-45FA-A8F1-FA7F8EADD4C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9" name="Group 628">
                <a:extLst>
                  <a:ext uri="{FF2B5EF4-FFF2-40B4-BE49-F238E27FC236}">
                    <a16:creationId xmlns:a16="http://schemas.microsoft.com/office/drawing/2014/main" id="{A8C70AB2-CA9A-4548-81A5-A758BE3FFAFE}"/>
                  </a:ext>
                </a:extLst>
              </p:cNvPr>
              <p:cNvGrpSpPr/>
              <p:nvPr/>
            </p:nvGrpSpPr>
            <p:grpSpPr>
              <a:xfrm>
                <a:off x="2252131" y="8585200"/>
                <a:ext cx="1752598" cy="313267"/>
                <a:chOff x="2252131" y="8178800"/>
                <a:chExt cx="1752598" cy="313267"/>
              </a:xfrm>
            </p:grpSpPr>
            <p:grpSp>
              <p:nvGrpSpPr>
                <p:cNvPr id="630" name="Group 629">
                  <a:extLst>
                    <a:ext uri="{FF2B5EF4-FFF2-40B4-BE49-F238E27FC236}">
                      <a16:creationId xmlns:a16="http://schemas.microsoft.com/office/drawing/2014/main" id="{9EDEF0C1-850A-4F3A-B9B3-D853E0EAEDD5}"/>
                    </a:ext>
                  </a:extLst>
                </p:cNvPr>
                <p:cNvGrpSpPr/>
                <p:nvPr/>
              </p:nvGrpSpPr>
              <p:grpSpPr>
                <a:xfrm>
                  <a:off x="2252131" y="8178800"/>
                  <a:ext cx="838200" cy="110067"/>
                  <a:chOff x="414865" y="5867400"/>
                  <a:chExt cx="838200" cy="252184"/>
                </a:xfrm>
              </p:grpSpPr>
              <p:sp>
                <p:nvSpPr>
                  <p:cNvPr id="643" name="Rectangle 642">
                    <a:extLst>
                      <a:ext uri="{FF2B5EF4-FFF2-40B4-BE49-F238E27FC236}">
                        <a16:creationId xmlns:a16="http://schemas.microsoft.com/office/drawing/2014/main" id="{CD3596D0-22F0-4241-9232-21607E3641D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4" name="Rectangle 643">
                    <a:extLst>
                      <a:ext uri="{FF2B5EF4-FFF2-40B4-BE49-F238E27FC236}">
                        <a16:creationId xmlns:a16="http://schemas.microsoft.com/office/drawing/2014/main" id="{472DA04E-5A73-4083-AD48-4937B40B70C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5" name="Rectangle 644">
                    <a:extLst>
                      <a:ext uri="{FF2B5EF4-FFF2-40B4-BE49-F238E27FC236}">
                        <a16:creationId xmlns:a16="http://schemas.microsoft.com/office/drawing/2014/main" id="{FB13BA39-D5DA-42B0-8981-722DDE99883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31" name="Group 630">
                  <a:extLst>
                    <a:ext uri="{FF2B5EF4-FFF2-40B4-BE49-F238E27FC236}">
                      <a16:creationId xmlns:a16="http://schemas.microsoft.com/office/drawing/2014/main" id="{0EB3FC64-8EFC-4B5D-B7EA-9FE50FB0650F}"/>
                    </a:ext>
                  </a:extLst>
                </p:cNvPr>
                <p:cNvGrpSpPr/>
                <p:nvPr/>
              </p:nvGrpSpPr>
              <p:grpSpPr>
                <a:xfrm>
                  <a:off x="2252131" y="8382000"/>
                  <a:ext cx="838200" cy="110067"/>
                  <a:chOff x="414865" y="5867400"/>
                  <a:chExt cx="838200" cy="252184"/>
                </a:xfrm>
              </p:grpSpPr>
              <p:sp>
                <p:nvSpPr>
                  <p:cNvPr id="640" name="Rectangle 639">
                    <a:extLst>
                      <a:ext uri="{FF2B5EF4-FFF2-40B4-BE49-F238E27FC236}">
                        <a16:creationId xmlns:a16="http://schemas.microsoft.com/office/drawing/2014/main" id="{77C59208-D766-4081-B90A-80406200648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1" name="Rectangle 640">
                    <a:extLst>
                      <a:ext uri="{FF2B5EF4-FFF2-40B4-BE49-F238E27FC236}">
                        <a16:creationId xmlns:a16="http://schemas.microsoft.com/office/drawing/2014/main" id="{4EC1EA17-AD6A-4F30-87D3-73ADD8574DB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2" name="Rectangle 641">
                    <a:extLst>
                      <a:ext uri="{FF2B5EF4-FFF2-40B4-BE49-F238E27FC236}">
                        <a16:creationId xmlns:a16="http://schemas.microsoft.com/office/drawing/2014/main" id="{1F6C39EF-AD9B-407C-9456-1B06305E7C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32" name="Group 631">
                  <a:extLst>
                    <a:ext uri="{FF2B5EF4-FFF2-40B4-BE49-F238E27FC236}">
                      <a16:creationId xmlns:a16="http://schemas.microsoft.com/office/drawing/2014/main" id="{BCE81D8B-3AC4-470C-B0DB-80CF46E02947}"/>
                    </a:ext>
                  </a:extLst>
                </p:cNvPr>
                <p:cNvGrpSpPr/>
                <p:nvPr/>
              </p:nvGrpSpPr>
              <p:grpSpPr>
                <a:xfrm>
                  <a:off x="3166529" y="8178800"/>
                  <a:ext cx="838200" cy="110067"/>
                  <a:chOff x="414865" y="5867400"/>
                  <a:chExt cx="838200" cy="252184"/>
                </a:xfrm>
              </p:grpSpPr>
              <p:sp>
                <p:nvSpPr>
                  <p:cNvPr id="637" name="Rectangle 636">
                    <a:extLst>
                      <a:ext uri="{FF2B5EF4-FFF2-40B4-BE49-F238E27FC236}">
                        <a16:creationId xmlns:a16="http://schemas.microsoft.com/office/drawing/2014/main" id="{EDCC8683-DD70-4DAA-97FA-909C826EE7D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8" name="Rectangle 637">
                    <a:extLst>
                      <a:ext uri="{FF2B5EF4-FFF2-40B4-BE49-F238E27FC236}">
                        <a16:creationId xmlns:a16="http://schemas.microsoft.com/office/drawing/2014/main" id="{5D826B50-B3AD-4BF7-A7A3-871A55A3732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9" name="Rectangle 638">
                    <a:extLst>
                      <a:ext uri="{FF2B5EF4-FFF2-40B4-BE49-F238E27FC236}">
                        <a16:creationId xmlns:a16="http://schemas.microsoft.com/office/drawing/2014/main" id="{5BEC337B-2588-4713-B8A2-865BCCF9E59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33" name="Group 632">
                  <a:extLst>
                    <a:ext uri="{FF2B5EF4-FFF2-40B4-BE49-F238E27FC236}">
                      <a16:creationId xmlns:a16="http://schemas.microsoft.com/office/drawing/2014/main" id="{F2B2D781-984D-435A-AC6A-A99324C387FC}"/>
                    </a:ext>
                  </a:extLst>
                </p:cNvPr>
                <p:cNvGrpSpPr/>
                <p:nvPr/>
              </p:nvGrpSpPr>
              <p:grpSpPr>
                <a:xfrm>
                  <a:off x="3166529" y="8382000"/>
                  <a:ext cx="838200" cy="110067"/>
                  <a:chOff x="414865" y="5867400"/>
                  <a:chExt cx="838200" cy="252184"/>
                </a:xfrm>
              </p:grpSpPr>
              <p:sp>
                <p:nvSpPr>
                  <p:cNvPr id="634" name="Rectangle 633">
                    <a:extLst>
                      <a:ext uri="{FF2B5EF4-FFF2-40B4-BE49-F238E27FC236}">
                        <a16:creationId xmlns:a16="http://schemas.microsoft.com/office/drawing/2014/main" id="{78AACF91-A44B-473C-95D7-20672C3916C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5" name="Rectangle 634">
                    <a:extLst>
                      <a:ext uri="{FF2B5EF4-FFF2-40B4-BE49-F238E27FC236}">
                        <a16:creationId xmlns:a16="http://schemas.microsoft.com/office/drawing/2014/main" id="{FD1238A6-97D7-4BCE-90E8-98EFDC2791A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6" name="Rectangle 635">
                    <a:extLst>
                      <a:ext uri="{FF2B5EF4-FFF2-40B4-BE49-F238E27FC236}">
                        <a16:creationId xmlns:a16="http://schemas.microsoft.com/office/drawing/2014/main" id="{ECDAD64C-9196-43FB-A813-49DB8422351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95" name="Group 394">
              <a:extLst>
                <a:ext uri="{FF2B5EF4-FFF2-40B4-BE49-F238E27FC236}">
                  <a16:creationId xmlns:a16="http://schemas.microsoft.com/office/drawing/2014/main" id="{66BCA53D-8277-4EE5-AB43-11BE545F11D5}"/>
                </a:ext>
              </a:extLst>
            </p:cNvPr>
            <p:cNvGrpSpPr/>
            <p:nvPr/>
          </p:nvGrpSpPr>
          <p:grpSpPr>
            <a:xfrm>
              <a:off x="1667126" y="4731458"/>
              <a:ext cx="555709" cy="2099344"/>
              <a:chOff x="304800" y="5715000"/>
              <a:chExt cx="1066800" cy="3429000"/>
            </a:xfrm>
          </p:grpSpPr>
          <p:sp>
            <p:nvSpPr>
              <p:cNvPr id="587" name="Rectangle 586">
                <a:extLst>
                  <a:ext uri="{FF2B5EF4-FFF2-40B4-BE49-F238E27FC236}">
                    <a16:creationId xmlns:a16="http://schemas.microsoft.com/office/drawing/2014/main" id="{258A1981-B4AD-4C4C-92EA-675D501E326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88" name="Group 587">
                <a:extLst>
                  <a:ext uri="{FF2B5EF4-FFF2-40B4-BE49-F238E27FC236}">
                    <a16:creationId xmlns:a16="http://schemas.microsoft.com/office/drawing/2014/main" id="{90D5BD43-7E7A-41A1-BF3E-BDC08DECB8AE}"/>
                  </a:ext>
                </a:extLst>
              </p:cNvPr>
              <p:cNvGrpSpPr/>
              <p:nvPr/>
            </p:nvGrpSpPr>
            <p:grpSpPr>
              <a:xfrm>
                <a:off x="414865" y="5867400"/>
                <a:ext cx="838200" cy="252184"/>
                <a:chOff x="414865" y="5867400"/>
                <a:chExt cx="838200" cy="252184"/>
              </a:xfrm>
            </p:grpSpPr>
            <p:sp>
              <p:nvSpPr>
                <p:cNvPr id="624" name="Rectangle 623">
                  <a:extLst>
                    <a:ext uri="{FF2B5EF4-FFF2-40B4-BE49-F238E27FC236}">
                      <a16:creationId xmlns:a16="http://schemas.microsoft.com/office/drawing/2014/main" id="{FC5EB960-D9E1-4269-AC96-8D0CDFDB4E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5" name="Rectangle 624">
                  <a:extLst>
                    <a:ext uri="{FF2B5EF4-FFF2-40B4-BE49-F238E27FC236}">
                      <a16:creationId xmlns:a16="http://schemas.microsoft.com/office/drawing/2014/main" id="{91BC956C-35F9-45A8-8B6B-56DBC328CED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6" name="Rectangle 625">
                  <a:extLst>
                    <a:ext uri="{FF2B5EF4-FFF2-40B4-BE49-F238E27FC236}">
                      <a16:creationId xmlns:a16="http://schemas.microsoft.com/office/drawing/2014/main" id="{6ABC94D1-63C7-48E9-8310-39605993C75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89" name="Group 588">
                <a:extLst>
                  <a:ext uri="{FF2B5EF4-FFF2-40B4-BE49-F238E27FC236}">
                    <a16:creationId xmlns:a16="http://schemas.microsoft.com/office/drawing/2014/main" id="{B0584455-4D69-4DD6-929C-4C38412805A3}"/>
                  </a:ext>
                </a:extLst>
              </p:cNvPr>
              <p:cNvGrpSpPr/>
              <p:nvPr/>
            </p:nvGrpSpPr>
            <p:grpSpPr>
              <a:xfrm>
                <a:off x="414865" y="6189133"/>
                <a:ext cx="838200" cy="252184"/>
                <a:chOff x="414865" y="5867400"/>
                <a:chExt cx="838200" cy="252184"/>
              </a:xfrm>
            </p:grpSpPr>
            <p:sp>
              <p:nvSpPr>
                <p:cNvPr id="621" name="Rectangle 620">
                  <a:extLst>
                    <a:ext uri="{FF2B5EF4-FFF2-40B4-BE49-F238E27FC236}">
                      <a16:creationId xmlns:a16="http://schemas.microsoft.com/office/drawing/2014/main" id="{EB747772-C426-48A2-9E9D-5AFABCF0AB9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2" name="Rectangle 621">
                  <a:extLst>
                    <a:ext uri="{FF2B5EF4-FFF2-40B4-BE49-F238E27FC236}">
                      <a16:creationId xmlns:a16="http://schemas.microsoft.com/office/drawing/2014/main" id="{E8B6BC5E-02C6-424F-B45D-B8B9A4D0EC8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3" name="Rectangle 622">
                  <a:extLst>
                    <a:ext uri="{FF2B5EF4-FFF2-40B4-BE49-F238E27FC236}">
                      <a16:creationId xmlns:a16="http://schemas.microsoft.com/office/drawing/2014/main" id="{F93FFD76-D20A-436A-B34A-7B6433EDC76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0" name="Group 589">
                <a:extLst>
                  <a:ext uri="{FF2B5EF4-FFF2-40B4-BE49-F238E27FC236}">
                    <a16:creationId xmlns:a16="http://schemas.microsoft.com/office/drawing/2014/main" id="{A5FF82BD-A9D5-488F-9056-1DEB0310C9D0}"/>
                  </a:ext>
                </a:extLst>
              </p:cNvPr>
              <p:cNvGrpSpPr/>
              <p:nvPr/>
            </p:nvGrpSpPr>
            <p:grpSpPr>
              <a:xfrm>
                <a:off x="414865" y="6510866"/>
                <a:ext cx="838200" cy="252184"/>
                <a:chOff x="414865" y="5867400"/>
                <a:chExt cx="838200" cy="252184"/>
              </a:xfrm>
            </p:grpSpPr>
            <p:sp>
              <p:nvSpPr>
                <p:cNvPr id="618" name="Rectangle 617">
                  <a:extLst>
                    <a:ext uri="{FF2B5EF4-FFF2-40B4-BE49-F238E27FC236}">
                      <a16:creationId xmlns:a16="http://schemas.microsoft.com/office/drawing/2014/main" id="{EDC56C6C-F3F8-4706-BA14-27CAF3D2231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9" name="Rectangle 618">
                  <a:extLst>
                    <a:ext uri="{FF2B5EF4-FFF2-40B4-BE49-F238E27FC236}">
                      <a16:creationId xmlns:a16="http://schemas.microsoft.com/office/drawing/2014/main" id="{21EE84EC-08A4-4B1E-82D6-9A4A20057CC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0" name="Rectangle 619">
                  <a:extLst>
                    <a:ext uri="{FF2B5EF4-FFF2-40B4-BE49-F238E27FC236}">
                      <a16:creationId xmlns:a16="http://schemas.microsoft.com/office/drawing/2014/main" id="{FE88A056-A58C-40F7-A115-FE933DB2643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1" name="Group 590">
                <a:extLst>
                  <a:ext uri="{FF2B5EF4-FFF2-40B4-BE49-F238E27FC236}">
                    <a16:creationId xmlns:a16="http://schemas.microsoft.com/office/drawing/2014/main" id="{93B660D5-B19C-41E3-A731-67FFD6A129B2}"/>
                  </a:ext>
                </a:extLst>
              </p:cNvPr>
              <p:cNvGrpSpPr/>
              <p:nvPr/>
            </p:nvGrpSpPr>
            <p:grpSpPr>
              <a:xfrm>
                <a:off x="414865" y="6832599"/>
                <a:ext cx="838200" cy="252184"/>
                <a:chOff x="414865" y="5867400"/>
                <a:chExt cx="838200" cy="252184"/>
              </a:xfrm>
            </p:grpSpPr>
            <p:sp>
              <p:nvSpPr>
                <p:cNvPr id="615" name="Rectangle 614">
                  <a:extLst>
                    <a:ext uri="{FF2B5EF4-FFF2-40B4-BE49-F238E27FC236}">
                      <a16:creationId xmlns:a16="http://schemas.microsoft.com/office/drawing/2014/main" id="{4CE091F8-E851-462E-B235-6AC4764ED0B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6" name="Rectangle 615">
                  <a:extLst>
                    <a:ext uri="{FF2B5EF4-FFF2-40B4-BE49-F238E27FC236}">
                      <a16:creationId xmlns:a16="http://schemas.microsoft.com/office/drawing/2014/main" id="{1D681C10-0F3A-4A4E-96D7-75DFE8F79B0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7" name="Rectangle 616">
                  <a:extLst>
                    <a:ext uri="{FF2B5EF4-FFF2-40B4-BE49-F238E27FC236}">
                      <a16:creationId xmlns:a16="http://schemas.microsoft.com/office/drawing/2014/main" id="{ADC55790-2303-47D3-B95E-50FDB3AD2C0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2" name="Group 591">
                <a:extLst>
                  <a:ext uri="{FF2B5EF4-FFF2-40B4-BE49-F238E27FC236}">
                    <a16:creationId xmlns:a16="http://schemas.microsoft.com/office/drawing/2014/main" id="{F618DFBE-95A8-4057-9954-381541CE6409}"/>
                  </a:ext>
                </a:extLst>
              </p:cNvPr>
              <p:cNvGrpSpPr/>
              <p:nvPr/>
            </p:nvGrpSpPr>
            <p:grpSpPr>
              <a:xfrm>
                <a:off x="414865" y="7154332"/>
                <a:ext cx="838200" cy="252184"/>
                <a:chOff x="414865" y="5867400"/>
                <a:chExt cx="838200" cy="252184"/>
              </a:xfrm>
            </p:grpSpPr>
            <p:sp>
              <p:nvSpPr>
                <p:cNvPr id="612" name="Rectangle 611">
                  <a:extLst>
                    <a:ext uri="{FF2B5EF4-FFF2-40B4-BE49-F238E27FC236}">
                      <a16:creationId xmlns:a16="http://schemas.microsoft.com/office/drawing/2014/main" id="{B7E58999-120D-46A7-9C18-7F45085073F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3" name="Rectangle 612">
                  <a:extLst>
                    <a:ext uri="{FF2B5EF4-FFF2-40B4-BE49-F238E27FC236}">
                      <a16:creationId xmlns:a16="http://schemas.microsoft.com/office/drawing/2014/main" id="{746C713D-34AE-44A1-AA0C-7EC781C43A2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4" name="Rectangle 613">
                  <a:extLst>
                    <a:ext uri="{FF2B5EF4-FFF2-40B4-BE49-F238E27FC236}">
                      <a16:creationId xmlns:a16="http://schemas.microsoft.com/office/drawing/2014/main" id="{071C31B7-433A-465B-B64D-1CF7EA4D756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3" name="Group 592">
                <a:extLst>
                  <a:ext uri="{FF2B5EF4-FFF2-40B4-BE49-F238E27FC236}">
                    <a16:creationId xmlns:a16="http://schemas.microsoft.com/office/drawing/2014/main" id="{0E88DD3C-83E0-4240-9258-C637AC3A3968}"/>
                  </a:ext>
                </a:extLst>
              </p:cNvPr>
              <p:cNvGrpSpPr/>
              <p:nvPr/>
            </p:nvGrpSpPr>
            <p:grpSpPr>
              <a:xfrm>
                <a:off x="414865" y="7476065"/>
                <a:ext cx="838200" cy="252184"/>
                <a:chOff x="414865" y="5867400"/>
                <a:chExt cx="838200" cy="252184"/>
              </a:xfrm>
            </p:grpSpPr>
            <p:sp>
              <p:nvSpPr>
                <p:cNvPr id="609" name="Rectangle 608">
                  <a:extLst>
                    <a:ext uri="{FF2B5EF4-FFF2-40B4-BE49-F238E27FC236}">
                      <a16:creationId xmlns:a16="http://schemas.microsoft.com/office/drawing/2014/main" id="{9B69F6B9-971F-4A40-A9CC-9AB870C945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0" name="Rectangle 609">
                  <a:extLst>
                    <a:ext uri="{FF2B5EF4-FFF2-40B4-BE49-F238E27FC236}">
                      <a16:creationId xmlns:a16="http://schemas.microsoft.com/office/drawing/2014/main" id="{9C3667F1-8676-4553-A302-0C6D0B2CA43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1" name="Rectangle 610">
                  <a:extLst>
                    <a:ext uri="{FF2B5EF4-FFF2-40B4-BE49-F238E27FC236}">
                      <a16:creationId xmlns:a16="http://schemas.microsoft.com/office/drawing/2014/main" id="{C2D45162-4A56-4E4A-80D7-03AD2AFB688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4" name="Group 593">
                <a:extLst>
                  <a:ext uri="{FF2B5EF4-FFF2-40B4-BE49-F238E27FC236}">
                    <a16:creationId xmlns:a16="http://schemas.microsoft.com/office/drawing/2014/main" id="{516D3914-D81B-43DC-8D61-26BFEBFCC3C2}"/>
                  </a:ext>
                </a:extLst>
              </p:cNvPr>
              <p:cNvGrpSpPr/>
              <p:nvPr/>
            </p:nvGrpSpPr>
            <p:grpSpPr>
              <a:xfrm>
                <a:off x="414865" y="7797798"/>
                <a:ext cx="838200" cy="252184"/>
                <a:chOff x="414865" y="5867400"/>
                <a:chExt cx="838200" cy="252184"/>
              </a:xfrm>
            </p:grpSpPr>
            <p:sp>
              <p:nvSpPr>
                <p:cNvPr id="606" name="Rectangle 605">
                  <a:extLst>
                    <a:ext uri="{FF2B5EF4-FFF2-40B4-BE49-F238E27FC236}">
                      <a16:creationId xmlns:a16="http://schemas.microsoft.com/office/drawing/2014/main" id="{C700D454-64EA-47B9-98DE-D9238EAAE6C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7" name="Rectangle 606">
                  <a:extLst>
                    <a:ext uri="{FF2B5EF4-FFF2-40B4-BE49-F238E27FC236}">
                      <a16:creationId xmlns:a16="http://schemas.microsoft.com/office/drawing/2014/main" id="{7E318190-9FE6-4380-A0C1-7678993C476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8" name="Rectangle 607">
                  <a:extLst>
                    <a:ext uri="{FF2B5EF4-FFF2-40B4-BE49-F238E27FC236}">
                      <a16:creationId xmlns:a16="http://schemas.microsoft.com/office/drawing/2014/main" id="{B3C115F6-DB70-4FBF-9CA8-BBEEE3390B3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5" name="Group 594">
                <a:extLst>
                  <a:ext uri="{FF2B5EF4-FFF2-40B4-BE49-F238E27FC236}">
                    <a16:creationId xmlns:a16="http://schemas.microsoft.com/office/drawing/2014/main" id="{9F989CAE-F8A0-4DF0-A104-5132D6A79D5D}"/>
                  </a:ext>
                </a:extLst>
              </p:cNvPr>
              <p:cNvGrpSpPr/>
              <p:nvPr/>
            </p:nvGrpSpPr>
            <p:grpSpPr>
              <a:xfrm>
                <a:off x="414865" y="8119531"/>
                <a:ext cx="838200" cy="252184"/>
                <a:chOff x="414865" y="5867400"/>
                <a:chExt cx="838200" cy="252184"/>
              </a:xfrm>
            </p:grpSpPr>
            <p:sp>
              <p:nvSpPr>
                <p:cNvPr id="603" name="Rectangle 602">
                  <a:extLst>
                    <a:ext uri="{FF2B5EF4-FFF2-40B4-BE49-F238E27FC236}">
                      <a16:creationId xmlns:a16="http://schemas.microsoft.com/office/drawing/2014/main" id="{99A9BA3C-5E4E-4228-9F6B-1877A97CB26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4" name="Rectangle 603">
                  <a:extLst>
                    <a:ext uri="{FF2B5EF4-FFF2-40B4-BE49-F238E27FC236}">
                      <a16:creationId xmlns:a16="http://schemas.microsoft.com/office/drawing/2014/main" id="{74535B58-8F07-4CA6-8A8F-871AFB99851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5" name="Rectangle 604">
                  <a:extLst>
                    <a:ext uri="{FF2B5EF4-FFF2-40B4-BE49-F238E27FC236}">
                      <a16:creationId xmlns:a16="http://schemas.microsoft.com/office/drawing/2014/main" id="{1CEE6456-7303-4800-9E5A-CE48A81F6C8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6" name="Group 595">
                <a:extLst>
                  <a:ext uri="{FF2B5EF4-FFF2-40B4-BE49-F238E27FC236}">
                    <a16:creationId xmlns:a16="http://schemas.microsoft.com/office/drawing/2014/main" id="{A55EE394-ED9F-4630-B79E-99890F1C8B07}"/>
                  </a:ext>
                </a:extLst>
              </p:cNvPr>
              <p:cNvGrpSpPr/>
              <p:nvPr/>
            </p:nvGrpSpPr>
            <p:grpSpPr>
              <a:xfrm>
                <a:off x="414865" y="8441266"/>
                <a:ext cx="838200" cy="588361"/>
                <a:chOff x="414865" y="5867400"/>
                <a:chExt cx="838200" cy="588361"/>
              </a:xfrm>
            </p:grpSpPr>
            <p:sp>
              <p:nvSpPr>
                <p:cNvPr id="597" name="Rectangle 596">
                  <a:extLst>
                    <a:ext uri="{FF2B5EF4-FFF2-40B4-BE49-F238E27FC236}">
                      <a16:creationId xmlns:a16="http://schemas.microsoft.com/office/drawing/2014/main" id="{20604191-B933-43F1-A9E9-8328FB8BDEC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98" name="Rectangle 597">
                  <a:extLst>
                    <a:ext uri="{FF2B5EF4-FFF2-40B4-BE49-F238E27FC236}">
                      <a16:creationId xmlns:a16="http://schemas.microsoft.com/office/drawing/2014/main" id="{7EC344ED-3319-42CF-98DB-0FFB0505CAF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99" name="Rectangle 598">
                  <a:extLst>
                    <a:ext uri="{FF2B5EF4-FFF2-40B4-BE49-F238E27FC236}">
                      <a16:creationId xmlns:a16="http://schemas.microsoft.com/office/drawing/2014/main" id="{9A02FEAD-57FD-48AD-B0B2-78060A9EEBD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0" name="Rectangle 599">
                  <a:extLst>
                    <a:ext uri="{FF2B5EF4-FFF2-40B4-BE49-F238E27FC236}">
                      <a16:creationId xmlns:a16="http://schemas.microsoft.com/office/drawing/2014/main" id="{E61975E0-5B34-471A-BC2E-DD3AEBA243D0}"/>
                    </a:ext>
                  </a:extLst>
                </p:cNvPr>
                <p:cNvSpPr/>
                <p:nvPr/>
              </p:nvSpPr>
              <p:spPr bwMode="auto">
                <a:xfrm>
                  <a:off x="4148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1" name="Rectangle 600">
                  <a:extLst>
                    <a:ext uri="{FF2B5EF4-FFF2-40B4-BE49-F238E27FC236}">
                      <a16:creationId xmlns:a16="http://schemas.microsoft.com/office/drawing/2014/main" id="{00831E1F-4EDA-451C-BC43-96025E0FA6B9}"/>
                    </a:ext>
                  </a:extLst>
                </p:cNvPr>
                <p:cNvSpPr/>
                <p:nvPr/>
              </p:nvSpPr>
              <p:spPr bwMode="auto">
                <a:xfrm>
                  <a:off x="7196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2" name="Rectangle 601">
                  <a:extLst>
                    <a:ext uri="{FF2B5EF4-FFF2-40B4-BE49-F238E27FC236}">
                      <a16:creationId xmlns:a16="http://schemas.microsoft.com/office/drawing/2014/main" id="{1C04B8CC-D783-4C35-9600-3AF44715431C}"/>
                    </a:ext>
                  </a:extLst>
                </p:cNvPr>
                <p:cNvSpPr/>
                <p:nvPr/>
              </p:nvSpPr>
              <p:spPr bwMode="auto">
                <a:xfrm>
                  <a:off x="10244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6" name="Group 395">
              <a:extLst>
                <a:ext uri="{FF2B5EF4-FFF2-40B4-BE49-F238E27FC236}">
                  <a16:creationId xmlns:a16="http://schemas.microsoft.com/office/drawing/2014/main" id="{2251F5DB-EC34-4739-9F4D-D7855E965539}"/>
                </a:ext>
              </a:extLst>
            </p:cNvPr>
            <p:cNvGrpSpPr/>
            <p:nvPr/>
          </p:nvGrpSpPr>
          <p:grpSpPr>
            <a:xfrm>
              <a:off x="6217941" y="4052259"/>
              <a:ext cx="864435" cy="2778543"/>
              <a:chOff x="304800" y="5715000"/>
              <a:chExt cx="1066800" cy="3429000"/>
            </a:xfrm>
          </p:grpSpPr>
          <p:sp>
            <p:nvSpPr>
              <p:cNvPr id="550" name="Rectangle 549">
                <a:extLst>
                  <a:ext uri="{FF2B5EF4-FFF2-40B4-BE49-F238E27FC236}">
                    <a16:creationId xmlns:a16="http://schemas.microsoft.com/office/drawing/2014/main" id="{B04EACE4-1427-40DE-BEA9-809F1FF6AFD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51" name="Group 550">
                <a:extLst>
                  <a:ext uri="{FF2B5EF4-FFF2-40B4-BE49-F238E27FC236}">
                    <a16:creationId xmlns:a16="http://schemas.microsoft.com/office/drawing/2014/main" id="{C47FACF4-FA9A-4B3D-9EA9-99E778897470}"/>
                  </a:ext>
                </a:extLst>
              </p:cNvPr>
              <p:cNvGrpSpPr/>
              <p:nvPr/>
            </p:nvGrpSpPr>
            <p:grpSpPr>
              <a:xfrm>
                <a:off x="414865" y="5867400"/>
                <a:ext cx="838200" cy="252184"/>
                <a:chOff x="414865" y="5867400"/>
                <a:chExt cx="838200" cy="252184"/>
              </a:xfrm>
            </p:grpSpPr>
            <p:sp>
              <p:nvSpPr>
                <p:cNvPr id="584" name="Rectangle 583">
                  <a:extLst>
                    <a:ext uri="{FF2B5EF4-FFF2-40B4-BE49-F238E27FC236}">
                      <a16:creationId xmlns:a16="http://schemas.microsoft.com/office/drawing/2014/main" id="{97500BE0-7556-47ED-81CF-FEFCAADC47A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5" name="Rectangle 584">
                  <a:extLst>
                    <a:ext uri="{FF2B5EF4-FFF2-40B4-BE49-F238E27FC236}">
                      <a16:creationId xmlns:a16="http://schemas.microsoft.com/office/drawing/2014/main" id="{1E514E68-AA43-4BC3-97AF-F40813A731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6" name="Rectangle 585">
                  <a:extLst>
                    <a:ext uri="{FF2B5EF4-FFF2-40B4-BE49-F238E27FC236}">
                      <a16:creationId xmlns:a16="http://schemas.microsoft.com/office/drawing/2014/main" id="{F997CCD2-CAE2-40F4-AD92-0ADE5C2E938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2" name="Group 551">
                <a:extLst>
                  <a:ext uri="{FF2B5EF4-FFF2-40B4-BE49-F238E27FC236}">
                    <a16:creationId xmlns:a16="http://schemas.microsoft.com/office/drawing/2014/main" id="{39E5D323-1427-40AC-BA3D-FDB12663F4B9}"/>
                  </a:ext>
                </a:extLst>
              </p:cNvPr>
              <p:cNvGrpSpPr/>
              <p:nvPr/>
            </p:nvGrpSpPr>
            <p:grpSpPr>
              <a:xfrm>
                <a:off x="414865" y="6189133"/>
                <a:ext cx="838200" cy="252184"/>
                <a:chOff x="414865" y="5867400"/>
                <a:chExt cx="838200" cy="252184"/>
              </a:xfrm>
            </p:grpSpPr>
            <p:sp>
              <p:nvSpPr>
                <p:cNvPr id="581" name="Rectangle 580">
                  <a:extLst>
                    <a:ext uri="{FF2B5EF4-FFF2-40B4-BE49-F238E27FC236}">
                      <a16:creationId xmlns:a16="http://schemas.microsoft.com/office/drawing/2014/main" id="{629D52A4-8EB0-45E7-B4C9-AD73477DEC0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2" name="Rectangle 581">
                  <a:extLst>
                    <a:ext uri="{FF2B5EF4-FFF2-40B4-BE49-F238E27FC236}">
                      <a16:creationId xmlns:a16="http://schemas.microsoft.com/office/drawing/2014/main" id="{DEBF6335-C37F-4A52-AAB2-89CC4708A99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3" name="Rectangle 582">
                  <a:extLst>
                    <a:ext uri="{FF2B5EF4-FFF2-40B4-BE49-F238E27FC236}">
                      <a16:creationId xmlns:a16="http://schemas.microsoft.com/office/drawing/2014/main" id="{FEA02D78-AB45-45CC-91BA-5618EEFB333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3" name="Group 552">
                <a:extLst>
                  <a:ext uri="{FF2B5EF4-FFF2-40B4-BE49-F238E27FC236}">
                    <a16:creationId xmlns:a16="http://schemas.microsoft.com/office/drawing/2014/main" id="{5B392142-C592-4BC9-9BE3-0E6F484B18D3}"/>
                  </a:ext>
                </a:extLst>
              </p:cNvPr>
              <p:cNvGrpSpPr/>
              <p:nvPr/>
            </p:nvGrpSpPr>
            <p:grpSpPr>
              <a:xfrm>
                <a:off x="414865" y="6510866"/>
                <a:ext cx="838200" cy="252184"/>
                <a:chOff x="414865" y="5867400"/>
                <a:chExt cx="838200" cy="252184"/>
              </a:xfrm>
            </p:grpSpPr>
            <p:sp>
              <p:nvSpPr>
                <p:cNvPr id="578" name="Rectangle 577">
                  <a:extLst>
                    <a:ext uri="{FF2B5EF4-FFF2-40B4-BE49-F238E27FC236}">
                      <a16:creationId xmlns:a16="http://schemas.microsoft.com/office/drawing/2014/main" id="{FD70F498-5317-4DF0-9511-CFC748A7D32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9" name="Rectangle 578">
                  <a:extLst>
                    <a:ext uri="{FF2B5EF4-FFF2-40B4-BE49-F238E27FC236}">
                      <a16:creationId xmlns:a16="http://schemas.microsoft.com/office/drawing/2014/main" id="{2418975B-64AB-4F1B-94FD-392D9FA4D35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0" name="Rectangle 579">
                  <a:extLst>
                    <a:ext uri="{FF2B5EF4-FFF2-40B4-BE49-F238E27FC236}">
                      <a16:creationId xmlns:a16="http://schemas.microsoft.com/office/drawing/2014/main" id="{76D976E3-F4F5-4119-952E-9CFFF8C388F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4" name="Group 553">
                <a:extLst>
                  <a:ext uri="{FF2B5EF4-FFF2-40B4-BE49-F238E27FC236}">
                    <a16:creationId xmlns:a16="http://schemas.microsoft.com/office/drawing/2014/main" id="{4D73FC2D-481E-4761-B8EB-EAEF0910549F}"/>
                  </a:ext>
                </a:extLst>
              </p:cNvPr>
              <p:cNvGrpSpPr/>
              <p:nvPr/>
            </p:nvGrpSpPr>
            <p:grpSpPr>
              <a:xfrm>
                <a:off x="414865" y="6832599"/>
                <a:ext cx="838200" cy="252184"/>
                <a:chOff x="414865" y="5867400"/>
                <a:chExt cx="838200" cy="252184"/>
              </a:xfrm>
            </p:grpSpPr>
            <p:sp>
              <p:nvSpPr>
                <p:cNvPr id="575" name="Rectangle 574">
                  <a:extLst>
                    <a:ext uri="{FF2B5EF4-FFF2-40B4-BE49-F238E27FC236}">
                      <a16:creationId xmlns:a16="http://schemas.microsoft.com/office/drawing/2014/main" id="{6DF37336-A32C-4565-AB1B-59916BE1B3A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6" name="Rectangle 575">
                  <a:extLst>
                    <a:ext uri="{FF2B5EF4-FFF2-40B4-BE49-F238E27FC236}">
                      <a16:creationId xmlns:a16="http://schemas.microsoft.com/office/drawing/2014/main" id="{24F8EB1F-8C85-45B4-81FD-F4D7C03C298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7" name="Rectangle 576">
                  <a:extLst>
                    <a:ext uri="{FF2B5EF4-FFF2-40B4-BE49-F238E27FC236}">
                      <a16:creationId xmlns:a16="http://schemas.microsoft.com/office/drawing/2014/main" id="{B41E6216-A849-48F5-BDC5-E2802684D27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5" name="Group 554">
                <a:extLst>
                  <a:ext uri="{FF2B5EF4-FFF2-40B4-BE49-F238E27FC236}">
                    <a16:creationId xmlns:a16="http://schemas.microsoft.com/office/drawing/2014/main" id="{7DC80246-7ADD-45DA-9748-90F9CA4AC0CE}"/>
                  </a:ext>
                </a:extLst>
              </p:cNvPr>
              <p:cNvGrpSpPr/>
              <p:nvPr/>
            </p:nvGrpSpPr>
            <p:grpSpPr>
              <a:xfrm>
                <a:off x="414865" y="7154332"/>
                <a:ext cx="838200" cy="252184"/>
                <a:chOff x="414865" y="5867400"/>
                <a:chExt cx="838200" cy="252184"/>
              </a:xfrm>
            </p:grpSpPr>
            <p:sp>
              <p:nvSpPr>
                <p:cNvPr id="572" name="Rectangle 571">
                  <a:extLst>
                    <a:ext uri="{FF2B5EF4-FFF2-40B4-BE49-F238E27FC236}">
                      <a16:creationId xmlns:a16="http://schemas.microsoft.com/office/drawing/2014/main" id="{6671969B-5FA2-47E4-95A5-19337C26868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3" name="Rectangle 572">
                  <a:extLst>
                    <a:ext uri="{FF2B5EF4-FFF2-40B4-BE49-F238E27FC236}">
                      <a16:creationId xmlns:a16="http://schemas.microsoft.com/office/drawing/2014/main" id="{0289D772-66B1-4EA7-A9EB-E976357597C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4" name="Rectangle 573">
                  <a:extLst>
                    <a:ext uri="{FF2B5EF4-FFF2-40B4-BE49-F238E27FC236}">
                      <a16:creationId xmlns:a16="http://schemas.microsoft.com/office/drawing/2014/main" id="{9E0A097E-4BD4-47F1-A585-C44AB32DD7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6" name="Group 555">
                <a:extLst>
                  <a:ext uri="{FF2B5EF4-FFF2-40B4-BE49-F238E27FC236}">
                    <a16:creationId xmlns:a16="http://schemas.microsoft.com/office/drawing/2014/main" id="{F0205954-385B-4E5F-9EE6-626FC5C77C96}"/>
                  </a:ext>
                </a:extLst>
              </p:cNvPr>
              <p:cNvGrpSpPr/>
              <p:nvPr/>
            </p:nvGrpSpPr>
            <p:grpSpPr>
              <a:xfrm>
                <a:off x="414865" y="7476065"/>
                <a:ext cx="838200" cy="252184"/>
                <a:chOff x="414865" y="5867400"/>
                <a:chExt cx="838200" cy="252184"/>
              </a:xfrm>
            </p:grpSpPr>
            <p:sp>
              <p:nvSpPr>
                <p:cNvPr id="569" name="Rectangle 568">
                  <a:extLst>
                    <a:ext uri="{FF2B5EF4-FFF2-40B4-BE49-F238E27FC236}">
                      <a16:creationId xmlns:a16="http://schemas.microsoft.com/office/drawing/2014/main" id="{8ECB1467-2D24-4C81-A11C-D0E73DA9633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0" name="Rectangle 569">
                  <a:extLst>
                    <a:ext uri="{FF2B5EF4-FFF2-40B4-BE49-F238E27FC236}">
                      <a16:creationId xmlns:a16="http://schemas.microsoft.com/office/drawing/2014/main" id="{2FCCC692-9A32-47C1-9242-F5470B3B40C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1" name="Rectangle 570">
                  <a:extLst>
                    <a:ext uri="{FF2B5EF4-FFF2-40B4-BE49-F238E27FC236}">
                      <a16:creationId xmlns:a16="http://schemas.microsoft.com/office/drawing/2014/main" id="{AECBAB85-A221-4DDE-B88B-9BA33BB2726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7" name="Group 556">
                <a:extLst>
                  <a:ext uri="{FF2B5EF4-FFF2-40B4-BE49-F238E27FC236}">
                    <a16:creationId xmlns:a16="http://schemas.microsoft.com/office/drawing/2014/main" id="{586EC093-BAA7-4E81-BF0A-CA3F4177563D}"/>
                  </a:ext>
                </a:extLst>
              </p:cNvPr>
              <p:cNvGrpSpPr/>
              <p:nvPr/>
            </p:nvGrpSpPr>
            <p:grpSpPr>
              <a:xfrm>
                <a:off x="414865" y="7797798"/>
                <a:ext cx="838200" cy="252184"/>
                <a:chOff x="414865" y="5867400"/>
                <a:chExt cx="838200" cy="252184"/>
              </a:xfrm>
            </p:grpSpPr>
            <p:sp>
              <p:nvSpPr>
                <p:cNvPr id="566" name="Rectangle 565">
                  <a:extLst>
                    <a:ext uri="{FF2B5EF4-FFF2-40B4-BE49-F238E27FC236}">
                      <a16:creationId xmlns:a16="http://schemas.microsoft.com/office/drawing/2014/main" id="{EA279368-CF8F-4175-82B3-ED0BA88F063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7" name="Rectangle 566">
                  <a:extLst>
                    <a:ext uri="{FF2B5EF4-FFF2-40B4-BE49-F238E27FC236}">
                      <a16:creationId xmlns:a16="http://schemas.microsoft.com/office/drawing/2014/main" id="{3CF275A6-F3C3-4085-8BCB-F32E30DE495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8" name="Rectangle 567">
                  <a:extLst>
                    <a:ext uri="{FF2B5EF4-FFF2-40B4-BE49-F238E27FC236}">
                      <a16:creationId xmlns:a16="http://schemas.microsoft.com/office/drawing/2014/main" id="{24AB52BC-D28A-413B-BFEB-2CA1587842A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8" name="Group 557">
                <a:extLst>
                  <a:ext uri="{FF2B5EF4-FFF2-40B4-BE49-F238E27FC236}">
                    <a16:creationId xmlns:a16="http://schemas.microsoft.com/office/drawing/2014/main" id="{2ABF2881-4179-4199-8869-D841CAD46B6C}"/>
                  </a:ext>
                </a:extLst>
              </p:cNvPr>
              <p:cNvGrpSpPr/>
              <p:nvPr/>
            </p:nvGrpSpPr>
            <p:grpSpPr>
              <a:xfrm>
                <a:off x="414865" y="8119531"/>
                <a:ext cx="838200" cy="252184"/>
                <a:chOff x="414865" y="5867400"/>
                <a:chExt cx="838200" cy="252184"/>
              </a:xfrm>
            </p:grpSpPr>
            <p:sp>
              <p:nvSpPr>
                <p:cNvPr id="563" name="Rectangle 562">
                  <a:extLst>
                    <a:ext uri="{FF2B5EF4-FFF2-40B4-BE49-F238E27FC236}">
                      <a16:creationId xmlns:a16="http://schemas.microsoft.com/office/drawing/2014/main" id="{421B47E5-B06B-4AD2-AFCF-D1C0CBAE80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4" name="Rectangle 563">
                  <a:extLst>
                    <a:ext uri="{FF2B5EF4-FFF2-40B4-BE49-F238E27FC236}">
                      <a16:creationId xmlns:a16="http://schemas.microsoft.com/office/drawing/2014/main" id="{CE0A9F74-57D2-4FF3-B42E-FFF85AE551F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5" name="Rectangle 564">
                  <a:extLst>
                    <a:ext uri="{FF2B5EF4-FFF2-40B4-BE49-F238E27FC236}">
                      <a16:creationId xmlns:a16="http://schemas.microsoft.com/office/drawing/2014/main" id="{BDC2A884-A0A2-4DE6-9DFC-66C12C64C4B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9" name="Group 558">
                <a:extLst>
                  <a:ext uri="{FF2B5EF4-FFF2-40B4-BE49-F238E27FC236}">
                    <a16:creationId xmlns:a16="http://schemas.microsoft.com/office/drawing/2014/main" id="{835E3DB2-834D-4C57-A303-8BE23985FA75}"/>
                  </a:ext>
                </a:extLst>
              </p:cNvPr>
              <p:cNvGrpSpPr/>
              <p:nvPr/>
            </p:nvGrpSpPr>
            <p:grpSpPr>
              <a:xfrm>
                <a:off x="414865" y="8441266"/>
                <a:ext cx="838200" cy="252184"/>
                <a:chOff x="414865" y="5867400"/>
                <a:chExt cx="838200" cy="252184"/>
              </a:xfrm>
            </p:grpSpPr>
            <p:sp>
              <p:nvSpPr>
                <p:cNvPr id="560" name="Rectangle 559">
                  <a:extLst>
                    <a:ext uri="{FF2B5EF4-FFF2-40B4-BE49-F238E27FC236}">
                      <a16:creationId xmlns:a16="http://schemas.microsoft.com/office/drawing/2014/main" id="{8904AB43-D047-4324-925E-43CB21B1F3C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1" name="Rectangle 560">
                  <a:extLst>
                    <a:ext uri="{FF2B5EF4-FFF2-40B4-BE49-F238E27FC236}">
                      <a16:creationId xmlns:a16="http://schemas.microsoft.com/office/drawing/2014/main" id="{3EA5405B-38C5-4B3B-9B22-9446B03E684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2" name="Rectangle 561">
                  <a:extLst>
                    <a:ext uri="{FF2B5EF4-FFF2-40B4-BE49-F238E27FC236}">
                      <a16:creationId xmlns:a16="http://schemas.microsoft.com/office/drawing/2014/main" id="{7506B95B-2735-4046-AE32-96A4E1108D9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7" name="Group 396">
              <a:extLst>
                <a:ext uri="{FF2B5EF4-FFF2-40B4-BE49-F238E27FC236}">
                  <a16:creationId xmlns:a16="http://schemas.microsoft.com/office/drawing/2014/main" id="{197C763F-4190-46E8-B469-FBB1BC0836D6}"/>
                </a:ext>
              </a:extLst>
            </p:cNvPr>
            <p:cNvGrpSpPr/>
            <p:nvPr/>
          </p:nvGrpSpPr>
          <p:grpSpPr>
            <a:xfrm>
              <a:off x="7699830" y="5966366"/>
              <a:ext cx="1605380" cy="864436"/>
              <a:chOff x="2133600" y="8077200"/>
              <a:chExt cx="1981200" cy="1066800"/>
            </a:xfrm>
          </p:grpSpPr>
          <p:sp>
            <p:nvSpPr>
              <p:cNvPr id="515" name="Rectangle 514">
                <a:extLst>
                  <a:ext uri="{FF2B5EF4-FFF2-40B4-BE49-F238E27FC236}">
                    <a16:creationId xmlns:a16="http://schemas.microsoft.com/office/drawing/2014/main" id="{FB42FB55-EF6A-4D9C-A594-664D164387FD}"/>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16" name="Group 515">
                <a:extLst>
                  <a:ext uri="{FF2B5EF4-FFF2-40B4-BE49-F238E27FC236}">
                    <a16:creationId xmlns:a16="http://schemas.microsoft.com/office/drawing/2014/main" id="{A70776A5-4115-4705-A45C-2E0E13F7CFDB}"/>
                  </a:ext>
                </a:extLst>
              </p:cNvPr>
              <p:cNvGrpSpPr/>
              <p:nvPr/>
            </p:nvGrpSpPr>
            <p:grpSpPr>
              <a:xfrm>
                <a:off x="2252131" y="8178800"/>
                <a:ext cx="1752598" cy="313267"/>
                <a:chOff x="2252131" y="8178800"/>
                <a:chExt cx="1752598" cy="313267"/>
              </a:xfrm>
            </p:grpSpPr>
            <p:grpSp>
              <p:nvGrpSpPr>
                <p:cNvPr id="534" name="Group 533">
                  <a:extLst>
                    <a:ext uri="{FF2B5EF4-FFF2-40B4-BE49-F238E27FC236}">
                      <a16:creationId xmlns:a16="http://schemas.microsoft.com/office/drawing/2014/main" id="{561B7885-F990-47D8-AA0F-40BBFC68B88D}"/>
                    </a:ext>
                  </a:extLst>
                </p:cNvPr>
                <p:cNvGrpSpPr/>
                <p:nvPr/>
              </p:nvGrpSpPr>
              <p:grpSpPr>
                <a:xfrm>
                  <a:off x="2252131" y="8178800"/>
                  <a:ext cx="838200" cy="110067"/>
                  <a:chOff x="414865" y="5867400"/>
                  <a:chExt cx="838200" cy="252184"/>
                </a:xfrm>
              </p:grpSpPr>
              <p:sp>
                <p:nvSpPr>
                  <p:cNvPr id="547" name="Rectangle 546">
                    <a:extLst>
                      <a:ext uri="{FF2B5EF4-FFF2-40B4-BE49-F238E27FC236}">
                        <a16:creationId xmlns:a16="http://schemas.microsoft.com/office/drawing/2014/main" id="{826AFEE8-E8D7-49E3-9772-2F527D08C07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8" name="Rectangle 547">
                    <a:extLst>
                      <a:ext uri="{FF2B5EF4-FFF2-40B4-BE49-F238E27FC236}">
                        <a16:creationId xmlns:a16="http://schemas.microsoft.com/office/drawing/2014/main" id="{D92F8C15-7818-4FCC-947D-16575FBB4E2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9" name="Rectangle 548">
                    <a:extLst>
                      <a:ext uri="{FF2B5EF4-FFF2-40B4-BE49-F238E27FC236}">
                        <a16:creationId xmlns:a16="http://schemas.microsoft.com/office/drawing/2014/main" id="{3C46394A-3DE8-4E60-ACC7-1CB0ADD552B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35" name="Group 534">
                  <a:extLst>
                    <a:ext uri="{FF2B5EF4-FFF2-40B4-BE49-F238E27FC236}">
                      <a16:creationId xmlns:a16="http://schemas.microsoft.com/office/drawing/2014/main" id="{217193A7-D1E5-4791-81C2-29A0A9EBA4F6}"/>
                    </a:ext>
                  </a:extLst>
                </p:cNvPr>
                <p:cNvGrpSpPr/>
                <p:nvPr/>
              </p:nvGrpSpPr>
              <p:grpSpPr>
                <a:xfrm>
                  <a:off x="2252131" y="8382000"/>
                  <a:ext cx="838200" cy="110067"/>
                  <a:chOff x="414865" y="5867400"/>
                  <a:chExt cx="838200" cy="252184"/>
                </a:xfrm>
              </p:grpSpPr>
              <p:sp>
                <p:nvSpPr>
                  <p:cNvPr id="544" name="Rectangle 543">
                    <a:extLst>
                      <a:ext uri="{FF2B5EF4-FFF2-40B4-BE49-F238E27FC236}">
                        <a16:creationId xmlns:a16="http://schemas.microsoft.com/office/drawing/2014/main" id="{D2FAAE62-1741-4EFC-8B6F-286288A8FC7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5" name="Rectangle 544">
                    <a:extLst>
                      <a:ext uri="{FF2B5EF4-FFF2-40B4-BE49-F238E27FC236}">
                        <a16:creationId xmlns:a16="http://schemas.microsoft.com/office/drawing/2014/main" id="{558198BA-BBD8-41C9-AA6E-04B90DC94FF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6" name="Rectangle 545">
                    <a:extLst>
                      <a:ext uri="{FF2B5EF4-FFF2-40B4-BE49-F238E27FC236}">
                        <a16:creationId xmlns:a16="http://schemas.microsoft.com/office/drawing/2014/main" id="{FBC6F9D3-B6B3-4776-9FD8-73B59C2DFB3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36" name="Group 535">
                  <a:extLst>
                    <a:ext uri="{FF2B5EF4-FFF2-40B4-BE49-F238E27FC236}">
                      <a16:creationId xmlns:a16="http://schemas.microsoft.com/office/drawing/2014/main" id="{7523B73E-ABC2-48FB-966F-3E080E994CE8}"/>
                    </a:ext>
                  </a:extLst>
                </p:cNvPr>
                <p:cNvGrpSpPr/>
                <p:nvPr/>
              </p:nvGrpSpPr>
              <p:grpSpPr>
                <a:xfrm>
                  <a:off x="3166529" y="8178800"/>
                  <a:ext cx="838200" cy="110067"/>
                  <a:chOff x="414865" y="5867400"/>
                  <a:chExt cx="838200" cy="252184"/>
                </a:xfrm>
              </p:grpSpPr>
              <p:sp>
                <p:nvSpPr>
                  <p:cNvPr id="541" name="Rectangle 540">
                    <a:extLst>
                      <a:ext uri="{FF2B5EF4-FFF2-40B4-BE49-F238E27FC236}">
                        <a16:creationId xmlns:a16="http://schemas.microsoft.com/office/drawing/2014/main" id="{E58060DF-94EA-4C05-A246-79CD0F2D4A4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2" name="Rectangle 541">
                    <a:extLst>
                      <a:ext uri="{FF2B5EF4-FFF2-40B4-BE49-F238E27FC236}">
                        <a16:creationId xmlns:a16="http://schemas.microsoft.com/office/drawing/2014/main" id="{9BCDDA35-1762-4C16-A7DC-F2F6A027CF6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3" name="Rectangle 542">
                    <a:extLst>
                      <a:ext uri="{FF2B5EF4-FFF2-40B4-BE49-F238E27FC236}">
                        <a16:creationId xmlns:a16="http://schemas.microsoft.com/office/drawing/2014/main" id="{F06C618C-737D-45EA-A118-E1DEF6FE551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37" name="Group 536">
                  <a:extLst>
                    <a:ext uri="{FF2B5EF4-FFF2-40B4-BE49-F238E27FC236}">
                      <a16:creationId xmlns:a16="http://schemas.microsoft.com/office/drawing/2014/main" id="{C999BCFC-1F6E-4E87-ADEF-10F11180FAC0}"/>
                    </a:ext>
                  </a:extLst>
                </p:cNvPr>
                <p:cNvGrpSpPr/>
                <p:nvPr/>
              </p:nvGrpSpPr>
              <p:grpSpPr>
                <a:xfrm>
                  <a:off x="3166529" y="8382000"/>
                  <a:ext cx="838200" cy="110067"/>
                  <a:chOff x="414865" y="5867400"/>
                  <a:chExt cx="838200" cy="252184"/>
                </a:xfrm>
              </p:grpSpPr>
              <p:sp>
                <p:nvSpPr>
                  <p:cNvPr id="538" name="Rectangle 537">
                    <a:extLst>
                      <a:ext uri="{FF2B5EF4-FFF2-40B4-BE49-F238E27FC236}">
                        <a16:creationId xmlns:a16="http://schemas.microsoft.com/office/drawing/2014/main" id="{29201F01-5C4D-4BFA-94BA-1970429F0CF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9" name="Rectangle 538">
                    <a:extLst>
                      <a:ext uri="{FF2B5EF4-FFF2-40B4-BE49-F238E27FC236}">
                        <a16:creationId xmlns:a16="http://schemas.microsoft.com/office/drawing/2014/main" id="{AA8E7F16-829B-4C1A-BE29-16C48DC93C6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0" name="Rectangle 539">
                    <a:extLst>
                      <a:ext uri="{FF2B5EF4-FFF2-40B4-BE49-F238E27FC236}">
                        <a16:creationId xmlns:a16="http://schemas.microsoft.com/office/drawing/2014/main" id="{374D2B87-632E-4319-B372-993EF44D7C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17" name="Group 516">
                <a:extLst>
                  <a:ext uri="{FF2B5EF4-FFF2-40B4-BE49-F238E27FC236}">
                    <a16:creationId xmlns:a16="http://schemas.microsoft.com/office/drawing/2014/main" id="{B891FCA3-3521-419A-AF65-46B237E249AA}"/>
                  </a:ext>
                </a:extLst>
              </p:cNvPr>
              <p:cNvGrpSpPr/>
              <p:nvPr/>
            </p:nvGrpSpPr>
            <p:grpSpPr>
              <a:xfrm>
                <a:off x="2252131" y="8585200"/>
                <a:ext cx="1752598" cy="313267"/>
                <a:chOff x="2252131" y="8178800"/>
                <a:chExt cx="1752598" cy="313267"/>
              </a:xfrm>
            </p:grpSpPr>
            <p:grpSp>
              <p:nvGrpSpPr>
                <p:cNvPr id="518" name="Group 517">
                  <a:extLst>
                    <a:ext uri="{FF2B5EF4-FFF2-40B4-BE49-F238E27FC236}">
                      <a16:creationId xmlns:a16="http://schemas.microsoft.com/office/drawing/2014/main" id="{439400F0-9819-40DB-9DBE-DAEFA0617763}"/>
                    </a:ext>
                  </a:extLst>
                </p:cNvPr>
                <p:cNvGrpSpPr/>
                <p:nvPr/>
              </p:nvGrpSpPr>
              <p:grpSpPr>
                <a:xfrm>
                  <a:off x="2252131" y="8178800"/>
                  <a:ext cx="838200" cy="110067"/>
                  <a:chOff x="414865" y="5867400"/>
                  <a:chExt cx="838200" cy="252184"/>
                </a:xfrm>
              </p:grpSpPr>
              <p:sp>
                <p:nvSpPr>
                  <p:cNvPr id="531" name="Rectangle 530">
                    <a:extLst>
                      <a:ext uri="{FF2B5EF4-FFF2-40B4-BE49-F238E27FC236}">
                        <a16:creationId xmlns:a16="http://schemas.microsoft.com/office/drawing/2014/main" id="{0A51C932-8F17-495C-B56C-BC2F19ABE8C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2" name="Rectangle 531">
                    <a:extLst>
                      <a:ext uri="{FF2B5EF4-FFF2-40B4-BE49-F238E27FC236}">
                        <a16:creationId xmlns:a16="http://schemas.microsoft.com/office/drawing/2014/main" id="{8CD0814E-58C4-40B1-B81F-34F86E98EFD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3" name="Rectangle 532">
                    <a:extLst>
                      <a:ext uri="{FF2B5EF4-FFF2-40B4-BE49-F238E27FC236}">
                        <a16:creationId xmlns:a16="http://schemas.microsoft.com/office/drawing/2014/main" id="{A48E74D9-E414-426E-9496-6E713604E20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19" name="Group 518">
                  <a:extLst>
                    <a:ext uri="{FF2B5EF4-FFF2-40B4-BE49-F238E27FC236}">
                      <a16:creationId xmlns:a16="http://schemas.microsoft.com/office/drawing/2014/main" id="{1950BC65-B007-48A2-AC68-7EA3170CF3D2}"/>
                    </a:ext>
                  </a:extLst>
                </p:cNvPr>
                <p:cNvGrpSpPr/>
                <p:nvPr/>
              </p:nvGrpSpPr>
              <p:grpSpPr>
                <a:xfrm>
                  <a:off x="2252131" y="8382000"/>
                  <a:ext cx="838200" cy="110067"/>
                  <a:chOff x="414865" y="5867400"/>
                  <a:chExt cx="838200" cy="252184"/>
                </a:xfrm>
              </p:grpSpPr>
              <p:sp>
                <p:nvSpPr>
                  <p:cNvPr id="528" name="Rectangle 527">
                    <a:extLst>
                      <a:ext uri="{FF2B5EF4-FFF2-40B4-BE49-F238E27FC236}">
                        <a16:creationId xmlns:a16="http://schemas.microsoft.com/office/drawing/2014/main" id="{03B33152-13F3-4CA6-83EC-E1499869017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9" name="Rectangle 528">
                    <a:extLst>
                      <a:ext uri="{FF2B5EF4-FFF2-40B4-BE49-F238E27FC236}">
                        <a16:creationId xmlns:a16="http://schemas.microsoft.com/office/drawing/2014/main" id="{519E44FF-7E27-4D6F-8E73-B530BCA3816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0" name="Rectangle 529">
                    <a:extLst>
                      <a:ext uri="{FF2B5EF4-FFF2-40B4-BE49-F238E27FC236}">
                        <a16:creationId xmlns:a16="http://schemas.microsoft.com/office/drawing/2014/main" id="{B7E3916A-4BD9-4306-9A61-485AF9498AF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20" name="Group 519">
                  <a:extLst>
                    <a:ext uri="{FF2B5EF4-FFF2-40B4-BE49-F238E27FC236}">
                      <a16:creationId xmlns:a16="http://schemas.microsoft.com/office/drawing/2014/main" id="{BFA3C45F-66AE-4D3E-B111-8705CC70684A}"/>
                    </a:ext>
                  </a:extLst>
                </p:cNvPr>
                <p:cNvGrpSpPr/>
                <p:nvPr/>
              </p:nvGrpSpPr>
              <p:grpSpPr>
                <a:xfrm>
                  <a:off x="3166529" y="8178800"/>
                  <a:ext cx="838200" cy="110067"/>
                  <a:chOff x="414865" y="5867400"/>
                  <a:chExt cx="838200" cy="252184"/>
                </a:xfrm>
              </p:grpSpPr>
              <p:sp>
                <p:nvSpPr>
                  <p:cNvPr id="525" name="Rectangle 524">
                    <a:extLst>
                      <a:ext uri="{FF2B5EF4-FFF2-40B4-BE49-F238E27FC236}">
                        <a16:creationId xmlns:a16="http://schemas.microsoft.com/office/drawing/2014/main" id="{9A1B2561-4089-4019-9C7B-A0D55D4290B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6" name="Rectangle 525">
                    <a:extLst>
                      <a:ext uri="{FF2B5EF4-FFF2-40B4-BE49-F238E27FC236}">
                        <a16:creationId xmlns:a16="http://schemas.microsoft.com/office/drawing/2014/main" id="{AC967E20-5417-43A1-BA0D-28AA788558E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7" name="Rectangle 526">
                    <a:extLst>
                      <a:ext uri="{FF2B5EF4-FFF2-40B4-BE49-F238E27FC236}">
                        <a16:creationId xmlns:a16="http://schemas.microsoft.com/office/drawing/2014/main" id="{DDFF031E-19B7-4B5F-905C-8C2A18E9E47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21" name="Group 520">
                  <a:extLst>
                    <a:ext uri="{FF2B5EF4-FFF2-40B4-BE49-F238E27FC236}">
                      <a16:creationId xmlns:a16="http://schemas.microsoft.com/office/drawing/2014/main" id="{E5BD517F-D0BF-42B1-A080-18BB1526BCCD}"/>
                    </a:ext>
                  </a:extLst>
                </p:cNvPr>
                <p:cNvGrpSpPr/>
                <p:nvPr/>
              </p:nvGrpSpPr>
              <p:grpSpPr>
                <a:xfrm>
                  <a:off x="3166529" y="8382000"/>
                  <a:ext cx="838200" cy="110067"/>
                  <a:chOff x="414865" y="5867400"/>
                  <a:chExt cx="838200" cy="252184"/>
                </a:xfrm>
              </p:grpSpPr>
              <p:sp>
                <p:nvSpPr>
                  <p:cNvPr id="522" name="Rectangle 521">
                    <a:extLst>
                      <a:ext uri="{FF2B5EF4-FFF2-40B4-BE49-F238E27FC236}">
                        <a16:creationId xmlns:a16="http://schemas.microsoft.com/office/drawing/2014/main" id="{38910969-27BD-46DB-9120-3E479DC425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3" name="Rectangle 522">
                    <a:extLst>
                      <a:ext uri="{FF2B5EF4-FFF2-40B4-BE49-F238E27FC236}">
                        <a16:creationId xmlns:a16="http://schemas.microsoft.com/office/drawing/2014/main" id="{1FE299ED-3187-4F2A-AAF5-4FE405DFB2B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4" name="Rectangle 523">
                    <a:extLst>
                      <a:ext uri="{FF2B5EF4-FFF2-40B4-BE49-F238E27FC236}">
                        <a16:creationId xmlns:a16="http://schemas.microsoft.com/office/drawing/2014/main" id="{8FCEC8A4-6545-4FB3-8528-1217D26082B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98" name="Group 397">
              <a:extLst>
                <a:ext uri="{FF2B5EF4-FFF2-40B4-BE49-F238E27FC236}">
                  <a16:creationId xmlns:a16="http://schemas.microsoft.com/office/drawing/2014/main" id="{ED08F96B-188D-4782-80AE-21CD621FEC06}"/>
                </a:ext>
              </a:extLst>
            </p:cNvPr>
            <p:cNvGrpSpPr/>
            <p:nvPr/>
          </p:nvGrpSpPr>
          <p:grpSpPr>
            <a:xfrm>
              <a:off x="10416627" y="4978440"/>
              <a:ext cx="576290" cy="1852362"/>
              <a:chOff x="304800" y="5715000"/>
              <a:chExt cx="1066800" cy="3429000"/>
            </a:xfrm>
          </p:grpSpPr>
          <p:sp>
            <p:nvSpPr>
              <p:cNvPr id="478" name="Rectangle 477">
                <a:extLst>
                  <a:ext uri="{FF2B5EF4-FFF2-40B4-BE49-F238E27FC236}">
                    <a16:creationId xmlns:a16="http://schemas.microsoft.com/office/drawing/2014/main" id="{E8858304-0454-4B40-9A93-DA26B57CA8F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79" name="Group 478">
                <a:extLst>
                  <a:ext uri="{FF2B5EF4-FFF2-40B4-BE49-F238E27FC236}">
                    <a16:creationId xmlns:a16="http://schemas.microsoft.com/office/drawing/2014/main" id="{6ADB2E6D-3EA7-4A62-AE44-5FB607233413}"/>
                  </a:ext>
                </a:extLst>
              </p:cNvPr>
              <p:cNvGrpSpPr/>
              <p:nvPr/>
            </p:nvGrpSpPr>
            <p:grpSpPr>
              <a:xfrm>
                <a:off x="414865" y="5867400"/>
                <a:ext cx="838200" cy="252184"/>
                <a:chOff x="414865" y="5867400"/>
                <a:chExt cx="838200" cy="252184"/>
              </a:xfrm>
            </p:grpSpPr>
            <p:sp>
              <p:nvSpPr>
                <p:cNvPr id="512" name="Rectangle 511">
                  <a:extLst>
                    <a:ext uri="{FF2B5EF4-FFF2-40B4-BE49-F238E27FC236}">
                      <a16:creationId xmlns:a16="http://schemas.microsoft.com/office/drawing/2014/main" id="{DCDAB76B-7767-4E2C-9CDA-2712EC48B5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3" name="Rectangle 512">
                  <a:extLst>
                    <a:ext uri="{FF2B5EF4-FFF2-40B4-BE49-F238E27FC236}">
                      <a16:creationId xmlns:a16="http://schemas.microsoft.com/office/drawing/2014/main" id="{9BD7D1EE-C646-418E-8FA3-AD107BD2257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4" name="Rectangle 513">
                  <a:extLst>
                    <a:ext uri="{FF2B5EF4-FFF2-40B4-BE49-F238E27FC236}">
                      <a16:creationId xmlns:a16="http://schemas.microsoft.com/office/drawing/2014/main" id="{AECA545B-EB7D-467A-B4D0-9F180837628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0" name="Group 479">
                <a:extLst>
                  <a:ext uri="{FF2B5EF4-FFF2-40B4-BE49-F238E27FC236}">
                    <a16:creationId xmlns:a16="http://schemas.microsoft.com/office/drawing/2014/main" id="{4FCEC057-3CC1-46FA-9CB6-8309CF07CEDA}"/>
                  </a:ext>
                </a:extLst>
              </p:cNvPr>
              <p:cNvGrpSpPr/>
              <p:nvPr/>
            </p:nvGrpSpPr>
            <p:grpSpPr>
              <a:xfrm>
                <a:off x="414865" y="6189133"/>
                <a:ext cx="838200" cy="252184"/>
                <a:chOff x="414865" y="5867400"/>
                <a:chExt cx="838200" cy="252184"/>
              </a:xfrm>
            </p:grpSpPr>
            <p:sp>
              <p:nvSpPr>
                <p:cNvPr id="509" name="Rectangle 508">
                  <a:extLst>
                    <a:ext uri="{FF2B5EF4-FFF2-40B4-BE49-F238E27FC236}">
                      <a16:creationId xmlns:a16="http://schemas.microsoft.com/office/drawing/2014/main" id="{C13E3DAE-99D0-4FCC-892B-35126FB3D46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0" name="Rectangle 509">
                  <a:extLst>
                    <a:ext uri="{FF2B5EF4-FFF2-40B4-BE49-F238E27FC236}">
                      <a16:creationId xmlns:a16="http://schemas.microsoft.com/office/drawing/2014/main" id="{ED5CE827-5001-408A-BBB1-25DB3157A3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1" name="Rectangle 510">
                  <a:extLst>
                    <a:ext uri="{FF2B5EF4-FFF2-40B4-BE49-F238E27FC236}">
                      <a16:creationId xmlns:a16="http://schemas.microsoft.com/office/drawing/2014/main" id="{9FF4A0C8-8928-4EC3-A094-EE1AFC0AA0C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1" name="Group 480">
                <a:extLst>
                  <a:ext uri="{FF2B5EF4-FFF2-40B4-BE49-F238E27FC236}">
                    <a16:creationId xmlns:a16="http://schemas.microsoft.com/office/drawing/2014/main" id="{4AA8D362-CFE9-4511-85A4-BEAF7B635CDC}"/>
                  </a:ext>
                </a:extLst>
              </p:cNvPr>
              <p:cNvGrpSpPr/>
              <p:nvPr/>
            </p:nvGrpSpPr>
            <p:grpSpPr>
              <a:xfrm>
                <a:off x="414865" y="6510866"/>
                <a:ext cx="838200" cy="252184"/>
                <a:chOff x="414865" y="5867400"/>
                <a:chExt cx="838200" cy="252184"/>
              </a:xfrm>
            </p:grpSpPr>
            <p:sp>
              <p:nvSpPr>
                <p:cNvPr id="506" name="Rectangle 505">
                  <a:extLst>
                    <a:ext uri="{FF2B5EF4-FFF2-40B4-BE49-F238E27FC236}">
                      <a16:creationId xmlns:a16="http://schemas.microsoft.com/office/drawing/2014/main" id="{0BB45790-0658-4658-86FA-D6BFCCA03C1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7" name="Rectangle 506">
                  <a:extLst>
                    <a:ext uri="{FF2B5EF4-FFF2-40B4-BE49-F238E27FC236}">
                      <a16:creationId xmlns:a16="http://schemas.microsoft.com/office/drawing/2014/main" id="{4EAE61F2-2026-42AE-85B8-03EEC80EFD9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8" name="Rectangle 507">
                  <a:extLst>
                    <a:ext uri="{FF2B5EF4-FFF2-40B4-BE49-F238E27FC236}">
                      <a16:creationId xmlns:a16="http://schemas.microsoft.com/office/drawing/2014/main" id="{A5258BA2-A849-4152-B797-43A69C55324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2" name="Group 481">
                <a:extLst>
                  <a:ext uri="{FF2B5EF4-FFF2-40B4-BE49-F238E27FC236}">
                    <a16:creationId xmlns:a16="http://schemas.microsoft.com/office/drawing/2014/main" id="{D40F7839-0509-4F9A-A718-8F07CEEEC7F4}"/>
                  </a:ext>
                </a:extLst>
              </p:cNvPr>
              <p:cNvGrpSpPr/>
              <p:nvPr/>
            </p:nvGrpSpPr>
            <p:grpSpPr>
              <a:xfrm>
                <a:off x="414865" y="6832599"/>
                <a:ext cx="838200" cy="252184"/>
                <a:chOff x="414865" y="5867400"/>
                <a:chExt cx="838200" cy="252184"/>
              </a:xfrm>
            </p:grpSpPr>
            <p:sp>
              <p:nvSpPr>
                <p:cNvPr id="503" name="Rectangle 502">
                  <a:extLst>
                    <a:ext uri="{FF2B5EF4-FFF2-40B4-BE49-F238E27FC236}">
                      <a16:creationId xmlns:a16="http://schemas.microsoft.com/office/drawing/2014/main" id="{B64B04A6-1E83-4695-A5CC-CD1922B86EC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4" name="Rectangle 503">
                  <a:extLst>
                    <a:ext uri="{FF2B5EF4-FFF2-40B4-BE49-F238E27FC236}">
                      <a16:creationId xmlns:a16="http://schemas.microsoft.com/office/drawing/2014/main" id="{FE4B4313-A9EC-47E8-A8B9-A946388EB9F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5" name="Rectangle 504">
                  <a:extLst>
                    <a:ext uri="{FF2B5EF4-FFF2-40B4-BE49-F238E27FC236}">
                      <a16:creationId xmlns:a16="http://schemas.microsoft.com/office/drawing/2014/main" id="{ADEA6931-B6FD-4C39-9AEA-B9C1450837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3" name="Group 482">
                <a:extLst>
                  <a:ext uri="{FF2B5EF4-FFF2-40B4-BE49-F238E27FC236}">
                    <a16:creationId xmlns:a16="http://schemas.microsoft.com/office/drawing/2014/main" id="{B7CC0469-4520-4B46-8B9C-D9981B00FFF8}"/>
                  </a:ext>
                </a:extLst>
              </p:cNvPr>
              <p:cNvGrpSpPr/>
              <p:nvPr/>
            </p:nvGrpSpPr>
            <p:grpSpPr>
              <a:xfrm>
                <a:off x="414865" y="7154332"/>
                <a:ext cx="838200" cy="252184"/>
                <a:chOff x="414865" y="5867400"/>
                <a:chExt cx="838200" cy="252184"/>
              </a:xfrm>
            </p:grpSpPr>
            <p:sp>
              <p:nvSpPr>
                <p:cNvPr id="500" name="Rectangle 499">
                  <a:extLst>
                    <a:ext uri="{FF2B5EF4-FFF2-40B4-BE49-F238E27FC236}">
                      <a16:creationId xmlns:a16="http://schemas.microsoft.com/office/drawing/2014/main" id="{557988B1-8356-4277-A496-B4CE1F3BAF3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1" name="Rectangle 500">
                  <a:extLst>
                    <a:ext uri="{FF2B5EF4-FFF2-40B4-BE49-F238E27FC236}">
                      <a16:creationId xmlns:a16="http://schemas.microsoft.com/office/drawing/2014/main" id="{D6059F68-5B01-453C-8FED-A0122717E1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2" name="Rectangle 501">
                  <a:extLst>
                    <a:ext uri="{FF2B5EF4-FFF2-40B4-BE49-F238E27FC236}">
                      <a16:creationId xmlns:a16="http://schemas.microsoft.com/office/drawing/2014/main" id="{49B95637-B11C-44ED-9C98-A6D28E7F2C6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4" name="Group 483">
                <a:extLst>
                  <a:ext uri="{FF2B5EF4-FFF2-40B4-BE49-F238E27FC236}">
                    <a16:creationId xmlns:a16="http://schemas.microsoft.com/office/drawing/2014/main" id="{043A4394-CD16-423B-B0B8-17772375D125}"/>
                  </a:ext>
                </a:extLst>
              </p:cNvPr>
              <p:cNvGrpSpPr/>
              <p:nvPr/>
            </p:nvGrpSpPr>
            <p:grpSpPr>
              <a:xfrm>
                <a:off x="414865" y="7476065"/>
                <a:ext cx="838200" cy="252184"/>
                <a:chOff x="414865" y="5867400"/>
                <a:chExt cx="838200" cy="252184"/>
              </a:xfrm>
            </p:grpSpPr>
            <p:sp>
              <p:nvSpPr>
                <p:cNvPr id="497" name="Rectangle 496">
                  <a:extLst>
                    <a:ext uri="{FF2B5EF4-FFF2-40B4-BE49-F238E27FC236}">
                      <a16:creationId xmlns:a16="http://schemas.microsoft.com/office/drawing/2014/main" id="{E1EC54E2-119E-4A83-870F-948AD551F3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8" name="Rectangle 497">
                  <a:extLst>
                    <a:ext uri="{FF2B5EF4-FFF2-40B4-BE49-F238E27FC236}">
                      <a16:creationId xmlns:a16="http://schemas.microsoft.com/office/drawing/2014/main" id="{34F59631-59A8-450A-9226-2892D69AF00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9" name="Rectangle 498">
                  <a:extLst>
                    <a:ext uri="{FF2B5EF4-FFF2-40B4-BE49-F238E27FC236}">
                      <a16:creationId xmlns:a16="http://schemas.microsoft.com/office/drawing/2014/main" id="{908A81BF-769C-42E4-A642-1F33ECDDDB5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5" name="Group 484">
                <a:extLst>
                  <a:ext uri="{FF2B5EF4-FFF2-40B4-BE49-F238E27FC236}">
                    <a16:creationId xmlns:a16="http://schemas.microsoft.com/office/drawing/2014/main" id="{D8407FA8-0129-432A-BF76-A8F9ABCEBF2F}"/>
                  </a:ext>
                </a:extLst>
              </p:cNvPr>
              <p:cNvGrpSpPr/>
              <p:nvPr/>
            </p:nvGrpSpPr>
            <p:grpSpPr>
              <a:xfrm>
                <a:off x="414865" y="7797798"/>
                <a:ext cx="838200" cy="252184"/>
                <a:chOff x="414865" y="5867400"/>
                <a:chExt cx="838200" cy="252184"/>
              </a:xfrm>
            </p:grpSpPr>
            <p:sp>
              <p:nvSpPr>
                <p:cNvPr id="494" name="Rectangle 493">
                  <a:extLst>
                    <a:ext uri="{FF2B5EF4-FFF2-40B4-BE49-F238E27FC236}">
                      <a16:creationId xmlns:a16="http://schemas.microsoft.com/office/drawing/2014/main" id="{E84BB126-B3C9-444A-8C41-0337611E3AB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5" name="Rectangle 494">
                  <a:extLst>
                    <a:ext uri="{FF2B5EF4-FFF2-40B4-BE49-F238E27FC236}">
                      <a16:creationId xmlns:a16="http://schemas.microsoft.com/office/drawing/2014/main" id="{EE540BCE-22EA-4CFB-A310-E0BC2590603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6" name="Rectangle 495">
                  <a:extLst>
                    <a:ext uri="{FF2B5EF4-FFF2-40B4-BE49-F238E27FC236}">
                      <a16:creationId xmlns:a16="http://schemas.microsoft.com/office/drawing/2014/main" id="{7FFE99A9-4021-4EC7-98B6-59D1307D3BD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6" name="Group 485">
                <a:extLst>
                  <a:ext uri="{FF2B5EF4-FFF2-40B4-BE49-F238E27FC236}">
                    <a16:creationId xmlns:a16="http://schemas.microsoft.com/office/drawing/2014/main" id="{7F1C9800-7985-46E8-9AE0-7FAC939C3944}"/>
                  </a:ext>
                </a:extLst>
              </p:cNvPr>
              <p:cNvGrpSpPr/>
              <p:nvPr/>
            </p:nvGrpSpPr>
            <p:grpSpPr>
              <a:xfrm>
                <a:off x="414865" y="8119531"/>
                <a:ext cx="838200" cy="252184"/>
                <a:chOff x="414865" y="5867400"/>
                <a:chExt cx="838200" cy="252184"/>
              </a:xfrm>
            </p:grpSpPr>
            <p:sp>
              <p:nvSpPr>
                <p:cNvPr id="491" name="Rectangle 490">
                  <a:extLst>
                    <a:ext uri="{FF2B5EF4-FFF2-40B4-BE49-F238E27FC236}">
                      <a16:creationId xmlns:a16="http://schemas.microsoft.com/office/drawing/2014/main" id="{3F616F2B-9599-432E-B489-7490AF2727F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2" name="Rectangle 491">
                  <a:extLst>
                    <a:ext uri="{FF2B5EF4-FFF2-40B4-BE49-F238E27FC236}">
                      <a16:creationId xmlns:a16="http://schemas.microsoft.com/office/drawing/2014/main" id="{CCEEAA36-EB48-4D26-9F79-89035097605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3" name="Rectangle 492">
                  <a:extLst>
                    <a:ext uri="{FF2B5EF4-FFF2-40B4-BE49-F238E27FC236}">
                      <a16:creationId xmlns:a16="http://schemas.microsoft.com/office/drawing/2014/main" id="{6276C395-F85A-4C90-9526-EE2FC48D129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7" name="Group 486">
                <a:extLst>
                  <a:ext uri="{FF2B5EF4-FFF2-40B4-BE49-F238E27FC236}">
                    <a16:creationId xmlns:a16="http://schemas.microsoft.com/office/drawing/2014/main" id="{408A84F1-92F7-4C47-B4D3-5EBE0B0D0767}"/>
                  </a:ext>
                </a:extLst>
              </p:cNvPr>
              <p:cNvGrpSpPr/>
              <p:nvPr/>
            </p:nvGrpSpPr>
            <p:grpSpPr>
              <a:xfrm>
                <a:off x="414865" y="8441266"/>
                <a:ext cx="838200" cy="252184"/>
                <a:chOff x="414865" y="5867400"/>
                <a:chExt cx="838200" cy="252184"/>
              </a:xfrm>
            </p:grpSpPr>
            <p:sp>
              <p:nvSpPr>
                <p:cNvPr id="488" name="Rectangle 487">
                  <a:extLst>
                    <a:ext uri="{FF2B5EF4-FFF2-40B4-BE49-F238E27FC236}">
                      <a16:creationId xmlns:a16="http://schemas.microsoft.com/office/drawing/2014/main" id="{44B2B693-FEFB-4757-A1E6-5942FACB03D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89" name="Rectangle 488">
                  <a:extLst>
                    <a:ext uri="{FF2B5EF4-FFF2-40B4-BE49-F238E27FC236}">
                      <a16:creationId xmlns:a16="http://schemas.microsoft.com/office/drawing/2014/main" id="{BD0139D3-A1DB-4A58-9A79-91652A9F8D4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0" name="Rectangle 489">
                  <a:extLst>
                    <a:ext uri="{FF2B5EF4-FFF2-40B4-BE49-F238E27FC236}">
                      <a16:creationId xmlns:a16="http://schemas.microsoft.com/office/drawing/2014/main" id="{C6D83372-7A84-467C-97CA-D6A94609DBC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9" name="Group 398">
              <a:extLst>
                <a:ext uri="{FF2B5EF4-FFF2-40B4-BE49-F238E27FC236}">
                  <a16:creationId xmlns:a16="http://schemas.microsoft.com/office/drawing/2014/main" id="{86D0A45D-01F8-4294-ADD6-DDC88C4CDFF1}"/>
                </a:ext>
              </a:extLst>
            </p:cNvPr>
            <p:cNvGrpSpPr/>
            <p:nvPr/>
          </p:nvGrpSpPr>
          <p:grpSpPr>
            <a:xfrm>
              <a:off x="7452849" y="4731458"/>
              <a:ext cx="555709" cy="2099344"/>
              <a:chOff x="304800" y="5715000"/>
              <a:chExt cx="1066800" cy="3429000"/>
            </a:xfrm>
          </p:grpSpPr>
          <p:sp>
            <p:nvSpPr>
              <p:cNvPr id="438" name="Rectangle 437">
                <a:extLst>
                  <a:ext uri="{FF2B5EF4-FFF2-40B4-BE49-F238E27FC236}">
                    <a16:creationId xmlns:a16="http://schemas.microsoft.com/office/drawing/2014/main" id="{CFD67230-2DC4-4190-9D6A-D4B263C57E5E}"/>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39" name="Group 438">
                <a:extLst>
                  <a:ext uri="{FF2B5EF4-FFF2-40B4-BE49-F238E27FC236}">
                    <a16:creationId xmlns:a16="http://schemas.microsoft.com/office/drawing/2014/main" id="{6711DD04-3D5B-4200-8A37-C0FC7AA40B35}"/>
                  </a:ext>
                </a:extLst>
              </p:cNvPr>
              <p:cNvGrpSpPr/>
              <p:nvPr/>
            </p:nvGrpSpPr>
            <p:grpSpPr>
              <a:xfrm>
                <a:off x="414865" y="5867400"/>
                <a:ext cx="838200" cy="252184"/>
                <a:chOff x="414865" y="5867400"/>
                <a:chExt cx="838200" cy="252184"/>
              </a:xfrm>
            </p:grpSpPr>
            <p:sp>
              <p:nvSpPr>
                <p:cNvPr id="475" name="Rectangle 474">
                  <a:extLst>
                    <a:ext uri="{FF2B5EF4-FFF2-40B4-BE49-F238E27FC236}">
                      <a16:creationId xmlns:a16="http://schemas.microsoft.com/office/drawing/2014/main" id="{D3CA9CB8-8DDC-4251-B99E-2649C79CC34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6" name="Rectangle 475">
                  <a:extLst>
                    <a:ext uri="{FF2B5EF4-FFF2-40B4-BE49-F238E27FC236}">
                      <a16:creationId xmlns:a16="http://schemas.microsoft.com/office/drawing/2014/main" id="{F63AB041-C62A-4B2A-8061-9F4B197389C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7" name="Rectangle 476">
                  <a:extLst>
                    <a:ext uri="{FF2B5EF4-FFF2-40B4-BE49-F238E27FC236}">
                      <a16:creationId xmlns:a16="http://schemas.microsoft.com/office/drawing/2014/main" id="{C9AB6FBC-DA24-4ADC-9C02-ECFBAAAA60E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0" name="Group 439">
                <a:extLst>
                  <a:ext uri="{FF2B5EF4-FFF2-40B4-BE49-F238E27FC236}">
                    <a16:creationId xmlns:a16="http://schemas.microsoft.com/office/drawing/2014/main" id="{A273E0CC-AE3E-4615-916A-A11A7F175569}"/>
                  </a:ext>
                </a:extLst>
              </p:cNvPr>
              <p:cNvGrpSpPr/>
              <p:nvPr/>
            </p:nvGrpSpPr>
            <p:grpSpPr>
              <a:xfrm>
                <a:off x="414865" y="6189133"/>
                <a:ext cx="838200" cy="252184"/>
                <a:chOff x="414865" y="5867400"/>
                <a:chExt cx="838200" cy="252184"/>
              </a:xfrm>
            </p:grpSpPr>
            <p:sp>
              <p:nvSpPr>
                <p:cNvPr id="472" name="Rectangle 471">
                  <a:extLst>
                    <a:ext uri="{FF2B5EF4-FFF2-40B4-BE49-F238E27FC236}">
                      <a16:creationId xmlns:a16="http://schemas.microsoft.com/office/drawing/2014/main" id="{E788D9EA-EAD4-4286-A585-F1839AF02A6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3" name="Rectangle 472">
                  <a:extLst>
                    <a:ext uri="{FF2B5EF4-FFF2-40B4-BE49-F238E27FC236}">
                      <a16:creationId xmlns:a16="http://schemas.microsoft.com/office/drawing/2014/main" id="{4A118296-A94C-461F-81C9-10A40014BDC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4" name="Rectangle 473">
                  <a:extLst>
                    <a:ext uri="{FF2B5EF4-FFF2-40B4-BE49-F238E27FC236}">
                      <a16:creationId xmlns:a16="http://schemas.microsoft.com/office/drawing/2014/main" id="{FD42FD04-8509-4315-8925-442C33458C5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1" name="Group 440">
                <a:extLst>
                  <a:ext uri="{FF2B5EF4-FFF2-40B4-BE49-F238E27FC236}">
                    <a16:creationId xmlns:a16="http://schemas.microsoft.com/office/drawing/2014/main" id="{F327C706-5DE3-4C06-A53A-CEFAB936E19D}"/>
                  </a:ext>
                </a:extLst>
              </p:cNvPr>
              <p:cNvGrpSpPr/>
              <p:nvPr/>
            </p:nvGrpSpPr>
            <p:grpSpPr>
              <a:xfrm>
                <a:off x="414865" y="6510866"/>
                <a:ext cx="838200" cy="252184"/>
                <a:chOff x="414865" y="5867400"/>
                <a:chExt cx="838200" cy="252184"/>
              </a:xfrm>
            </p:grpSpPr>
            <p:sp>
              <p:nvSpPr>
                <p:cNvPr id="469" name="Rectangle 468">
                  <a:extLst>
                    <a:ext uri="{FF2B5EF4-FFF2-40B4-BE49-F238E27FC236}">
                      <a16:creationId xmlns:a16="http://schemas.microsoft.com/office/drawing/2014/main" id="{B1C09925-80C6-41EA-83BD-FE11B3F68F3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0" name="Rectangle 469">
                  <a:extLst>
                    <a:ext uri="{FF2B5EF4-FFF2-40B4-BE49-F238E27FC236}">
                      <a16:creationId xmlns:a16="http://schemas.microsoft.com/office/drawing/2014/main" id="{12AA5CFE-604A-485F-864A-1BB766BD638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1" name="Rectangle 470">
                  <a:extLst>
                    <a:ext uri="{FF2B5EF4-FFF2-40B4-BE49-F238E27FC236}">
                      <a16:creationId xmlns:a16="http://schemas.microsoft.com/office/drawing/2014/main" id="{DE1D0134-3849-477A-9AB5-F222BC1AA10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2" name="Group 441">
                <a:extLst>
                  <a:ext uri="{FF2B5EF4-FFF2-40B4-BE49-F238E27FC236}">
                    <a16:creationId xmlns:a16="http://schemas.microsoft.com/office/drawing/2014/main" id="{1528109B-6B37-481E-95D3-EF885BC13C3D}"/>
                  </a:ext>
                </a:extLst>
              </p:cNvPr>
              <p:cNvGrpSpPr/>
              <p:nvPr/>
            </p:nvGrpSpPr>
            <p:grpSpPr>
              <a:xfrm>
                <a:off x="414865" y="6832599"/>
                <a:ext cx="838200" cy="252184"/>
                <a:chOff x="414865" y="5867400"/>
                <a:chExt cx="838200" cy="252184"/>
              </a:xfrm>
            </p:grpSpPr>
            <p:sp>
              <p:nvSpPr>
                <p:cNvPr id="466" name="Rectangle 465">
                  <a:extLst>
                    <a:ext uri="{FF2B5EF4-FFF2-40B4-BE49-F238E27FC236}">
                      <a16:creationId xmlns:a16="http://schemas.microsoft.com/office/drawing/2014/main" id="{D4BF1C93-3B1E-4E49-B45E-2C4CB0219C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7" name="Rectangle 466">
                  <a:extLst>
                    <a:ext uri="{FF2B5EF4-FFF2-40B4-BE49-F238E27FC236}">
                      <a16:creationId xmlns:a16="http://schemas.microsoft.com/office/drawing/2014/main" id="{67FFA08E-E0CE-40AE-A36E-72054AEE2E2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8" name="Rectangle 467">
                  <a:extLst>
                    <a:ext uri="{FF2B5EF4-FFF2-40B4-BE49-F238E27FC236}">
                      <a16:creationId xmlns:a16="http://schemas.microsoft.com/office/drawing/2014/main" id="{D6630443-12F6-4B8F-AE43-77D91F7248C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3" name="Group 442">
                <a:extLst>
                  <a:ext uri="{FF2B5EF4-FFF2-40B4-BE49-F238E27FC236}">
                    <a16:creationId xmlns:a16="http://schemas.microsoft.com/office/drawing/2014/main" id="{E4C36D21-0B5B-4AA1-8621-91994E1261ED}"/>
                  </a:ext>
                </a:extLst>
              </p:cNvPr>
              <p:cNvGrpSpPr/>
              <p:nvPr/>
            </p:nvGrpSpPr>
            <p:grpSpPr>
              <a:xfrm>
                <a:off x="414865" y="7154332"/>
                <a:ext cx="838200" cy="252184"/>
                <a:chOff x="414865" y="5867400"/>
                <a:chExt cx="838200" cy="252184"/>
              </a:xfrm>
            </p:grpSpPr>
            <p:sp>
              <p:nvSpPr>
                <p:cNvPr id="463" name="Rectangle 462">
                  <a:extLst>
                    <a:ext uri="{FF2B5EF4-FFF2-40B4-BE49-F238E27FC236}">
                      <a16:creationId xmlns:a16="http://schemas.microsoft.com/office/drawing/2014/main" id="{B1D62765-C748-4145-B786-932D9DE215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4" name="Rectangle 463">
                  <a:extLst>
                    <a:ext uri="{FF2B5EF4-FFF2-40B4-BE49-F238E27FC236}">
                      <a16:creationId xmlns:a16="http://schemas.microsoft.com/office/drawing/2014/main" id="{4F7EE259-5B0A-4A7A-A4C5-D7FE0B3524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5" name="Rectangle 464">
                  <a:extLst>
                    <a:ext uri="{FF2B5EF4-FFF2-40B4-BE49-F238E27FC236}">
                      <a16:creationId xmlns:a16="http://schemas.microsoft.com/office/drawing/2014/main" id="{9997260E-6D16-4ADF-BD52-783F29DAA42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4" name="Group 443">
                <a:extLst>
                  <a:ext uri="{FF2B5EF4-FFF2-40B4-BE49-F238E27FC236}">
                    <a16:creationId xmlns:a16="http://schemas.microsoft.com/office/drawing/2014/main" id="{BA4AA0C1-EA72-44FC-905F-05ACAD8ABA20}"/>
                  </a:ext>
                </a:extLst>
              </p:cNvPr>
              <p:cNvGrpSpPr/>
              <p:nvPr/>
            </p:nvGrpSpPr>
            <p:grpSpPr>
              <a:xfrm>
                <a:off x="414865" y="7476065"/>
                <a:ext cx="838200" cy="252184"/>
                <a:chOff x="414865" y="5867400"/>
                <a:chExt cx="838200" cy="252184"/>
              </a:xfrm>
            </p:grpSpPr>
            <p:sp>
              <p:nvSpPr>
                <p:cNvPr id="460" name="Rectangle 459">
                  <a:extLst>
                    <a:ext uri="{FF2B5EF4-FFF2-40B4-BE49-F238E27FC236}">
                      <a16:creationId xmlns:a16="http://schemas.microsoft.com/office/drawing/2014/main" id="{DEE1EC82-F865-4218-8BD6-3FA0CC81C42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1" name="Rectangle 460">
                  <a:extLst>
                    <a:ext uri="{FF2B5EF4-FFF2-40B4-BE49-F238E27FC236}">
                      <a16:creationId xmlns:a16="http://schemas.microsoft.com/office/drawing/2014/main" id="{6CFD715A-5A82-48E6-8DF6-CB8EF7B0E60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2" name="Rectangle 461">
                  <a:extLst>
                    <a:ext uri="{FF2B5EF4-FFF2-40B4-BE49-F238E27FC236}">
                      <a16:creationId xmlns:a16="http://schemas.microsoft.com/office/drawing/2014/main" id="{B0222849-524E-4B7A-BD69-7AF8B0280FB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5" name="Group 444">
                <a:extLst>
                  <a:ext uri="{FF2B5EF4-FFF2-40B4-BE49-F238E27FC236}">
                    <a16:creationId xmlns:a16="http://schemas.microsoft.com/office/drawing/2014/main" id="{6ABDD51A-E28C-48FE-927E-E6C4F7AD39C4}"/>
                  </a:ext>
                </a:extLst>
              </p:cNvPr>
              <p:cNvGrpSpPr/>
              <p:nvPr/>
            </p:nvGrpSpPr>
            <p:grpSpPr>
              <a:xfrm>
                <a:off x="414865" y="7797798"/>
                <a:ext cx="838200" cy="252184"/>
                <a:chOff x="414865" y="5867400"/>
                <a:chExt cx="838200" cy="252184"/>
              </a:xfrm>
            </p:grpSpPr>
            <p:sp>
              <p:nvSpPr>
                <p:cNvPr id="457" name="Rectangle 456">
                  <a:extLst>
                    <a:ext uri="{FF2B5EF4-FFF2-40B4-BE49-F238E27FC236}">
                      <a16:creationId xmlns:a16="http://schemas.microsoft.com/office/drawing/2014/main" id="{6D49A26C-7DF2-4B38-9E40-A3EA2E92B4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8" name="Rectangle 457">
                  <a:extLst>
                    <a:ext uri="{FF2B5EF4-FFF2-40B4-BE49-F238E27FC236}">
                      <a16:creationId xmlns:a16="http://schemas.microsoft.com/office/drawing/2014/main" id="{DF51D21A-39A2-4B39-BF76-C606FDD4D13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9" name="Rectangle 458">
                  <a:extLst>
                    <a:ext uri="{FF2B5EF4-FFF2-40B4-BE49-F238E27FC236}">
                      <a16:creationId xmlns:a16="http://schemas.microsoft.com/office/drawing/2014/main" id="{A50A7BB8-3ACC-4F6D-956D-8CA7DA8A894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6" name="Group 445">
                <a:extLst>
                  <a:ext uri="{FF2B5EF4-FFF2-40B4-BE49-F238E27FC236}">
                    <a16:creationId xmlns:a16="http://schemas.microsoft.com/office/drawing/2014/main" id="{16046B80-0FBD-4AA1-840D-26BAACC8EDEB}"/>
                  </a:ext>
                </a:extLst>
              </p:cNvPr>
              <p:cNvGrpSpPr/>
              <p:nvPr/>
            </p:nvGrpSpPr>
            <p:grpSpPr>
              <a:xfrm>
                <a:off x="414865" y="8119531"/>
                <a:ext cx="838200" cy="252184"/>
                <a:chOff x="414865" y="5867400"/>
                <a:chExt cx="838200" cy="252184"/>
              </a:xfrm>
            </p:grpSpPr>
            <p:sp>
              <p:nvSpPr>
                <p:cNvPr id="454" name="Rectangle 453">
                  <a:extLst>
                    <a:ext uri="{FF2B5EF4-FFF2-40B4-BE49-F238E27FC236}">
                      <a16:creationId xmlns:a16="http://schemas.microsoft.com/office/drawing/2014/main" id="{BD7921C7-B9A2-43E1-8D97-9B860AE709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5" name="Rectangle 454">
                  <a:extLst>
                    <a:ext uri="{FF2B5EF4-FFF2-40B4-BE49-F238E27FC236}">
                      <a16:creationId xmlns:a16="http://schemas.microsoft.com/office/drawing/2014/main" id="{E0D29D12-DCFA-4D78-B124-A33F6A060ED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6" name="Rectangle 455">
                  <a:extLst>
                    <a:ext uri="{FF2B5EF4-FFF2-40B4-BE49-F238E27FC236}">
                      <a16:creationId xmlns:a16="http://schemas.microsoft.com/office/drawing/2014/main" id="{C4CB15E7-AE68-4652-A8EA-8F61971C3B6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7" name="Group 446">
                <a:extLst>
                  <a:ext uri="{FF2B5EF4-FFF2-40B4-BE49-F238E27FC236}">
                    <a16:creationId xmlns:a16="http://schemas.microsoft.com/office/drawing/2014/main" id="{436A441B-7DE7-4421-AA0C-90CFD083E39D}"/>
                  </a:ext>
                </a:extLst>
              </p:cNvPr>
              <p:cNvGrpSpPr/>
              <p:nvPr/>
            </p:nvGrpSpPr>
            <p:grpSpPr>
              <a:xfrm>
                <a:off x="414865" y="8441266"/>
                <a:ext cx="838200" cy="588361"/>
                <a:chOff x="414865" y="5867400"/>
                <a:chExt cx="838200" cy="588361"/>
              </a:xfrm>
            </p:grpSpPr>
            <p:sp>
              <p:nvSpPr>
                <p:cNvPr id="448" name="Rectangle 447">
                  <a:extLst>
                    <a:ext uri="{FF2B5EF4-FFF2-40B4-BE49-F238E27FC236}">
                      <a16:creationId xmlns:a16="http://schemas.microsoft.com/office/drawing/2014/main" id="{15658E96-5F2D-4996-B547-5005568BA60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49" name="Rectangle 448">
                  <a:extLst>
                    <a:ext uri="{FF2B5EF4-FFF2-40B4-BE49-F238E27FC236}">
                      <a16:creationId xmlns:a16="http://schemas.microsoft.com/office/drawing/2014/main" id="{07D7E8D5-21A6-46B2-B66A-84CE052DD2E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0" name="Rectangle 449">
                  <a:extLst>
                    <a:ext uri="{FF2B5EF4-FFF2-40B4-BE49-F238E27FC236}">
                      <a16:creationId xmlns:a16="http://schemas.microsoft.com/office/drawing/2014/main" id="{2960BC31-C0A3-45CD-91F3-238459D8A3B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1" name="Rectangle 450">
                  <a:extLst>
                    <a:ext uri="{FF2B5EF4-FFF2-40B4-BE49-F238E27FC236}">
                      <a16:creationId xmlns:a16="http://schemas.microsoft.com/office/drawing/2014/main" id="{579FCB55-F007-433C-8299-674968A73148}"/>
                    </a:ext>
                  </a:extLst>
                </p:cNvPr>
                <p:cNvSpPr/>
                <p:nvPr/>
              </p:nvSpPr>
              <p:spPr bwMode="auto">
                <a:xfrm>
                  <a:off x="4148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2" name="Rectangle 451">
                  <a:extLst>
                    <a:ext uri="{FF2B5EF4-FFF2-40B4-BE49-F238E27FC236}">
                      <a16:creationId xmlns:a16="http://schemas.microsoft.com/office/drawing/2014/main" id="{9B069648-4C21-4EB1-9CC8-7855634B75A7}"/>
                    </a:ext>
                  </a:extLst>
                </p:cNvPr>
                <p:cNvSpPr/>
                <p:nvPr/>
              </p:nvSpPr>
              <p:spPr bwMode="auto">
                <a:xfrm>
                  <a:off x="7196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3" name="Rectangle 452">
                  <a:extLst>
                    <a:ext uri="{FF2B5EF4-FFF2-40B4-BE49-F238E27FC236}">
                      <a16:creationId xmlns:a16="http://schemas.microsoft.com/office/drawing/2014/main" id="{23E70C03-442F-42B1-8A23-16430B85BA84}"/>
                    </a:ext>
                  </a:extLst>
                </p:cNvPr>
                <p:cNvSpPr/>
                <p:nvPr/>
              </p:nvSpPr>
              <p:spPr bwMode="auto">
                <a:xfrm>
                  <a:off x="10244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00" name="Group 399">
              <a:extLst>
                <a:ext uri="{FF2B5EF4-FFF2-40B4-BE49-F238E27FC236}">
                  <a16:creationId xmlns:a16="http://schemas.microsoft.com/office/drawing/2014/main" id="{39423814-7881-4E73-B2AF-627D12EF4C27}"/>
                </a:ext>
              </a:extLst>
            </p:cNvPr>
            <p:cNvGrpSpPr/>
            <p:nvPr/>
          </p:nvGrpSpPr>
          <p:grpSpPr>
            <a:xfrm>
              <a:off x="11382019" y="4237495"/>
              <a:ext cx="806806" cy="2593307"/>
              <a:chOff x="304800" y="5715000"/>
              <a:chExt cx="1066800" cy="3429000"/>
            </a:xfrm>
          </p:grpSpPr>
          <p:sp>
            <p:nvSpPr>
              <p:cNvPr id="401" name="Rectangle 400">
                <a:extLst>
                  <a:ext uri="{FF2B5EF4-FFF2-40B4-BE49-F238E27FC236}">
                    <a16:creationId xmlns:a16="http://schemas.microsoft.com/office/drawing/2014/main" id="{05CA63D4-AE5B-4401-8ECB-51A60427570B}"/>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02" name="Group 401">
                <a:extLst>
                  <a:ext uri="{FF2B5EF4-FFF2-40B4-BE49-F238E27FC236}">
                    <a16:creationId xmlns:a16="http://schemas.microsoft.com/office/drawing/2014/main" id="{DFC024D3-D0E6-431C-946D-683846C8DFA2}"/>
                  </a:ext>
                </a:extLst>
              </p:cNvPr>
              <p:cNvGrpSpPr/>
              <p:nvPr/>
            </p:nvGrpSpPr>
            <p:grpSpPr>
              <a:xfrm>
                <a:off x="414865" y="5867400"/>
                <a:ext cx="838200" cy="252184"/>
                <a:chOff x="414865" y="5867400"/>
                <a:chExt cx="838200" cy="252184"/>
              </a:xfrm>
            </p:grpSpPr>
            <p:sp>
              <p:nvSpPr>
                <p:cNvPr id="435" name="Rectangle 434">
                  <a:extLst>
                    <a:ext uri="{FF2B5EF4-FFF2-40B4-BE49-F238E27FC236}">
                      <a16:creationId xmlns:a16="http://schemas.microsoft.com/office/drawing/2014/main" id="{4CA295E2-F262-43CC-BFB6-E34A71D168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6" name="Rectangle 435">
                  <a:extLst>
                    <a:ext uri="{FF2B5EF4-FFF2-40B4-BE49-F238E27FC236}">
                      <a16:creationId xmlns:a16="http://schemas.microsoft.com/office/drawing/2014/main" id="{B0A36ECC-B1FE-475C-81BE-D9C4F24B630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7" name="Rectangle 436">
                  <a:extLst>
                    <a:ext uri="{FF2B5EF4-FFF2-40B4-BE49-F238E27FC236}">
                      <a16:creationId xmlns:a16="http://schemas.microsoft.com/office/drawing/2014/main" id="{7D297F60-3C71-496D-A617-895FA05AD90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3" name="Group 402">
                <a:extLst>
                  <a:ext uri="{FF2B5EF4-FFF2-40B4-BE49-F238E27FC236}">
                    <a16:creationId xmlns:a16="http://schemas.microsoft.com/office/drawing/2014/main" id="{88E1F713-D3BB-4ACB-9B0C-EF93EF09EF49}"/>
                  </a:ext>
                </a:extLst>
              </p:cNvPr>
              <p:cNvGrpSpPr/>
              <p:nvPr/>
            </p:nvGrpSpPr>
            <p:grpSpPr>
              <a:xfrm>
                <a:off x="414865" y="6189133"/>
                <a:ext cx="838200" cy="252184"/>
                <a:chOff x="414865" y="5867400"/>
                <a:chExt cx="838200" cy="252184"/>
              </a:xfrm>
            </p:grpSpPr>
            <p:sp>
              <p:nvSpPr>
                <p:cNvPr id="432" name="Rectangle 431">
                  <a:extLst>
                    <a:ext uri="{FF2B5EF4-FFF2-40B4-BE49-F238E27FC236}">
                      <a16:creationId xmlns:a16="http://schemas.microsoft.com/office/drawing/2014/main" id="{F543B5D6-949C-4E25-81DD-B0B5581B9FB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3" name="Rectangle 432">
                  <a:extLst>
                    <a:ext uri="{FF2B5EF4-FFF2-40B4-BE49-F238E27FC236}">
                      <a16:creationId xmlns:a16="http://schemas.microsoft.com/office/drawing/2014/main" id="{9826F5EA-32BD-4ADD-8CD8-1FDCCAC195D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4" name="Rectangle 433">
                  <a:extLst>
                    <a:ext uri="{FF2B5EF4-FFF2-40B4-BE49-F238E27FC236}">
                      <a16:creationId xmlns:a16="http://schemas.microsoft.com/office/drawing/2014/main" id="{BED0FECF-7E22-4F7E-BCE4-F593CB0F5D2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4" name="Group 403">
                <a:extLst>
                  <a:ext uri="{FF2B5EF4-FFF2-40B4-BE49-F238E27FC236}">
                    <a16:creationId xmlns:a16="http://schemas.microsoft.com/office/drawing/2014/main" id="{9434FD63-4021-422B-A2E4-9C1B4DFA7AAD}"/>
                  </a:ext>
                </a:extLst>
              </p:cNvPr>
              <p:cNvGrpSpPr/>
              <p:nvPr/>
            </p:nvGrpSpPr>
            <p:grpSpPr>
              <a:xfrm>
                <a:off x="414865" y="6510866"/>
                <a:ext cx="838200" cy="252184"/>
                <a:chOff x="414865" y="5867400"/>
                <a:chExt cx="838200" cy="252184"/>
              </a:xfrm>
            </p:grpSpPr>
            <p:sp>
              <p:nvSpPr>
                <p:cNvPr id="429" name="Rectangle 428">
                  <a:extLst>
                    <a:ext uri="{FF2B5EF4-FFF2-40B4-BE49-F238E27FC236}">
                      <a16:creationId xmlns:a16="http://schemas.microsoft.com/office/drawing/2014/main" id="{F97BF051-A003-4902-BF73-11EAFB833BB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0" name="Rectangle 429">
                  <a:extLst>
                    <a:ext uri="{FF2B5EF4-FFF2-40B4-BE49-F238E27FC236}">
                      <a16:creationId xmlns:a16="http://schemas.microsoft.com/office/drawing/2014/main" id="{40A092D7-3297-490F-A522-3E2924F2F41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1" name="Rectangle 430">
                  <a:extLst>
                    <a:ext uri="{FF2B5EF4-FFF2-40B4-BE49-F238E27FC236}">
                      <a16:creationId xmlns:a16="http://schemas.microsoft.com/office/drawing/2014/main" id="{A1397E7A-0D86-4744-8BBF-2D9A543B8A6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5" name="Group 404">
                <a:extLst>
                  <a:ext uri="{FF2B5EF4-FFF2-40B4-BE49-F238E27FC236}">
                    <a16:creationId xmlns:a16="http://schemas.microsoft.com/office/drawing/2014/main" id="{C639A29E-AE73-493E-BE11-E1FACD79177C}"/>
                  </a:ext>
                </a:extLst>
              </p:cNvPr>
              <p:cNvGrpSpPr/>
              <p:nvPr/>
            </p:nvGrpSpPr>
            <p:grpSpPr>
              <a:xfrm>
                <a:off x="414865" y="6832599"/>
                <a:ext cx="838200" cy="252184"/>
                <a:chOff x="414865" y="5867400"/>
                <a:chExt cx="838200" cy="252184"/>
              </a:xfrm>
            </p:grpSpPr>
            <p:sp>
              <p:nvSpPr>
                <p:cNvPr id="426" name="Rectangle 425">
                  <a:extLst>
                    <a:ext uri="{FF2B5EF4-FFF2-40B4-BE49-F238E27FC236}">
                      <a16:creationId xmlns:a16="http://schemas.microsoft.com/office/drawing/2014/main" id="{D3E43A99-66C8-428C-8FC8-7989E104A02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7" name="Rectangle 426">
                  <a:extLst>
                    <a:ext uri="{FF2B5EF4-FFF2-40B4-BE49-F238E27FC236}">
                      <a16:creationId xmlns:a16="http://schemas.microsoft.com/office/drawing/2014/main" id="{B1793CEE-A4B8-4C9E-A71E-D1F072B61A4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8" name="Rectangle 427">
                  <a:extLst>
                    <a:ext uri="{FF2B5EF4-FFF2-40B4-BE49-F238E27FC236}">
                      <a16:creationId xmlns:a16="http://schemas.microsoft.com/office/drawing/2014/main" id="{4658F323-1BEF-4021-86BA-FFE885F4BB5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6" name="Group 405">
                <a:extLst>
                  <a:ext uri="{FF2B5EF4-FFF2-40B4-BE49-F238E27FC236}">
                    <a16:creationId xmlns:a16="http://schemas.microsoft.com/office/drawing/2014/main" id="{56D4C06D-6B5B-4785-BC65-6ED6638CA2D5}"/>
                  </a:ext>
                </a:extLst>
              </p:cNvPr>
              <p:cNvGrpSpPr/>
              <p:nvPr/>
            </p:nvGrpSpPr>
            <p:grpSpPr>
              <a:xfrm>
                <a:off x="414865" y="7154332"/>
                <a:ext cx="838200" cy="252184"/>
                <a:chOff x="414865" y="5867400"/>
                <a:chExt cx="838200" cy="252184"/>
              </a:xfrm>
            </p:grpSpPr>
            <p:sp>
              <p:nvSpPr>
                <p:cNvPr id="423" name="Rectangle 422">
                  <a:extLst>
                    <a:ext uri="{FF2B5EF4-FFF2-40B4-BE49-F238E27FC236}">
                      <a16:creationId xmlns:a16="http://schemas.microsoft.com/office/drawing/2014/main" id="{7A5073AC-7DB0-4EEA-8177-32DD3555F6C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4" name="Rectangle 423">
                  <a:extLst>
                    <a:ext uri="{FF2B5EF4-FFF2-40B4-BE49-F238E27FC236}">
                      <a16:creationId xmlns:a16="http://schemas.microsoft.com/office/drawing/2014/main" id="{7EB1A7C5-944B-4005-94EA-5DC976490CC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5" name="Rectangle 424">
                  <a:extLst>
                    <a:ext uri="{FF2B5EF4-FFF2-40B4-BE49-F238E27FC236}">
                      <a16:creationId xmlns:a16="http://schemas.microsoft.com/office/drawing/2014/main" id="{23D0C14C-75AD-4A8A-8BC9-51907461654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7" name="Group 406">
                <a:extLst>
                  <a:ext uri="{FF2B5EF4-FFF2-40B4-BE49-F238E27FC236}">
                    <a16:creationId xmlns:a16="http://schemas.microsoft.com/office/drawing/2014/main" id="{59F5FC30-9CF1-479F-9DAB-96899F0E8217}"/>
                  </a:ext>
                </a:extLst>
              </p:cNvPr>
              <p:cNvGrpSpPr/>
              <p:nvPr/>
            </p:nvGrpSpPr>
            <p:grpSpPr>
              <a:xfrm>
                <a:off x="414865" y="7476065"/>
                <a:ext cx="838200" cy="252184"/>
                <a:chOff x="414865" y="5867400"/>
                <a:chExt cx="838200" cy="252184"/>
              </a:xfrm>
            </p:grpSpPr>
            <p:sp>
              <p:nvSpPr>
                <p:cNvPr id="420" name="Rectangle 419">
                  <a:extLst>
                    <a:ext uri="{FF2B5EF4-FFF2-40B4-BE49-F238E27FC236}">
                      <a16:creationId xmlns:a16="http://schemas.microsoft.com/office/drawing/2014/main" id="{C43C406D-BCB8-4A87-97CD-75AA38A7DDE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1" name="Rectangle 420">
                  <a:extLst>
                    <a:ext uri="{FF2B5EF4-FFF2-40B4-BE49-F238E27FC236}">
                      <a16:creationId xmlns:a16="http://schemas.microsoft.com/office/drawing/2014/main" id="{D5187289-4270-416C-9686-AE1786CB0E8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2" name="Rectangle 421">
                  <a:extLst>
                    <a:ext uri="{FF2B5EF4-FFF2-40B4-BE49-F238E27FC236}">
                      <a16:creationId xmlns:a16="http://schemas.microsoft.com/office/drawing/2014/main" id="{7BEBF120-DCFD-4DA1-8F42-47D0437909A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8" name="Group 407">
                <a:extLst>
                  <a:ext uri="{FF2B5EF4-FFF2-40B4-BE49-F238E27FC236}">
                    <a16:creationId xmlns:a16="http://schemas.microsoft.com/office/drawing/2014/main" id="{7D34A178-68EB-4B64-92B2-B6172796AB1D}"/>
                  </a:ext>
                </a:extLst>
              </p:cNvPr>
              <p:cNvGrpSpPr/>
              <p:nvPr/>
            </p:nvGrpSpPr>
            <p:grpSpPr>
              <a:xfrm>
                <a:off x="414865" y="7797798"/>
                <a:ext cx="838200" cy="252184"/>
                <a:chOff x="414865" y="5867400"/>
                <a:chExt cx="838200" cy="252184"/>
              </a:xfrm>
            </p:grpSpPr>
            <p:sp>
              <p:nvSpPr>
                <p:cNvPr id="417" name="Rectangle 416">
                  <a:extLst>
                    <a:ext uri="{FF2B5EF4-FFF2-40B4-BE49-F238E27FC236}">
                      <a16:creationId xmlns:a16="http://schemas.microsoft.com/office/drawing/2014/main" id="{FA9EB229-80B2-4BEE-8298-3113C8428F4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8" name="Rectangle 417">
                  <a:extLst>
                    <a:ext uri="{FF2B5EF4-FFF2-40B4-BE49-F238E27FC236}">
                      <a16:creationId xmlns:a16="http://schemas.microsoft.com/office/drawing/2014/main" id="{E6FCD349-A3D3-43D0-8196-E0AC1FD85D5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9" name="Rectangle 418">
                  <a:extLst>
                    <a:ext uri="{FF2B5EF4-FFF2-40B4-BE49-F238E27FC236}">
                      <a16:creationId xmlns:a16="http://schemas.microsoft.com/office/drawing/2014/main" id="{D4E4F0C2-92A9-46C4-A54B-2522F8C45C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9" name="Group 408">
                <a:extLst>
                  <a:ext uri="{FF2B5EF4-FFF2-40B4-BE49-F238E27FC236}">
                    <a16:creationId xmlns:a16="http://schemas.microsoft.com/office/drawing/2014/main" id="{35DA3B9F-3C2B-4A8A-B7CF-B4FA5071F614}"/>
                  </a:ext>
                </a:extLst>
              </p:cNvPr>
              <p:cNvGrpSpPr/>
              <p:nvPr/>
            </p:nvGrpSpPr>
            <p:grpSpPr>
              <a:xfrm>
                <a:off x="414865" y="8119531"/>
                <a:ext cx="838200" cy="252184"/>
                <a:chOff x="414865" y="5867400"/>
                <a:chExt cx="838200" cy="252184"/>
              </a:xfrm>
            </p:grpSpPr>
            <p:sp>
              <p:nvSpPr>
                <p:cNvPr id="414" name="Rectangle 413">
                  <a:extLst>
                    <a:ext uri="{FF2B5EF4-FFF2-40B4-BE49-F238E27FC236}">
                      <a16:creationId xmlns:a16="http://schemas.microsoft.com/office/drawing/2014/main" id="{3F9AC7AD-E435-434E-A41C-7338345A72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5" name="Rectangle 414">
                  <a:extLst>
                    <a:ext uri="{FF2B5EF4-FFF2-40B4-BE49-F238E27FC236}">
                      <a16:creationId xmlns:a16="http://schemas.microsoft.com/office/drawing/2014/main" id="{63C79D97-7EEC-404C-BD67-F096B0A2BEE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6" name="Rectangle 415">
                  <a:extLst>
                    <a:ext uri="{FF2B5EF4-FFF2-40B4-BE49-F238E27FC236}">
                      <a16:creationId xmlns:a16="http://schemas.microsoft.com/office/drawing/2014/main" id="{208FF381-D92C-4FE1-A2A6-D3BBD9C0638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10" name="Group 409">
                <a:extLst>
                  <a:ext uri="{FF2B5EF4-FFF2-40B4-BE49-F238E27FC236}">
                    <a16:creationId xmlns:a16="http://schemas.microsoft.com/office/drawing/2014/main" id="{B9971F4E-599F-43E1-A701-7CB72EF5F6DA}"/>
                  </a:ext>
                </a:extLst>
              </p:cNvPr>
              <p:cNvGrpSpPr/>
              <p:nvPr/>
            </p:nvGrpSpPr>
            <p:grpSpPr>
              <a:xfrm>
                <a:off x="414865" y="8441266"/>
                <a:ext cx="838200" cy="252184"/>
                <a:chOff x="414865" y="5867400"/>
                <a:chExt cx="838200" cy="252184"/>
              </a:xfrm>
            </p:grpSpPr>
            <p:sp>
              <p:nvSpPr>
                <p:cNvPr id="411" name="Rectangle 410">
                  <a:extLst>
                    <a:ext uri="{FF2B5EF4-FFF2-40B4-BE49-F238E27FC236}">
                      <a16:creationId xmlns:a16="http://schemas.microsoft.com/office/drawing/2014/main" id="{113DF0DA-144B-4AEE-B87C-476A6FDA3A2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2" name="Rectangle 411">
                  <a:extLst>
                    <a:ext uri="{FF2B5EF4-FFF2-40B4-BE49-F238E27FC236}">
                      <a16:creationId xmlns:a16="http://schemas.microsoft.com/office/drawing/2014/main" id="{409DDF62-FC26-4501-9616-0DE7041AB65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3" name="Rectangle 412">
                  <a:extLst>
                    <a:ext uri="{FF2B5EF4-FFF2-40B4-BE49-F238E27FC236}">
                      <a16:creationId xmlns:a16="http://schemas.microsoft.com/office/drawing/2014/main" id="{24D4732B-F0FD-4EBD-84E5-4D438735632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737" name="Rectangle 736">
            <a:extLst>
              <a:ext uri="{FF2B5EF4-FFF2-40B4-BE49-F238E27FC236}">
                <a16:creationId xmlns:a16="http://schemas.microsoft.com/office/drawing/2014/main" id="{16FDC7A7-60A2-4953-AD5E-BA05383D67A7}"/>
              </a:ext>
            </a:extLst>
          </p:cNvPr>
          <p:cNvSpPr>
            <a:spLocks noChangeArrowheads="1"/>
          </p:cNvSpPr>
          <p:nvPr/>
        </p:nvSpPr>
        <p:spPr bwMode="auto">
          <a:xfrm>
            <a:off x="1060883" y="2859771"/>
            <a:ext cx="146600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charset="0"/>
                <a:cs typeface="Arial" charset="0"/>
              </a:rPr>
              <a:t>Problem Statement and Business Overview</a:t>
            </a:r>
            <a:endParaRPr lang="en-US" sz="1200" dirty="0">
              <a:solidFill>
                <a:srgbClr val="FFFFFF">
                  <a:alpha val="80000"/>
                </a:srgbClr>
              </a:solidFill>
              <a:latin typeface="Arial" charset="0"/>
              <a:ea typeface="Arial" charset="0"/>
              <a:cs typeface="Arial" charset="0"/>
            </a:endParaRPr>
          </a:p>
        </p:txBody>
      </p:sp>
      <p:sp>
        <p:nvSpPr>
          <p:cNvPr id="740" name="Rectangle 739">
            <a:extLst>
              <a:ext uri="{FF2B5EF4-FFF2-40B4-BE49-F238E27FC236}">
                <a16:creationId xmlns:a16="http://schemas.microsoft.com/office/drawing/2014/main" id="{8D393E56-39B7-4210-BB42-063909D4F8EA}"/>
              </a:ext>
            </a:extLst>
          </p:cNvPr>
          <p:cNvSpPr>
            <a:spLocks noChangeArrowheads="1"/>
          </p:cNvSpPr>
          <p:nvPr/>
        </p:nvSpPr>
        <p:spPr bwMode="auto">
          <a:xfrm>
            <a:off x="3011407" y="3014062"/>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Data Pre Processing and Feature Engineering</a:t>
            </a:r>
            <a:endParaRPr lang="en-US" sz="1200" dirty="0">
              <a:solidFill>
                <a:srgbClr val="FFFFFF">
                  <a:alpha val="80000"/>
                </a:srgbClr>
              </a:solidFill>
              <a:latin typeface="Arial" charset="0"/>
              <a:ea typeface="Arial" charset="0"/>
              <a:cs typeface="Arial" charset="0"/>
            </a:endParaRPr>
          </a:p>
        </p:txBody>
      </p:sp>
      <p:sp>
        <p:nvSpPr>
          <p:cNvPr id="778" name="Rectangle 777">
            <a:extLst>
              <a:ext uri="{FF2B5EF4-FFF2-40B4-BE49-F238E27FC236}">
                <a16:creationId xmlns:a16="http://schemas.microsoft.com/office/drawing/2014/main" id="{C970A697-D308-494C-97A4-936FD624DAD9}"/>
              </a:ext>
            </a:extLst>
          </p:cNvPr>
          <p:cNvSpPr>
            <a:spLocks noChangeArrowheads="1"/>
          </p:cNvSpPr>
          <p:nvPr/>
        </p:nvSpPr>
        <p:spPr bwMode="auto">
          <a:xfrm>
            <a:off x="6147942" y="3014062"/>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charset="0"/>
                <a:cs typeface="Arial" charset="0"/>
              </a:rPr>
              <a:t>Model Building</a:t>
            </a:r>
            <a:endParaRPr lang="en-US" sz="1200" dirty="0">
              <a:solidFill>
                <a:srgbClr val="FFFFFF">
                  <a:alpha val="80000"/>
                </a:srgbClr>
              </a:solidFill>
              <a:latin typeface="Arial" charset="0"/>
              <a:ea typeface="Arial" charset="0"/>
              <a:cs typeface="Arial" charset="0"/>
            </a:endParaRPr>
          </a:p>
        </p:txBody>
      </p:sp>
      <p:sp>
        <p:nvSpPr>
          <p:cNvPr id="779" name="Rectangle 778">
            <a:extLst>
              <a:ext uri="{FF2B5EF4-FFF2-40B4-BE49-F238E27FC236}">
                <a16:creationId xmlns:a16="http://schemas.microsoft.com/office/drawing/2014/main" id="{8AC50003-A70F-49E2-BC5E-221C0064A4C9}"/>
              </a:ext>
            </a:extLst>
          </p:cNvPr>
          <p:cNvSpPr>
            <a:spLocks noChangeArrowheads="1"/>
          </p:cNvSpPr>
          <p:nvPr/>
        </p:nvSpPr>
        <p:spPr bwMode="auto">
          <a:xfrm>
            <a:off x="8825892" y="2859771"/>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Metric Evaluation &amp; Patterns</a:t>
            </a:r>
            <a:endParaRPr lang="en-US" sz="1200" dirty="0">
              <a:solidFill>
                <a:srgbClr val="FFFFFF">
                  <a:alpha val="80000"/>
                </a:srgbClr>
              </a:solidFill>
              <a:latin typeface="Arial" charset="0"/>
              <a:ea typeface="Arial" charset="0"/>
              <a:cs typeface="Arial" charset="0"/>
            </a:endParaRPr>
          </a:p>
        </p:txBody>
      </p:sp>
      <p:sp>
        <p:nvSpPr>
          <p:cNvPr id="780" name="Rectangle 779">
            <a:extLst>
              <a:ext uri="{FF2B5EF4-FFF2-40B4-BE49-F238E27FC236}">
                <a16:creationId xmlns:a16="http://schemas.microsoft.com/office/drawing/2014/main" id="{4A9D52CB-2BC4-435E-B643-D08886230DB0}"/>
              </a:ext>
            </a:extLst>
          </p:cNvPr>
          <p:cNvSpPr>
            <a:spLocks noChangeArrowheads="1"/>
          </p:cNvSpPr>
          <p:nvPr/>
        </p:nvSpPr>
        <p:spPr bwMode="auto">
          <a:xfrm>
            <a:off x="10411104" y="3548196"/>
            <a:ext cx="1819086"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charset="0"/>
                <a:cs typeface="Arial" charset="0"/>
              </a:rPr>
              <a:t>Conclusion</a:t>
            </a:r>
            <a:endParaRPr lang="en-US" sz="1200" dirty="0">
              <a:solidFill>
                <a:srgbClr val="FFFFFF">
                  <a:alpha val="80000"/>
                </a:srgbClr>
              </a:solidFill>
              <a:latin typeface="Arial" charset="0"/>
              <a:ea typeface="Arial" charset="0"/>
              <a:cs typeface="Arial" charset="0"/>
            </a:endParaRPr>
          </a:p>
        </p:txBody>
      </p:sp>
      <p:sp>
        <p:nvSpPr>
          <p:cNvPr id="783" name="Rectangle 782">
            <a:extLst>
              <a:ext uri="{FF2B5EF4-FFF2-40B4-BE49-F238E27FC236}">
                <a16:creationId xmlns:a16="http://schemas.microsoft.com/office/drawing/2014/main" id="{018FBC34-10FC-487C-B5DC-B8562643BC20}"/>
              </a:ext>
            </a:extLst>
          </p:cNvPr>
          <p:cNvSpPr/>
          <p:nvPr/>
        </p:nvSpPr>
        <p:spPr>
          <a:xfrm>
            <a:off x="7359654" y="3713548"/>
            <a:ext cx="3116431" cy="923330"/>
          </a:xfrm>
          <a:prstGeom prst="rect">
            <a:avLst/>
          </a:prstGeom>
          <a:noFill/>
        </p:spPr>
        <p:txBody>
          <a:bodyPr wrap="none" lIns="91440" tIns="45720" rIns="91440" bIns="45720">
            <a:spAutoFit/>
          </a:bodyPr>
          <a:lstStyle/>
          <a:p>
            <a:r>
              <a:rPr lang="en-IN" sz="5400" dirty="0">
                <a:ln w="0"/>
                <a:solidFill>
                  <a:schemeClr val="bg1"/>
                </a:solidFill>
                <a:effectLst>
                  <a:reflection blurRad="6350" stA="53000" endA="300" endPos="35500" dir="5400000" sy="-90000" algn="bl" rotWithShape="0"/>
                </a:effectLst>
              </a:rPr>
              <a:t>AGENDA</a:t>
            </a:r>
          </a:p>
        </p:txBody>
      </p:sp>
      <p:sp>
        <p:nvSpPr>
          <p:cNvPr id="784" name="Footer Placeholder 783">
            <a:extLst>
              <a:ext uri="{FF2B5EF4-FFF2-40B4-BE49-F238E27FC236}">
                <a16:creationId xmlns:a16="http://schemas.microsoft.com/office/drawing/2014/main" id="{CB5734D2-7D6C-439B-A30C-FDD5E3304DF6}"/>
              </a:ext>
            </a:extLst>
          </p:cNvPr>
          <p:cNvSpPr>
            <a:spLocks noGrp="1"/>
          </p:cNvSpPr>
          <p:nvPr>
            <p:ph type="ftr" sz="quarter" idx="11"/>
          </p:nvPr>
        </p:nvSpPr>
        <p:spPr/>
        <p:txBody>
          <a:bodyPr/>
          <a:lstStyle/>
          <a:p>
            <a:r>
              <a:rPr lang="en-US"/>
              <a:t>Made By Abhilash Reddy Y For Ilios Power</a:t>
            </a:r>
            <a:endParaRPr lang="en-US" dirty="0"/>
          </a:p>
        </p:txBody>
      </p:sp>
      <p:sp>
        <p:nvSpPr>
          <p:cNvPr id="785" name="Date Placeholder 784">
            <a:extLst>
              <a:ext uri="{FF2B5EF4-FFF2-40B4-BE49-F238E27FC236}">
                <a16:creationId xmlns:a16="http://schemas.microsoft.com/office/drawing/2014/main" id="{C2DEAC7B-9F60-49DF-A1CD-88EAA4AE45BC}"/>
              </a:ext>
            </a:extLst>
          </p:cNvPr>
          <p:cNvSpPr>
            <a:spLocks noGrp="1"/>
          </p:cNvSpPr>
          <p:nvPr>
            <p:ph type="dt" sz="half" idx="10"/>
          </p:nvPr>
        </p:nvSpPr>
        <p:spPr/>
        <p:txBody>
          <a:bodyPr/>
          <a:lstStyle/>
          <a:p>
            <a:fld id="{0EB162E6-5872-468D-B251-9D761361733C}" type="datetime1">
              <a:rPr lang="en-US" smtClean="0"/>
              <a:t>6/26/2018</a:t>
            </a:fld>
            <a:endParaRPr lang="en-US" dirty="0"/>
          </a:p>
        </p:txBody>
      </p:sp>
      <p:sp>
        <p:nvSpPr>
          <p:cNvPr id="786" name="Slide Number Placeholder 785">
            <a:extLst>
              <a:ext uri="{FF2B5EF4-FFF2-40B4-BE49-F238E27FC236}">
                <a16:creationId xmlns:a16="http://schemas.microsoft.com/office/drawing/2014/main" id="{75902DA3-F48E-48C7-9036-25EA7FF42809}"/>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417359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91"/>
                                        </p:tgtEl>
                                        <p:attrNameLst>
                                          <p:attrName>style.visibility</p:attrName>
                                        </p:attrNameLst>
                                      </p:cBhvr>
                                      <p:to>
                                        <p:strVal val="visible"/>
                                      </p:to>
                                    </p:set>
                                    <p:animEffect transition="in" filter="fade">
                                      <p:cBhvr>
                                        <p:cTn id="22" dur="1000"/>
                                        <p:tgtEl>
                                          <p:spTgt spid="391"/>
                                        </p:tgtEl>
                                      </p:cBhvr>
                                    </p:animEffect>
                                    <p:anim calcmode="lin" valueType="num">
                                      <p:cBhvr>
                                        <p:cTn id="23" dur="1000" fill="hold"/>
                                        <p:tgtEl>
                                          <p:spTgt spid="391"/>
                                        </p:tgtEl>
                                        <p:attrNameLst>
                                          <p:attrName>ppt_x</p:attrName>
                                        </p:attrNameLst>
                                      </p:cBhvr>
                                      <p:tavLst>
                                        <p:tav tm="0">
                                          <p:val>
                                            <p:strVal val="#ppt_x"/>
                                          </p:val>
                                        </p:tav>
                                        <p:tav tm="100000">
                                          <p:val>
                                            <p:strVal val="#ppt_x"/>
                                          </p:val>
                                        </p:tav>
                                      </p:tavLst>
                                    </p:anim>
                                    <p:anim calcmode="lin" valueType="num">
                                      <p:cBhvr>
                                        <p:cTn id="24" dur="1000" fill="hold"/>
                                        <p:tgtEl>
                                          <p:spTgt spid="39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737"/>
                                        </p:tgtEl>
                                        <p:attrNameLst>
                                          <p:attrName>style.visibility</p:attrName>
                                        </p:attrNameLst>
                                      </p:cBhvr>
                                      <p:to>
                                        <p:strVal val="visible"/>
                                      </p:to>
                                    </p:set>
                                    <p:animEffect transition="in" filter="fade">
                                      <p:cBhvr>
                                        <p:cTn id="54" dur="1000"/>
                                        <p:tgtEl>
                                          <p:spTgt spid="737"/>
                                        </p:tgtEl>
                                      </p:cBhvr>
                                    </p:animEffect>
                                    <p:anim calcmode="lin" valueType="num">
                                      <p:cBhvr>
                                        <p:cTn id="55" dur="1000" fill="hold"/>
                                        <p:tgtEl>
                                          <p:spTgt spid="737"/>
                                        </p:tgtEl>
                                        <p:attrNameLst>
                                          <p:attrName>ppt_x</p:attrName>
                                        </p:attrNameLst>
                                      </p:cBhvr>
                                      <p:tavLst>
                                        <p:tav tm="0">
                                          <p:val>
                                            <p:strVal val="#ppt_x"/>
                                          </p:val>
                                        </p:tav>
                                        <p:tav tm="100000">
                                          <p:val>
                                            <p:strVal val="#ppt_x"/>
                                          </p:val>
                                        </p:tav>
                                      </p:tavLst>
                                    </p:anim>
                                    <p:anim calcmode="lin" valueType="num">
                                      <p:cBhvr>
                                        <p:cTn id="56" dur="1000" fill="hold"/>
                                        <p:tgtEl>
                                          <p:spTgt spid="737"/>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740"/>
                                        </p:tgtEl>
                                        <p:attrNameLst>
                                          <p:attrName>style.visibility</p:attrName>
                                        </p:attrNameLst>
                                      </p:cBhvr>
                                      <p:to>
                                        <p:strVal val="visible"/>
                                      </p:to>
                                    </p:set>
                                    <p:animEffect transition="in" filter="fade">
                                      <p:cBhvr>
                                        <p:cTn id="59" dur="1000"/>
                                        <p:tgtEl>
                                          <p:spTgt spid="740"/>
                                        </p:tgtEl>
                                      </p:cBhvr>
                                    </p:animEffect>
                                    <p:anim calcmode="lin" valueType="num">
                                      <p:cBhvr>
                                        <p:cTn id="60" dur="1000" fill="hold"/>
                                        <p:tgtEl>
                                          <p:spTgt spid="740"/>
                                        </p:tgtEl>
                                        <p:attrNameLst>
                                          <p:attrName>ppt_x</p:attrName>
                                        </p:attrNameLst>
                                      </p:cBhvr>
                                      <p:tavLst>
                                        <p:tav tm="0">
                                          <p:val>
                                            <p:strVal val="#ppt_x"/>
                                          </p:val>
                                        </p:tav>
                                        <p:tav tm="100000">
                                          <p:val>
                                            <p:strVal val="#ppt_x"/>
                                          </p:val>
                                        </p:tav>
                                      </p:tavLst>
                                    </p:anim>
                                    <p:anim calcmode="lin" valueType="num">
                                      <p:cBhvr>
                                        <p:cTn id="61" dur="1000" fill="hold"/>
                                        <p:tgtEl>
                                          <p:spTgt spid="7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778"/>
                                        </p:tgtEl>
                                        <p:attrNameLst>
                                          <p:attrName>style.visibility</p:attrName>
                                        </p:attrNameLst>
                                      </p:cBhvr>
                                      <p:to>
                                        <p:strVal val="visible"/>
                                      </p:to>
                                    </p:set>
                                    <p:animEffect transition="in" filter="fade">
                                      <p:cBhvr>
                                        <p:cTn id="64" dur="1000"/>
                                        <p:tgtEl>
                                          <p:spTgt spid="778"/>
                                        </p:tgtEl>
                                      </p:cBhvr>
                                    </p:animEffect>
                                    <p:anim calcmode="lin" valueType="num">
                                      <p:cBhvr>
                                        <p:cTn id="65" dur="1000" fill="hold"/>
                                        <p:tgtEl>
                                          <p:spTgt spid="778"/>
                                        </p:tgtEl>
                                        <p:attrNameLst>
                                          <p:attrName>ppt_x</p:attrName>
                                        </p:attrNameLst>
                                      </p:cBhvr>
                                      <p:tavLst>
                                        <p:tav tm="0">
                                          <p:val>
                                            <p:strVal val="#ppt_x"/>
                                          </p:val>
                                        </p:tav>
                                        <p:tav tm="100000">
                                          <p:val>
                                            <p:strVal val="#ppt_x"/>
                                          </p:val>
                                        </p:tav>
                                      </p:tavLst>
                                    </p:anim>
                                    <p:anim calcmode="lin" valueType="num">
                                      <p:cBhvr>
                                        <p:cTn id="66" dur="1000" fill="hold"/>
                                        <p:tgtEl>
                                          <p:spTgt spid="778"/>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779"/>
                                        </p:tgtEl>
                                        <p:attrNameLst>
                                          <p:attrName>style.visibility</p:attrName>
                                        </p:attrNameLst>
                                      </p:cBhvr>
                                      <p:to>
                                        <p:strVal val="visible"/>
                                      </p:to>
                                    </p:set>
                                    <p:animEffect transition="in" filter="fade">
                                      <p:cBhvr>
                                        <p:cTn id="69" dur="1000"/>
                                        <p:tgtEl>
                                          <p:spTgt spid="779"/>
                                        </p:tgtEl>
                                      </p:cBhvr>
                                    </p:animEffect>
                                    <p:anim calcmode="lin" valueType="num">
                                      <p:cBhvr>
                                        <p:cTn id="70" dur="1000" fill="hold"/>
                                        <p:tgtEl>
                                          <p:spTgt spid="779"/>
                                        </p:tgtEl>
                                        <p:attrNameLst>
                                          <p:attrName>ppt_x</p:attrName>
                                        </p:attrNameLst>
                                      </p:cBhvr>
                                      <p:tavLst>
                                        <p:tav tm="0">
                                          <p:val>
                                            <p:strVal val="#ppt_x"/>
                                          </p:val>
                                        </p:tav>
                                        <p:tav tm="100000">
                                          <p:val>
                                            <p:strVal val="#ppt_x"/>
                                          </p:val>
                                        </p:tav>
                                      </p:tavLst>
                                    </p:anim>
                                    <p:anim calcmode="lin" valueType="num">
                                      <p:cBhvr>
                                        <p:cTn id="71" dur="1000" fill="hold"/>
                                        <p:tgtEl>
                                          <p:spTgt spid="779"/>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780"/>
                                        </p:tgtEl>
                                        <p:attrNameLst>
                                          <p:attrName>style.visibility</p:attrName>
                                        </p:attrNameLst>
                                      </p:cBhvr>
                                      <p:to>
                                        <p:strVal val="visible"/>
                                      </p:to>
                                    </p:set>
                                    <p:animEffect transition="in" filter="fade">
                                      <p:cBhvr>
                                        <p:cTn id="74" dur="1000"/>
                                        <p:tgtEl>
                                          <p:spTgt spid="780"/>
                                        </p:tgtEl>
                                      </p:cBhvr>
                                    </p:animEffect>
                                    <p:anim calcmode="lin" valueType="num">
                                      <p:cBhvr>
                                        <p:cTn id="75" dur="1000" fill="hold"/>
                                        <p:tgtEl>
                                          <p:spTgt spid="780"/>
                                        </p:tgtEl>
                                        <p:attrNameLst>
                                          <p:attrName>ppt_x</p:attrName>
                                        </p:attrNameLst>
                                      </p:cBhvr>
                                      <p:tavLst>
                                        <p:tav tm="0">
                                          <p:val>
                                            <p:strVal val="#ppt_x"/>
                                          </p:val>
                                        </p:tav>
                                        <p:tav tm="100000">
                                          <p:val>
                                            <p:strVal val="#ppt_x"/>
                                          </p:val>
                                        </p:tav>
                                      </p:tavLst>
                                    </p:anim>
                                    <p:anim calcmode="lin" valueType="num">
                                      <p:cBhvr>
                                        <p:cTn id="76" dur="1000" fill="hold"/>
                                        <p:tgtEl>
                                          <p:spTgt spid="780"/>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fade">
                                      <p:cBhvr>
                                        <p:cTn id="79" dur="1000"/>
                                        <p:tgtEl>
                                          <p:spTgt spid="2"/>
                                        </p:tgtEl>
                                      </p:cBhvr>
                                    </p:animEffect>
                                    <p:anim calcmode="lin" valueType="num">
                                      <p:cBhvr>
                                        <p:cTn id="80" dur="1000" fill="hold"/>
                                        <p:tgtEl>
                                          <p:spTgt spid="2"/>
                                        </p:tgtEl>
                                        <p:attrNameLst>
                                          <p:attrName>ppt_x</p:attrName>
                                        </p:attrNameLst>
                                      </p:cBhvr>
                                      <p:tavLst>
                                        <p:tav tm="0">
                                          <p:val>
                                            <p:strVal val="#ppt_x"/>
                                          </p:val>
                                        </p:tav>
                                        <p:tav tm="100000">
                                          <p:val>
                                            <p:strVal val="#ppt_x"/>
                                          </p:val>
                                        </p:tav>
                                      </p:tavLst>
                                    </p:anim>
                                    <p:anim calcmode="lin" valueType="num">
                                      <p:cBhvr>
                                        <p:cTn id="81" dur="1000" fill="hold"/>
                                        <p:tgtEl>
                                          <p:spTgt spid="2"/>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nodePh="1">
                                  <p:stCondLst>
                                    <p:cond delay="0"/>
                                  </p:stCondLst>
                                  <p:endCondLst>
                                    <p:cond evt="begin" delay="0">
                                      <p:tn val="82"/>
                                    </p:cond>
                                  </p:endCondLst>
                                  <p:childTnLst>
                                    <p:set>
                                      <p:cBhvr>
                                        <p:cTn id="83" dur="1" fill="hold">
                                          <p:stCondLst>
                                            <p:cond delay="0"/>
                                          </p:stCondLst>
                                        </p:cTn>
                                        <p:tgtEl>
                                          <p:spTgt spid="3">
                                            <p:txEl>
                                              <p:pRg st="0" end="0"/>
                                            </p:txEl>
                                          </p:spTgt>
                                        </p:tgtEl>
                                        <p:attrNameLst>
                                          <p:attrName>style.visibility</p:attrName>
                                        </p:attrNameLst>
                                      </p:cBhvr>
                                      <p:to>
                                        <p:strVal val="visible"/>
                                      </p:to>
                                    </p:set>
                                    <p:animEffect transition="in" filter="fade">
                                      <p:cBhvr>
                                        <p:cTn id="84" dur="1000"/>
                                        <p:tgtEl>
                                          <p:spTgt spid="3">
                                            <p:txEl>
                                              <p:pRg st="0" end="0"/>
                                            </p:txEl>
                                          </p:spTgt>
                                        </p:tgtEl>
                                      </p:cBhvr>
                                    </p:animEffect>
                                    <p:anim calcmode="lin" valueType="num">
                                      <p:cBhvr>
                                        <p:cTn id="8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
                                        </p:tgtEl>
                                        <p:attrNameLst>
                                          <p:attrName>style.visibility</p:attrName>
                                        </p:attrNameLst>
                                      </p:cBhvr>
                                      <p:to>
                                        <p:strVal val="visible"/>
                                      </p:to>
                                    </p:set>
                                    <p:animEffect transition="in" filter="fade">
                                      <p:cBhvr>
                                        <p:cTn id="89" dur="1000"/>
                                        <p:tgtEl>
                                          <p:spTgt spid="4"/>
                                        </p:tgtEl>
                                      </p:cBhvr>
                                    </p:animEffect>
                                    <p:anim calcmode="lin" valueType="num">
                                      <p:cBhvr>
                                        <p:cTn id="90" dur="1000" fill="hold"/>
                                        <p:tgtEl>
                                          <p:spTgt spid="4"/>
                                        </p:tgtEl>
                                        <p:attrNameLst>
                                          <p:attrName>ppt_x</p:attrName>
                                        </p:attrNameLst>
                                      </p:cBhvr>
                                      <p:tavLst>
                                        <p:tav tm="0">
                                          <p:val>
                                            <p:strVal val="#ppt_x"/>
                                          </p:val>
                                        </p:tav>
                                        <p:tav tm="100000">
                                          <p:val>
                                            <p:strVal val="#ppt_x"/>
                                          </p:val>
                                        </p:tav>
                                      </p:tavLst>
                                    </p:anim>
                                    <p:anim calcmode="lin" valueType="num">
                                      <p:cBhvr>
                                        <p:cTn id="91" dur="1000" fill="hold"/>
                                        <p:tgtEl>
                                          <p:spTgt spid="4"/>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5"/>
                                        </p:tgtEl>
                                        <p:attrNameLst>
                                          <p:attrName>style.visibility</p:attrName>
                                        </p:attrNameLst>
                                      </p:cBhvr>
                                      <p:to>
                                        <p:strVal val="visible"/>
                                      </p:to>
                                    </p:set>
                                    <p:animEffect transition="in" filter="fade">
                                      <p:cBhvr>
                                        <p:cTn id="94" dur="1000"/>
                                        <p:tgtEl>
                                          <p:spTgt spid="5"/>
                                        </p:tgtEl>
                                      </p:cBhvr>
                                    </p:animEffect>
                                    <p:anim calcmode="lin" valueType="num">
                                      <p:cBhvr>
                                        <p:cTn id="95" dur="1000" fill="hold"/>
                                        <p:tgtEl>
                                          <p:spTgt spid="5"/>
                                        </p:tgtEl>
                                        <p:attrNameLst>
                                          <p:attrName>ppt_x</p:attrName>
                                        </p:attrNameLst>
                                      </p:cBhvr>
                                      <p:tavLst>
                                        <p:tav tm="0">
                                          <p:val>
                                            <p:strVal val="#ppt_x"/>
                                          </p:val>
                                        </p:tav>
                                        <p:tav tm="100000">
                                          <p:val>
                                            <p:strVal val="#ppt_x"/>
                                          </p:val>
                                        </p:tav>
                                      </p:tavLst>
                                    </p:anim>
                                    <p:anim calcmode="lin" valueType="num">
                                      <p:cBhvr>
                                        <p:cTn id="9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animBg="1"/>
      <p:bldP spid="737" grpId="0"/>
      <p:bldP spid="740" grpId="0"/>
      <p:bldP spid="778" grpId="0"/>
      <p:bldP spid="779" grpId="0"/>
      <p:bldP spid="78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69D8B707-F4A6-4269-8D5F-459D8E378617}"/>
              </a:ext>
            </a:extLst>
          </p:cNvPr>
          <p:cNvSpPr>
            <a:spLocks noGrp="1"/>
          </p:cNvSpPr>
          <p:nvPr>
            <p:ph type="dt" sz="half" idx="10"/>
          </p:nvPr>
        </p:nvSpPr>
        <p:spPr/>
        <p:txBody>
          <a:bodyPr/>
          <a:lstStyle/>
          <a:p>
            <a:fld id="{09EE075F-581A-4896-8CF8-7B1ABB1B3CA8}" type="datetime1">
              <a:rPr lang="en-US" smtClean="0"/>
              <a:t>6/26/2018</a:t>
            </a:fld>
            <a:endParaRPr lang="en-US" dirty="0"/>
          </a:p>
        </p:txBody>
      </p:sp>
      <p:sp>
        <p:nvSpPr>
          <p:cNvPr id="10" name="Footer Placeholder 9">
            <a:extLst>
              <a:ext uri="{FF2B5EF4-FFF2-40B4-BE49-F238E27FC236}">
                <a16:creationId xmlns:a16="http://schemas.microsoft.com/office/drawing/2014/main" id="{12C91AA3-7C84-4E7F-9F4C-7AA8A3849F83}"/>
              </a:ext>
            </a:extLst>
          </p:cNvPr>
          <p:cNvSpPr>
            <a:spLocks noGrp="1"/>
          </p:cNvSpPr>
          <p:nvPr>
            <p:ph type="ftr" sz="quarter" idx="11"/>
          </p:nvPr>
        </p:nvSpPr>
        <p:spPr>
          <a:xfrm>
            <a:off x="0" y="6455346"/>
            <a:ext cx="6327648" cy="365125"/>
          </a:xfrm>
        </p:spPr>
        <p:txBody>
          <a:bodyPr/>
          <a:lstStyle/>
          <a:p>
            <a:r>
              <a:rPr lang="en-US"/>
              <a:t>Made By Abhilash Reddy Y For Ilios Power</a:t>
            </a:r>
            <a:endParaRPr lang="en-US" dirty="0"/>
          </a:p>
        </p:txBody>
      </p:sp>
      <p:sp>
        <p:nvSpPr>
          <p:cNvPr id="11" name="Slide Number Placeholder 10">
            <a:extLst>
              <a:ext uri="{FF2B5EF4-FFF2-40B4-BE49-F238E27FC236}">
                <a16:creationId xmlns:a16="http://schemas.microsoft.com/office/drawing/2014/main" id="{9FD17C95-189D-4593-85D7-3151667555CE}"/>
              </a:ext>
            </a:extLst>
          </p:cNvPr>
          <p:cNvSpPr>
            <a:spLocks noGrp="1"/>
          </p:cNvSpPr>
          <p:nvPr>
            <p:ph type="sldNum" sz="quarter" idx="12"/>
          </p:nvPr>
        </p:nvSpPr>
        <p:spPr/>
        <p:txBody>
          <a:bodyPr/>
          <a:lstStyle/>
          <a:p>
            <a:fld id="{6D22F896-40B5-4ADD-8801-0D06FADFA095}" type="slidenum">
              <a:rPr lang="en-US" smtClean="0"/>
              <a:t>20</a:t>
            </a:fld>
            <a:endParaRPr lang="en-US" dirty="0"/>
          </a:p>
        </p:txBody>
      </p:sp>
      <p:graphicFrame>
        <p:nvGraphicFramePr>
          <p:cNvPr id="12" name="Chart 11">
            <a:extLst>
              <a:ext uri="{FF2B5EF4-FFF2-40B4-BE49-F238E27FC236}">
                <a16:creationId xmlns:a16="http://schemas.microsoft.com/office/drawing/2014/main" id="{2F5CFA80-0230-40D2-999C-CAA7A843B676}"/>
              </a:ext>
            </a:extLst>
          </p:cNvPr>
          <p:cNvGraphicFramePr>
            <a:graphicFrameLocks/>
          </p:cNvGraphicFramePr>
          <p:nvPr>
            <p:extLst>
              <p:ext uri="{D42A27DB-BD31-4B8C-83A1-F6EECF244321}">
                <p14:modId xmlns:p14="http://schemas.microsoft.com/office/powerpoint/2010/main" val="4184140136"/>
              </p:ext>
            </p:extLst>
          </p:nvPr>
        </p:nvGraphicFramePr>
        <p:xfrm>
          <a:off x="-1" y="444096"/>
          <a:ext cx="5050971" cy="292321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E27117A9-E213-4BDE-8220-946F5EB6D39E}"/>
              </a:ext>
            </a:extLst>
          </p:cNvPr>
          <p:cNvGraphicFramePr>
            <a:graphicFrameLocks/>
          </p:cNvGraphicFramePr>
          <p:nvPr>
            <p:extLst>
              <p:ext uri="{D42A27DB-BD31-4B8C-83A1-F6EECF244321}">
                <p14:modId xmlns:p14="http://schemas.microsoft.com/office/powerpoint/2010/main" val="3430093944"/>
              </p:ext>
            </p:extLst>
          </p:nvPr>
        </p:nvGraphicFramePr>
        <p:xfrm>
          <a:off x="7015088" y="263868"/>
          <a:ext cx="5172224" cy="29122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37B3E0A4-24B5-463A-8816-601DEEFDA3D0}"/>
              </a:ext>
            </a:extLst>
          </p:cNvPr>
          <p:cNvGraphicFramePr>
            <a:graphicFrameLocks/>
          </p:cNvGraphicFramePr>
          <p:nvPr>
            <p:extLst>
              <p:ext uri="{D42A27DB-BD31-4B8C-83A1-F6EECF244321}">
                <p14:modId xmlns:p14="http://schemas.microsoft.com/office/powerpoint/2010/main" val="1621211941"/>
              </p:ext>
            </p:extLst>
          </p:nvPr>
        </p:nvGraphicFramePr>
        <p:xfrm>
          <a:off x="-27712" y="3778968"/>
          <a:ext cx="5359790" cy="2676378"/>
        </p:xfrm>
        <a:graphic>
          <a:graphicData uri="http://schemas.openxmlformats.org/drawingml/2006/chart">
            <c:chart xmlns:c="http://schemas.openxmlformats.org/drawingml/2006/chart" xmlns:r="http://schemas.openxmlformats.org/officeDocument/2006/relationships" r:id="rId4"/>
          </a:graphicData>
        </a:graphic>
      </p:graphicFrame>
      <p:sp>
        <p:nvSpPr>
          <p:cNvPr id="15" name="Rectangle 14">
            <a:extLst>
              <a:ext uri="{FF2B5EF4-FFF2-40B4-BE49-F238E27FC236}">
                <a16:creationId xmlns:a16="http://schemas.microsoft.com/office/drawing/2014/main" id="{3DC3E9CE-60CA-4772-ABAA-D7E559272E0C}"/>
              </a:ext>
            </a:extLst>
          </p:cNvPr>
          <p:cNvSpPr/>
          <p:nvPr/>
        </p:nvSpPr>
        <p:spPr>
          <a:xfrm>
            <a:off x="0" y="-120853"/>
            <a:ext cx="12192000" cy="769441"/>
          </a:xfrm>
          <a:prstGeom prst="rect">
            <a:avLst/>
          </a:prstGeom>
        </p:spPr>
        <p:txBody>
          <a:bodyPr wrap="square">
            <a:spAutoFit/>
          </a:bodyPr>
          <a:lstStyle/>
          <a:p>
            <a:pPr algn="ctr"/>
            <a:r>
              <a:rPr lang="en-IN" sz="4400" dirty="0">
                <a:latin typeface="+mj-lt"/>
              </a:rPr>
              <a:t>CONCLUSION</a:t>
            </a:r>
          </a:p>
        </p:txBody>
      </p:sp>
      <p:sp>
        <p:nvSpPr>
          <p:cNvPr id="16" name="TextBox 15">
            <a:extLst>
              <a:ext uri="{FF2B5EF4-FFF2-40B4-BE49-F238E27FC236}">
                <a16:creationId xmlns:a16="http://schemas.microsoft.com/office/drawing/2014/main" id="{A2F9D95A-C18F-4C8C-A4F4-679A91DBB66B}"/>
              </a:ext>
            </a:extLst>
          </p:cNvPr>
          <p:cNvSpPr txBox="1"/>
          <p:nvPr/>
        </p:nvSpPr>
        <p:spPr>
          <a:xfrm>
            <a:off x="6377108" y="3778968"/>
            <a:ext cx="5646057" cy="2585323"/>
          </a:xfrm>
          <a:prstGeom prst="rect">
            <a:avLst/>
          </a:prstGeom>
          <a:noFill/>
        </p:spPr>
        <p:txBody>
          <a:bodyPr wrap="square" rtlCol="0">
            <a:spAutoFit/>
          </a:bodyPr>
          <a:lstStyle/>
          <a:p>
            <a:pPr marL="285750" indent="-285750">
              <a:buFont typeface="Arial" panose="020B0604020202020204" pitchFamily="34" charset="0"/>
              <a:buChar char="•"/>
            </a:pPr>
            <a:r>
              <a:rPr lang="en-IN" dirty="0"/>
              <a:t>From the above data it is clear that time window 30 performance is not good when compared to others.</a:t>
            </a:r>
          </a:p>
          <a:p>
            <a:pPr marL="285750" indent="-285750">
              <a:buFont typeface="Arial" panose="020B0604020202020204" pitchFamily="34" charset="0"/>
              <a:buChar char="•"/>
            </a:pPr>
            <a:r>
              <a:rPr lang="en-IN" dirty="0"/>
              <a:t>We should use Stlf for 1 Hour window prediction.</a:t>
            </a:r>
          </a:p>
          <a:p>
            <a:pPr marL="285750" indent="-285750">
              <a:buFont typeface="Arial" panose="020B0604020202020204" pitchFamily="34" charset="0"/>
              <a:buChar char="•"/>
            </a:pPr>
            <a:r>
              <a:rPr lang="en-IN" dirty="0"/>
              <a:t>For 6 hours window we should go Arima as it is stable in all windows.</a:t>
            </a:r>
          </a:p>
          <a:p>
            <a:pPr marL="285750" indent="-285750">
              <a:buFont typeface="Arial" panose="020B0604020202020204" pitchFamily="34" charset="0"/>
              <a:buChar char="•"/>
            </a:pPr>
            <a:r>
              <a:rPr lang="en-IN" dirty="0"/>
              <a:t>For more than 1 day we should go for Nnet as the error will be less.</a:t>
            </a:r>
          </a:p>
          <a:p>
            <a:endParaRPr lang="en-IN" dirty="0"/>
          </a:p>
        </p:txBody>
      </p:sp>
    </p:spTree>
    <p:extLst>
      <p:ext uri="{BB962C8B-B14F-4D97-AF65-F5344CB8AC3E}">
        <p14:creationId xmlns:p14="http://schemas.microsoft.com/office/powerpoint/2010/main" val="393496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Effect transition="in" filter="fade">
                                      <p:cBhvr>
                                        <p:cTn id="14" dur="1000"/>
                                        <p:tgtEl>
                                          <p:spTgt spid="16">
                                            <p:txEl>
                                              <p:pRg st="0" end="0"/>
                                            </p:txEl>
                                          </p:spTgt>
                                        </p:tgtEl>
                                      </p:cBhvr>
                                    </p:animEffect>
                                    <p:anim calcmode="lin" valueType="num">
                                      <p:cBhvr>
                                        <p:cTn id="15"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6">
                                            <p:txEl>
                                              <p:pRg st="1" end="1"/>
                                            </p:txEl>
                                          </p:spTgt>
                                        </p:tgtEl>
                                        <p:attrNameLst>
                                          <p:attrName>style.visibility</p:attrName>
                                        </p:attrNameLst>
                                      </p:cBhvr>
                                      <p:to>
                                        <p:strVal val="visible"/>
                                      </p:to>
                                    </p:set>
                                    <p:animEffect transition="in" filter="fade">
                                      <p:cBhvr>
                                        <p:cTn id="19" dur="1000"/>
                                        <p:tgtEl>
                                          <p:spTgt spid="16">
                                            <p:txEl>
                                              <p:pRg st="1" end="1"/>
                                            </p:txEl>
                                          </p:spTgt>
                                        </p:tgtEl>
                                      </p:cBhvr>
                                    </p:animEffect>
                                    <p:anim calcmode="lin" valueType="num">
                                      <p:cBhvr>
                                        <p:cTn id="20"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6">
                                            <p:txEl>
                                              <p:pRg st="2" end="2"/>
                                            </p:txEl>
                                          </p:spTgt>
                                        </p:tgtEl>
                                        <p:attrNameLst>
                                          <p:attrName>style.visibility</p:attrName>
                                        </p:attrNameLst>
                                      </p:cBhvr>
                                      <p:to>
                                        <p:strVal val="visible"/>
                                      </p:to>
                                    </p:set>
                                    <p:animEffect transition="in" filter="fade">
                                      <p:cBhvr>
                                        <p:cTn id="33" dur="1000"/>
                                        <p:tgtEl>
                                          <p:spTgt spid="16">
                                            <p:txEl>
                                              <p:pRg st="2" end="2"/>
                                            </p:txEl>
                                          </p:spTgt>
                                        </p:tgtEl>
                                      </p:cBhvr>
                                    </p:animEffect>
                                    <p:anim calcmode="lin" valueType="num">
                                      <p:cBhvr>
                                        <p:cTn id="34"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6">
                                            <p:txEl>
                                              <p:pRg st="3" end="3"/>
                                            </p:txEl>
                                          </p:spTgt>
                                        </p:tgtEl>
                                        <p:attrNameLst>
                                          <p:attrName>style.visibility</p:attrName>
                                        </p:attrNameLst>
                                      </p:cBhvr>
                                      <p:to>
                                        <p:strVal val="visible"/>
                                      </p:to>
                                    </p:set>
                                    <p:animEffect transition="in" filter="fade">
                                      <p:cBhvr>
                                        <p:cTn id="47" dur="1000"/>
                                        <p:tgtEl>
                                          <p:spTgt spid="16">
                                            <p:txEl>
                                              <p:pRg st="3" end="3"/>
                                            </p:txEl>
                                          </p:spTgt>
                                        </p:tgtEl>
                                      </p:cBhvr>
                                    </p:animEffect>
                                    <p:anim calcmode="lin" valueType="num">
                                      <p:cBhvr>
                                        <p:cTn id="48" dur="10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49" dur="1000" fill="hold"/>
                                        <p:tgtEl>
                                          <p:spTgt spid="1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3" grpId="0">
        <p:bldAsOne/>
      </p:bldGraphic>
      <p:bldGraphic spid="14"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8B96-D624-4077-873B-394D4A4EB9FD}"/>
              </a:ext>
            </a:extLst>
          </p:cNvPr>
          <p:cNvSpPr>
            <a:spLocks noGrp="1"/>
          </p:cNvSpPr>
          <p:nvPr>
            <p:ph type="title"/>
          </p:nvPr>
        </p:nvSpPr>
        <p:spPr>
          <a:xfrm>
            <a:off x="913774" y="2762249"/>
            <a:ext cx="10364451" cy="2333625"/>
          </a:xfrm>
        </p:spPr>
        <p:txBody>
          <a:bodyPr>
            <a:normAutofit/>
          </a:bodyPr>
          <a:lstStyle/>
          <a:p>
            <a:r>
              <a:rPr lang="en-US" sz="6000" dirty="0"/>
              <a:t>THANK You</a:t>
            </a:r>
            <a:br>
              <a:rPr lang="en-US" sz="6000" dirty="0"/>
            </a:br>
            <a:endParaRPr lang="en-US" sz="6000" dirty="0"/>
          </a:p>
        </p:txBody>
      </p:sp>
      <p:sp>
        <p:nvSpPr>
          <p:cNvPr id="3" name="Footer Placeholder 2">
            <a:extLst>
              <a:ext uri="{FF2B5EF4-FFF2-40B4-BE49-F238E27FC236}">
                <a16:creationId xmlns:a16="http://schemas.microsoft.com/office/drawing/2014/main" id="{34E4EC42-2ECF-434B-B9C4-E3560BD0A68B}"/>
              </a:ext>
            </a:extLst>
          </p:cNvPr>
          <p:cNvSpPr>
            <a:spLocks noGrp="1"/>
          </p:cNvSpPr>
          <p:nvPr>
            <p:ph type="ftr" sz="quarter" idx="11"/>
          </p:nvPr>
        </p:nvSpPr>
        <p:spPr/>
        <p:txBody>
          <a:bodyPr/>
          <a:lstStyle/>
          <a:p>
            <a:r>
              <a:rPr lang="en-US"/>
              <a:t>Made By Abhilash Reddy Y For Ilios Power</a:t>
            </a:r>
            <a:endParaRPr lang="en-US" dirty="0"/>
          </a:p>
        </p:txBody>
      </p:sp>
      <p:sp>
        <p:nvSpPr>
          <p:cNvPr id="4" name="Date Placeholder 3">
            <a:extLst>
              <a:ext uri="{FF2B5EF4-FFF2-40B4-BE49-F238E27FC236}">
                <a16:creationId xmlns:a16="http://schemas.microsoft.com/office/drawing/2014/main" id="{41145DB5-EF04-42AA-AA96-15BB83C25376}"/>
              </a:ext>
            </a:extLst>
          </p:cNvPr>
          <p:cNvSpPr>
            <a:spLocks noGrp="1"/>
          </p:cNvSpPr>
          <p:nvPr>
            <p:ph type="dt" sz="half" idx="10"/>
          </p:nvPr>
        </p:nvSpPr>
        <p:spPr/>
        <p:txBody>
          <a:bodyPr/>
          <a:lstStyle/>
          <a:p>
            <a:fld id="{5AC95726-0885-4FC3-B475-1C85EE9BF67D}" type="datetime1">
              <a:rPr lang="en-US" smtClean="0"/>
              <a:t>6/26/2018</a:t>
            </a:fld>
            <a:endParaRPr lang="en-US" dirty="0"/>
          </a:p>
        </p:txBody>
      </p:sp>
      <p:sp>
        <p:nvSpPr>
          <p:cNvPr id="5" name="Slide Number Placeholder 4">
            <a:extLst>
              <a:ext uri="{FF2B5EF4-FFF2-40B4-BE49-F238E27FC236}">
                <a16:creationId xmlns:a16="http://schemas.microsoft.com/office/drawing/2014/main" id="{B9686C4A-EE5E-4FAF-A540-186661FACC70}"/>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111982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9877424-1032-49F6-ABB3-88687732A467}"/>
              </a:ext>
            </a:extLst>
          </p:cNvPr>
          <p:cNvGraphicFramePr/>
          <p:nvPr>
            <p:extLst>
              <p:ext uri="{D42A27DB-BD31-4B8C-83A1-F6EECF244321}">
                <p14:modId xmlns:p14="http://schemas.microsoft.com/office/powerpoint/2010/main" val="2323497976"/>
              </p:ext>
            </p:extLst>
          </p:nvPr>
        </p:nvGraphicFramePr>
        <p:xfrm>
          <a:off x="377483" y="626647"/>
          <a:ext cx="11437034" cy="5866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E461FB3-77BB-4649-BEDB-EC8F2768D50A}"/>
              </a:ext>
            </a:extLst>
          </p:cNvPr>
          <p:cNvSpPr txBox="1"/>
          <p:nvPr/>
        </p:nvSpPr>
        <p:spPr>
          <a:xfrm>
            <a:off x="616487" y="1743614"/>
            <a:ext cx="11017495"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To ensure the efficient use of energy PV systems it becomes important to forecast information reliably. The accurate prediction of solar power variation can enhance the quality of service. This integration of solar energy and accurate prediction can help in better planning and distribution of energy. </a:t>
            </a:r>
            <a:endParaRPr lang="en-IN" dirty="0"/>
          </a:p>
        </p:txBody>
      </p:sp>
      <p:sp>
        <p:nvSpPr>
          <p:cNvPr id="6" name="TextBox 5">
            <a:extLst>
              <a:ext uri="{FF2B5EF4-FFF2-40B4-BE49-F238E27FC236}">
                <a16:creationId xmlns:a16="http://schemas.microsoft.com/office/drawing/2014/main" id="{2B782050-EC80-48A3-8525-8AE9172F6FD1}"/>
              </a:ext>
            </a:extLst>
          </p:cNvPr>
          <p:cNvSpPr txBox="1"/>
          <p:nvPr/>
        </p:nvSpPr>
        <p:spPr>
          <a:xfrm>
            <a:off x="377483" y="4648089"/>
            <a:ext cx="11437034"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past records of a month data with various time windows are present and need to predict the solar power for various time windows.</a:t>
            </a:r>
          </a:p>
          <a:p>
            <a:pPr marL="285750" indent="-285750" algn="just">
              <a:buFont typeface="Arial" panose="020B0604020202020204" pitchFamily="34" charset="0"/>
              <a:buChar char="•"/>
            </a:pPr>
            <a:r>
              <a:rPr lang="en-IN" dirty="0"/>
              <a:t>Data has values for energy from a solar plant for the month of January 2018 (02-01-2018 to 31-01-2018).</a:t>
            </a:r>
          </a:p>
          <a:p>
            <a:pPr marL="285750" indent="-285750" algn="just">
              <a:buFont typeface="Arial" panose="020B0604020202020204" pitchFamily="34" charset="0"/>
              <a:buChar char="•"/>
            </a:pPr>
            <a:r>
              <a:rPr lang="en-IN" dirty="0"/>
              <a:t>Each day has time windows for 5 minutes, 10 minutes, 15minutes, 30 minutes and 60 minutes.</a:t>
            </a:r>
          </a:p>
          <a:p>
            <a:pPr marL="285750" indent="-285750" algn="just">
              <a:buFont typeface="Arial" panose="020B0604020202020204" pitchFamily="34" charset="0"/>
              <a:buChar char="•"/>
            </a:pPr>
            <a:endParaRPr lang="en-US" dirty="0"/>
          </a:p>
        </p:txBody>
      </p:sp>
      <p:sp>
        <p:nvSpPr>
          <p:cNvPr id="10" name="Footer Placeholder 9">
            <a:extLst>
              <a:ext uri="{FF2B5EF4-FFF2-40B4-BE49-F238E27FC236}">
                <a16:creationId xmlns:a16="http://schemas.microsoft.com/office/drawing/2014/main" id="{11490BFF-5513-4292-B167-98BCE4FDEA19}"/>
              </a:ext>
            </a:extLst>
          </p:cNvPr>
          <p:cNvSpPr>
            <a:spLocks noGrp="1"/>
          </p:cNvSpPr>
          <p:nvPr>
            <p:ph type="ftr" sz="quarter" idx="11"/>
          </p:nvPr>
        </p:nvSpPr>
        <p:spPr>
          <a:xfrm>
            <a:off x="616487" y="6492875"/>
            <a:ext cx="6327648" cy="365125"/>
          </a:xfrm>
        </p:spPr>
        <p:txBody>
          <a:bodyPr/>
          <a:lstStyle/>
          <a:p>
            <a:r>
              <a:rPr lang="en-US"/>
              <a:t>Made By Abhilash Reddy Y For Ilios Power</a:t>
            </a:r>
            <a:endParaRPr lang="en-US" dirty="0"/>
          </a:p>
        </p:txBody>
      </p:sp>
      <p:sp>
        <p:nvSpPr>
          <p:cNvPr id="11" name="Date Placeholder 10">
            <a:extLst>
              <a:ext uri="{FF2B5EF4-FFF2-40B4-BE49-F238E27FC236}">
                <a16:creationId xmlns:a16="http://schemas.microsoft.com/office/drawing/2014/main" id="{88979A87-BAEB-4262-8587-F1BE95F2A542}"/>
              </a:ext>
            </a:extLst>
          </p:cNvPr>
          <p:cNvSpPr>
            <a:spLocks noGrp="1"/>
          </p:cNvSpPr>
          <p:nvPr>
            <p:ph type="dt" sz="half" idx="10"/>
          </p:nvPr>
        </p:nvSpPr>
        <p:spPr>
          <a:xfrm>
            <a:off x="8037576" y="6505098"/>
            <a:ext cx="3273552" cy="365125"/>
          </a:xfrm>
        </p:spPr>
        <p:txBody>
          <a:bodyPr/>
          <a:lstStyle/>
          <a:p>
            <a:fld id="{69C1B9F1-EBA7-44A3-9B77-048AAEA4BF5F}" type="datetime1">
              <a:rPr lang="en-US" smtClean="0"/>
              <a:t>6/26/2018</a:t>
            </a:fld>
            <a:endParaRPr lang="en-US" dirty="0"/>
          </a:p>
        </p:txBody>
      </p:sp>
      <p:sp>
        <p:nvSpPr>
          <p:cNvPr id="12" name="Slide Number Placeholder 11">
            <a:extLst>
              <a:ext uri="{FF2B5EF4-FFF2-40B4-BE49-F238E27FC236}">
                <a16:creationId xmlns:a16="http://schemas.microsoft.com/office/drawing/2014/main" id="{A84D2FE9-35DA-4BC3-8605-AABDB231A664}"/>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13" name="Title 1">
            <a:extLst>
              <a:ext uri="{FF2B5EF4-FFF2-40B4-BE49-F238E27FC236}">
                <a16:creationId xmlns:a16="http://schemas.microsoft.com/office/drawing/2014/main" id="{1A43EA59-C8FF-4049-8444-DFE17E892345}"/>
              </a:ext>
            </a:extLst>
          </p:cNvPr>
          <p:cNvSpPr>
            <a:spLocks noGrp="1"/>
          </p:cNvSpPr>
          <p:nvPr>
            <p:ph type="title"/>
          </p:nvPr>
        </p:nvSpPr>
        <p:spPr>
          <a:xfrm>
            <a:off x="0" y="199761"/>
            <a:ext cx="12192000" cy="486039"/>
          </a:xfrm>
        </p:spPr>
        <p:txBody>
          <a:bodyPr>
            <a:noAutofit/>
          </a:bodyPr>
          <a:lstStyle/>
          <a:p>
            <a:pPr algn="ctr"/>
            <a:r>
              <a:rPr lang="en-US" dirty="0"/>
              <a:t>Over View</a:t>
            </a:r>
            <a:endParaRPr lang="en-IN" dirty="0"/>
          </a:p>
        </p:txBody>
      </p:sp>
    </p:spTree>
    <p:extLst>
      <p:ext uri="{BB962C8B-B14F-4D97-AF65-F5344CB8AC3E}">
        <p14:creationId xmlns:p14="http://schemas.microsoft.com/office/powerpoint/2010/main" val="7706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279963-AC72-46F3-BC1C-59D464E21D53}"/>
              </a:ext>
            </a:extLst>
          </p:cNvPr>
          <p:cNvSpPr>
            <a:spLocks noGrp="1"/>
          </p:cNvSpPr>
          <p:nvPr>
            <p:ph type="dt" sz="half" idx="10"/>
          </p:nvPr>
        </p:nvSpPr>
        <p:spPr>
          <a:xfrm>
            <a:off x="8037576" y="6418951"/>
            <a:ext cx="3273552" cy="365125"/>
          </a:xfrm>
        </p:spPr>
        <p:txBody>
          <a:bodyPr/>
          <a:lstStyle/>
          <a:p>
            <a:fld id="{F8DE332D-7FE1-4F70-AAA4-B21F0339BF11}" type="datetime1">
              <a:rPr lang="en-US" smtClean="0"/>
              <a:t>6/26/2018</a:t>
            </a:fld>
            <a:endParaRPr lang="en-US" dirty="0"/>
          </a:p>
        </p:txBody>
      </p:sp>
      <p:sp>
        <p:nvSpPr>
          <p:cNvPr id="5" name="Footer Placeholder 4">
            <a:extLst>
              <a:ext uri="{FF2B5EF4-FFF2-40B4-BE49-F238E27FC236}">
                <a16:creationId xmlns:a16="http://schemas.microsoft.com/office/drawing/2014/main" id="{419576E0-A121-4BB9-A25C-AB1B80F296AF}"/>
              </a:ext>
            </a:extLst>
          </p:cNvPr>
          <p:cNvSpPr>
            <a:spLocks noGrp="1"/>
          </p:cNvSpPr>
          <p:nvPr>
            <p:ph type="ftr" sz="quarter" idx="11"/>
          </p:nvPr>
        </p:nvSpPr>
        <p:spPr>
          <a:xfrm>
            <a:off x="398819" y="6439872"/>
            <a:ext cx="6327648" cy="365125"/>
          </a:xfrm>
          <a:solidFill>
            <a:schemeClr val="bg1">
              <a:alpha val="17000"/>
            </a:schemeClr>
          </a:solidFill>
        </p:spPr>
        <p:txBody>
          <a:bodyPr/>
          <a:lstStyle/>
          <a:p>
            <a:r>
              <a:rPr lang="en-US"/>
              <a:t>Made By Abhilash Reddy Y For Ilios Power</a:t>
            </a:r>
            <a:endParaRPr lang="en-US" dirty="0"/>
          </a:p>
        </p:txBody>
      </p:sp>
      <p:sp>
        <p:nvSpPr>
          <p:cNvPr id="6" name="Slide Number Placeholder 5">
            <a:extLst>
              <a:ext uri="{FF2B5EF4-FFF2-40B4-BE49-F238E27FC236}">
                <a16:creationId xmlns:a16="http://schemas.microsoft.com/office/drawing/2014/main" id="{A7C06CBF-4CCD-4841-8387-7CD1642D976A}"/>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9" name="Title 1">
            <a:extLst>
              <a:ext uri="{FF2B5EF4-FFF2-40B4-BE49-F238E27FC236}">
                <a16:creationId xmlns:a16="http://schemas.microsoft.com/office/drawing/2014/main" id="{A1DE81D3-64DF-4DEE-B1B0-1F9AD4104C4C}"/>
              </a:ext>
            </a:extLst>
          </p:cNvPr>
          <p:cNvSpPr>
            <a:spLocks noGrp="1"/>
          </p:cNvSpPr>
          <p:nvPr>
            <p:ph type="title"/>
          </p:nvPr>
        </p:nvSpPr>
        <p:spPr>
          <a:xfrm>
            <a:off x="0" y="153338"/>
            <a:ext cx="12192000" cy="486039"/>
          </a:xfrm>
        </p:spPr>
        <p:txBody>
          <a:bodyPr>
            <a:noAutofit/>
          </a:bodyPr>
          <a:lstStyle/>
          <a:p>
            <a:pPr algn="ctr"/>
            <a:r>
              <a:rPr lang="en-US" dirty="0"/>
              <a:t>Business Problem</a:t>
            </a:r>
            <a:endParaRPr lang="en-IN" dirty="0"/>
          </a:p>
        </p:txBody>
      </p:sp>
      <p:sp>
        <p:nvSpPr>
          <p:cNvPr id="18" name="Rectangle 17">
            <a:extLst>
              <a:ext uri="{FF2B5EF4-FFF2-40B4-BE49-F238E27FC236}">
                <a16:creationId xmlns:a16="http://schemas.microsoft.com/office/drawing/2014/main" id="{5CE61193-1855-4AF9-AFEE-581F57D6B665}"/>
              </a:ext>
            </a:extLst>
          </p:cNvPr>
          <p:cNvSpPr/>
          <p:nvPr/>
        </p:nvSpPr>
        <p:spPr>
          <a:xfrm>
            <a:off x="224589" y="1094181"/>
            <a:ext cx="11726619" cy="2677656"/>
          </a:xfrm>
          <a:prstGeom prst="rect">
            <a:avLst/>
          </a:prstGeom>
        </p:spPr>
        <p:txBody>
          <a:bodyPr wrap="square">
            <a:spAutoFit/>
          </a:bodyPr>
          <a:lstStyle/>
          <a:p>
            <a:pPr marL="342900" indent="-342900" algn="just">
              <a:buFont typeface="Arial" panose="020B0604020202020204" pitchFamily="34" charset="0"/>
              <a:buChar char="•"/>
            </a:pPr>
            <a:r>
              <a:rPr lang="en-US" sz="2400" dirty="0"/>
              <a:t>The increasing demand for energy is one of the biggest reasons behind the integration of solar energy into the electric grids or networks. </a:t>
            </a:r>
          </a:p>
          <a:p>
            <a:pPr marL="342900" indent="-342900" algn="just">
              <a:buFont typeface="Arial" panose="020B0604020202020204" pitchFamily="34" charset="0"/>
              <a:buChar char="•"/>
            </a:pPr>
            <a:r>
              <a:rPr lang="en-US" sz="2400" dirty="0"/>
              <a:t>To ensure the efficient use of energy PV systems it becomes important to forecast information reliably. </a:t>
            </a:r>
          </a:p>
          <a:p>
            <a:pPr marL="342900" indent="-342900" algn="just">
              <a:buFont typeface="Arial" panose="020B0604020202020204" pitchFamily="34" charset="0"/>
              <a:buChar char="•"/>
            </a:pPr>
            <a:r>
              <a:rPr lang="en-US" sz="2400" dirty="0"/>
              <a:t>The accurate prediction of solar power variation can enhance the quality of service. This integration of solar energy and accurate prediction can help in better planning and distribution of energy. </a:t>
            </a:r>
            <a:endParaRPr lang="en-IN" sz="2400" dirty="0"/>
          </a:p>
        </p:txBody>
      </p:sp>
      <p:sp>
        <p:nvSpPr>
          <p:cNvPr id="2" name="Rectangle: Rounded Corners 1">
            <a:extLst>
              <a:ext uri="{FF2B5EF4-FFF2-40B4-BE49-F238E27FC236}">
                <a16:creationId xmlns:a16="http://schemas.microsoft.com/office/drawing/2014/main" id="{29000F56-5936-4D43-9D8F-C84846BBB893}"/>
              </a:ext>
            </a:extLst>
          </p:cNvPr>
          <p:cNvSpPr/>
          <p:nvPr/>
        </p:nvSpPr>
        <p:spPr>
          <a:xfrm>
            <a:off x="6850303" y="4879761"/>
            <a:ext cx="2496457" cy="6966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Statistical Tools (Arima, STLF, ANN)</a:t>
            </a:r>
          </a:p>
        </p:txBody>
      </p:sp>
      <p:sp>
        <p:nvSpPr>
          <p:cNvPr id="3" name="Sun 2">
            <a:extLst>
              <a:ext uri="{FF2B5EF4-FFF2-40B4-BE49-F238E27FC236}">
                <a16:creationId xmlns:a16="http://schemas.microsoft.com/office/drawing/2014/main" id="{EFAB1835-0366-4485-9D10-DC74C69F40EB}"/>
              </a:ext>
            </a:extLst>
          </p:cNvPr>
          <p:cNvSpPr/>
          <p:nvPr/>
        </p:nvSpPr>
        <p:spPr>
          <a:xfrm>
            <a:off x="0" y="3951214"/>
            <a:ext cx="3155551" cy="1625233"/>
          </a:xfrm>
          <a:prstGeom prst="su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Solar Power data</a:t>
            </a:r>
          </a:p>
        </p:txBody>
      </p:sp>
      <p:sp>
        <p:nvSpPr>
          <p:cNvPr id="8" name="Cylinder 7">
            <a:extLst>
              <a:ext uri="{FF2B5EF4-FFF2-40B4-BE49-F238E27FC236}">
                <a16:creationId xmlns:a16="http://schemas.microsoft.com/office/drawing/2014/main" id="{7CBBC8F4-CF7D-485D-ADBA-805D3263C181}"/>
              </a:ext>
            </a:extLst>
          </p:cNvPr>
          <p:cNvSpPr/>
          <p:nvPr/>
        </p:nvSpPr>
        <p:spPr>
          <a:xfrm>
            <a:off x="4215431" y="4762333"/>
            <a:ext cx="1582057" cy="1001486"/>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Database to store data</a:t>
            </a:r>
          </a:p>
        </p:txBody>
      </p:sp>
      <p:pic>
        <p:nvPicPr>
          <p:cNvPr id="3074" name="Picture 2" descr="Image result for gaussian curve without background">
            <a:extLst>
              <a:ext uri="{FF2B5EF4-FFF2-40B4-BE49-F238E27FC236}">
                <a16:creationId xmlns:a16="http://schemas.microsoft.com/office/drawing/2014/main" id="{BDDD5379-595F-4191-9565-2B44222F6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9687" y="4452934"/>
            <a:ext cx="1831521" cy="1350554"/>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C788F72C-0D92-4FB8-8761-45066A351D33}"/>
              </a:ext>
            </a:extLst>
          </p:cNvPr>
          <p:cNvSpPr/>
          <p:nvPr/>
        </p:nvSpPr>
        <p:spPr>
          <a:xfrm>
            <a:off x="3338286" y="5228104"/>
            <a:ext cx="638628" cy="24378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3" name="Arrow: Right 32">
            <a:extLst>
              <a:ext uri="{FF2B5EF4-FFF2-40B4-BE49-F238E27FC236}">
                <a16:creationId xmlns:a16="http://schemas.microsoft.com/office/drawing/2014/main" id="{CCCECA8A-D1C6-4F74-9382-F88F677E600E}"/>
              </a:ext>
            </a:extLst>
          </p:cNvPr>
          <p:cNvSpPr/>
          <p:nvPr/>
        </p:nvSpPr>
        <p:spPr>
          <a:xfrm>
            <a:off x="6074169" y="5136722"/>
            <a:ext cx="638628" cy="24378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7" name="Arrow: Right 36">
            <a:extLst>
              <a:ext uri="{FF2B5EF4-FFF2-40B4-BE49-F238E27FC236}">
                <a16:creationId xmlns:a16="http://schemas.microsoft.com/office/drawing/2014/main" id="{BA7DCF1D-A9D2-40FD-859E-01651C8AAF0B}"/>
              </a:ext>
            </a:extLst>
          </p:cNvPr>
          <p:cNvSpPr/>
          <p:nvPr/>
        </p:nvSpPr>
        <p:spPr>
          <a:xfrm>
            <a:off x="9674352" y="5048528"/>
            <a:ext cx="638628" cy="24378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4" name="TextBox 13">
            <a:extLst>
              <a:ext uri="{FF2B5EF4-FFF2-40B4-BE49-F238E27FC236}">
                <a16:creationId xmlns:a16="http://schemas.microsoft.com/office/drawing/2014/main" id="{6202F82A-212B-4FD7-92F1-5947D246BFB0}"/>
              </a:ext>
            </a:extLst>
          </p:cNvPr>
          <p:cNvSpPr txBox="1"/>
          <p:nvPr/>
        </p:nvSpPr>
        <p:spPr>
          <a:xfrm>
            <a:off x="9695543" y="3826410"/>
            <a:ext cx="2496457" cy="646331"/>
          </a:xfrm>
          <a:prstGeom prst="rect">
            <a:avLst/>
          </a:prstGeom>
          <a:noFill/>
        </p:spPr>
        <p:txBody>
          <a:bodyPr wrap="square" rtlCol="0">
            <a:spAutoFit/>
          </a:bodyPr>
          <a:lstStyle/>
          <a:p>
            <a:pPr algn="ctr"/>
            <a:r>
              <a:rPr lang="en-IN" dirty="0"/>
              <a:t>Solar Plan power Prediction</a:t>
            </a:r>
          </a:p>
        </p:txBody>
      </p:sp>
    </p:spTree>
    <p:extLst>
      <p:ext uri="{BB962C8B-B14F-4D97-AF65-F5344CB8AC3E}">
        <p14:creationId xmlns:p14="http://schemas.microsoft.com/office/powerpoint/2010/main" val="329852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1000"/>
                                        <p:tgtEl>
                                          <p:spTgt spid="33"/>
                                        </p:tgtEl>
                                      </p:cBhvr>
                                    </p:animEffect>
                                    <p:anim calcmode="lin" valueType="num">
                                      <p:cBhvr>
                                        <p:cTn id="46" dur="1000" fill="hold"/>
                                        <p:tgtEl>
                                          <p:spTgt spid="33"/>
                                        </p:tgtEl>
                                        <p:attrNameLst>
                                          <p:attrName>ppt_x</p:attrName>
                                        </p:attrNameLst>
                                      </p:cBhvr>
                                      <p:tavLst>
                                        <p:tav tm="0">
                                          <p:val>
                                            <p:strVal val="#ppt_x"/>
                                          </p:val>
                                        </p:tav>
                                        <p:tav tm="100000">
                                          <p:val>
                                            <p:strVal val="#ppt_x"/>
                                          </p:val>
                                        </p:tav>
                                      </p:tavLst>
                                    </p:anim>
                                    <p:anim calcmode="lin" valueType="num">
                                      <p:cBhvr>
                                        <p:cTn id="47" dur="1000" fill="hold"/>
                                        <p:tgtEl>
                                          <p:spTgt spid="33"/>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1000"/>
                                        <p:tgtEl>
                                          <p:spTgt spid="2"/>
                                        </p:tgtEl>
                                      </p:cBhvr>
                                    </p:animEffect>
                                    <p:anim calcmode="lin" valueType="num">
                                      <p:cBhvr>
                                        <p:cTn id="51" dur="1000" fill="hold"/>
                                        <p:tgtEl>
                                          <p:spTgt spid="2"/>
                                        </p:tgtEl>
                                        <p:attrNameLst>
                                          <p:attrName>ppt_x</p:attrName>
                                        </p:attrNameLst>
                                      </p:cBhvr>
                                      <p:tavLst>
                                        <p:tav tm="0">
                                          <p:val>
                                            <p:strVal val="#ppt_x"/>
                                          </p:val>
                                        </p:tav>
                                        <p:tav tm="100000">
                                          <p:val>
                                            <p:strVal val="#ppt_x"/>
                                          </p:val>
                                        </p:tav>
                                      </p:tavLst>
                                    </p:anim>
                                    <p:anim calcmode="lin" valueType="num">
                                      <p:cBhvr>
                                        <p:cTn id="5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1000"/>
                                        <p:tgtEl>
                                          <p:spTgt spid="37"/>
                                        </p:tgtEl>
                                      </p:cBhvr>
                                    </p:animEffect>
                                    <p:anim calcmode="lin" valueType="num">
                                      <p:cBhvr>
                                        <p:cTn id="58" dur="1000" fill="hold"/>
                                        <p:tgtEl>
                                          <p:spTgt spid="37"/>
                                        </p:tgtEl>
                                        <p:attrNameLst>
                                          <p:attrName>ppt_x</p:attrName>
                                        </p:attrNameLst>
                                      </p:cBhvr>
                                      <p:tavLst>
                                        <p:tav tm="0">
                                          <p:val>
                                            <p:strVal val="#ppt_x"/>
                                          </p:val>
                                        </p:tav>
                                        <p:tav tm="100000">
                                          <p:val>
                                            <p:strVal val="#ppt_x"/>
                                          </p:val>
                                        </p:tav>
                                      </p:tavLst>
                                    </p:anim>
                                    <p:anim calcmode="lin" valueType="num">
                                      <p:cBhvr>
                                        <p:cTn id="59" dur="1000" fill="hold"/>
                                        <p:tgtEl>
                                          <p:spTgt spid="37"/>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074"/>
                                        </p:tgtEl>
                                        <p:attrNameLst>
                                          <p:attrName>style.visibility</p:attrName>
                                        </p:attrNameLst>
                                      </p:cBhvr>
                                      <p:to>
                                        <p:strVal val="visible"/>
                                      </p:to>
                                    </p:set>
                                    <p:animEffect transition="in" filter="fade">
                                      <p:cBhvr>
                                        <p:cTn id="62" dur="1000"/>
                                        <p:tgtEl>
                                          <p:spTgt spid="3074"/>
                                        </p:tgtEl>
                                      </p:cBhvr>
                                    </p:animEffect>
                                    <p:anim calcmode="lin" valueType="num">
                                      <p:cBhvr>
                                        <p:cTn id="63" dur="1000" fill="hold"/>
                                        <p:tgtEl>
                                          <p:spTgt spid="3074"/>
                                        </p:tgtEl>
                                        <p:attrNameLst>
                                          <p:attrName>ppt_x</p:attrName>
                                        </p:attrNameLst>
                                      </p:cBhvr>
                                      <p:tavLst>
                                        <p:tav tm="0">
                                          <p:val>
                                            <p:strVal val="#ppt_x"/>
                                          </p:val>
                                        </p:tav>
                                        <p:tav tm="100000">
                                          <p:val>
                                            <p:strVal val="#ppt_x"/>
                                          </p:val>
                                        </p:tav>
                                      </p:tavLst>
                                    </p:anim>
                                    <p:anim calcmode="lin" valueType="num">
                                      <p:cBhvr>
                                        <p:cTn id="64" dur="1000" fill="hold"/>
                                        <p:tgtEl>
                                          <p:spTgt spid="307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000"/>
                                        <p:tgtEl>
                                          <p:spTgt spid="14"/>
                                        </p:tgtEl>
                                      </p:cBhvr>
                                    </p:animEffect>
                                    <p:anim calcmode="lin" valueType="num">
                                      <p:cBhvr>
                                        <p:cTn id="68" dur="1000" fill="hold"/>
                                        <p:tgtEl>
                                          <p:spTgt spid="14"/>
                                        </p:tgtEl>
                                        <p:attrNameLst>
                                          <p:attrName>ppt_x</p:attrName>
                                        </p:attrNameLst>
                                      </p:cBhvr>
                                      <p:tavLst>
                                        <p:tav tm="0">
                                          <p:val>
                                            <p:strVal val="#ppt_x"/>
                                          </p:val>
                                        </p:tav>
                                        <p:tav tm="100000">
                                          <p:val>
                                            <p:strVal val="#ppt_x"/>
                                          </p:val>
                                        </p:tav>
                                      </p:tavLst>
                                    </p:anim>
                                    <p:anim calcmode="lin" valueType="num">
                                      <p:cBhvr>
                                        <p:cTn id="6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18" grpId="0"/>
      <p:bldP spid="2" grpId="0" animBg="1"/>
      <p:bldP spid="3" grpId="0" animBg="1"/>
      <p:bldP spid="8" grpId="0" animBg="1"/>
      <p:bldP spid="13" grpId="0" animBg="1"/>
      <p:bldP spid="33" grpId="0" animBg="1"/>
      <p:bldP spid="37"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A60C7-F5E0-4E72-86E6-C795BC9ED665}"/>
              </a:ext>
            </a:extLst>
          </p:cNvPr>
          <p:cNvSpPr>
            <a:spLocks noGrp="1"/>
          </p:cNvSpPr>
          <p:nvPr>
            <p:ph type="title"/>
          </p:nvPr>
        </p:nvSpPr>
        <p:spPr>
          <a:xfrm>
            <a:off x="0" y="0"/>
            <a:ext cx="12192000" cy="914400"/>
          </a:xfrm>
        </p:spPr>
        <p:txBody>
          <a:bodyPr/>
          <a:lstStyle/>
          <a:p>
            <a:pPr algn="ctr"/>
            <a:r>
              <a:rPr lang="en-US" dirty="0"/>
              <a:t>DATA PRE-PROCESSING</a:t>
            </a:r>
            <a:endParaRPr lang="en-IN" dirty="0"/>
          </a:p>
        </p:txBody>
      </p:sp>
      <p:graphicFrame>
        <p:nvGraphicFramePr>
          <p:cNvPr id="5" name="Diagram 4">
            <a:extLst>
              <a:ext uri="{FF2B5EF4-FFF2-40B4-BE49-F238E27FC236}">
                <a16:creationId xmlns:a16="http://schemas.microsoft.com/office/drawing/2014/main" id="{310CADBB-A837-4AE4-88CC-32B2EB16BA1A}"/>
              </a:ext>
            </a:extLst>
          </p:cNvPr>
          <p:cNvGraphicFramePr/>
          <p:nvPr>
            <p:extLst>
              <p:ext uri="{D42A27DB-BD31-4B8C-83A1-F6EECF244321}">
                <p14:modId xmlns:p14="http://schemas.microsoft.com/office/powerpoint/2010/main" val="2372505679"/>
              </p:ext>
            </p:extLst>
          </p:nvPr>
        </p:nvGraphicFramePr>
        <p:xfrm>
          <a:off x="595532" y="1167619"/>
          <a:ext cx="10885268" cy="7877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D97D2BD-8B10-41C4-9685-805E6825561E}"/>
              </a:ext>
            </a:extLst>
          </p:cNvPr>
          <p:cNvSpPr txBox="1"/>
          <p:nvPr/>
        </p:nvSpPr>
        <p:spPr>
          <a:xfrm>
            <a:off x="1161366" y="2469816"/>
            <a:ext cx="9753600" cy="327782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t>Dataset was been stored in the json file on various time windows into 5, 10, 15, 30 and 60 minutes.</a:t>
            </a:r>
          </a:p>
          <a:p>
            <a:pPr marL="285750" indent="-285750" algn="just">
              <a:lnSpc>
                <a:spcPct val="150000"/>
              </a:lnSpc>
              <a:buFont typeface="Arial" panose="020B0604020202020204" pitchFamily="34" charset="0"/>
              <a:buChar char="•"/>
            </a:pPr>
            <a:r>
              <a:rPr lang="en-IN" dirty="0"/>
              <a:t>This were extracted into 5 csv files with varying length.</a:t>
            </a:r>
          </a:p>
          <a:p>
            <a:pPr marL="285750" indent="-285750" algn="just">
              <a:lnSpc>
                <a:spcPct val="150000"/>
              </a:lnSpc>
              <a:buFont typeface="Arial" panose="020B0604020202020204" pitchFamily="34" charset="0"/>
              <a:buChar char="•"/>
            </a:pPr>
            <a:r>
              <a:rPr lang="en-IN" dirty="0"/>
              <a:t>The data was having some outliers at the end of each month were the power reading was very high when compared to the others.</a:t>
            </a:r>
          </a:p>
          <a:p>
            <a:pPr marL="285750" indent="-285750" algn="just">
              <a:lnSpc>
                <a:spcPct val="150000"/>
              </a:lnSpc>
              <a:buFont typeface="Arial" panose="020B0604020202020204" pitchFamily="34" charset="0"/>
              <a:buChar char="•"/>
            </a:pPr>
            <a:r>
              <a:rPr lang="en-IN" dirty="0"/>
              <a:t>The outliers were been replaced by near by value by just replacing the higher value with the preceding lower value.</a:t>
            </a:r>
          </a:p>
          <a:p>
            <a:pPr algn="just"/>
            <a:endParaRPr lang="en-IN" dirty="0"/>
          </a:p>
        </p:txBody>
      </p:sp>
      <p:graphicFrame>
        <p:nvGraphicFramePr>
          <p:cNvPr id="9" name="Diagram 8">
            <a:extLst>
              <a:ext uri="{FF2B5EF4-FFF2-40B4-BE49-F238E27FC236}">
                <a16:creationId xmlns:a16="http://schemas.microsoft.com/office/drawing/2014/main" id="{2F047552-339C-4775-A62B-078D904FC871}"/>
              </a:ext>
            </a:extLst>
          </p:cNvPr>
          <p:cNvGraphicFramePr/>
          <p:nvPr>
            <p:extLst>
              <p:ext uri="{D42A27DB-BD31-4B8C-83A1-F6EECF244321}">
                <p14:modId xmlns:p14="http://schemas.microsoft.com/office/powerpoint/2010/main" val="2763740382"/>
              </p:ext>
            </p:extLst>
          </p:nvPr>
        </p:nvGraphicFramePr>
        <p:xfrm>
          <a:off x="4304715" y="1167619"/>
          <a:ext cx="3709182" cy="7877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Footer Placeholder 12">
            <a:extLst>
              <a:ext uri="{FF2B5EF4-FFF2-40B4-BE49-F238E27FC236}">
                <a16:creationId xmlns:a16="http://schemas.microsoft.com/office/drawing/2014/main" id="{CD255804-6434-44CD-881E-4FE1534EE8E1}"/>
              </a:ext>
            </a:extLst>
          </p:cNvPr>
          <p:cNvSpPr>
            <a:spLocks noGrp="1"/>
          </p:cNvSpPr>
          <p:nvPr>
            <p:ph type="ftr" sz="quarter" idx="11"/>
          </p:nvPr>
        </p:nvSpPr>
        <p:spPr>
          <a:xfrm>
            <a:off x="-97167" y="6492875"/>
            <a:ext cx="6327648" cy="365125"/>
          </a:xfrm>
        </p:spPr>
        <p:txBody>
          <a:bodyPr/>
          <a:lstStyle/>
          <a:p>
            <a:r>
              <a:rPr lang="en-US"/>
              <a:t>Made By Abhilash Reddy Y For Ilios Power</a:t>
            </a:r>
            <a:endParaRPr lang="en-US" dirty="0"/>
          </a:p>
        </p:txBody>
      </p:sp>
      <p:sp>
        <p:nvSpPr>
          <p:cNvPr id="14" name="Date Placeholder 13">
            <a:extLst>
              <a:ext uri="{FF2B5EF4-FFF2-40B4-BE49-F238E27FC236}">
                <a16:creationId xmlns:a16="http://schemas.microsoft.com/office/drawing/2014/main" id="{A23902D7-1C56-4A13-9AB3-65168BE9E8D8}"/>
              </a:ext>
            </a:extLst>
          </p:cNvPr>
          <p:cNvSpPr>
            <a:spLocks noGrp="1"/>
          </p:cNvSpPr>
          <p:nvPr>
            <p:ph type="dt" sz="half" idx="10"/>
          </p:nvPr>
        </p:nvSpPr>
        <p:spPr/>
        <p:txBody>
          <a:bodyPr/>
          <a:lstStyle/>
          <a:p>
            <a:fld id="{34EFF55E-51AE-4C4C-B05D-DF7B22F25D03}" type="datetime1">
              <a:rPr lang="en-US" smtClean="0"/>
              <a:t>6/26/2018</a:t>
            </a:fld>
            <a:endParaRPr lang="en-US" dirty="0"/>
          </a:p>
        </p:txBody>
      </p:sp>
      <p:sp>
        <p:nvSpPr>
          <p:cNvPr id="15" name="Slide Number Placeholder 14">
            <a:extLst>
              <a:ext uri="{FF2B5EF4-FFF2-40B4-BE49-F238E27FC236}">
                <a16:creationId xmlns:a16="http://schemas.microsoft.com/office/drawing/2014/main" id="{1A257A01-BED6-414B-BE6F-C7063F71613F}"/>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3150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1000"/>
                                        <p:tgtEl>
                                          <p:spTgt spid="6">
                                            <p:txEl>
                                              <p:pRg st="0" end="0"/>
                                            </p:txEl>
                                          </p:spTgt>
                                        </p:tgtEl>
                                      </p:cBhvr>
                                    </p:animEffect>
                                    <p:anim calcmode="lin" valueType="num">
                                      <p:cBhvr>
                                        <p:cTn id="2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fade">
                                      <p:cBhvr>
                                        <p:cTn id="31" dur="1000"/>
                                        <p:tgtEl>
                                          <p:spTgt spid="6">
                                            <p:txEl>
                                              <p:pRg st="1" end="1"/>
                                            </p:txEl>
                                          </p:spTgt>
                                        </p:tgtEl>
                                      </p:cBhvr>
                                    </p:animEffect>
                                    <p:anim calcmode="lin" valueType="num">
                                      <p:cBhvr>
                                        <p:cTn id="3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6">
                                            <p:txEl>
                                              <p:pRg st="2" end="2"/>
                                            </p:txEl>
                                          </p:spTgt>
                                        </p:tgtEl>
                                        <p:attrNameLst>
                                          <p:attrName>style.visibility</p:attrName>
                                        </p:attrNameLst>
                                      </p:cBhvr>
                                      <p:to>
                                        <p:strVal val="visible"/>
                                      </p:to>
                                    </p:set>
                                    <p:animEffect transition="in" filter="fade">
                                      <p:cBhvr>
                                        <p:cTn id="38" dur="1000"/>
                                        <p:tgtEl>
                                          <p:spTgt spid="6">
                                            <p:txEl>
                                              <p:pRg st="2" end="2"/>
                                            </p:txEl>
                                          </p:spTgt>
                                        </p:tgtEl>
                                      </p:cBhvr>
                                    </p:animEffect>
                                    <p:anim calcmode="lin" valueType="num">
                                      <p:cBhvr>
                                        <p:cTn id="3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animEffect transition="in" filter="fade">
                                      <p:cBhvr>
                                        <p:cTn id="45" dur="1000"/>
                                        <p:tgtEl>
                                          <p:spTgt spid="6">
                                            <p:txEl>
                                              <p:pRg st="3" end="3"/>
                                            </p:txEl>
                                          </p:spTgt>
                                        </p:tgtEl>
                                      </p:cBhvr>
                                    </p:animEffect>
                                    <p:anim calcmode="lin" valueType="num">
                                      <p:cBhvr>
                                        <p:cTn id="4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Graphic spid="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B5CE0-0C9F-4397-97B6-D6FF443DB72A}"/>
              </a:ext>
            </a:extLst>
          </p:cNvPr>
          <p:cNvSpPr>
            <a:spLocks noGrp="1"/>
          </p:cNvSpPr>
          <p:nvPr>
            <p:ph type="title"/>
          </p:nvPr>
        </p:nvSpPr>
        <p:spPr>
          <a:xfrm>
            <a:off x="1088136" y="104804"/>
            <a:ext cx="10058400" cy="1609344"/>
          </a:xfrm>
        </p:spPr>
        <p:txBody>
          <a:bodyPr/>
          <a:lstStyle/>
          <a:p>
            <a:pPr algn="ctr"/>
            <a:r>
              <a:rPr lang="en-IN" dirty="0"/>
              <a:t>Outlier value in various time windows</a:t>
            </a:r>
          </a:p>
        </p:txBody>
      </p:sp>
      <p:sp>
        <p:nvSpPr>
          <p:cNvPr id="4" name="Date Placeholder 3">
            <a:extLst>
              <a:ext uri="{FF2B5EF4-FFF2-40B4-BE49-F238E27FC236}">
                <a16:creationId xmlns:a16="http://schemas.microsoft.com/office/drawing/2014/main" id="{C004BABE-E2C9-439A-9376-DFEB68B900D3}"/>
              </a:ext>
            </a:extLst>
          </p:cNvPr>
          <p:cNvSpPr>
            <a:spLocks noGrp="1"/>
          </p:cNvSpPr>
          <p:nvPr>
            <p:ph type="dt" sz="half" idx="10"/>
          </p:nvPr>
        </p:nvSpPr>
        <p:spPr/>
        <p:txBody>
          <a:bodyPr/>
          <a:lstStyle/>
          <a:p>
            <a:fld id="{6E9618BE-6386-4490-BD68-4592A0FCE9DD}" type="datetime1">
              <a:rPr lang="en-US" smtClean="0"/>
              <a:t>6/26/2018</a:t>
            </a:fld>
            <a:endParaRPr lang="en-US" dirty="0"/>
          </a:p>
        </p:txBody>
      </p:sp>
      <p:sp>
        <p:nvSpPr>
          <p:cNvPr id="5" name="Footer Placeholder 4">
            <a:extLst>
              <a:ext uri="{FF2B5EF4-FFF2-40B4-BE49-F238E27FC236}">
                <a16:creationId xmlns:a16="http://schemas.microsoft.com/office/drawing/2014/main" id="{83DDA5D7-F1FC-4680-9792-7485F572B848}"/>
              </a:ext>
            </a:extLst>
          </p:cNvPr>
          <p:cNvSpPr>
            <a:spLocks noGrp="1"/>
          </p:cNvSpPr>
          <p:nvPr>
            <p:ph type="ftr" sz="quarter" idx="11"/>
          </p:nvPr>
        </p:nvSpPr>
        <p:spPr/>
        <p:txBody>
          <a:bodyPr/>
          <a:lstStyle/>
          <a:p>
            <a:r>
              <a:rPr lang="en-US"/>
              <a:t>Made By Abhilash Reddy Y For Ilios Power</a:t>
            </a:r>
            <a:endParaRPr lang="en-US" dirty="0"/>
          </a:p>
        </p:txBody>
      </p:sp>
      <p:sp>
        <p:nvSpPr>
          <p:cNvPr id="6" name="Slide Number Placeholder 5">
            <a:extLst>
              <a:ext uri="{FF2B5EF4-FFF2-40B4-BE49-F238E27FC236}">
                <a16:creationId xmlns:a16="http://schemas.microsoft.com/office/drawing/2014/main" id="{262BDB86-CB98-4620-BDA3-6FBAD62E2D8B}"/>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7" name="Content Placeholder 6">
            <a:extLst>
              <a:ext uri="{FF2B5EF4-FFF2-40B4-BE49-F238E27FC236}">
                <a16:creationId xmlns:a16="http://schemas.microsoft.com/office/drawing/2014/main" id="{FF14F3ED-AE4A-4709-A3FE-34F66091041A}"/>
              </a:ext>
            </a:extLst>
          </p:cNvPr>
          <p:cNvSpPr>
            <a:spLocks noGrp="1"/>
          </p:cNvSpPr>
          <p:nvPr>
            <p:ph idx="1"/>
          </p:nvPr>
        </p:nvSpPr>
        <p:spPr>
          <a:xfrm>
            <a:off x="1069848" y="2121408"/>
            <a:ext cx="10058400" cy="1307592"/>
          </a:xfrm>
        </p:spPr>
        <p:txBody>
          <a:bodyPr/>
          <a:lstStyle/>
          <a:p>
            <a:r>
              <a:rPr lang="en-IN" dirty="0"/>
              <a:t>The outliers might have been included due to improper recording or miss typing due to which the statistical model gets affected a lot.</a:t>
            </a:r>
          </a:p>
          <a:p>
            <a:r>
              <a:rPr lang="en-IN" dirty="0"/>
              <a:t>There are 5 html files for every time window depicting the power at various times.</a:t>
            </a:r>
          </a:p>
          <a:p>
            <a:pPr marL="0" indent="0">
              <a:buNone/>
            </a:pPr>
            <a:endParaRPr lang="en-IN" dirty="0"/>
          </a:p>
        </p:txBody>
      </p:sp>
      <p:graphicFrame>
        <p:nvGraphicFramePr>
          <p:cNvPr id="8" name="Object 7">
            <a:extLst>
              <a:ext uri="{FF2B5EF4-FFF2-40B4-BE49-F238E27FC236}">
                <a16:creationId xmlns:a16="http://schemas.microsoft.com/office/drawing/2014/main" id="{CB767438-D6D4-4C37-8374-B4786D1A2C70}"/>
              </a:ext>
            </a:extLst>
          </p:cNvPr>
          <p:cNvGraphicFramePr>
            <a:graphicFrameLocks noChangeAspect="1"/>
          </p:cNvGraphicFramePr>
          <p:nvPr>
            <p:extLst>
              <p:ext uri="{D42A27DB-BD31-4B8C-83A1-F6EECF244321}">
                <p14:modId xmlns:p14="http://schemas.microsoft.com/office/powerpoint/2010/main" val="759131120"/>
              </p:ext>
            </p:extLst>
          </p:nvPr>
        </p:nvGraphicFramePr>
        <p:xfrm>
          <a:off x="1879489" y="4186733"/>
          <a:ext cx="880215" cy="781571"/>
        </p:xfrm>
        <a:graphic>
          <a:graphicData uri="http://schemas.openxmlformats.org/presentationml/2006/ole">
            <mc:AlternateContent xmlns:mc="http://schemas.openxmlformats.org/markup-compatibility/2006">
              <mc:Choice xmlns:v="urn:schemas-microsoft-com:vml" Requires="v">
                <p:oleObj spid="_x0000_s4118" name="Packager Shell Object" showAsIcon="1" r:id="rId3" imgW="552960" imgH="491040" progId="Package">
                  <p:embed/>
                </p:oleObj>
              </mc:Choice>
              <mc:Fallback>
                <p:oleObj name="Packager Shell Object" showAsIcon="1" r:id="rId3" imgW="552960" imgH="491040" progId="Package">
                  <p:embed/>
                  <p:pic>
                    <p:nvPicPr>
                      <p:cNvPr id="0" name=""/>
                      <p:cNvPicPr/>
                      <p:nvPr/>
                    </p:nvPicPr>
                    <p:blipFill>
                      <a:blip r:embed="rId4"/>
                      <a:stretch>
                        <a:fillRect/>
                      </a:stretch>
                    </p:blipFill>
                    <p:spPr>
                      <a:xfrm>
                        <a:off x="1879489" y="4186733"/>
                        <a:ext cx="880215" cy="781571"/>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2996142A-574A-4C2D-81B3-37D935F8AB98}"/>
              </a:ext>
            </a:extLst>
          </p:cNvPr>
          <p:cNvGraphicFramePr>
            <a:graphicFrameLocks noChangeAspect="1"/>
          </p:cNvGraphicFramePr>
          <p:nvPr>
            <p:extLst>
              <p:ext uri="{D42A27DB-BD31-4B8C-83A1-F6EECF244321}">
                <p14:modId xmlns:p14="http://schemas.microsoft.com/office/powerpoint/2010/main" val="725000189"/>
              </p:ext>
            </p:extLst>
          </p:nvPr>
        </p:nvGraphicFramePr>
        <p:xfrm>
          <a:off x="3753262" y="4187382"/>
          <a:ext cx="981390" cy="781571"/>
        </p:xfrm>
        <a:graphic>
          <a:graphicData uri="http://schemas.openxmlformats.org/presentationml/2006/ole">
            <mc:AlternateContent xmlns:mc="http://schemas.openxmlformats.org/markup-compatibility/2006">
              <mc:Choice xmlns:v="urn:schemas-microsoft-com:vml" Requires="v">
                <p:oleObj spid="_x0000_s4119" name="Packager Shell Object" showAsIcon="1" r:id="rId5" imgW="616320" imgH="491040" progId="Package">
                  <p:embed/>
                </p:oleObj>
              </mc:Choice>
              <mc:Fallback>
                <p:oleObj name="Packager Shell Object" showAsIcon="1" r:id="rId5" imgW="616320" imgH="491040" progId="Package">
                  <p:embed/>
                  <p:pic>
                    <p:nvPicPr>
                      <p:cNvPr id="0" name=""/>
                      <p:cNvPicPr/>
                      <p:nvPr/>
                    </p:nvPicPr>
                    <p:blipFill>
                      <a:blip r:embed="rId6"/>
                      <a:stretch>
                        <a:fillRect/>
                      </a:stretch>
                    </p:blipFill>
                    <p:spPr>
                      <a:xfrm>
                        <a:off x="3753262" y="4187382"/>
                        <a:ext cx="981390" cy="781571"/>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D9B52238-8170-43C2-8472-16AB29EDF212}"/>
              </a:ext>
            </a:extLst>
          </p:cNvPr>
          <p:cNvGraphicFramePr>
            <a:graphicFrameLocks noChangeAspect="1"/>
          </p:cNvGraphicFramePr>
          <p:nvPr>
            <p:extLst>
              <p:ext uri="{D42A27DB-BD31-4B8C-83A1-F6EECF244321}">
                <p14:modId xmlns:p14="http://schemas.microsoft.com/office/powerpoint/2010/main" val="973993304"/>
              </p:ext>
            </p:extLst>
          </p:nvPr>
        </p:nvGraphicFramePr>
        <p:xfrm>
          <a:off x="5482401" y="4186734"/>
          <a:ext cx="981390" cy="781571"/>
        </p:xfrm>
        <a:graphic>
          <a:graphicData uri="http://schemas.openxmlformats.org/presentationml/2006/ole">
            <mc:AlternateContent xmlns:mc="http://schemas.openxmlformats.org/markup-compatibility/2006">
              <mc:Choice xmlns:v="urn:schemas-microsoft-com:vml" Requires="v">
                <p:oleObj spid="_x0000_s4120" name="Packager Shell Object" showAsIcon="1" r:id="rId7" imgW="616320" imgH="491040" progId="Package">
                  <p:embed/>
                </p:oleObj>
              </mc:Choice>
              <mc:Fallback>
                <p:oleObj name="Packager Shell Object" showAsIcon="1" r:id="rId7" imgW="616320" imgH="491040" progId="Package">
                  <p:embed/>
                  <p:pic>
                    <p:nvPicPr>
                      <p:cNvPr id="0" name=""/>
                      <p:cNvPicPr/>
                      <p:nvPr/>
                    </p:nvPicPr>
                    <p:blipFill>
                      <a:blip r:embed="rId8"/>
                      <a:stretch>
                        <a:fillRect/>
                      </a:stretch>
                    </p:blipFill>
                    <p:spPr>
                      <a:xfrm>
                        <a:off x="5482401" y="4186734"/>
                        <a:ext cx="981390" cy="781571"/>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A8C2EDCB-3D33-4755-983B-005B87223DEB}"/>
              </a:ext>
            </a:extLst>
          </p:cNvPr>
          <p:cNvGraphicFramePr>
            <a:graphicFrameLocks noChangeAspect="1"/>
          </p:cNvGraphicFramePr>
          <p:nvPr>
            <p:extLst>
              <p:ext uri="{D42A27DB-BD31-4B8C-83A1-F6EECF244321}">
                <p14:modId xmlns:p14="http://schemas.microsoft.com/office/powerpoint/2010/main" val="1847273533"/>
              </p:ext>
            </p:extLst>
          </p:nvPr>
        </p:nvGraphicFramePr>
        <p:xfrm>
          <a:off x="7457349" y="4186735"/>
          <a:ext cx="981389" cy="781571"/>
        </p:xfrm>
        <a:graphic>
          <a:graphicData uri="http://schemas.openxmlformats.org/presentationml/2006/ole">
            <mc:AlternateContent xmlns:mc="http://schemas.openxmlformats.org/markup-compatibility/2006">
              <mc:Choice xmlns:v="urn:schemas-microsoft-com:vml" Requires="v">
                <p:oleObj spid="_x0000_s4121" name="Packager Shell Object" showAsIcon="1" r:id="rId9" imgW="616320" imgH="491040" progId="Package">
                  <p:embed/>
                </p:oleObj>
              </mc:Choice>
              <mc:Fallback>
                <p:oleObj name="Packager Shell Object" showAsIcon="1" r:id="rId9" imgW="616320" imgH="491040" progId="Package">
                  <p:embed/>
                  <p:pic>
                    <p:nvPicPr>
                      <p:cNvPr id="0" name=""/>
                      <p:cNvPicPr/>
                      <p:nvPr/>
                    </p:nvPicPr>
                    <p:blipFill>
                      <a:blip r:embed="rId10"/>
                      <a:stretch>
                        <a:fillRect/>
                      </a:stretch>
                    </p:blipFill>
                    <p:spPr>
                      <a:xfrm>
                        <a:off x="7457349" y="4186735"/>
                        <a:ext cx="981389" cy="781571"/>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DB3D2B0D-FA3D-46D7-A1F5-0B3DCE5FB266}"/>
              </a:ext>
            </a:extLst>
          </p:cNvPr>
          <p:cNvGraphicFramePr>
            <a:graphicFrameLocks noChangeAspect="1"/>
          </p:cNvGraphicFramePr>
          <p:nvPr>
            <p:extLst>
              <p:ext uri="{D42A27DB-BD31-4B8C-83A1-F6EECF244321}">
                <p14:modId xmlns:p14="http://schemas.microsoft.com/office/powerpoint/2010/main" val="3861600540"/>
              </p:ext>
            </p:extLst>
          </p:nvPr>
        </p:nvGraphicFramePr>
        <p:xfrm>
          <a:off x="9381879" y="4186735"/>
          <a:ext cx="981389" cy="781571"/>
        </p:xfrm>
        <a:graphic>
          <a:graphicData uri="http://schemas.openxmlformats.org/presentationml/2006/ole">
            <mc:AlternateContent xmlns:mc="http://schemas.openxmlformats.org/markup-compatibility/2006">
              <mc:Choice xmlns:v="urn:schemas-microsoft-com:vml" Requires="v">
                <p:oleObj spid="_x0000_s4122" name="Packager Shell Object" showAsIcon="1" r:id="rId11" imgW="616320" imgH="491040" progId="Package">
                  <p:embed/>
                </p:oleObj>
              </mc:Choice>
              <mc:Fallback>
                <p:oleObj name="Packager Shell Object" showAsIcon="1" r:id="rId11" imgW="616320" imgH="491040" progId="Package">
                  <p:embed/>
                  <p:pic>
                    <p:nvPicPr>
                      <p:cNvPr id="0" name=""/>
                      <p:cNvPicPr/>
                      <p:nvPr/>
                    </p:nvPicPr>
                    <p:blipFill>
                      <a:blip r:embed="rId12"/>
                      <a:stretch>
                        <a:fillRect/>
                      </a:stretch>
                    </p:blipFill>
                    <p:spPr>
                      <a:xfrm>
                        <a:off x="9381879" y="4186735"/>
                        <a:ext cx="981389" cy="781571"/>
                      </a:xfrm>
                      <a:prstGeom prst="rect">
                        <a:avLst/>
                      </a:prstGeom>
                    </p:spPr>
                  </p:pic>
                </p:oleObj>
              </mc:Fallback>
            </mc:AlternateContent>
          </a:graphicData>
        </a:graphic>
      </p:graphicFrame>
      <p:sp>
        <p:nvSpPr>
          <p:cNvPr id="14" name="TextBox 13">
            <a:extLst>
              <a:ext uri="{FF2B5EF4-FFF2-40B4-BE49-F238E27FC236}">
                <a16:creationId xmlns:a16="http://schemas.microsoft.com/office/drawing/2014/main" id="{DFC81287-CEEF-4ECC-AF9E-4DC889F9859C}"/>
              </a:ext>
            </a:extLst>
          </p:cNvPr>
          <p:cNvSpPr txBox="1"/>
          <p:nvPr/>
        </p:nvSpPr>
        <p:spPr>
          <a:xfrm>
            <a:off x="1645170" y="3624134"/>
            <a:ext cx="1350498" cy="369332"/>
          </a:xfrm>
          <a:prstGeom prst="rect">
            <a:avLst/>
          </a:prstGeom>
          <a:noFill/>
        </p:spPr>
        <p:txBody>
          <a:bodyPr wrap="square" rtlCol="0">
            <a:spAutoFit/>
          </a:bodyPr>
          <a:lstStyle/>
          <a:p>
            <a:r>
              <a:rPr lang="en-IN" dirty="0"/>
              <a:t>5 Minutes</a:t>
            </a:r>
          </a:p>
        </p:txBody>
      </p:sp>
      <p:sp>
        <p:nvSpPr>
          <p:cNvPr id="15" name="TextBox 14">
            <a:extLst>
              <a:ext uri="{FF2B5EF4-FFF2-40B4-BE49-F238E27FC236}">
                <a16:creationId xmlns:a16="http://schemas.microsoft.com/office/drawing/2014/main" id="{7553B33E-2E12-4F0A-A554-C64BFF514654}"/>
              </a:ext>
            </a:extLst>
          </p:cNvPr>
          <p:cNvSpPr txBox="1"/>
          <p:nvPr/>
        </p:nvSpPr>
        <p:spPr>
          <a:xfrm>
            <a:off x="3568708" y="3705669"/>
            <a:ext cx="1350498" cy="369332"/>
          </a:xfrm>
          <a:prstGeom prst="rect">
            <a:avLst/>
          </a:prstGeom>
          <a:noFill/>
        </p:spPr>
        <p:txBody>
          <a:bodyPr wrap="square" rtlCol="0">
            <a:spAutoFit/>
          </a:bodyPr>
          <a:lstStyle/>
          <a:p>
            <a:r>
              <a:rPr lang="en-IN" dirty="0"/>
              <a:t>10 Minutes</a:t>
            </a:r>
          </a:p>
        </p:txBody>
      </p:sp>
      <p:sp>
        <p:nvSpPr>
          <p:cNvPr id="16" name="TextBox 15">
            <a:extLst>
              <a:ext uri="{FF2B5EF4-FFF2-40B4-BE49-F238E27FC236}">
                <a16:creationId xmlns:a16="http://schemas.microsoft.com/office/drawing/2014/main" id="{09FF6F0C-6740-497E-AFE3-635DED94A721}"/>
              </a:ext>
            </a:extLst>
          </p:cNvPr>
          <p:cNvSpPr txBox="1"/>
          <p:nvPr/>
        </p:nvSpPr>
        <p:spPr>
          <a:xfrm>
            <a:off x="5336018" y="3705669"/>
            <a:ext cx="1350498" cy="369332"/>
          </a:xfrm>
          <a:prstGeom prst="rect">
            <a:avLst/>
          </a:prstGeom>
          <a:noFill/>
        </p:spPr>
        <p:txBody>
          <a:bodyPr wrap="square" rtlCol="0">
            <a:spAutoFit/>
          </a:bodyPr>
          <a:lstStyle/>
          <a:p>
            <a:r>
              <a:rPr lang="en-IN" dirty="0"/>
              <a:t>15 Minutes</a:t>
            </a:r>
          </a:p>
        </p:txBody>
      </p:sp>
      <p:sp>
        <p:nvSpPr>
          <p:cNvPr id="17" name="TextBox 16">
            <a:extLst>
              <a:ext uri="{FF2B5EF4-FFF2-40B4-BE49-F238E27FC236}">
                <a16:creationId xmlns:a16="http://schemas.microsoft.com/office/drawing/2014/main" id="{12DBEA5A-B196-43BC-AFC4-02C55A338E77}"/>
              </a:ext>
            </a:extLst>
          </p:cNvPr>
          <p:cNvSpPr txBox="1"/>
          <p:nvPr/>
        </p:nvSpPr>
        <p:spPr>
          <a:xfrm>
            <a:off x="7415784" y="3709770"/>
            <a:ext cx="1350498" cy="369332"/>
          </a:xfrm>
          <a:prstGeom prst="rect">
            <a:avLst/>
          </a:prstGeom>
          <a:noFill/>
        </p:spPr>
        <p:txBody>
          <a:bodyPr wrap="square" rtlCol="0">
            <a:spAutoFit/>
          </a:bodyPr>
          <a:lstStyle/>
          <a:p>
            <a:r>
              <a:rPr lang="en-IN" dirty="0"/>
              <a:t>30 Minutes</a:t>
            </a:r>
          </a:p>
        </p:txBody>
      </p:sp>
      <p:sp>
        <p:nvSpPr>
          <p:cNvPr id="18" name="TextBox 17">
            <a:extLst>
              <a:ext uri="{FF2B5EF4-FFF2-40B4-BE49-F238E27FC236}">
                <a16:creationId xmlns:a16="http://schemas.microsoft.com/office/drawing/2014/main" id="{B4B59AA5-B211-4A70-B5AF-FC7C22998286}"/>
              </a:ext>
            </a:extLst>
          </p:cNvPr>
          <p:cNvSpPr txBox="1"/>
          <p:nvPr/>
        </p:nvSpPr>
        <p:spPr>
          <a:xfrm>
            <a:off x="9012770" y="3709770"/>
            <a:ext cx="1350498" cy="369332"/>
          </a:xfrm>
          <a:prstGeom prst="rect">
            <a:avLst/>
          </a:prstGeom>
          <a:noFill/>
        </p:spPr>
        <p:txBody>
          <a:bodyPr wrap="square" rtlCol="0">
            <a:spAutoFit/>
          </a:bodyPr>
          <a:lstStyle/>
          <a:p>
            <a:r>
              <a:rPr lang="en-IN" dirty="0"/>
              <a:t>60 Minutes</a:t>
            </a:r>
          </a:p>
        </p:txBody>
      </p:sp>
    </p:spTree>
    <p:extLst>
      <p:ext uri="{BB962C8B-B14F-4D97-AF65-F5344CB8AC3E}">
        <p14:creationId xmlns:p14="http://schemas.microsoft.com/office/powerpoint/2010/main" val="61003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7B11-A7CA-407B-A0C5-F2F0383B91DA}"/>
              </a:ext>
            </a:extLst>
          </p:cNvPr>
          <p:cNvSpPr>
            <a:spLocks noGrp="1"/>
          </p:cNvSpPr>
          <p:nvPr>
            <p:ph type="title"/>
          </p:nvPr>
        </p:nvSpPr>
        <p:spPr>
          <a:xfrm>
            <a:off x="410151" y="0"/>
            <a:ext cx="11371698" cy="798286"/>
          </a:xfrm>
        </p:spPr>
        <p:txBody>
          <a:bodyPr>
            <a:normAutofit fontScale="90000"/>
          </a:bodyPr>
          <a:lstStyle/>
          <a:p>
            <a:pPr algn="ctr"/>
            <a:r>
              <a:rPr lang="en-IN" dirty="0"/>
              <a:t>Demo graphs of the Final Data Frame</a:t>
            </a:r>
          </a:p>
        </p:txBody>
      </p:sp>
      <p:sp>
        <p:nvSpPr>
          <p:cNvPr id="4" name="Date Placeholder 3">
            <a:extLst>
              <a:ext uri="{FF2B5EF4-FFF2-40B4-BE49-F238E27FC236}">
                <a16:creationId xmlns:a16="http://schemas.microsoft.com/office/drawing/2014/main" id="{A4B6C65E-5C6C-47DE-94B9-2D25DB4B254F}"/>
              </a:ext>
            </a:extLst>
          </p:cNvPr>
          <p:cNvSpPr>
            <a:spLocks noGrp="1"/>
          </p:cNvSpPr>
          <p:nvPr>
            <p:ph type="dt" sz="half" idx="10"/>
          </p:nvPr>
        </p:nvSpPr>
        <p:spPr/>
        <p:txBody>
          <a:bodyPr/>
          <a:lstStyle/>
          <a:p>
            <a:fld id="{EEEC802C-3628-4F01-A497-987E6CBC042C}" type="datetime1">
              <a:rPr lang="en-US" smtClean="0"/>
              <a:t>6/26/2018</a:t>
            </a:fld>
            <a:endParaRPr lang="en-US" dirty="0"/>
          </a:p>
        </p:txBody>
      </p:sp>
      <p:sp>
        <p:nvSpPr>
          <p:cNvPr id="5" name="Footer Placeholder 4">
            <a:extLst>
              <a:ext uri="{FF2B5EF4-FFF2-40B4-BE49-F238E27FC236}">
                <a16:creationId xmlns:a16="http://schemas.microsoft.com/office/drawing/2014/main" id="{132ED9E5-B1A3-4544-9B57-94C689DE626F}"/>
              </a:ext>
            </a:extLst>
          </p:cNvPr>
          <p:cNvSpPr>
            <a:spLocks noGrp="1"/>
          </p:cNvSpPr>
          <p:nvPr>
            <p:ph type="ftr" sz="quarter" idx="11"/>
          </p:nvPr>
        </p:nvSpPr>
        <p:spPr/>
        <p:txBody>
          <a:bodyPr/>
          <a:lstStyle/>
          <a:p>
            <a:r>
              <a:rPr lang="en-US"/>
              <a:t>Made By Abhilash Reddy Y For Ilios Power</a:t>
            </a:r>
            <a:endParaRPr lang="en-US" dirty="0"/>
          </a:p>
        </p:txBody>
      </p:sp>
      <p:sp>
        <p:nvSpPr>
          <p:cNvPr id="6" name="Slide Number Placeholder 5">
            <a:extLst>
              <a:ext uri="{FF2B5EF4-FFF2-40B4-BE49-F238E27FC236}">
                <a16:creationId xmlns:a16="http://schemas.microsoft.com/office/drawing/2014/main" id="{5DFD2AAC-B5CD-40AC-8D1F-C1B2F94BED88}"/>
              </a:ext>
            </a:extLst>
          </p:cNvPr>
          <p:cNvSpPr>
            <a:spLocks noGrp="1"/>
          </p:cNvSpPr>
          <p:nvPr>
            <p:ph type="sldNum" sz="quarter" idx="12"/>
          </p:nvPr>
        </p:nvSpPr>
        <p:spPr/>
        <p:txBody>
          <a:bodyPr/>
          <a:lstStyle/>
          <a:p>
            <a:fld id="{6D22F896-40B5-4ADD-8801-0D06FADFA095}" type="slidenum">
              <a:rPr lang="en-US" smtClean="0"/>
              <a:pPr/>
              <a:t>7</a:t>
            </a:fld>
            <a:endParaRPr lang="en-US" dirty="0"/>
          </a:p>
        </p:txBody>
      </p:sp>
      <p:cxnSp>
        <p:nvCxnSpPr>
          <p:cNvPr id="17" name="Straight Connector 16">
            <a:extLst>
              <a:ext uri="{FF2B5EF4-FFF2-40B4-BE49-F238E27FC236}">
                <a16:creationId xmlns:a16="http://schemas.microsoft.com/office/drawing/2014/main" id="{6E13ABE9-5B6B-4ADE-977B-3983F63E0E6A}"/>
              </a:ext>
            </a:extLst>
          </p:cNvPr>
          <p:cNvCxnSpPr/>
          <p:nvPr/>
        </p:nvCxnSpPr>
        <p:spPr>
          <a:xfrm>
            <a:off x="0" y="798286"/>
            <a:ext cx="12192000" cy="0"/>
          </a:xfrm>
          <a:prstGeom prst="line">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graphicFrame>
        <p:nvGraphicFramePr>
          <p:cNvPr id="3" name="Table 2">
            <a:extLst>
              <a:ext uri="{FF2B5EF4-FFF2-40B4-BE49-F238E27FC236}">
                <a16:creationId xmlns:a16="http://schemas.microsoft.com/office/drawing/2014/main" id="{1BF77C44-021F-4B8F-BB97-4DE7978BBBB3}"/>
              </a:ext>
            </a:extLst>
          </p:cNvPr>
          <p:cNvGraphicFramePr>
            <a:graphicFrameLocks noGrp="1"/>
          </p:cNvGraphicFramePr>
          <p:nvPr>
            <p:extLst>
              <p:ext uri="{D42A27DB-BD31-4B8C-83A1-F6EECF244321}">
                <p14:modId xmlns:p14="http://schemas.microsoft.com/office/powerpoint/2010/main" val="2831275577"/>
              </p:ext>
            </p:extLst>
          </p:nvPr>
        </p:nvGraphicFramePr>
        <p:xfrm>
          <a:off x="410151" y="1060703"/>
          <a:ext cx="11371698" cy="4937760"/>
        </p:xfrm>
        <a:graphic>
          <a:graphicData uri="http://schemas.openxmlformats.org/drawingml/2006/table">
            <a:tbl>
              <a:tblPr firstRow="1" bandRow="1">
                <a:tableStyleId>{D7AC3CCA-C797-4891-BE02-D94E43425B78}</a:tableStyleId>
              </a:tblPr>
              <a:tblGrid>
                <a:gridCol w="1895283">
                  <a:extLst>
                    <a:ext uri="{9D8B030D-6E8A-4147-A177-3AD203B41FA5}">
                      <a16:colId xmlns:a16="http://schemas.microsoft.com/office/drawing/2014/main" val="4004192320"/>
                    </a:ext>
                  </a:extLst>
                </a:gridCol>
                <a:gridCol w="1895283">
                  <a:extLst>
                    <a:ext uri="{9D8B030D-6E8A-4147-A177-3AD203B41FA5}">
                      <a16:colId xmlns:a16="http://schemas.microsoft.com/office/drawing/2014/main" val="1622646799"/>
                    </a:ext>
                  </a:extLst>
                </a:gridCol>
                <a:gridCol w="1895283">
                  <a:extLst>
                    <a:ext uri="{9D8B030D-6E8A-4147-A177-3AD203B41FA5}">
                      <a16:colId xmlns:a16="http://schemas.microsoft.com/office/drawing/2014/main" val="1302955830"/>
                    </a:ext>
                  </a:extLst>
                </a:gridCol>
                <a:gridCol w="1895283">
                  <a:extLst>
                    <a:ext uri="{9D8B030D-6E8A-4147-A177-3AD203B41FA5}">
                      <a16:colId xmlns:a16="http://schemas.microsoft.com/office/drawing/2014/main" val="2010195470"/>
                    </a:ext>
                  </a:extLst>
                </a:gridCol>
                <a:gridCol w="1895283">
                  <a:extLst>
                    <a:ext uri="{9D8B030D-6E8A-4147-A177-3AD203B41FA5}">
                      <a16:colId xmlns:a16="http://schemas.microsoft.com/office/drawing/2014/main" val="3639816369"/>
                    </a:ext>
                  </a:extLst>
                </a:gridCol>
                <a:gridCol w="1895283">
                  <a:extLst>
                    <a:ext uri="{9D8B030D-6E8A-4147-A177-3AD203B41FA5}">
                      <a16:colId xmlns:a16="http://schemas.microsoft.com/office/drawing/2014/main" val="2238895654"/>
                    </a:ext>
                  </a:extLst>
                </a:gridCol>
              </a:tblGrid>
              <a:tr h="370840">
                <a:tc>
                  <a:txBody>
                    <a:bodyPr/>
                    <a:lstStyle/>
                    <a:p>
                      <a:pPr algn="ctr"/>
                      <a:endParaRPr lang="en-IN" dirty="0"/>
                    </a:p>
                  </a:txBody>
                  <a:tcPr/>
                </a:tc>
                <a:tc>
                  <a:txBody>
                    <a:bodyPr/>
                    <a:lstStyle/>
                    <a:p>
                      <a:pPr algn="ctr"/>
                      <a:r>
                        <a:rPr lang="en-IN" dirty="0"/>
                        <a:t>Total Observations</a:t>
                      </a:r>
                    </a:p>
                  </a:txBody>
                  <a:tcPr/>
                </a:tc>
                <a:tc>
                  <a:txBody>
                    <a:bodyPr/>
                    <a:lstStyle/>
                    <a:p>
                      <a:pPr algn="ctr"/>
                      <a:r>
                        <a:rPr lang="en-IN" dirty="0"/>
                        <a:t>Total variables</a:t>
                      </a:r>
                    </a:p>
                  </a:txBody>
                  <a:tcPr/>
                </a:tc>
                <a:tc>
                  <a:txBody>
                    <a:bodyPr/>
                    <a:lstStyle/>
                    <a:p>
                      <a:pPr algn="ctr"/>
                      <a:r>
                        <a:rPr lang="en-IN" dirty="0"/>
                        <a:t>Split</a:t>
                      </a:r>
                    </a:p>
                    <a:p>
                      <a:pPr algn="ctr"/>
                      <a:r>
                        <a:rPr lang="en-IN" dirty="0"/>
                        <a:t>Observations</a:t>
                      </a:r>
                    </a:p>
                  </a:txBody>
                  <a:tcPr/>
                </a:tc>
                <a:tc>
                  <a:txBody>
                    <a:bodyPr/>
                    <a:lstStyle/>
                    <a:p>
                      <a:pPr algn="ctr"/>
                      <a:r>
                        <a:rPr lang="en-IN" dirty="0"/>
                        <a:t>Target Variable</a:t>
                      </a:r>
                    </a:p>
                  </a:txBody>
                  <a:tcPr/>
                </a:tc>
                <a:tc>
                  <a:txBody>
                    <a:bodyPr/>
                    <a:lstStyle/>
                    <a:p>
                      <a:pPr algn="ctr"/>
                      <a:r>
                        <a:rPr lang="en-IN" dirty="0"/>
                        <a:t>Evaluation Metric</a:t>
                      </a:r>
                    </a:p>
                  </a:txBody>
                  <a:tcPr/>
                </a:tc>
                <a:extLst>
                  <a:ext uri="{0D108BD9-81ED-4DB2-BD59-A6C34878D82A}">
                    <a16:rowId xmlns:a16="http://schemas.microsoft.com/office/drawing/2014/main" val="755979046"/>
                  </a:ext>
                </a:extLst>
              </a:tr>
              <a:tr h="370840">
                <a:tc>
                  <a:txBody>
                    <a:bodyPr/>
                    <a:lstStyle/>
                    <a:p>
                      <a:pPr algn="ctr"/>
                      <a:r>
                        <a:rPr lang="en-IN" dirty="0"/>
                        <a:t>5 Minutes</a:t>
                      </a:r>
                    </a:p>
                  </a:txBody>
                  <a:tcPr/>
                </a:tc>
                <a:tc>
                  <a:txBody>
                    <a:bodyPr/>
                    <a:lstStyle/>
                    <a:p>
                      <a:pPr algn="ctr"/>
                      <a:r>
                        <a:rPr lang="en-IN" dirty="0"/>
                        <a:t>4620</a:t>
                      </a:r>
                    </a:p>
                  </a:txBody>
                  <a:tcPr/>
                </a:tc>
                <a:tc>
                  <a:txBody>
                    <a:bodyPr/>
                    <a:lstStyle/>
                    <a:p>
                      <a:pPr algn="ctr"/>
                      <a:r>
                        <a:rPr lang="en-IN" dirty="0"/>
                        <a:t>2(Time and Target)</a:t>
                      </a:r>
                    </a:p>
                  </a:txBody>
                  <a:tcPr/>
                </a:tc>
                <a:tc>
                  <a:txBody>
                    <a:bodyPr/>
                    <a:lstStyle/>
                    <a:p>
                      <a:pPr algn="ctr"/>
                      <a:r>
                        <a:rPr lang="en-IN" dirty="0"/>
                        <a:t>3542-1078</a:t>
                      </a:r>
                    </a:p>
                  </a:txBody>
                  <a:tcPr/>
                </a:tc>
                <a:tc>
                  <a:txBody>
                    <a:bodyPr/>
                    <a:lstStyle/>
                    <a:p>
                      <a:pPr algn="ctr"/>
                      <a:r>
                        <a:rPr lang="en-IN" dirty="0"/>
                        <a:t>Units Produced</a:t>
                      </a:r>
                    </a:p>
                  </a:txBody>
                  <a:tcPr/>
                </a:tc>
                <a:tc>
                  <a:txBody>
                    <a:bodyPr/>
                    <a:lstStyle/>
                    <a:p>
                      <a:pPr algn="ctr"/>
                      <a:r>
                        <a:rPr lang="en-IN" dirty="0"/>
                        <a:t>RMSE and MSE</a:t>
                      </a:r>
                    </a:p>
                  </a:txBody>
                  <a:tcPr/>
                </a:tc>
                <a:extLst>
                  <a:ext uri="{0D108BD9-81ED-4DB2-BD59-A6C34878D82A}">
                    <a16:rowId xmlns:a16="http://schemas.microsoft.com/office/drawing/2014/main" val="3792411628"/>
                  </a:ext>
                </a:extLst>
              </a:tr>
              <a:tr h="370840">
                <a:tc>
                  <a:txBody>
                    <a:bodyPr/>
                    <a:lstStyle/>
                    <a:p>
                      <a:pPr algn="ctr"/>
                      <a:r>
                        <a:rPr lang="en-IN" dirty="0"/>
                        <a:t>10 Minutes</a:t>
                      </a:r>
                    </a:p>
                  </a:txBody>
                  <a:tcPr/>
                </a:tc>
                <a:tc>
                  <a:txBody>
                    <a:bodyPr/>
                    <a:lstStyle/>
                    <a:p>
                      <a:pPr algn="ctr"/>
                      <a:r>
                        <a:rPr lang="en-IN" dirty="0"/>
                        <a:t>2310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2(Time and Target)</a:t>
                      </a:r>
                    </a:p>
                    <a:p>
                      <a:pPr algn="ctr"/>
                      <a:endParaRPr lang="en-IN" dirty="0"/>
                    </a:p>
                  </a:txBody>
                  <a:tcPr/>
                </a:tc>
                <a:tc>
                  <a:txBody>
                    <a:bodyPr/>
                    <a:lstStyle/>
                    <a:p>
                      <a:pPr algn="ctr"/>
                      <a:r>
                        <a:rPr lang="en-IN" dirty="0"/>
                        <a:t>1771-539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Units Produced</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RMSE and MSE</a:t>
                      </a:r>
                    </a:p>
                    <a:p>
                      <a:pPr algn="ctr"/>
                      <a:endParaRPr lang="en-IN" dirty="0"/>
                    </a:p>
                  </a:txBody>
                  <a:tcPr/>
                </a:tc>
                <a:extLst>
                  <a:ext uri="{0D108BD9-81ED-4DB2-BD59-A6C34878D82A}">
                    <a16:rowId xmlns:a16="http://schemas.microsoft.com/office/drawing/2014/main" val="2119268039"/>
                  </a:ext>
                </a:extLst>
              </a:tr>
              <a:tr h="370840">
                <a:tc>
                  <a:txBody>
                    <a:bodyPr/>
                    <a:lstStyle/>
                    <a:p>
                      <a:pPr algn="ctr"/>
                      <a:r>
                        <a:rPr lang="en-IN" dirty="0"/>
                        <a:t>15 Minutes</a:t>
                      </a:r>
                    </a:p>
                  </a:txBody>
                  <a:tcPr/>
                </a:tc>
                <a:tc>
                  <a:txBody>
                    <a:bodyPr/>
                    <a:lstStyle/>
                    <a:p>
                      <a:pPr algn="ctr"/>
                      <a:r>
                        <a:rPr lang="en-IN" dirty="0"/>
                        <a:t>1530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2(Time and Target)</a:t>
                      </a:r>
                    </a:p>
                    <a:p>
                      <a:pPr algn="ctr"/>
                      <a:endParaRPr lang="en-IN" dirty="0"/>
                    </a:p>
                  </a:txBody>
                  <a:tcPr/>
                </a:tc>
                <a:tc>
                  <a:txBody>
                    <a:bodyPr/>
                    <a:lstStyle/>
                    <a:p>
                      <a:pPr algn="ctr"/>
                      <a:r>
                        <a:rPr lang="en-IN" dirty="0"/>
                        <a:t>1173-357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Units Produced</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RMSE and MSE</a:t>
                      </a:r>
                    </a:p>
                    <a:p>
                      <a:pPr algn="ctr"/>
                      <a:endParaRPr lang="en-IN" dirty="0"/>
                    </a:p>
                  </a:txBody>
                  <a:tcPr/>
                </a:tc>
                <a:extLst>
                  <a:ext uri="{0D108BD9-81ED-4DB2-BD59-A6C34878D82A}">
                    <a16:rowId xmlns:a16="http://schemas.microsoft.com/office/drawing/2014/main" val="1482342472"/>
                  </a:ext>
                </a:extLst>
              </a:tr>
              <a:tr h="370840">
                <a:tc>
                  <a:txBody>
                    <a:bodyPr/>
                    <a:lstStyle/>
                    <a:p>
                      <a:pPr algn="ctr"/>
                      <a:r>
                        <a:rPr lang="en-IN" dirty="0"/>
                        <a:t>30 Minutes</a:t>
                      </a:r>
                    </a:p>
                  </a:txBody>
                  <a:tcPr/>
                </a:tc>
                <a:tc>
                  <a:txBody>
                    <a:bodyPr/>
                    <a:lstStyle/>
                    <a:p>
                      <a:pPr algn="ctr"/>
                      <a:r>
                        <a:rPr lang="en-IN" dirty="0"/>
                        <a:t>750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2(Time and Target)</a:t>
                      </a:r>
                    </a:p>
                    <a:p>
                      <a:pPr algn="ctr"/>
                      <a:endParaRPr lang="en-IN" dirty="0"/>
                    </a:p>
                  </a:txBody>
                  <a:tcPr/>
                </a:tc>
                <a:tc>
                  <a:txBody>
                    <a:bodyPr/>
                    <a:lstStyle/>
                    <a:p>
                      <a:pPr algn="ctr"/>
                      <a:r>
                        <a:rPr lang="en-IN" dirty="0"/>
                        <a:t>575-175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Units Produced</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RMSE and MSE</a:t>
                      </a:r>
                    </a:p>
                    <a:p>
                      <a:pPr algn="ctr"/>
                      <a:endParaRPr lang="en-IN" dirty="0"/>
                    </a:p>
                  </a:txBody>
                  <a:tcPr/>
                </a:tc>
                <a:extLst>
                  <a:ext uri="{0D108BD9-81ED-4DB2-BD59-A6C34878D82A}">
                    <a16:rowId xmlns:a16="http://schemas.microsoft.com/office/drawing/2014/main" val="1513682010"/>
                  </a:ext>
                </a:extLst>
              </a:tr>
              <a:tr h="370840">
                <a:tc>
                  <a:txBody>
                    <a:bodyPr/>
                    <a:lstStyle/>
                    <a:p>
                      <a:pPr algn="ctr"/>
                      <a:r>
                        <a:rPr lang="en-IN" dirty="0"/>
                        <a:t>60 Minutes</a:t>
                      </a:r>
                    </a:p>
                  </a:txBody>
                  <a:tcPr/>
                </a:tc>
                <a:tc>
                  <a:txBody>
                    <a:bodyPr/>
                    <a:lstStyle/>
                    <a:p>
                      <a:pPr algn="ctr"/>
                      <a:r>
                        <a:rPr lang="en-IN" dirty="0"/>
                        <a:t>360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2(Time and Target)</a:t>
                      </a:r>
                    </a:p>
                    <a:p>
                      <a:pPr algn="ctr"/>
                      <a:endParaRPr lang="en-IN" dirty="0"/>
                    </a:p>
                  </a:txBody>
                  <a:tcPr/>
                </a:tc>
                <a:tc>
                  <a:txBody>
                    <a:bodyPr/>
                    <a:lstStyle/>
                    <a:p>
                      <a:pPr algn="ctr"/>
                      <a:r>
                        <a:rPr lang="en-IN" dirty="0"/>
                        <a:t>276-84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Units Produced</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RMSE and MSE</a:t>
                      </a:r>
                    </a:p>
                    <a:p>
                      <a:pPr algn="ctr"/>
                      <a:endParaRPr lang="en-IN" dirty="0"/>
                    </a:p>
                  </a:txBody>
                  <a:tcPr/>
                </a:tc>
                <a:extLst>
                  <a:ext uri="{0D108BD9-81ED-4DB2-BD59-A6C34878D82A}">
                    <a16:rowId xmlns:a16="http://schemas.microsoft.com/office/drawing/2014/main" val="1437426681"/>
                  </a:ext>
                </a:extLst>
              </a:tr>
            </a:tbl>
          </a:graphicData>
        </a:graphic>
      </p:graphicFrame>
    </p:spTree>
    <p:extLst>
      <p:ext uri="{BB962C8B-B14F-4D97-AF65-F5344CB8AC3E}">
        <p14:creationId xmlns:p14="http://schemas.microsoft.com/office/powerpoint/2010/main" val="366180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CA94-F551-46C4-993C-BFAE0AC4EC1E}"/>
              </a:ext>
            </a:extLst>
          </p:cNvPr>
          <p:cNvSpPr>
            <a:spLocks noGrp="1"/>
          </p:cNvSpPr>
          <p:nvPr>
            <p:ph type="title"/>
          </p:nvPr>
        </p:nvSpPr>
        <p:spPr>
          <a:xfrm>
            <a:off x="94789" y="76863"/>
            <a:ext cx="12097211" cy="576263"/>
          </a:xfrm>
        </p:spPr>
        <p:txBody>
          <a:bodyPr>
            <a:noAutofit/>
          </a:bodyPr>
          <a:lstStyle/>
          <a:p>
            <a:pPr algn="ctr"/>
            <a:r>
              <a:rPr lang="en-US" sz="5400" dirty="0"/>
              <a:t>Model Building</a:t>
            </a:r>
          </a:p>
        </p:txBody>
      </p:sp>
      <p:sp>
        <p:nvSpPr>
          <p:cNvPr id="3" name="Footer Placeholder 2">
            <a:extLst>
              <a:ext uri="{FF2B5EF4-FFF2-40B4-BE49-F238E27FC236}">
                <a16:creationId xmlns:a16="http://schemas.microsoft.com/office/drawing/2014/main" id="{4A12EB07-8BDC-4095-92EF-4FFC103C5D5D}"/>
              </a:ext>
            </a:extLst>
          </p:cNvPr>
          <p:cNvSpPr>
            <a:spLocks noGrp="1"/>
          </p:cNvSpPr>
          <p:nvPr>
            <p:ph type="ftr" sz="quarter" idx="11"/>
          </p:nvPr>
        </p:nvSpPr>
        <p:spPr/>
        <p:txBody>
          <a:bodyPr/>
          <a:lstStyle/>
          <a:p>
            <a:r>
              <a:rPr lang="en-US"/>
              <a:t>Made By Abhilash Reddy Y For Ilios Power</a:t>
            </a:r>
            <a:endParaRPr lang="en-US" dirty="0"/>
          </a:p>
        </p:txBody>
      </p:sp>
      <p:sp>
        <p:nvSpPr>
          <p:cNvPr id="4" name="Date Placeholder 3">
            <a:extLst>
              <a:ext uri="{FF2B5EF4-FFF2-40B4-BE49-F238E27FC236}">
                <a16:creationId xmlns:a16="http://schemas.microsoft.com/office/drawing/2014/main" id="{81ED67C3-983B-4A5E-B0AD-EB912C7DC311}"/>
              </a:ext>
            </a:extLst>
          </p:cNvPr>
          <p:cNvSpPr>
            <a:spLocks noGrp="1"/>
          </p:cNvSpPr>
          <p:nvPr>
            <p:ph type="dt" sz="half" idx="10"/>
          </p:nvPr>
        </p:nvSpPr>
        <p:spPr/>
        <p:txBody>
          <a:bodyPr/>
          <a:lstStyle/>
          <a:p>
            <a:fld id="{416362CD-E8E1-4C04-94F0-598A014BBC16}" type="datetime1">
              <a:rPr lang="en-US" smtClean="0"/>
              <a:t>6/26/2018</a:t>
            </a:fld>
            <a:endParaRPr lang="en-US" dirty="0"/>
          </a:p>
        </p:txBody>
      </p:sp>
      <p:sp>
        <p:nvSpPr>
          <p:cNvPr id="7" name="Slide Number Placeholder 6">
            <a:extLst>
              <a:ext uri="{FF2B5EF4-FFF2-40B4-BE49-F238E27FC236}">
                <a16:creationId xmlns:a16="http://schemas.microsoft.com/office/drawing/2014/main" id="{B9947573-C6B8-429A-954D-13DF99F52237}"/>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19" name="Picture 18">
            <a:extLst>
              <a:ext uri="{FF2B5EF4-FFF2-40B4-BE49-F238E27FC236}">
                <a16:creationId xmlns:a16="http://schemas.microsoft.com/office/drawing/2014/main" id="{EF8DB70F-3ABB-4B6F-902F-318EA593A814}"/>
              </a:ext>
            </a:extLst>
          </p:cNvPr>
          <p:cNvPicPr>
            <a:picLocks noChangeAspect="1"/>
          </p:cNvPicPr>
          <p:nvPr/>
        </p:nvPicPr>
        <p:blipFill rotWithShape="1">
          <a:blip r:embed="rId2"/>
          <a:srcRect t="12488"/>
          <a:stretch/>
        </p:blipFill>
        <p:spPr>
          <a:xfrm>
            <a:off x="788610" y="743084"/>
            <a:ext cx="10709567" cy="5439741"/>
          </a:xfrm>
          <a:prstGeom prst="rect">
            <a:avLst/>
          </a:prstGeom>
        </p:spPr>
      </p:pic>
    </p:spTree>
    <p:extLst>
      <p:ext uri="{BB962C8B-B14F-4D97-AF65-F5344CB8AC3E}">
        <p14:creationId xmlns:p14="http://schemas.microsoft.com/office/powerpoint/2010/main" val="155144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8CCDFE4-6829-42CE-8079-3C71EAC43EAC}"/>
              </a:ext>
            </a:extLst>
          </p:cNvPr>
          <p:cNvSpPr>
            <a:spLocks noGrp="1"/>
          </p:cNvSpPr>
          <p:nvPr>
            <p:ph type="title"/>
          </p:nvPr>
        </p:nvSpPr>
        <p:spPr>
          <a:xfrm>
            <a:off x="0" y="23143"/>
            <a:ext cx="12192000" cy="1111404"/>
          </a:xfrm>
        </p:spPr>
        <p:txBody>
          <a:bodyPr>
            <a:normAutofit/>
          </a:bodyPr>
          <a:lstStyle/>
          <a:p>
            <a:pPr algn="ctr"/>
            <a:r>
              <a:rPr lang="en-IN" dirty="0"/>
              <a:t>Model Building approach</a:t>
            </a:r>
          </a:p>
        </p:txBody>
      </p:sp>
      <p:sp>
        <p:nvSpPr>
          <p:cNvPr id="9" name="Date Placeholder 8">
            <a:extLst>
              <a:ext uri="{FF2B5EF4-FFF2-40B4-BE49-F238E27FC236}">
                <a16:creationId xmlns:a16="http://schemas.microsoft.com/office/drawing/2014/main" id="{DC7B58F8-1A2C-4938-978C-C7463906A36D}"/>
              </a:ext>
            </a:extLst>
          </p:cNvPr>
          <p:cNvSpPr>
            <a:spLocks noGrp="1"/>
          </p:cNvSpPr>
          <p:nvPr>
            <p:ph type="dt" sz="half" idx="10"/>
          </p:nvPr>
        </p:nvSpPr>
        <p:spPr/>
        <p:txBody>
          <a:bodyPr/>
          <a:lstStyle/>
          <a:p>
            <a:fld id="{EB249556-F3DC-4A86-B768-3BAEFC0CF9B8}" type="datetime1">
              <a:rPr lang="en-US" smtClean="0"/>
              <a:t>6/26/2018</a:t>
            </a:fld>
            <a:endParaRPr lang="en-US" dirty="0"/>
          </a:p>
        </p:txBody>
      </p:sp>
      <p:sp>
        <p:nvSpPr>
          <p:cNvPr id="10" name="Footer Placeholder 9">
            <a:extLst>
              <a:ext uri="{FF2B5EF4-FFF2-40B4-BE49-F238E27FC236}">
                <a16:creationId xmlns:a16="http://schemas.microsoft.com/office/drawing/2014/main" id="{6AC66311-23CC-4F82-A7EA-8037B88321C8}"/>
              </a:ext>
            </a:extLst>
          </p:cNvPr>
          <p:cNvSpPr>
            <a:spLocks noGrp="1"/>
          </p:cNvSpPr>
          <p:nvPr>
            <p:ph type="ftr" sz="quarter" idx="11"/>
          </p:nvPr>
        </p:nvSpPr>
        <p:spPr>
          <a:xfrm>
            <a:off x="0" y="6484765"/>
            <a:ext cx="6327648" cy="365125"/>
          </a:xfrm>
        </p:spPr>
        <p:txBody>
          <a:bodyPr/>
          <a:lstStyle/>
          <a:p>
            <a:r>
              <a:rPr lang="en-US"/>
              <a:t>Made By Abhilash Reddy Y For Ilios Power</a:t>
            </a:r>
            <a:endParaRPr lang="en-US" dirty="0"/>
          </a:p>
        </p:txBody>
      </p:sp>
      <p:sp>
        <p:nvSpPr>
          <p:cNvPr id="11" name="Slide Number Placeholder 10">
            <a:extLst>
              <a:ext uri="{FF2B5EF4-FFF2-40B4-BE49-F238E27FC236}">
                <a16:creationId xmlns:a16="http://schemas.microsoft.com/office/drawing/2014/main" id="{A3BB188F-08F1-4DC4-A955-1EED2836ECDA}"/>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13" name="Flowchart: Magnetic Disk 12">
            <a:extLst>
              <a:ext uri="{FF2B5EF4-FFF2-40B4-BE49-F238E27FC236}">
                <a16:creationId xmlns:a16="http://schemas.microsoft.com/office/drawing/2014/main" id="{285871CE-0B8E-43F5-9895-2869C3AE4816}"/>
              </a:ext>
            </a:extLst>
          </p:cNvPr>
          <p:cNvSpPr/>
          <p:nvPr/>
        </p:nvSpPr>
        <p:spPr>
          <a:xfrm>
            <a:off x="29987" y="1134547"/>
            <a:ext cx="3003324" cy="18790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6A14FD41-3C20-4F8D-9B8B-1D73AF5FB799}"/>
              </a:ext>
            </a:extLst>
          </p:cNvPr>
          <p:cNvPicPr>
            <a:picLocks noChangeAspect="1"/>
          </p:cNvPicPr>
          <p:nvPr/>
        </p:nvPicPr>
        <p:blipFill>
          <a:blip r:embed="rId2"/>
          <a:stretch>
            <a:fillRect/>
          </a:stretch>
        </p:blipFill>
        <p:spPr>
          <a:xfrm>
            <a:off x="4863713" y="2210822"/>
            <a:ext cx="2457632" cy="1428068"/>
          </a:xfrm>
          <a:prstGeom prst="rect">
            <a:avLst/>
          </a:prstGeom>
        </p:spPr>
      </p:pic>
      <p:sp>
        <p:nvSpPr>
          <p:cNvPr id="15" name="Rectangle: Top Corners One Rounded and One Snipped 14">
            <a:extLst>
              <a:ext uri="{FF2B5EF4-FFF2-40B4-BE49-F238E27FC236}">
                <a16:creationId xmlns:a16="http://schemas.microsoft.com/office/drawing/2014/main" id="{D38125DD-B980-4E45-82FE-19879B24C226}"/>
              </a:ext>
            </a:extLst>
          </p:cNvPr>
          <p:cNvSpPr/>
          <p:nvPr/>
        </p:nvSpPr>
        <p:spPr>
          <a:xfrm>
            <a:off x="4617721" y="4844716"/>
            <a:ext cx="3273551"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02FABD58-CBA8-4713-9DB0-AE6D10A03871}"/>
              </a:ext>
            </a:extLst>
          </p:cNvPr>
          <p:cNvSpPr/>
          <p:nvPr/>
        </p:nvSpPr>
        <p:spPr>
          <a:xfrm>
            <a:off x="127334" y="2068895"/>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9EE80403-8F74-41EF-91D2-500258C2D357}"/>
              </a:ext>
            </a:extLst>
          </p:cNvPr>
          <p:cNvSpPr/>
          <p:nvPr/>
        </p:nvSpPr>
        <p:spPr>
          <a:xfrm>
            <a:off x="279734" y="2221295"/>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210996BA-0902-4603-BA36-83F051D6EBC8}"/>
              </a:ext>
            </a:extLst>
          </p:cNvPr>
          <p:cNvSpPr/>
          <p:nvPr/>
        </p:nvSpPr>
        <p:spPr>
          <a:xfrm>
            <a:off x="432134" y="2373695"/>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83789A78-0715-4D50-AE6C-1316C90EA985}"/>
              </a:ext>
            </a:extLst>
          </p:cNvPr>
          <p:cNvSpPr/>
          <p:nvPr/>
        </p:nvSpPr>
        <p:spPr>
          <a:xfrm>
            <a:off x="584534" y="2526095"/>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33B534B3-59AB-4ED1-A519-19068AB95CF8}"/>
              </a:ext>
            </a:extLst>
          </p:cNvPr>
          <p:cNvSpPr/>
          <p:nvPr/>
        </p:nvSpPr>
        <p:spPr>
          <a:xfrm>
            <a:off x="1551688" y="2068895"/>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D1E10D9B-CB4B-4045-B11F-F2DF816BC666}"/>
              </a:ext>
            </a:extLst>
          </p:cNvPr>
          <p:cNvSpPr/>
          <p:nvPr/>
        </p:nvSpPr>
        <p:spPr>
          <a:xfrm>
            <a:off x="1704088" y="2221295"/>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77D6B8E9-16F0-4CA9-80BD-033B9D877CD9}"/>
              </a:ext>
            </a:extLst>
          </p:cNvPr>
          <p:cNvSpPr/>
          <p:nvPr/>
        </p:nvSpPr>
        <p:spPr>
          <a:xfrm>
            <a:off x="1856488" y="2373695"/>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ACCE8BA2-DBC7-44D6-A8CC-BC9E89FDA8F1}"/>
              </a:ext>
            </a:extLst>
          </p:cNvPr>
          <p:cNvSpPr/>
          <p:nvPr/>
        </p:nvSpPr>
        <p:spPr>
          <a:xfrm>
            <a:off x="2008888" y="2526095"/>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TextBox 26">
            <a:extLst>
              <a:ext uri="{FF2B5EF4-FFF2-40B4-BE49-F238E27FC236}">
                <a16:creationId xmlns:a16="http://schemas.microsoft.com/office/drawing/2014/main" id="{3820814E-DF77-456D-84B8-9E3FC5D4CBC0}"/>
              </a:ext>
            </a:extLst>
          </p:cNvPr>
          <p:cNvSpPr txBox="1"/>
          <p:nvPr/>
        </p:nvSpPr>
        <p:spPr>
          <a:xfrm>
            <a:off x="678487" y="1134547"/>
            <a:ext cx="1857491" cy="646331"/>
          </a:xfrm>
          <a:prstGeom prst="rect">
            <a:avLst/>
          </a:prstGeom>
          <a:noFill/>
        </p:spPr>
        <p:txBody>
          <a:bodyPr wrap="square" rtlCol="0">
            <a:spAutoFit/>
          </a:bodyPr>
          <a:lstStyle/>
          <a:p>
            <a:pPr algn="ctr"/>
            <a:r>
              <a:rPr lang="en-IN" b="1" dirty="0"/>
              <a:t>Solar Power Database</a:t>
            </a:r>
          </a:p>
        </p:txBody>
      </p:sp>
      <p:sp>
        <p:nvSpPr>
          <p:cNvPr id="29" name="Rectangle 28">
            <a:extLst>
              <a:ext uri="{FF2B5EF4-FFF2-40B4-BE49-F238E27FC236}">
                <a16:creationId xmlns:a16="http://schemas.microsoft.com/office/drawing/2014/main" id="{4B30867B-7E3C-4AA9-A1A8-CFD37CA502AA}"/>
              </a:ext>
            </a:extLst>
          </p:cNvPr>
          <p:cNvSpPr/>
          <p:nvPr/>
        </p:nvSpPr>
        <p:spPr>
          <a:xfrm>
            <a:off x="4836730" y="5346428"/>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id="{5B0223E6-D21E-4355-BCEF-2B763EA3F676}"/>
              </a:ext>
            </a:extLst>
          </p:cNvPr>
          <p:cNvSpPr/>
          <p:nvPr/>
        </p:nvSpPr>
        <p:spPr>
          <a:xfrm>
            <a:off x="4836730" y="5616300"/>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Rectangle 30">
            <a:extLst>
              <a:ext uri="{FF2B5EF4-FFF2-40B4-BE49-F238E27FC236}">
                <a16:creationId xmlns:a16="http://schemas.microsoft.com/office/drawing/2014/main" id="{56CBB8C7-25E7-4868-BD35-C0D8BD92439F}"/>
              </a:ext>
            </a:extLst>
          </p:cNvPr>
          <p:cNvSpPr/>
          <p:nvPr/>
        </p:nvSpPr>
        <p:spPr>
          <a:xfrm>
            <a:off x="4836729" y="5886172"/>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Arrow: Right 36">
            <a:extLst>
              <a:ext uri="{FF2B5EF4-FFF2-40B4-BE49-F238E27FC236}">
                <a16:creationId xmlns:a16="http://schemas.microsoft.com/office/drawing/2014/main" id="{EC6FFA74-8C5B-49AC-8441-06B92A69F4E3}"/>
              </a:ext>
            </a:extLst>
          </p:cNvPr>
          <p:cNvSpPr/>
          <p:nvPr/>
        </p:nvSpPr>
        <p:spPr>
          <a:xfrm rot="19960729">
            <a:off x="3287531" y="3854551"/>
            <a:ext cx="1635969" cy="498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Arrow: Right 37">
            <a:extLst>
              <a:ext uri="{FF2B5EF4-FFF2-40B4-BE49-F238E27FC236}">
                <a16:creationId xmlns:a16="http://schemas.microsoft.com/office/drawing/2014/main" id="{6C0FA941-F419-4313-BE44-051CCCF1A77A}"/>
              </a:ext>
            </a:extLst>
          </p:cNvPr>
          <p:cNvSpPr/>
          <p:nvPr/>
        </p:nvSpPr>
        <p:spPr>
          <a:xfrm rot="16200000">
            <a:off x="5814496" y="4126584"/>
            <a:ext cx="835701" cy="4572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Arrow: Right 38">
            <a:extLst>
              <a:ext uri="{FF2B5EF4-FFF2-40B4-BE49-F238E27FC236}">
                <a16:creationId xmlns:a16="http://schemas.microsoft.com/office/drawing/2014/main" id="{20EE7EB6-75A8-4E07-9A55-89977AFD0E22}"/>
              </a:ext>
            </a:extLst>
          </p:cNvPr>
          <p:cNvSpPr/>
          <p:nvPr/>
        </p:nvSpPr>
        <p:spPr>
          <a:xfrm>
            <a:off x="8035595" y="2983300"/>
            <a:ext cx="1050213" cy="4677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TextBox 39">
            <a:extLst>
              <a:ext uri="{FF2B5EF4-FFF2-40B4-BE49-F238E27FC236}">
                <a16:creationId xmlns:a16="http://schemas.microsoft.com/office/drawing/2014/main" id="{6FB8575C-32CE-4DB2-96DF-B8650B4FC77B}"/>
              </a:ext>
            </a:extLst>
          </p:cNvPr>
          <p:cNvSpPr txBox="1"/>
          <p:nvPr/>
        </p:nvSpPr>
        <p:spPr>
          <a:xfrm>
            <a:off x="4520119" y="1254405"/>
            <a:ext cx="3699067" cy="1077218"/>
          </a:xfrm>
          <a:prstGeom prst="rect">
            <a:avLst/>
          </a:prstGeom>
          <a:noFill/>
        </p:spPr>
        <p:txBody>
          <a:bodyPr wrap="square" rtlCol="0">
            <a:spAutoFit/>
          </a:bodyPr>
          <a:lstStyle/>
          <a:p>
            <a:pPr algn="ctr"/>
            <a:r>
              <a:rPr lang="en-IN" sz="3200" b="1" dirty="0"/>
              <a:t>MODEL</a:t>
            </a:r>
          </a:p>
          <a:p>
            <a:pPr algn="ctr"/>
            <a:r>
              <a:rPr lang="en-IN" sz="3200" b="1" dirty="0"/>
              <a:t>Arima, Stlf, ANN</a:t>
            </a:r>
          </a:p>
        </p:txBody>
      </p:sp>
      <p:sp>
        <p:nvSpPr>
          <p:cNvPr id="42" name="TextBox 41">
            <a:extLst>
              <a:ext uri="{FF2B5EF4-FFF2-40B4-BE49-F238E27FC236}">
                <a16:creationId xmlns:a16="http://schemas.microsoft.com/office/drawing/2014/main" id="{DCDC99E4-ECC1-4C98-8334-AD17FDBB96D1}"/>
              </a:ext>
            </a:extLst>
          </p:cNvPr>
          <p:cNvSpPr txBox="1"/>
          <p:nvPr/>
        </p:nvSpPr>
        <p:spPr>
          <a:xfrm rot="19916785">
            <a:off x="3648137" y="3919382"/>
            <a:ext cx="869706" cy="369332"/>
          </a:xfrm>
          <a:prstGeom prst="rect">
            <a:avLst/>
          </a:prstGeom>
          <a:noFill/>
        </p:spPr>
        <p:txBody>
          <a:bodyPr wrap="square" rtlCol="0">
            <a:spAutoFit/>
          </a:bodyPr>
          <a:lstStyle/>
          <a:p>
            <a:r>
              <a:rPr lang="en-IN" b="1" dirty="0"/>
              <a:t>Input</a:t>
            </a:r>
          </a:p>
        </p:txBody>
      </p:sp>
      <p:sp>
        <p:nvSpPr>
          <p:cNvPr id="43" name="TextBox 42">
            <a:extLst>
              <a:ext uri="{FF2B5EF4-FFF2-40B4-BE49-F238E27FC236}">
                <a16:creationId xmlns:a16="http://schemas.microsoft.com/office/drawing/2014/main" id="{BC5D605A-4933-4308-851E-33AE10BCEF46}"/>
              </a:ext>
            </a:extLst>
          </p:cNvPr>
          <p:cNvSpPr txBox="1"/>
          <p:nvPr/>
        </p:nvSpPr>
        <p:spPr>
          <a:xfrm rot="16200000">
            <a:off x="5778155" y="4242404"/>
            <a:ext cx="869706" cy="369332"/>
          </a:xfrm>
          <a:prstGeom prst="rect">
            <a:avLst/>
          </a:prstGeom>
          <a:noFill/>
        </p:spPr>
        <p:txBody>
          <a:bodyPr wrap="square" rtlCol="0">
            <a:spAutoFit/>
          </a:bodyPr>
          <a:lstStyle/>
          <a:p>
            <a:r>
              <a:rPr lang="en-IN" b="1" dirty="0"/>
              <a:t>Input</a:t>
            </a:r>
          </a:p>
        </p:txBody>
      </p:sp>
      <p:sp>
        <p:nvSpPr>
          <p:cNvPr id="44" name="TextBox 43">
            <a:extLst>
              <a:ext uri="{FF2B5EF4-FFF2-40B4-BE49-F238E27FC236}">
                <a16:creationId xmlns:a16="http://schemas.microsoft.com/office/drawing/2014/main" id="{21249948-17EB-4DD4-A4E2-11DDCAC44FC8}"/>
              </a:ext>
            </a:extLst>
          </p:cNvPr>
          <p:cNvSpPr txBox="1"/>
          <p:nvPr/>
        </p:nvSpPr>
        <p:spPr>
          <a:xfrm>
            <a:off x="7958857" y="3025920"/>
            <a:ext cx="1360008" cy="369332"/>
          </a:xfrm>
          <a:prstGeom prst="rect">
            <a:avLst/>
          </a:prstGeom>
          <a:noFill/>
        </p:spPr>
        <p:txBody>
          <a:bodyPr wrap="square" rtlCol="0">
            <a:spAutoFit/>
          </a:bodyPr>
          <a:lstStyle/>
          <a:p>
            <a:r>
              <a:rPr lang="en-IN" b="1" dirty="0"/>
              <a:t>Output</a:t>
            </a:r>
          </a:p>
        </p:txBody>
      </p:sp>
      <p:sp>
        <p:nvSpPr>
          <p:cNvPr id="46" name="Rectangle: Top Corners One Rounded and One Snipped 45">
            <a:extLst>
              <a:ext uri="{FF2B5EF4-FFF2-40B4-BE49-F238E27FC236}">
                <a16:creationId xmlns:a16="http://schemas.microsoft.com/office/drawing/2014/main" id="{5CA16BFD-2939-4A8E-96B0-21B6CDF22C5B}"/>
              </a:ext>
            </a:extLst>
          </p:cNvPr>
          <p:cNvSpPr/>
          <p:nvPr/>
        </p:nvSpPr>
        <p:spPr>
          <a:xfrm>
            <a:off x="9085808" y="2432494"/>
            <a:ext cx="3003325"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7" name="Rectangle 46">
            <a:extLst>
              <a:ext uri="{FF2B5EF4-FFF2-40B4-BE49-F238E27FC236}">
                <a16:creationId xmlns:a16="http://schemas.microsoft.com/office/drawing/2014/main" id="{DD4FA485-4965-47EC-A7C9-0FC0FE5BF45D}"/>
              </a:ext>
            </a:extLst>
          </p:cNvPr>
          <p:cNvSpPr/>
          <p:nvPr/>
        </p:nvSpPr>
        <p:spPr>
          <a:xfrm>
            <a:off x="9304818" y="2644486"/>
            <a:ext cx="677022" cy="174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Rectangle 47">
            <a:extLst>
              <a:ext uri="{FF2B5EF4-FFF2-40B4-BE49-F238E27FC236}">
                <a16:creationId xmlns:a16="http://schemas.microsoft.com/office/drawing/2014/main" id="{C0FC2184-7999-4BC8-85A1-C007E1480C5A}"/>
              </a:ext>
            </a:extLst>
          </p:cNvPr>
          <p:cNvSpPr/>
          <p:nvPr/>
        </p:nvSpPr>
        <p:spPr>
          <a:xfrm>
            <a:off x="9304818" y="2934206"/>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D99D059D-A2AB-47D3-A5DA-B8C4E64C449D}"/>
              </a:ext>
            </a:extLst>
          </p:cNvPr>
          <p:cNvSpPr/>
          <p:nvPr/>
        </p:nvSpPr>
        <p:spPr>
          <a:xfrm>
            <a:off x="9304818" y="3204078"/>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0" name="Rectangle 49">
            <a:extLst>
              <a:ext uri="{FF2B5EF4-FFF2-40B4-BE49-F238E27FC236}">
                <a16:creationId xmlns:a16="http://schemas.microsoft.com/office/drawing/2014/main" id="{A7BAEC73-E270-490B-8158-9D169027DB86}"/>
              </a:ext>
            </a:extLst>
          </p:cNvPr>
          <p:cNvSpPr/>
          <p:nvPr/>
        </p:nvSpPr>
        <p:spPr>
          <a:xfrm>
            <a:off x="9304817" y="3473950"/>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TextBox 52">
            <a:extLst>
              <a:ext uri="{FF2B5EF4-FFF2-40B4-BE49-F238E27FC236}">
                <a16:creationId xmlns:a16="http://schemas.microsoft.com/office/drawing/2014/main" id="{0BA64A72-2BCB-48B6-80E8-77F764EDC76D}"/>
              </a:ext>
            </a:extLst>
          </p:cNvPr>
          <p:cNvSpPr txBox="1"/>
          <p:nvPr/>
        </p:nvSpPr>
        <p:spPr>
          <a:xfrm>
            <a:off x="6066497" y="4851576"/>
            <a:ext cx="2134700" cy="369332"/>
          </a:xfrm>
          <a:prstGeom prst="rect">
            <a:avLst/>
          </a:prstGeom>
          <a:noFill/>
        </p:spPr>
        <p:txBody>
          <a:bodyPr wrap="square" rtlCol="0">
            <a:spAutoFit/>
          </a:bodyPr>
          <a:lstStyle/>
          <a:p>
            <a:r>
              <a:rPr lang="en-IN" dirty="0"/>
              <a:t>Units produced</a:t>
            </a:r>
          </a:p>
        </p:txBody>
      </p:sp>
      <p:cxnSp>
        <p:nvCxnSpPr>
          <p:cNvPr id="57" name="Straight Arrow Connector 56">
            <a:extLst>
              <a:ext uri="{FF2B5EF4-FFF2-40B4-BE49-F238E27FC236}">
                <a16:creationId xmlns:a16="http://schemas.microsoft.com/office/drawing/2014/main" id="{8FCC9E5D-28DA-422B-9E0C-8ABD83A8D59B}"/>
              </a:ext>
            </a:extLst>
          </p:cNvPr>
          <p:cNvCxnSpPr>
            <a:cxnSpLocks/>
          </p:cNvCxnSpPr>
          <p:nvPr/>
        </p:nvCxnSpPr>
        <p:spPr>
          <a:xfrm>
            <a:off x="10026022" y="2749696"/>
            <a:ext cx="773483" cy="41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42DAD01-8908-432D-A1E7-20FA256FE15A}"/>
              </a:ext>
            </a:extLst>
          </p:cNvPr>
          <p:cNvCxnSpPr>
            <a:cxnSpLocks/>
          </p:cNvCxnSpPr>
          <p:nvPr/>
        </p:nvCxnSpPr>
        <p:spPr>
          <a:xfrm flipV="1">
            <a:off x="10028615" y="2836850"/>
            <a:ext cx="770891" cy="46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ACE66F7-29D0-4168-814C-338AD49AA9F6}"/>
              </a:ext>
            </a:extLst>
          </p:cNvPr>
          <p:cNvCxnSpPr>
            <a:cxnSpLocks/>
          </p:cNvCxnSpPr>
          <p:nvPr/>
        </p:nvCxnSpPr>
        <p:spPr>
          <a:xfrm>
            <a:off x="10066847" y="3518142"/>
            <a:ext cx="732658" cy="33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B25D239-A89D-4B78-8FA9-E144A10628CA}"/>
              </a:ext>
            </a:extLst>
          </p:cNvPr>
          <p:cNvCxnSpPr>
            <a:cxnSpLocks/>
          </p:cNvCxnSpPr>
          <p:nvPr/>
        </p:nvCxnSpPr>
        <p:spPr>
          <a:xfrm>
            <a:off x="10098142" y="3044180"/>
            <a:ext cx="701363" cy="123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36CBC4C-2EE1-4451-9D6C-68B7C1108AA5}"/>
              </a:ext>
            </a:extLst>
          </p:cNvPr>
          <p:cNvCxnSpPr>
            <a:cxnSpLocks/>
          </p:cNvCxnSpPr>
          <p:nvPr/>
        </p:nvCxnSpPr>
        <p:spPr>
          <a:xfrm flipV="1">
            <a:off x="5646016" y="5292691"/>
            <a:ext cx="647687" cy="43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547115D-611E-489C-9EF8-BB20DCCA6019}"/>
              </a:ext>
            </a:extLst>
          </p:cNvPr>
          <p:cNvCxnSpPr/>
          <p:nvPr/>
        </p:nvCxnSpPr>
        <p:spPr>
          <a:xfrm>
            <a:off x="5719168" y="5528976"/>
            <a:ext cx="531518" cy="38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8592ADE-8138-4896-B41E-0C3B534A5854}"/>
              </a:ext>
            </a:extLst>
          </p:cNvPr>
          <p:cNvCxnSpPr>
            <a:cxnSpLocks/>
          </p:cNvCxnSpPr>
          <p:nvPr/>
        </p:nvCxnSpPr>
        <p:spPr>
          <a:xfrm flipV="1">
            <a:off x="5668946" y="5276369"/>
            <a:ext cx="574535" cy="718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42FA0894-0040-422E-AD16-F4F17AF7EE96}"/>
              </a:ext>
            </a:extLst>
          </p:cNvPr>
          <p:cNvSpPr txBox="1"/>
          <p:nvPr/>
        </p:nvSpPr>
        <p:spPr>
          <a:xfrm>
            <a:off x="9948150" y="4107164"/>
            <a:ext cx="1796716" cy="369332"/>
          </a:xfrm>
          <a:prstGeom prst="rect">
            <a:avLst/>
          </a:prstGeom>
          <a:noFill/>
        </p:spPr>
        <p:txBody>
          <a:bodyPr wrap="square" rtlCol="0">
            <a:spAutoFit/>
          </a:bodyPr>
          <a:lstStyle/>
          <a:p>
            <a:r>
              <a:rPr lang="en-IN" b="1" dirty="0"/>
              <a:t>Predictions</a:t>
            </a:r>
          </a:p>
        </p:txBody>
      </p:sp>
      <p:sp>
        <p:nvSpPr>
          <p:cNvPr id="74" name="Rectangle 73">
            <a:extLst>
              <a:ext uri="{FF2B5EF4-FFF2-40B4-BE49-F238E27FC236}">
                <a16:creationId xmlns:a16="http://schemas.microsoft.com/office/drawing/2014/main" id="{737E0787-24DD-4914-9130-74D34BF1A70D}"/>
              </a:ext>
            </a:extLst>
          </p:cNvPr>
          <p:cNvSpPr/>
          <p:nvPr/>
        </p:nvSpPr>
        <p:spPr>
          <a:xfrm>
            <a:off x="9119573" y="51463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5" name="Rectangle 74">
            <a:extLst>
              <a:ext uri="{FF2B5EF4-FFF2-40B4-BE49-F238E27FC236}">
                <a16:creationId xmlns:a16="http://schemas.microsoft.com/office/drawing/2014/main" id="{1C5A36BF-FD03-48B6-A645-B7A1095717B8}"/>
              </a:ext>
            </a:extLst>
          </p:cNvPr>
          <p:cNvSpPr/>
          <p:nvPr/>
        </p:nvSpPr>
        <p:spPr>
          <a:xfrm>
            <a:off x="9271973" y="52987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6" name="Rectangle 75">
            <a:extLst>
              <a:ext uri="{FF2B5EF4-FFF2-40B4-BE49-F238E27FC236}">
                <a16:creationId xmlns:a16="http://schemas.microsoft.com/office/drawing/2014/main" id="{F08469AF-EA76-4860-9F4C-AB70B6B7450A}"/>
              </a:ext>
            </a:extLst>
          </p:cNvPr>
          <p:cNvSpPr/>
          <p:nvPr/>
        </p:nvSpPr>
        <p:spPr>
          <a:xfrm>
            <a:off x="9424373" y="54511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7" name="Rectangle 76">
            <a:extLst>
              <a:ext uri="{FF2B5EF4-FFF2-40B4-BE49-F238E27FC236}">
                <a16:creationId xmlns:a16="http://schemas.microsoft.com/office/drawing/2014/main" id="{FE8483D6-9EE2-4FE5-83B2-451F65DA301A}"/>
              </a:ext>
            </a:extLst>
          </p:cNvPr>
          <p:cNvSpPr/>
          <p:nvPr/>
        </p:nvSpPr>
        <p:spPr>
          <a:xfrm>
            <a:off x="9576773" y="56035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8" name="Rectangle 77">
            <a:extLst>
              <a:ext uri="{FF2B5EF4-FFF2-40B4-BE49-F238E27FC236}">
                <a16:creationId xmlns:a16="http://schemas.microsoft.com/office/drawing/2014/main" id="{2C19DAFF-B78B-446D-9937-5DC1CF1203FB}"/>
              </a:ext>
            </a:extLst>
          </p:cNvPr>
          <p:cNvSpPr/>
          <p:nvPr/>
        </p:nvSpPr>
        <p:spPr>
          <a:xfrm>
            <a:off x="9729173" y="57559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9" name="Arrow: Curved Down 78">
            <a:extLst>
              <a:ext uri="{FF2B5EF4-FFF2-40B4-BE49-F238E27FC236}">
                <a16:creationId xmlns:a16="http://schemas.microsoft.com/office/drawing/2014/main" id="{FABDBD00-4B39-42AA-8B87-26F2E7AFDD58}"/>
              </a:ext>
            </a:extLst>
          </p:cNvPr>
          <p:cNvSpPr/>
          <p:nvPr/>
        </p:nvSpPr>
        <p:spPr>
          <a:xfrm rot="13711369">
            <a:off x="6452754" y="4546547"/>
            <a:ext cx="3496886" cy="60501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0" name="TextBox 79">
            <a:extLst>
              <a:ext uri="{FF2B5EF4-FFF2-40B4-BE49-F238E27FC236}">
                <a16:creationId xmlns:a16="http://schemas.microsoft.com/office/drawing/2014/main" id="{1AC620FA-B98F-49D5-81EC-7705321082B6}"/>
              </a:ext>
            </a:extLst>
          </p:cNvPr>
          <p:cNvSpPr txBox="1"/>
          <p:nvPr/>
        </p:nvSpPr>
        <p:spPr>
          <a:xfrm>
            <a:off x="10511426" y="5186301"/>
            <a:ext cx="1796716" cy="1200329"/>
          </a:xfrm>
          <a:prstGeom prst="rect">
            <a:avLst/>
          </a:prstGeom>
          <a:noFill/>
        </p:spPr>
        <p:txBody>
          <a:bodyPr wrap="square" rtlCol="0">
            <a:spAutoFit/>
          </a:bodyPr>
          <a:lstStyle/>
          <a:p>
            <a:pPr algn="ctr"/>
            <a:r>
              <a:rPr lang="en-IN" b="1" dirty="0"/>
              <a:t>New Data</a:t>
            </a:r>
          </a:p>
          <a:p>
            <a:pPr algn="ctr"/>
            <a:r>
              <a:rPr lang="en-IN" b="1" dirty="0"/>
              <a:t>Time series Data</a:t>
            </a:r>
          </a:p>
          <a:p>
            <a:pPr algn="ctr"/>
            <a:r>
              <a:rPr lang="en-IN" b="1" dirty="0"/>
              <a:t>Date</a:t>
            </a:r>
          </a:p>
        </p:txBody>
      </p:sp>
      <p:sp>
        <p:nvSpPr>
          <p:cNvPr id="60" name="TextBox 59">
            <a:extLst>
              <a:ext uri="{FF2B5EF4-FFF2-40B4-BE49-F238E27FC236}">
                <a16:creationId xmlns:a16="http://schemas.microsoft.com/office/drawing/2014/main" id="{1516C7BF-4864-4592-8BD0-1E4F3AE8F0ED}"/>
              </a:ext>
            </a:extLst>
          </p:cNvPr>
          <p:cNvSpPr txBox="1"/>
          <p:nvPr/>
        </p:nvSpPr>
        <p:spPr>
          <a:xfrm>
            <a:off x="5591272" y="6323468"/>
            <a:ext cx="1796716" cy="369332"/>
          </a:xfrm>
          <a:prstGeom prst="rect">
            <a:avLst/>
          </a:prstGeom>
          <a:noFill/>
        </p:spPr>
        <p:txBody>
          <a:bodyPr wrap="square" rtlCol="0">
            <a:spAutoFit/>
          </a:bodyPr>
          <a:lstStyle/>
          <a:p>
            <a:r>
              <a:rPr lang="en-IN" b="1" dirty="0"/>
              <a:t>Target Labels</a:t>
            </a:r>
          </a:p>
        </p:txBody>
      </p:sp>
      <p:sp>
        <p:nvSpPr>
          <p:cNvPr id="86" name="Flowchart: Magnetic Disk 85">
            <a:extLst>
              <a:ext uri="{FF2B5EF4-FFF2-40B4-BE49-F238E27FC236}">
                <a16:creationId xmlns:a16="http://schemas.microsoft.com/office/drawing/2014/main" id="{262E5432-2C38-48A8-8E26-34F07012E490}"/>
              </a:ext>
            </a:extLst>
          </p:cNvPr>
          <p:cNvSpPr/>
          <p:nvPr/>
        </p:nvSpPr>
        <p:spPr>
          <a:xfrm>
            <a:off x="31845" y="3973969"/>
            <a:ext cx="3003324" cy="223159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87" name="Rectangle 86">
            <a:extLst>
              <a:ext uri="{FF2B5EF4-FFF2-40B4-BE49-F238E27FC236}">
                <a16:creationId xmlns:a16="http://schemas.microsoft.com/office/drawing/2014/main" id="{5B5BAC74-63BB-47DC-9EA1-25E840088241}"/>
              </a:ext>
            </a:extLst>
          </p:cNvPr>
          <p:cNvSpPr/>
          <p:nvPr/>
        </p:nvSpPr>
        <p:spPr>
          <a:xfrm>
            <a:off x="129192" y="4908317"/>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8" name="Rectangle 87">
            <a:extLst>
              <a:ext uri="{FF2B5EF4-FFF2-40B4-BE49-F238E27FC236}">
                <a16:creationId xmlns:a16="http://schemas.microsoft.com/office/drawing/2014/main" id="{40A2DCC5-21D8-47E2-8610-B3F8046E3EE4}"/>
              </a:ext>
            </a:extLst>
          </p:cNvPr>
          <p:cNvSpPr/>
          <p:nvPr/>
        </p:nvSpPr>
        <p:spPr>
          <a:xfrm>
            <a:off x="281592" y="5060717"/>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9" name="Rectangle 88">
            <a:extLst>
              <a:ext uri="{FF2B5EF4-FFF2-40B4-BE49-F238E27FC236}">
                <a16:creationId xmlns:a16="http://schemas.microsoft.com/office/drawing/2014/main" id="{4FD9939B-73D6-4419-BB12-7F5D660FF5CD}"/>
              </a:ext>
            </a:extLst>
          </p:cNvPr>
          <p:cNvSpPr/>
          <p:nvPr/>
        </p:nvSpPr>
        <p:spPr>
          <a:xfrm>
            <a:off x="433992" y="5213117"/>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0" name="Rectangle 89">
            <a:extLst>
              <a:ext uri="{FF2B5EF4-FFF2-40B4-BE49-F238E27FC236}">
                <a16:creationId xmlns:a16="http://schemas.microsoft.com/office/drawing/2014/main" id="{5610E0B7-F2C2-49E8-B4CA-C7C2D712BD69}"/>
              </a:ext>
            </a:extLst>
          </p:cNvPr>
          <p:cNvSpPr/>
          <p:nvPr/>
        </p:nvSpPr>
        <p:spPr>
          <a:xfrm>
            <a:off x="586392" y="5365517"/>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1" name="Rectangle 90">
            <a:extLst>
              <a:ext uri="{FF2B5EF4-FFF2-40B4-BE49-F238E27FC236}">
                <a16:creationId xmlns:a16="http://schemas.microsoft.com/office/drawing/2014/main" id="{06642419-43A2-4889-88CF-73DEDEE7DC13}"/>
              </a:ext>
            </a:extLst>
          </p:cNvPr>
          <p:cNvSpPr/>
          <p:nvPr/>
        </p:nvSpPr>
        <p:spPr>
          <a:xfrm>
            <a:off x="738792" y="5517917"/>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2" name="Rectangle 91">
            <a:extLst>
              <a:ext uri="{FF2B5EF4-FFF2-40B4-BE49-F238E27FC236}">
                <a16:creationId xmlns:a16="http://schemas.microsoft.com/office/drawing/2014/main" id="{1AB704D8-1106-4D28-96C2-74937FC282BE}"/>
              </a:ext>
            </a:extLst>
          </p:cNvPr>
          <p:cNvSpPr/>
          <p:nvPr/>
        </p:nvSpPr>
        <p:spPr>
          <a:xfrm>
            <a:off x="1553546" y="4908317"/>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3" name="Rectangle 92">
            <a:extLst>
              <a:ext uri="{FF2B5EF4-FFF2-40B4-BE49-F238E27FC236}">
                <a16:creationId xmlns:a16="http://schemas.microsoft.com/office/drawing/2014/main" id="{3B673621-7BA4-46CB-9473-C882254A4730}"/>
              </a:ext>
            </a:extLst>
          </p:cNvPr>
          <p:cNvSpPr/>
          <p:nvPr/>
        </p:nvSpPr>
        <p:spPr>
          <a:xfrm>
            <a:off x="1705946" y="5060717"/>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4" name="Rectangle 93">
            <a:extLst>
              <a:ext uri="{FF2B5EF4-FFF2-40B4-BE49-F238E27FC236}">
                <a16:creationId xmlns:a16="http://schemas.microsoft.com/office/drawing/2014/main" id="{A0F89944-22DD-4BD5-8F63-7F8968501501}"/>
              </a:ext>
            </a:extLst>
          </p:cNvPr>
          <p:cNvSpPr/>
          <p:nvPr/>
        </p:nvSpPr>
        <p:spPr>
          <a:xfrm>
            <a:off x="1858346" y="5213117"/>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5" name="Rectangle 94">
            <a:extLst>
              <a:ext uri="{FF2B5EF4-FFF2-40B4-BE49-F238E27FC236}">
                <a16:creationId xmlns:a16="http://schemas.microsoft.com/office/drawing/2014/main" id="{9CDFF360-033E-4877-A7D8-2B62D9A1C361}"/>
              </a:ext>
            </a:extLst>
          </p:cNvPr>
          <p:cNvSpPr/>
          <p:nvPr/>
        </p:nvSpPr>
        <p:spPr>
          <a:xfrm>
            <a:off x="2010746" y="5365517"/>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6" name="Rectangle 95">
            <a:extLst>
              <a:ext uri="{FF2B5EF4-FFF2-40B4-BE49-F238E27FC236}">
                <a16:creationId xmlns:a16="http://schemas.microsoft.com/office/drawing/2014/main" id="{DEC2B2DF-5DA0-47F3-8964-D065B20B5CF0}"/>
              </a:ext>
            </a:extLst>
          </p:cNvPr>
          <p:cNvSpPr/>
          <p:nvPr/>
        </p:nvSpPr>
        <p:spPr>
          <a:xfrm>
            <a:off x="2163146" y="5517917"/>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7" name="TextBox 96">
            <a:extLst>
              <a:ext uri="{FF2B5EF4-FFF2-40B4-BE49-F238E27FC236}">
                <a16:creationId xmlns:a16="http://schemas.microsoft.com/office/drawing/2014/main" id="{BC363305-A162-4C6B-9A16-DE639E1B215D}"/>
              </a:ext>
            </a:extLst>
          </p:cNvPr>
          <p:cNvSpPr txBox="1"/>
          <p:nvPr/>
        </p:nvSpPr>
        <p:spPr>
          <a:xfrm>
            <a:off x="360705" y="4058977"/>
            <a:ext cx="2478374" cy="646331"/>
          </a:xfrm>
          <a:prstGeom prst="rect">
            <a:avLst/>
          </a:prstGeom>
          <a:noFill/>
        </p:spPr>
        <p:txBody>
          <a:bodyPr wrap="square" rtlCol="0">
            <a:spAutoFit/>
          </a:bodyPr>
          <a:lstStyle/>
          <a:p>
            <a:pPr algn="ctr"/>
            <a:r>
              <a:rPr lang="en-IN" b="1" dirty="0"/>
              <a:t>Convert Into Csv Readable file</a:t>
            </a:r>
          </a:p>
        </p:txBody>
      </p:sp>
      <p:sp>
        <p:nvSpPr>
          <p:cNvPr id="2" name="Arrow: Down 1">
            <a:extLst>
              <a:ext uri="{FF2B5EF4-FFF2-40B4-BE49-F238E27FC236}">
                <a16:creationId xmlns:a16="http://schemas.microsoft.com/office/drawing/2014/main" id="{E935FB7B-ED12-4873-9999-B9BBB35D45E0}"/>
              </a:ext>
            </a:extLst>
          </p:cNvPr>
          <p:cNvSpPr/>
          <p:nvPr/>
        </p:nvSpPr>
        <p:spPr>
          <a:xfrm>
            <a:off x="1306868" y="3115091"/>
            <a:ext cx="336005" cy="7825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1" name="TextBox 70">
            <a:extLst>
              <a:ext uri="{FF2B5EF4-FFF2-40B4-BE49-F238E27FC236}">
                <a16:creationId xmlns:a16="http://schemas.microsoft.com/office/drawing/2014/main" id="{1FBF8087-6CC9-4C84-8D75-B432B7A680B0}"/>
              </a:ext>
            </a:extLst>
          </p:cNvPr>
          <p:cNvSpPr txBox="1"/>
          <p:nvPr/>
        </p:nvSpPr>
        <p:spPr>
          <a:xfrm>
            <a:off x="6486420" y="5159644"/>
            <a:ext cx="774607" cy="369332"/>
          </a:xfrm>
          <a:prstGeom prst="rect">
            <a:avLst/>
          </a:prstGeom>
          <a:noFill/>
        </p:spPr>
        <p:txBody>
          <a:bodyPr wrap="square" rtlCol="0">
            <a:spAutoFit/>
          </a:bodyPr>
          <a:lstStyle/>
          <a:p>
            <a:r>
              <a:rPr lang="en-IN" dirty="0"/>
              <a:t>0.2</a:t>
            </a:r>
          </a:p>
        </p:txBody>
      </p:sp>
      <p:sp>
        <p:nvSpPr>
          <p:cNvPr id="72" name="TextBox 71">
            <a:extLst>
              <a:ext uri="{FF2B5EF4-FFF2-40B4-BE49-F238E27FC236}">
                <a16:creationId xmlns:a16="http://schemas.microsoft.com/office/drawing/2014/main" id="{70136ADD-12C3-4DD1-9320-C714F6D33406}"/>
              </a:ext>
            </a:extLst>
          </p:cNvPr>
          <p:cNvSpPr txBox="1"/>
          <p:nvPr/>
        </p:nvSpPr>
        <p:spPr>
          <a:xfrm>
            <a:off x="6497805" y="5390183"/>
            <a:ext cx="774607" cy="369332"/>
          </a:xfrm>
          <a:prstGeom prst="rect">
            <a:avLst/>
          </a:prstGeom>
          <a:noFill/>
        </p:spPr>
        <p:txBody>
          <a:bodyPr wrap="square" rtlCol="0">
            <a:spAutoFit/>
          </a:bodyPr>
          <a:lstStyle/>
          <a:p>
            <a:r>
              <a:rPr lang="en-IN" dirty="0"/>
              <a:t>0.8</a:t>
            </a:r>
          </a:p>
        </p:txBody>
      </p:sp>
      <p:sp>
        <p:nvSpPr>
          <p:cNvPr id="83" name="TextBox 82">
            <a:extLst>
              <a:ext uri="{FF2B5EF4-FFF2-40B4-BE49-F238E27FC236}">
                <a16:creationId xmlns:a16="http://schemas.microsoft.com/office/drawing/2014/main" id="{C43EE76A-0FE9-4743-B6AD-8347392F32C6}"/>
              </a:ext>
            </a:extLst>
          </p:cNvPr>
          <p:cNvSpPr txBox="1"/>
          <p:nvPr/>
        </p:nvSpPr>
        <p:spPr>
          <a:xfrm>
            <a:off x="6494991" y="5626378"/>
            <a:ext cx="774607" cy="369332"/>
          </a:xfrm>
          <a:prstGeom prst="rect">
            <a:avLst/>
          </a:prstGeom>
          <a:noFill/>
        </p:spPr>
        <p:txBody>
          <a:bodyPr wrap="square" rtlCol="0">
            <a:spAutoFit/>
          </a:bodyPr>
          <a:lstStyle/>
          <a:p>
            <a:r>
              <a:rPr lang="en-IN" dirty="0"/>
              <a:t>1.5</a:t>
            </a:r>
          </a:p>
        </p:txBody>
      </p:sp>
      <p:sp>
        <p:nvSpPr>
          <p:cNvPr id="84" name="TextBox 83">
            <a:extLst>
              <a:ext uri="{FF2B5EF4-FFF2-40B4-BE49-F238E27FC236}">
                <a16:creationId xmlns:a16="http://schemas.microsoft.com/office/drawing/2014/main" id="{90AD700E-DE66-405D-A269-9379F6D0E40C}"/>
              </a:ext>
            </a:extLst>
          </p:cNvPr>
          <p:cNvSpPr txBox="1"/>
          <p:nvPr/>
        </p:nvSpPr>
        <p:spPr>
          <a:xfrm>
            <a:off x="4783239" y="4866003"/>
            <a:ext cx="860007" cy="369332"/>
          </a:xfrm>
          <a:prstGeom prst="rect">
            <a:avLst/>
          </a:prstGeom>
          <a:noFill/>
        </p:spPr>
        <p:txBody>
          <a:bodyPr wrap="square" rtlCol="0">
            <a:spAutoFit/>
          </a:bodyPr>
          <a:lstStyle/>
          <a:p>
            <a:r>
              <a:rPr lang="en-IN" dirty="0"/>
              <a:t>Date</a:t>
            </a:r>
          </a:p>
        </p:txBody>
      </p:sp>
      <p:sp>
        <p:nvSpPr>
          <p:cNvPr id="85" name="TextBox 84">
            <a:extLst>
              <a:ext uri="{FF2B5EF4-FFF2-40B4-BE49-F238E27FC236}">
                <a16:creationId xmlns:a16="http://schemas.microsoft.com/office/drawing/2014/main" id="{726153AF-A39B-4F86-B706-7578994BBBFC}"/>
              </a:ext>
            </a:extLst>
          </p:cNvPr>
          <p:cNvSpPr txBox="1"/>
          <p:nvPr/>
        </p:nvSpPr>
        <p:spPr>
          <a:xfrm>
            <a:off x="10242394" y="2463966"/>
            <a:ext cx="1868830" cy="369332"/>
          </a:xfrm>
          <a:prstGeom prst="rect">
            <a:avLst/>
          </a:prstGeom>
          <a:noFill/>
        </p:spPr>
        <p:txBody>
          <a:bodyPr wrap="square" rtlCol="0">
            <a:spAutoFit/>
          </a:bodyPr>
          <a:lstStyle/>
          <a:p>
            <a:r>
              <a:rPr lang="en-IN" dirty="0"/>
              <a:t>Units produced</a:t>
            </a:r>
          </a:p>
        </p:txBody>
      </p:sp>
      <p:sp>
        <p:nvSpPr>
          <p:cNvPr id="98" name="TextBox 97">
            <a:extLst>
              <a:ext uri="{FF2B5EF4-FFF2-40B4-BE49-F238E27FC236}">
                <a16:creationId xmlns:a16="http://schemas.microsoft.com/office/drawing/2014/main" id="{E6B66CAB-6469-4E86-8CBD-297342B59CF6}"/>
              </a:ext>
            </a:extLst>
          </p:cNvPr>
          <p:cNvSpPr txBox="1"/>
          <p:nvPr/>
        </p:nvSpPr>
        <p:spPr>
          <a:xfrm>
            <a:off x="10859235" y="2757841"/>
            <a:ext cx="774607" cy="369332"/>
          </a:xfrm>
          <a:prstGeom prst="rect">
            <a:avLst/>
          </a:prstGeom>
          <a:noFill/>
        </p:spPr>
        <p:txBody>
          <a:bodyPr wrap="square" rtlCol="0">
            <a:spAutoFit/>
          </a:bodyPr>
          <a:lstStyle/>
          <a:p>
            <a:r>
              <a:rPr lang="en-IN" dirty="0"/>
              <a:t>0.2</a:t>
            </a:r>
          </a:p>
        </p:txBody>
      </p:sp>
      <p:sp>
        <p:nvSpPr>
          <p:cNvPr id="99" name="TextBox 98">
            <a:extLst>
              <a:ext uri="{FF2B5EF4-FFF2-40B4-BE49-F238E27FC236}">
                <a16:creationId xmlns:a16="http://schemas.microsoft.com/office/drawing/2014/main" id="{2A4E192C-E7D2-4263-8E35-9BC0F94460E5}"/>
              </a:ext>
            </a:extLst>
          </p:cNvPr>
          <p:cNvSpPr txBox="1"/>
          <p:nvPr/>
        </p:nvSpPr>
        <p:spPr>
          <a:xfrm>
            <a:off x="10870620" y="2988380"/>
            <a:ext cx="774607" cy="369332"/>
          </a:xfrm>
          <a:prstGeom prst="rect">
            <a:avLst/>
          </a:prstGeom>
          <a:noFill/>
        </p:spPr>
        <p:txBody>
          <a:bodyPr wrap="square" rtlCol="0">
            <a:spAutoFit/>
          </a:bodyPr>
          <a:lstStyle/>
          <a:p>
            <a:r>
              <a:rPr lang="en-IN" dirty="0"/>
              <a:t>0.8</a:t>
            </a:r>
          </a:p>
        </p:txBody>
      </p:sp>
      <p:sp>
        <p:nvSpPr>
          <p:cNvPr id="100" name="TextBox 99">
            <a:extLst>
              <a:ext uri="{FF2B5EF4-FFF2-40B4-BE49-F238E27FC236}">
                <a16:creationId xmlns:a16="http://schemas.microsoft.com/office/drawing/2014/main" id="{BE0C8B83-059E-46E2-B570-8B5FE5259079}"/>
              </a:ext>
            </a:extLst>
          </p:cNvPr>
          <p:cNvSpPr txBox="1"/>
          <p:nvPr/>
        </p:nvSpPr>
        <p:spPr>
          <a:xfrm>
            <a:off x="10867806" y="3224575"/>
            <a:ext cx="774607" cy="369332"/>
          </a:xfrm>
          <a:prstGeom prst="rect">
            <a:avLst/>
          </a:prstGeom>
          <a:noFill/>
        </p:spPr>
        <p:txBody>
          <a:bodyPr wrap="square" rtlCol="0">
            <a:spAutoFit/>
          </a:bodyPr>
          <a:lstStyle/>
          <a:p>
            <a:r>
              <a:rPr lang="en-IN" dirty="0"/>
              <a:t>1.5</a:t>
            </a:r>
          </a:p>
        </p:txBody>
      </p:sp>
    </p:spTree>
    <p:extLst>
      <p:ext uri="{BB962C8B-B14F-4D97-AF65-F5344CB8AC3E}">
        <p14:creationId xmlns:p14="http://schemas.microsoft.com/office/powerpoint/2010/main" val="237409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1000" fill="hold"/>
                                        <p:tgtEl>
                                          <p:spTgt spid="2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ppt_x</p:attrName>
                                        </p:attrNameLst>
                                      </p:cBhvr>
                                      <p:tavLst>
                                        <p:tav tm="0">
                                          <p:val>
                                            <p:strVal val="#ppt_x"/>
                                          </p:val>
                                        </p:tav>
                                        <p:tav tm="100000">
                                          <p:val>
                                            <p:strVal val="#ppt_x"/>
                                          </p:val>
                                        </p:tav>
                                      </p:tavLst>
                                    </p:anim>
                                    <p:anim calcmode="lin" valueType="num">
                                      <p:cBhvr>
                                        <p:cTn id="44" dur="1000" fill="hold"/>
                                        <p:tgtEl>
                                          <p:spTgt spid="2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anim calcmode="lin" valueType="num">
                                      <p:cBhvr>
                                        <p:cTn id="53" dur="1000" fill="hold"/>
                                        <p:tgtEl>
                                          <p:spTgt spid="27"/>
                                        </p:tgtEl>
                                        <p:attrNameLst>
                                          <p:attrName>ppt_x</p:attrName>
                                        </p:attrNameLst>
                                      </p:cBhvr>
                                      <p:tavLst>
                                        <p:tav tm="0">
                                          <p:val>
                                            <p:strVal val="#ppt_x"/>
                                          </p:val>
                                        </p:tav>
                                        <p:tav tm="100000">
                                          <p:val>
                                            <p:strVal val="#ppt_x"/>
                                          </p:val>
                                        </p:tav>
                                      </p:tavLst>
                                    </p:anim>
                                    <p:anim calcmode="lin" valueType="num">
                                      <p:cBhvr>
                                        <p:cTn id="5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86"/>
                                        </p:tgtEl>
                                        <p:attrNameLst>
                                          <p:attrName>style.visibility</p:attrName>
                                        </p:attrNameLst>
                                      </p:cBhvr>
                                      <p:to>
                                        <p:strVal val="visible"/>
                                      </p:to>
                                    </p:set>
                                    <p:animEffect transition="in" filter="fade">
                                      <p:cBhvr>
                                        <p:cTn id="59" dur="1000"/>
                                        <p:tgtEl>
                                          <p:spTgt spid="86"/>
                                        </p:tgtEl>
                                      </p:cBhvr>
                                    </p:animEffect>
                                    <p:anim calcmode="lin" valueType="num">
                                      <p:cBhvr>
                                        <p:cTn id="60" dur="1000" fill="hold"/>
                                        <p:tgtEl>
                                          <p:spTgt spid="86"/>
                                        </p:tgtEl>
                                        <p:attrNameLst>
                                          <p:attrName>ppt_x</p:attrName>
                                        </p:attrNameLst>
                                      </p:cBhvr>
                                      <p:tavLst>
                                        <p:tav tm="0">
                                          <p:val>
                                            <p:strVal val="#ppt_x"/>
                                          </p:val>
                                        </p:tav>
                                        <p:tav tm="100000">
                                          <p:val>
                                            <p:strVal val="#ppt_x"/>
                                          </p:val>
                                        </p:tav>
                                      </p:tavLst>
                                    </p:anim>
                                    <p:anim calcmode="lin" valueType="num">
                                      <p:cBhvr>
                                        <p:cTn id="61" dur="1000" fill="hold"/>
                                        <p:tgtEl>
                                          <p:spTgt spid="8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87"/>
                                        </p:tgtEl>
                                        <p:attrNameLst>
                                          <p:attrName>style.visibility</p:attrName>
                                        </p:attrNameLst>
                                      </p:cBhvr>
                                      <p:to>
                                        <p:strVal val="visible"/>
                                      </p:to>
                                    </p:set>
                                    <p:animEffect transition="in" filter="fade">
                                      <p:cBhvr>
                                        <p:cTn id="64" dur="1000"/>
                                        <p:tgtEl>
                                          <p:spTgt spid="87"/>
                                        </p:tgtEl>
                                      </p:cBhvr>
                                    </p:animEffect>
                                    <p:anim calcmode="lin" valueType="num">
                                      <p:cBhvr>
                                        <p:cTn id="65" dur="1000" fill="hold"/>
                                        <p:tgtEl>
                                          <p:spTgt spid="87"/>
                                        </p:tgtEl>
                                        <p:attrNameLst>
                                          <p:attrName>ppt_x</p:attrName>
                                        </p:attrNameLst>
                                      </p:cBhvr>
                                      <p:tavLst>
                                        <p:tav tm="0">
                                          <p:val>
                                            <p:strVal val="#ppt_x"/>
                                          </p:val>
                                        </p:tav>
                                        <p:tav tm="100000">
                                          <p:val>
                                            <p:strVal val="#ppt_x"/>
                                          </p:val>
                                        </p:tav>
                                      </p:tavLst>
                                    </p:anim>
                                    <p:anim calcmode="lin" valueType="num">
                                      <p:cBhvr>
                                        <p:cTn id="66" dur="1000" fill="hold"/>
                                        <p:tgtEl>
                                          <p:spTgt spid="87"/>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88"/>
                                        </p:tgtEl>
                                        <p:attrNameLst>
                                          <p:attrName>style.visibility</p:attrName>
                                        </p:attrNameLst>
                                      </p:cBhvr>
                                      <p:to>
                                        <p:strVal val="visible"/>
                                      </p:to>
                                    </p:set>
                                    <p:animEffect transition="in" filter="fade">
                                      <p:cBhvr>
                                        <p:cTn id="69" dur="1000"/>
                                        <p:tgtEl>
                                          <p:spTgt spid="88"/>
                                        </p:tgtEl>
                                      </p:cBhvr>
                                    </p:animEffect>
                                    <p:anim calcmode="lin" valueType="num">
                                      <p:cBhvr>
                                        <p:cTn id="70" dur="1000" fill="hold"/>
                                        <p:tgtEl>
                                          <p:spTgt spid="88"/>
                                        </p:tgtEl>
                                        <p:attrNameLst>
                                          <p:attrName>ppt_x</p:attrName>
                                        </p:attrNameLst>
                                      </p:cBhvr>
                                      <p:tavLst>
                                        <p:tav tm="0">
                                          <p:val>
                                            <p:strVal val="#ppt_x"/>
                                          </p:val>
                                        </p:tav>
                                        <p:tav tm="100000">
                                          <p:val>
                                            <p:strVal val="#ppt_x"/>
                                          </p:val>
                                        </p:tav>
                                      </p:tavLst>
                                    </p:anim>
                                    <p:anim calcmode="lin" valueType="num">
                                      <p:cBhvr>
                                        <p:cTn id="71" dur="1000" fill="hold"/>
                                        <p:tgtEl>
                                          <p:spTgt spid="8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89"/>
                                        </p:tgtEl>
                                        <p:attrNameLst>
                                          <p:attrName>style.visibility</p:attrName>
                                        </p:attrNameLst>
                                      </p:cBhvr>
                                      <p:to>
                                        <p:strVal val="visible"/>
                                      </p:to>
                                    </p:set>
                                    <p:animEffect transition="in" filter="fade">
                                      <p:cBhvr>
                                        <p:cTn id="74" dur="1000"/>
                                        <p:tgtEl>
                                          <p:spTgt spid="89"/>
                                        </p:tgtEl>
                                      </p:cBhvr>
                                    </p:animEffect>
                                    <p:anim calcmode="lin" valueType="num">
                                      <p:cBhvr>
                                        <p:cTn id="75" dur="1000" fill="hold"/>
                                        <p:tgtEl>
                                          <p:spTgt spid="89"/>
                                        </p:tgtEl>
                                        <p:attrNameLst>
                                          <p:attrName>ppt_x</p:attrName>
                                        </p:attrNameLst>
                                      </p:cBhvr>
                                      <p:tavLst>
                                        <p:tav tm="0">
                                          <p:val>
                                            <p:strVal val="#ppt_x"/>
                                          </p:val>
                                        </p:tav>
                                        <p:tav tm="100000">
                                          <p:val>
                                            <p:strVal val="#ppt_x"/>
                                          </p:val>
                                        </p:tav>
                                      </p:tavLst>
                                    </p:anim>
                                    <p:anim calcmode="lin" valueType="num">
                                      <p:cBhvr>
                                        <p:cTn id="76" dur="1000" fill="hold"/>
                                        <p:tgtEl>
                                          <p:spTgt spid="8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fade">
                                      <p:cBhvr>
                                        <p:cTn id="79" dur="1000"/>
                                        <p:tgtEl>
                                          <p:spTgt spid="90"/>
                                        </p:tgtEl>
                                      </p:cBhvr>
                                    </p:animEffect>
                                    <p:anim calcmode="lin" valueType="num">
                                      <p:cBhvr>
                                        <p:cTn id="80" dur="1000" fill="hold"/>
                                        <p:tgtEl>
                                          <p:spTgt spid="90"/>
                                        </p:tgtEl>
                                        <p:attrNameLst>
                                          <p:attrName>ppt_x</p:attrName>
                                        </p:attrNameLst>
                                      </p:cBhvr>
                                      <p:tavLst>
                                        <p:tav tm="0">
                                          <p:val>
                                            <p:strVal val="#ppt_x"/>
                                          </p:val>
                                        </p:tav>
                                        <p:tav tm="100000">
                                          <p:val>
                                            <p:strVal val="#ppt_x"/>
                                          </p:val>
                                        </p:tav>
                                      </p:tavLst>
                                    </p:anim>
                                    <p:anim calcmode="lin" valueType="num">
                                      <p:cBhvr>
                                        <p:cTn id="81" dur="1000" fill="hold"/>
                                        <p:tgtEl>
                                          <p:spTgt spid="9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91"/>
                                        </p:tgtEl>
                                        <p:attrNameLst>
                                          <p:attrName>style.visibility</p:attrName>
                                        </p:attrNameLst>
                                      </p:cBhvr>
                                      <p:to>
                                        <p:strVal val="visible"/>
                                      </p:to>
                                    </p:set>
                                    <p:animEffect transition="in" filter="fade">
                                      <p:cBhvr>
                                        <p:cTn id="84" dur="1000"/>
                                        <p:tgtEl>
                                          <p:spTgt spid="91"/>
                                        </p:tgtEl>
                                      </p:cBhvr>
                                    </p:animEffect>
                                    <p:anim calcmode="lin" valueType="num">
                                      <p:cBhvr>
                                        <p:cTn id="85" dur="1000" fill="hold"/>
                                        <p:tgtEl>
                                          <p:spTgt spid="91"/>
                                        </p:tgtEl>
                                        <p:attrNameLst>
                                          <p:attrName>ppt_x</p:attrName>
                                        </p:attrNameLst>
                                      </p:cBhvr>
                                      <p:tavLst>
                                        <p:tav tm="0">
                                          <p:val>
                                            <p:strVal val="#ppt_x"/>
                                          </p:val>
                                        </p:tav>
                                        <p:tav tm="100000">
                                          <p:val>
                                            <p:strVal val="#ppt_x"/>
                                          </p:val>
                                        </p:tav>
                                      </p:tavLst>
                                    </p:anim>
                                    <p:anim calcmode="lin" valueType="num">
                                      <p:cBhvr>
                                        <p:cTn id="86" dur="1000" fill="hold"/>
                                        <p:tgtEl>
                                          <p:spTgt spid="9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92"/>
                                        </p:tgtEl>
                                        <p:attrNameLst>
                                          <p:attrName>style.visibility</p:attrName>
                                        </p:attrNameLst>
                                      </p:cBhvr>
                                      <p:to>
                                        <p:strVal val="visible"/>
                                      </p:to>
                                    </p:set>
                                    <p:animEffect transition="in" filter="fade">
                                      <p:cBhvr>
                                        <p:cTn id="89" dur="1000"/>
                                        <p:tgtEl>
                                          <p:spTgt spid="92"/>
                                        </p:tgtEl>
                                      </p:cBhvr>
                                    </p:animEffect>
                                    <p:anim calcmode="lin" valueType="num">
                                      <p:cBhvr>
                                        <p:cTn id="90" dur="1000" fill="hold"/>
                                        <p:tgtEl>
                                          <p:spTgt spid="92"/>
                                        </p:tgtEl>
                                        <p:attrNameLst>
                                          <p:attrName>ppt_x</p:attrName>
                                        </p:attrNameLst>
                                      </p:cBhvr>
                                      <p:tavLst>
                                        <p:tav tm="0">
                                          <p:val>
                                            <p:strVal val="#ppt_x"/>
                                          </p:val>
                                        </p:tav>
                                        <p:tav tm="100000">
                                          <p:val>
                                            <p:strVal val="#ppt_x"/>
                                          </p:val>
                                        </p:tav>
                                      </p:tavLst>
                                    </p:anim>
                                    <p:anim calcmode="lin" valueType="num">
                                      <p:cBhvr>
                                        <p:cTn id="91" dur="1000" fill="hold"/>
                                        <p:tgtEl>
                                          <p:spTgt spid="92"/>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93"/>
                                        </p:tgtEl>
                                        <p:attrNameLst>
                                          <p:attrName>style.visibility</p:attrName>
                                        </p:attrNameLst>
                                      </p:cBhvr>
                                      <p:to>
                                        <p:strVal val="visible"/>
                                      </p:to>
                                    </p:set>
                                    <p:animEffect transition="in" filter="fade">
                                      <p:cBhvr>
                                        <p:cTn id="94" dur="1000"/>
                                        <p:tgtEl>
                                          <p:spTgt spid="93"/>
                                        </p:tgtEl>
                                      </p:cBhvr>
                                    </p:animEffect>
                                    <p:anim calcmode="lin" valueType="num">
                                      <p:cBhvr>
                                        <p:cTn id="95" dur="1000" fill="hold"/>
                                        <p:tgtEl>
                                          <p:spTgt spid="93"/>
                                        </p:tgtEl>
                                        <p:attrNameLst>
                                          <p:attrName>ppt_x</p:attrName>
                                        </p:attrNameLst>
                                      </p:cBhvr>
                                      <p:tavLst>
                                        <p:tav tm="0">
                                          <p:val>
                                            <p:strVal val="#ppt_x"/>
                                          </p:val>
                                        </p:tav>
                                        <p:tav tm="100000">
                                          <p:val>
                                            <p:strVal val="#ppt_x"/>
                                          </p:val>
                                        </p:tav>
                                      </p:tavLst>
                                    </p:anim>
                                    <p:anim calcmode="lin" valueType="num">
                                      <p:cBhvr>
                                        <p:cTn id="96" dur="1000" fill="hold"/>
                                        <p:tgtEl>
                                          <p:spTgt spid="93"/>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94"/>
                                        </p:tgtEl>
                                        <p:attrNameLst>
                                          <p:attrName>style.visibility</p:attrName>
                                        </p:attrNameLst>
                                      </p:cBhvr>
                                      <p:to>
                                        <p:strVal val="visible"/>
                                      </p:to>
                                    </p:set>
                                    <p:animEffect transition="in" filter="fade">
                                      <p:cBhvr>
                                        <p:cTn id="99" dur="1000"/>
                                        <p:tgtEl>
                                          <p:spTgt spid="94"/>
                                        </p:tgtEl>
                                      </p:cBhvr>
                                    </p:animEffect>
                                    <p:anim calcmode="lin" valueType="num">
                                      <p:cBhvr>
                                        <p:cTn id="100" dur="1000" fill="hold"/>
                                        <p:tgtEl>
                                          <p:spTgt spid="94"/>
                                        </p:tgtEl>
                                        <p:attrNameLst>
                                          <p:attrName>ppt_x</p:attrName>
                                        </p:attrNameLst>
                                      </p:cBhvr>
                                      <p:tavLst>
                                        <p:tav tm="0">
                                          <p:val>
                                            <p:strVal val="#ppt_x"/>
                                          </p:val>
                                        </p:tav>
                                        <p:tav tm="100000">
                                          <p:val>
                                            <p:strVal val="#ppt_x"/>
                                          </p:val>
                                        </p:tav>
                                      </p:tavLst>
                                    </p:anim>
                                    <p:anim calcmode="lin" valueType="num">
                                      <p:cBhvr>
                                        <p:cTn id="101" dur="1000" fill="hold"/>
                                        <p:tgtEl>
                                          <p:spTgt spid="94"/>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95"/>
                                        </p:tgtEl>
                                        <p:attrNameLst>
                                          <p:attrName>style.visibility</p:attrName>
                                        </p:attrNameLst>
                                      </p:cBhvr>
                                      <p:to>
                                        <p:strVal val="visible"/>
                                      </p:to>
                                    </p:set>
                                    <p:animEffect transition="in" filter="fade">
                                      <p:cBhvr>
                                        <p:cTn id="104" dur="1000"/>
                                        <p:tgtEl>
                                          <p:spTgt spid="95"/>
                                        </p:tgtEl>
                                      </p:cBhvr>
                                    </p:animEffect>
                                    <p:anim calcmode="lin" valueType="num">
                                      <p:cBhvr>
                                        <p:cTn id="105" dur="1000" fill="hold"/>
                                        <p:tgtEl>
                                          <p:spTgt spid="95"/>
                                        </p:tgtEl>
                                        <p:attrNameLst>
                                          <p:attrName>ppt_x</p:attrName>
                                        </p:attrNameLst>
                                      </p:cBhvr>
                                      <p:tavLst>
                                        <p:tav tm="0">
                                          <p:val>
                                            <p:strVal val="#ppt_x"/>
                                          </p:val>
                                        </p:tav>
                                        <p:tav tm="100000">
                                          <p:val>
                                            <p:strVal val="#ppt_x"/>
                                          </p:val>
                                        </p:tav>
                                      </p:tavLst>
                                    </p:anim>
                                    <p:anim calcmode="lin" valueType="num">
                                      <p:cBhvr>
                                        <p:cTn id="106" dur="1000" fill="hold"/>
                                        <p:tgtEl>
                                          <p:spTgt spid="95"/>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96"/>
                                        </p:tgtEl>
                                        <p:attrNameLst>
                                          <p:attrName>style.visibility</p:attrName>
                                        </p:attrNameLst>
                                      </p:cBhvr>
                                      <p:to>
                                        <p:strVal val="visible"/>
                                      </p:to>
                                    </p:set>
                                    <p:animEffect transition="in" filter="fade">
                                      <p:cBhvr>
                                        <p:cTn id="109" dur="1000"/>
                                        <p:tgtEl>
                                          <p:spTgt spid="96"/>
                                        </p:tgtEl>
                                      </p:cBhvr>
                                    </p:animEffect>
                                    <p:anim calcmode="lin" valueType="num">
                                      <p:cBhvr>
                                        <p:cTn id="110" dur="1000" fill="hold"/>
                                        <p:tgtEl>
                                          <p:spTgt spid="96"/>
                                        </p:tgtEl>
                                        <p:attrNameLst>
                                          <p:attrName>ppt_x</p:attrName>
                                        </p:attrNameLst>
                                      </p:cBhvr>
                                      <p:tavLst>
                                        <p:tav tm="0">
                                          <p:val>
                                            <p:strVal val="#ppt_x"/>
                                          </p:val>
                                        </p:tav>
                                        <p:tav tm="100000">
                                          <p:val>
                                            <p:strVal val="#ppt_x"/>
                                          </p:val>
                                        </p:tav>
                                      </p:tavLst>
                                    </p:anim>
                                    <p:anim calcmode="lin" valueType="num">
                                      <p:cBhvr>
                                        <p:cTn id="111" dur="1000" fill="hold"/>
                                        <p:tgtEl>
                                          <p:spTgt spid="96"/>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97"/>
                                        </p:tgtEl>
                                        <p:attrNameLst>
                                          <p:attrName>style.visibility</p:attrName>
                                        </p:attrNameLst>
                                      </p:cBhvr>
                                      <p:to>
                                        <p:strVal val="visible"/>
                                      </p:to>
                                    </p:set>
                                    <p:animEffect transition="in" filter="fade">
                                      <p:cBhvr>
                                        <p:cTn id="114" dur="1000"/>
                                        <p:tgtEl>
                                          <p:spTgt spid="97"/>
                                        </p:tgtEl>
                                      </p:cBhvr>
                                    </p:animEffect>
                                    <p:anim calcmode="lin" valueType="num">
                                      <p:cBhvr>
                                        <p:cTn id="115" dur="1000" fill="hold"/>
                                        <p:tgtEl>
                                          <p:spTgt spid="97"/>
                                        </p:tgtEl>
                                        <p:attrNameLst>
                                          <p:attrName>ppt_x</p:attrName>
                                        </p:attrNameLst>
                                      </p:cBhvr>
                                      <p:tavLst>
                                        <p:tav tm="0">
                                          <p:val>
                                            <p:strVal val="#ppt_x"/>
                                          </p:val>
                                        </p:tav>
                                        <p:tav tm="100000">
                                          <p:val>
                                            <p:strVal val="#ppt_x"/>
                                          </p:val>
                                        </p:tav>
                                      </p:tavLst>
                                    </p:anim>
                                    <p:anim calcmode="lin" valueType="num">
                                      <p:cBhvr>
                                        <p:cTn id="116" dur="1000" fill="hold"/>
                                        <p:tgtEl>
                                          <p:spTgt spid="97"/>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
                                        </p:tgtEl>
                                        <p:attrNameLst>
                                          <p:attrName>style.visibility</p:attrName>
                                        </p:attrNameLst>
                                      </p:cBhvr>
                                      <p:to>
                                        <p:strVal val="visible"/>
                                      </p:to>
                                    </p:set>
                                    <p:animEffect transition="in" filter="fade">
                                      <p:cBhvr>
                                        <p:cTn id="119" dur="1000"/>
                                        <p:tgtEl>
                                          <p:spTgt spid="2"/>
                                        </p:tgtEl>
                                      </p:cBhvr>
                                    </p:animEffect>
                                    <p:anim calcmode="lin" valueType="num">
                                      <p:cBhvr>
                                        <p:cTn id="120" dur="1000" fill="hold"/>
                                        <p:tgtEl>
                                          <p:spTgt spid="2"/>
                                        </p:tgtEl>
                                        <p:attrNameLst>
                                          <p:attrName>ppt_x</p:attrName>
                                        </p:attrNameLst>
                                      </p:cBhvr>
                                      <p:tavLst>
                                        <p:tav tm="0">
                                          <p:val>
                                            <p:strVal val="#ppt_x"/>
                                          </p:val>
                                        </p:tav>
                                        <p:tav tm="100000">
                                          <p:val>
                                            <p:strVal val="#ppt_x"/>
                                          </p:val>
                                        </p:tav>
                                      </p:tavLst>
                                    </p:anim>
                                    <p:anim calcmode="lin" valueType="num">
                                      <p:cBhvr>
                                        <p:cTn id="1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15"/>
                                        </p:tgtEl>
                                        <p:attrNameLst>
                                          <p:attrName>style.visibility</p:attrName>
                                        </p:attrNameLst>
                                      </p:cBhvr>
                                      <p:to>
                                        <p:strVal val="visible"/>
                                      </p:to>
                                    </p:set>
                                    <p:animEffect transition="in" filter="fade">
                                      <p:cBhvr>
                                        <p:cTn id="126" dur="1000"/>
                                        <p:tgtEl>
                                          <p:spTgt spid="15"/>
                                        </p:tgtEl>
                                      </p:cBhvr>
                                    </p:animEffect>
                                    <p:anim calcmode="lin" valueType="num">
                                      <p:cBhvr>
                                        <p:cTn id="127" dur="1000" fill="hold"/>
                                        <p:tgtEl>
                                          <p:spTgt spid="15"/>
                                        </p:tgtEl>
                                        <p:attrNameLst>
                                          <p:attrName>ppt_x</p:attrName>
                                        </p:attrNameLst>
                                      </p:cBhvr>
                                      <p:tavLst>
                                        <p:tav tm="0">
                                          <p:val>
                                            <p:strVal val="#ppt_x"/>
                                          </p:val>
                                        </p:tav>
                                        <p:tav tm="100000">
                                          <p:val>
                                            <p:strVal val="#ppt_x"/>
                                          </p:val>
                                        </p:tav>
                                      </p:tavLst>
                                    </p:anim>
                                    <p:anim calcmode="lin" valueType="num">
                                      <p:cBhvr>
                                        <p:cTn id="128" dur="1000" fill="hold"/>
                                        <p:tgtEl>
                                          <p:spTgt spid="15"/>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29"/>
                                        </p:tgtEl>
                                        <p:attrNameLst>
                                          <p:attrName>style.visibility</p:attrName>
                                        </p:attrNameLst>
                                      </p:cBhvr>
                                      <p:to>
                                        <p:strVal val="visible"/>
                                      </p:to>
                                    </p:set>
                                    <p:animEffect transition="in" filter="fade">
                                      <p:cBhvr>
                                        <p:cTn id="131" dur="1000"/>
                                        <p:tgtEl>
                                          <p:spTgt spid="29"/>
                                        </p:tgtEl>
                                      </p:cBhvr>
                                    </p:animEffect>
                                    <p:anim calcmode="lin" valueType="num">
                                      <p:cBhvr>
                                        <p:cTn id="132" dur="1000" fill="hold"/>
                                        <p:tgtEl>
                                          <p:spTgt spid="29"/>
                                        </p:tgtEl>
                                        <p:attrNameLst>
                                          <p:attrName>ppt_x</p:attrName>
                                        </p:attrNameLst>
                                      </p:cBhvr>
                                      <p:tavLst>
                                        <p:tav tm="0">
                                          <p:val>
                                            <p:strVal val="#ppt_x"/>
                                          </p:val>
                                        </p:tav>
                                        <p:tav tm="100000">
                                          <p:val>
                                            <p:strVal val="#ppt_x"/>
                                          </p:val>
                                        </p:tav>
                                      </p:tavLst>
                                    </p:anim>
                                    <p:anim calcmode="lin" valueType="num">
                                      <p:cBhvr>
                                        <p:cTn id="133" dur="1000" fill="hold"/>
                                        <p:tgtEl>
                                          <p:spTgt spid="29"/>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30"/>
                                        </p:tgtEl>
                                        <p:attrNameLst>
                                          <p:attrName>style.visibility</p:attrName>
                                        </p:attrNameLst>
                                      </p:cBhvr>
                                      <p:to>
                                        <p:strVal val="visible"/>
                                      </p:to>
                                    </p:set>
                                    <p:animEffect transition="in" filter="fade">
                                      <p:cBhvr>
                                        <p:cTn id="136" dur="1000"/>
                                        <p:tgtEl>
                                          <p:spTgt spid="30"/>
                                        </p:tgtEl>
                                      </p:cBhvr>
                                    </p:animEffect>
                                    <p:anim calcmode="lin" valueType="num">
                                      <p:cBhvr>
                                        <p:cTn id="137" dur="1000" fill="hold"/>
                                        <p:tgtEl>
                                          <p:spTgt spid="30"/>
                                        </p:tgtEl>
                                        <p:attrNameLst>
                                          <p:attrName>ppt_x</p:attrName>
                                        </p:attrNameLst>
                                      </p:cBhvr>
                                      <p:tavLst>
                                        <p:tav tm="0">
                                          <p:val>
                                            <p:strVal val="#ppt_x"/>
                                          </p:val>
                                        </p:tav>
                                        <p:tav tm="100000">
                                          <p:val>
                                            <p:strVal val="#ppt_x"/>
                                          </p:val>
                                        </p:tav>
                                      </p:tavLst>
                                    </p:anim>
                                    <p:anim calcmode="lin" valueType="num">
                                      <p:cBhvr>
                                        <p:cTn id="138" dur="1000" fill="hold"/>
                                        <p:tgtEl>
                                          <p:spTgt spid="30"/>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31"/>
                                        </p:tgtEl>
                                        <p:attrNameLst>
                                          <p:attrName>style.visibility</p:attrName>
                                        </p:attrNameLst>
                                      </p:cBhvr>
                                      <p:to>
                                        <p:strVal val="visible"/>
                                      </p:to>
                                    </p:set>
                                    <p:animEffect transition="in" filter="fade">
                                      <p:cBhvr>
                                        <p:cTn id="141" dur="1000"/>
                                        <p:tgtEl>
                                          <p:spTgt spid="31"/>
                                        </p:tgtEl>
                                      </p:cBhvr>
                                    </p:animEffect>
                                    <p:anim calcmode="lin" valueType="num">
                                      <p:cBhvr>
                                        <p:cTn id="142" dur="1000" fill="hold"/>
                                        <p:tgtEl>
                                          <p:spTgt spid="31"/>
                                        </p:tgtEl>
                                        <p:attrNameLst>
                                          <p:attrName>ppt_x</p:attrName>
                                        </p:attrNameLst>
                                      </p:cBhvr>
                                      <p:tavLst>
                                        <p:tav tm="0">
                                          <p:val>
                                            <p:strVal val="#ppt_x"/>
                                          </p:val>
                                        </p:tav>
                                        <p:tav tm="100000">
                                          <p:val>
                                            <p:strVal val="#ppt_x"/>
                                          </p:val>
                                        </p:tav>
                                      </p:tavLst>
                                    </p:anim>
                                    <p:anim calcmode="lin" valueType="num">
                                      <p:cBhvr>
                                        <p:cTn id="143" dur="1000" fill="hold"/>
                                        <p:tgtEl>
                                          <p:spTgt spid="31"/>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53"/>
                                        </p:tgtEl>
                                        <p:attrNameLst>
                                          <p:attrName>style.visibility</p:attrName>
                                        </p:attrNameLst>
                                      </p:cBhvr>
                                      <p:to>
                                        <p:strVal val="visible"/>
                                      </p:to>
                                    </p:set>
                                    <p:animEffect transition="in" filter="fade">
                                      <p:cBhvr>
                                        <p:cTn id="146" dur="1000"/>
                                        <p:tgtEl>
                                          <p:spTgt spid="53"/>
                                        </p:tgtEl>
                                      </p:cBhvr>
                                    </p:animEffect>
                                    <p:anim calcmode="lin" valueType="num">
                                      <p:cBhvr>
                                        <p:cTn id="147" dur="1000" fill="hold"/>
                                        <p:tgtEl>
                                          <p:spTgt spid="53"/>
                                        </p:tgtEl>
                                        <p:attrNameLst>
                                          <p:attrName>ppt_x</p:attrName>
                                        </p:attrNameLst>
                                      </p:cBhvr>
                                      <p:tavLst>
                                        <p:tav tm="0">
                                          <p:val>
                                            <p:strVal val="#ppt_x"/>
                                          </p:val>
                                        </p:tav>
                                        <p:tav tm="100000">
                                          <p:val>
                                            <p:strVal val="#ppt_x"/>
                                          </p:val>
                                        </p:tav>
                                      </p:tavLst>
                                    </p:anim>
                                    <p:anim calcmode="lin" valueType="num">
                                      <p:cBhvr>
                                        <p:cTn id="148" dur="1000" fill="hold"/>
                                        <p:tgtEl>
                                          <p:spTgt spid="53"/>
                                        </p:tgtEl>
                                        <p:attrNameLst>
                                          <p:attrName>ppt_y</p:attrName>
                                        </p:attrNameLst>
                                      </p:cBhvr>
                                      <p:tavLst>
                                        <p:tav tm="0">
                                          <p:val>
                                            <p:strVal val="#ppt_y+.1"/>
                                          </p:val>
                                        </p:tav>
                                        <p:tav tm="100000">
                                          <p:val>
                                            <p:strVal val="#ppt_y"/>
                                          </p:val>
                                        </p:tav>
                                      </p:tavLst>
                                    </p:anim>
                                  </p:childTnLst>
                                </p:cTn>
                              </p:par>
                              <p:par>
                                <p:cTn id="149" presetID="42"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animEffect transition="in" filter="fade">
                                      <p:cBhvr>
                                        <p:cTn id="151" dur="1000"/>
                                        <p:tgtEl>
                                          <p:spTgt spid="67"/>
                                        </p:tgtEl>
                                      </p:cBhvr>
                                    </p:animEffect>
                                    <p:anim calcmode="lin" valueType="num">
                                      <p:cBhvr>
                                        <p:cTn id="152" dur="1000" fill="hold"/>
                                        <p:tgtEl>
                                          <p:spTgt spid="67"/>
                                        </p:tgtEl>
                                        <p:attrNameLst>
                                          <p:attrName>ppt_x</p:attrName>
                                        </p:attrNameLst>
                                      </p:cBhvr>
                                      <p:tavLst>
                                        <p:tav tm="0">
                                          <p:val>
                                            <p:strVal val="#ppt_x"/>
                                          </p:val>
                                        </p:tav>
                                        <p:tav tm="100000">
                                          <p:val>
                                            <p:strVal val="#ppt_x"/>
                                          </p:val>
                                        </p:tav>
                                      </p:tavLst>
                                    </p:anim>
                                    <p:anim calcmode="lin" valueType="num">
                                      <p:cBhvr>
                                        <p:cTn id="153" dur="1000" fill="hold"/>
                                        <p:tgtEl>
                                          <p:spTgt spid="67"/>
                                        </p:tgtEl>
                                        <p:attrNameLst>
                                          <p:attrName>ppt_y</p:attrName>
                                        </p:attrNameLst>
                                      </p:cBhvr>
                                      <p:tavLst>
                                        <p:tav tm="0">
                                          <p:val>
                                            <p:strVal val="#ppt_y+.1"/>
                                          </p:val>
                                        </p:tav>
                                        <p:tav tm="100000">
                                          <p:val>
                                            <p:strVal val="#ppt_y"/>
                                          </p:val>
                                        </p:tav>
                                      </p:tavLst>
                                    </p:anim>
                                  </p:childTnLst>
                                </p:cTn>
                              </p:par>
                              <p:par>
                                <p:cTn id="154" presetID="42" presetClass="entr" presetSubtype="0" fill="hold" nodeType="withEffect">
                                  <p:stCondLst>
                                    <p:cond delay="0"/>
                                  </p:stCondLst>
                                  <p:childTnLst>
                                    <p:set>
                                      <p:cBhvr>
                                        <p:cTn id="155" dur="1" fill="hold">
                                          <p:stCondLst>
                                            <p:cond delay="0"/>
                                          </p:stCondLst>
                                        </p:cTn>
                                        <p:tgtEl>
                                          <p:spTgt spid="68"/>
                                        </p:tgtEl>
                                        <p:attrNameLst>
                                          <p:attrName>style.visibility</p:attrName>
                                        </p:attrNameLst>
                                      </p:cBhvr>
                                      <p:to>
                                        <p:strVal val="visible"/>
                                      </p:to>
                                    </p:set>
                                    <p:animEffect transition="in" filter="fade">
                                      <p:cBhvr>
                                        <p:cTn id="156" dur="1000"/>
                                        <p:tgtEl>
                                          <p:spTgt spid="68"/>
                                        </p:tgtEl>
                                      </p:cBhvr>
                                    </p:animEffect>
                                    <p:anim calcmode="lin" valueType="num">
                                      <p:cBhvr>
                                        <p:cTn id="157" dur="1000" fill="hold"/>
                                        <p:tgtEl>
                                          <p:spTgt spid="68"/>
                                        </p:tgtEl>
                                        <p:attrNameLst>
                                          <p:attrName>ppt_x</p:attrName>
                                        </p:attrNameLst>
                                      </p:cBhvr>
                                      <p:tavLst>
                                        <p:tav tm="0">
                                          <p:val>
                                            <p:strVal val="#ppt_x"/>
                                          </p:val>
                                        </p:tav>
                                        <p:tav tm="100000">
                                          <p:val>
                                            <p:strVal val="#ppt_x"/>
                                          </p:val>
                                        </p:tav>
                                      </p:tavLst>
                                    </p:anim>
                                    <p:anim calcmode="lin" valueType="num">
                                      <p:cBhvr>
                                        <p:cTn id="158" dur="1000" fill="hold"/>
                                        <p:tgtEl>
                                          <p:spTgt spid="68"/>
                                        </p:tgtEl>
                                        <p:attrNameLst>
                                          <p:attrName>ppt_y</p:attrName>
                                        </p:attrNameLst>
                                      </p:cBhvr>
                                      <p:tavLst>
                                        <p:tav tm="0">
                                          <p:val>
                                            <p:strVal val="#ppt_y+.1"/>
                                          </p:val>
                                        </p:tav>
                                        <p:tav tm="100000">
                                          <p:val>
                                            <p:strVal val="#ppt_y"/>
                                          </p:val>
                                        </p:tav>
                                      </p:tavLst>
                                    </p:anim>
                                  </p:childTnLst>
                                </p:cTn>
                              </p:par>
                              <p:par>
                                <p:cTn id="159" presetID="42" presetClass="entr" presetSubtype="0" fill="hold" nodeType="withEffect">
                                  <p:stCondLst>
                                    <p:cond delay="0"/>
                                  </p:stCondLst>
                                  <p:childTnLst>
                                    <p:set>
                                      <p:cBhvr>
                                        <p:cTn id="160" dur="1" fill="hold">
                                          <p:stCondLst>
                                            <p:cond delay="0"/>
                                          </p:stCondLst>
                                        </p:cTn>
                                        <p:tgtEl>
                                          <p:spTgt spid="69"/>
                                        </p:tgtEl>
                                        <p:attrNameLst>
                                          <p:attrName>style.visibility</p:attrName>
                                        </p:attrNameLst>
                                      </p:cBhvr>
                                      <p:to>
                                        <p:strVal val="visible"/>
                                      </p:to>
                                    </p:set>
                                    <p:animEffect transition="in" filter="fade">
                                      <p:cBhvr>
                                        <p:cTn id="161" dur="1000"/>
                                        <p:tgtEl>
                                          <p:spTgt spid="69"/>
                                        </p:tgtEl>
                                      </p:cBhvr>
                                    </p:animEffect>
                                    <p:anim calcmode="lin" valueType="num">
                                      <p:cBhvr>
                                        <p:cTn id="162" dur="1000" fill="hold"/>
                                        <p:tgtEl>
                                          <p:spTgt spid="69"/>
                                        </p:tgtEl>
                                        <p:attrNameLst>
                                          <p:attrName>ppt_x</p:attrName>
                                        </p:attrNameLst>
                                      </p:cBhvr>
                                      <p:tavLst>
                                        <p:tav tm="0">
                                          <p:val>
                                            <p:strVal val="#ppt_x"/>
                                          </p:val>
                                        </p:tav>
                                        <p:tav tm="100000">
                                          <p:val>
                                            <p:strVal val="#ppt_x"/>
                                          </p:val>
                                        </p:tav>
                                      </p:tavLst>
                                    </p:anim>
                                    <p:anim calcmode="lin" valueType="num">
                                      <p:cBhvr>
                                        <p:cTn id="163" dur="1000" fill="hold"/>
                                        <p:tgtEl>
                                          <p:spTgt spid="69"/>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60"/>
                                        </p:tgtEl>
                                        <p:attrNameLst>
                                          <p:attrName>style.visibility</p:attrName>
                                        </p:attrNameLst>
                                      </p:cBhvr>
                                      <p:to>
                                        <p:strVal val="visible"/>
                                      </p:to>
                                    </p:set>
                                    <p:animEffect transition="in" filter="fade">
                                      <p:cBhvr>
                                        <p:cTn id="166" dur="1000"/>
                                        <p:tgtEl>
                                          <p:spTgt spid="60"/>
                                        </p:tgtEl>
                                      </p:cBhvr>
                                    </p:animEffect>
                                    <p:anim calcmode="lin" valueType="num">
                                      <p:cBhvr>
                                        <p:cTn id="167" dur="1000" fill="hold"/>
                                        <p:tgtEl>
                                          <p:spTgt spid="60"/>
                                        </p:tgtEl>
                                        <p:attrNameLst>
                                          <p:attrName>ppt_x</p:attrName>
                                        </p:attrNameLst>
                                      </p:cBhvr>
                                      <p:tavLst>
                                        <p:tav tm="0">
                                          <p:val>
                                            <p:strVal val="#ppt_x"/>
                                          </p:val>
                                        </p:tav>
                                        <p:tav tm="100000">
                                          <p:val>
                                            <p:strVal val="#ppt_x"/>
                                          </p:val>
                                        </p:tav>
                                      </p:tavLst>
                                    </p:anim>
                                    <p:anim calcmode="lin" valueType="num">
                                      <p:cBhvr>
                                        <p:cTn id="168" dur="1000" fill="hold"/>
                                        <p:tgtEl>
                                          <p:spTgt spid="60"/>
                                        </p:tgtEl>
                                        <p:attrNameLst>
                                          <p:attrName>ppt_y</p:attrName>
                                        </p:attrNameLst>
                                      </p:cBhvr>
                                      <p:tavLst>
                                        <p:tav tm="0">
                                          <p:val>
                                            <p:strVal val="#ppt_y+.1"/>
                                          </p:val>
                                        </p:tav>
                                        <p:tav tm="100000">
                                          <p:val>
                                            <p:strVal val="#ppt_y"/>
                                          </p:val>
                                        </p:tav>
                                      </p:tavLst>
                                    </p:anim>
                                  </p:childTnLst>
                                </p:cTn>
                              </p:par>
                              <p:par>
                                <p:cTn id="169" presetID="42" presetClass="entr" presetSubtype="0" fill="hold" grpId="0" nodeType="withEffect">
                                  <p:stCondLst>
                                    <p:cond delay="0"/>
                                  </p:stCondLst>
                                  <p:childTnLst>
                                    <p:set>
                                      <p:cBhvr>
                                        <p:cTn id="170" dur="1" fill="hold">
                                          <p:stCondLst>
                                            <p:cond delay="0"/>
                                          </p:stCondLst>
                                        </p:cTn>
                                        <p:tgtEl>
                                          <p:spTgt spid="71"/>
                                        </p:tgtEl>
                                        <p:attrNameLst>
                                          <p:attrName>style.visibility</p:attrName>
                                        </p:attrNameLst>
                                      </p:cBhvr>
                                      <p:to>
                                        <p:strVal val="visible"/>
                                      </p:to>
                                    </p:set>
                                    <p:animEffect transition="in" filter="fade">
                                      <p:cBhvr>
                                        <p:cTn id="171" dur="1000"/>
                                        <p:tgtEl>
                                          <p:spTgt spid="71"/>
                                        </p:tgtEl>
                                      </p:cBhvr>
                                    </p:animEffect>
                                    <p:anim calcmode="lin" valueType="num">
                                      <p:cBhvr>
                                        <p:cTn id="172" dur="1000" fill="hold"/>
                                        <p:tgtEl>
                                          <p:spTgt spid="71"/>
                                        </p:tgtEl>
                                        <p:attrNameLst>
                                          <p:attrName>ppt_x</p:attrName>
                                        </p:attrNameLst>
                                      </p:cBhvr>
                                      <p:tavLst>
                                        <p:tav tm="0">
                                          <p:val>
                                            <p:strVal val="#ppt_x"/>
                                          </p:val>
                                        </p:tav>
                                        <p:tav tm="100000">
                                          <p:val>
                                            <p:strVal val="#ppt_x"/>
                                          </p:val>
                                        </p:tav>
                                      </p:tavLst>
                                    </p:anim>
                                    <p:anim calcmode="lin" valueType="num">
                                      <p:cBhvr>
                                        <p:cTn id="173" dur="1000" fill="hold"/>
                                        <p:tgtEl>
                                          <p:spTgt spid="71"/>
                                        </p:tgtEl>
                                        <p:attrNameLst>
                                          <p:attrName>ppt_y</p:attrName>
                                        </p:attrNameLst>
                                      </p:cBhvr>
                                      <p:tavLst>
                                        <p:tav tm="0">
                                          <p:val>
                                            <p:strVal val="#ppt_y+.1"/>
                                          </p:val>
                                        </p:tav>
                                        <p:tav tm="100000">
                                          <p:val>
                                            <p:strVal val="#ppt_y"/>
                                          </p:val>
                                        </p:tav>
                                      </p:tavLst>
                                    </p:anim>
                                  </p:childTnLst>
                                </p:cTn>
                              </p:par>
                              <p:par>
                                <p:cTn id="174" presetID="42" presetClass="entr" presetSubtype="0" fill="hold" grpId="0" nodeType="withEffect">
                                  <p:stCondLst>
                                    <p:cond delay="0"/>
                                  </p:stCondLst>
                                  <p:childTnLst>
                                    <p:set>
                                      <p:cBhvr>
                                        <p:cTn id="175" dur="1" fill="hold">
                                          <p:stCondLst>
                                            <p:cond delay="0"/>
                                          </p:stCondLst>
                                        </p:cTn>
                                        <p:tgtEl>
                                          <p:spTgt spid="72"/>
                                        </p:tgtEl>
                                        <p:attrNameLst>
                                          <p:attrName>style.visibility</p:attrName>
                                        </p:attrNameLst>
                                      </p:cBhvr>
                                      <p:to>
                                        <p:strVal val="visible"/>
                                      </p:to>
                                    </p:set>
                                    <p:animEffect transition="in" filter="fade">
                                      <p:cBhvr>
                                        <p:cTn id="176" dur="1000"/>
                                        <p:tgtEl>
                                          <p:spTgt spid="72"/>
                                        </p:tgtEl>
                                      </p:cBhvr>
                                    </p:animEffect>
                                    <p:anim calcmode="lin" valueType="num">
                                      <p:cBhvr>
                                        <p:cTn id="177" dur="1000" fill="hold"/>
                                        <p:tgtEl>
                                          <p:spTgt spid="72"/>
                                        </p:tgtEl>
                                        <p:attrNameLst>
                                          <p:attrName>ppt_x</p:attrName>
                                        </p:attrNameLst>
                                      </p:cBhvr>
                                      <p:tavLst>
                                        <p:tav tm="0">
                                          <p:val>
                                            <p:strVal val="#ppt_x"/>
                                          </p:val>
                                        </p:tav>
                                        <p:tav tm="100000">
                                          <p:val>
                                            <p:strVal val="#ppt_x"/>
                                          </p:val>
                                        </p:tav>
                                      </p:tavLst>
                                    </p:anim>
                                    <p:anim calcmode="lin" valueType="num">
                                      <p:cBhvr>
                                        <p:cTn id="178" dur="1000" fill="hold"/>
                                        <p:tgtEl>
                                          <p:spTgt spid="72"/>
                                        </p:tgtEl>
                                        <p:attrNameLst>
                                          <p:attrName>ppt_y</p:attrName>
                                        </p:attrNameLst>
                                      </p:cBhvr>
                                      <p:tavLst>
                                        <p:tav tm="0">
                                          <p:val>
                                            <p:strVal val="#ppt_y+.1"/>
                                          </p:val>
                                        </p:tav>
                                        <p:tav tm="100000">
                                          <p:val>
                                            <p:strVal val="#ppt_y"/>
                                          </p:val>
                                        </p:tav>
                                      </p:tavLst>
                                    </p:anim>
                                  </p:childTnLst>
                                </p:cTn>
                              </p:par>
                              <p:par>
                                <p:cTn id="179" presetID="42" presetClass="entr" presetSubtype="0"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animEffect transition="in" filter="fade">
                                      <p:cBhvr>
                                        <p:cTn id="181" dur="1000"/>
                                        <p:tgtEl>
                                          <p:spTgt spid="83"/>
                                        </p:tgtEl>
                                      </p:cBhvr>
                                    </p:animEffect>
                                    <p:anim calcmode="lin" valueType="num">
                                      <p:cBhvr>
                                        <p:cTn id="182" dur="1000" fill="hold"/>
                                        <p:tgtEl>
                                          <p:spTgt spid="83"/>
                                        </p:tgtEl>
                                        <p:attrNameLst>
                                          <p:attrName>ppt_x</p:attrName>
                                        </p:attrNameLst>
                                      </p:cBhvr>
                                      <p:tavLst>
                                        <p:tav tm="0">
                                          <p:val>
                                            <p:strVal val="#ppt_x"/>
                                          </p:val>
                                        </p:tav>
                                        <p:tav tm="100000">
                                          <p:val>
                                            <p:strVal val="#ppt_x"/>
                                          </p:val>
                                        </p:tav>
                                      </p:tavLst>
                                    </p:anim>
                                    <p:anim calcmode="lin" valueType="num">
                                      <p:cBhvr>
                                        <p:cTn id="183" dur="1000" fill="hold"/>
                                        <p:tgtEl>
                                          <p:spTgt spid="83"/>
                                        </p:tgtEl>
                                        <p:attrNameLst>
                                          <p:attrName>ppt_y</p:attrName>
                                        </p:attrNameLst>
                                      </p:cBhvr>
                                      <p:tavLst>
                                        <p:tav tm="0">
                                          <p:val>
                                            <p:strVal val="#ppt_y+.1"/>
                                          </p:val>
                                        </p:tav>
                                        <p:tav tm="100000">
                                          <p:val>
                                            <p:strVal val="#ppt_y"/>
                                          </p:val>
                                        </p:tav>
                                      </p:tavLst>
                                    </p:anim>
                                  </p:childTnLst>
                                </p:cTn>
                              </p:par>
                              <p:par>
                                <p:cTn id="184" presetID="42" presetClass="entr" presetSubtype="0" fill="hold" grpId="0" nodeType="withEffect">
                                  <p:stCondLst>
                                    <p:cond delay="0"/>
                                  </p:stCondLst>
                                  <p:childTnLst>
                                    <p:set>
                                      <p:cBhvr>
                                        <p:cTn id="185" dur="1" fill="hold">
                                          <p:stCondLst>
                                            <p:cond delay="0"/>
                                          </p:stCondLst>
                                        </p:cTn>
                                        <p:tgtEl>
                                          <p:spTgt spid="84"/>
                                        </p:tgtEl>
                                        <p:attrNameLst>
                                          <p:attrName>style.visibility</p:attrName>
                                        </p:attrNameLst>
                                      </p:cBhvr>
                                      <p:to>
                                        <p:strVal val="visible"/>
                                      </p:to>
                                    </p:set>
                                    <p:animEffect transition="in" filter="fade">
                                      <p:cBhvr>
                                        <p:cTn id="186" dur="1000"/>
                                        <p:tgtEl>
                                          <p:spTgt spid="84"/>
                                        </p:tgtEl>
                                      </p:cBhvr>
                                    </p:animEffect>
                                    <p:anim calcmode="lin" valueType="num">
                                      <p:cBhvr>
                                        <p:cTn id="187" dur="1000" fill="hold"/>
                                        <p:tgtEl>
                                          <p:spTgt spid="84"/>
                                        </p:tgtEl>
                                        <p:attrNameLst>
                                          <p:attrName>ppt_x</p:attrName>
                                        </p:attrNameLst>
                                      </p:cBhvr>
                                      <p:tavLst>
                                        <p:tav tm="0">
                                          <p:val>
                                            <p:strVal val="#ppt_x"/>
                                          </p:val>
                                        </p:tav>
                                        <p:tav tm="100000">
                                          <p:val>
                                            <p:strVal val="#ppt_x"/>
                                          </p:val>
                                        </p:tav>
                                      </p:tavLst>
                                    </p:anim>
                                    <p:anim calcmode="lin" valueType="num">
                                      <p:cBhvr>
                                        <p:cTn id="188"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42" presetClass="entr" presetSubtype="0" fill="hold" grpId="0" nodeType="clickEffect">
                                  <p:stCondLst>
                                    <p:cond delay="0"/>
                                  </p:stCondLst>
                                  <p:childTnLst>
                                    <p:set>
                                      <p:cBhvr>
                                        <p:cTn id="192" dur="1" fill="hold">
                                          <p:stCondLst>
                                            <p:cond delay="0"/>
                                          </p:stCondLst>
                                        </p:cTn>
                                        <p:tgtEl>
                                          <p:spTgt spid="37"/>
                                        </p:tgtEl>
                                        <p:attrNameLst>
                                          <p:attrName>style.visibility</p:attrName>
                                        </p:attrNameLst>
                                      </p:cBhvr>
                                      <p:to>
                                        <p:strVal val="visible"/>
                                      </p:to>
                                    </p:set>
                                    <p:animEffect transition="in" filter="fade">
                                      <p:cBhvr>
                                        <p:cTn id="193" dur="1000"/>
                                        <p:tgtEl>
                                          <p:spTgt spid="37"/>
                                        </p:tgtEl>
                                      </p:cBhvr>
                                    </p:animEffect>
                                    <p:anim calcmode="lin" valueType="num">
                                      <p:cBhvr>
                                        <p:cTn id="194" dur="1000" fill="hold"/>
                                        <p:tgtEl>
                                          <p:spTgt spid="37"/>
                                        </p:tgtEl>
                                        <p:attrNameLst>
                                          <p:attrName>ppt_x</p:attrName>
                                        </p:attrNameLst>
                                      </p:cBhvr>
                                      <p:tavLst>
                                        <p:tav tm="0">
                                          <p:val>
                                            <p:strVal val="#ppt_x"/>
                                          </p:val>
                                        </p:tav>
                                        <p:tav tm="100000">
                                          <p:val>
                                            <p:strVal val="#ppt_x"/>
                                          </p:val>
                                        </p:tav>
                                      </p:tavLst>
                                    </p:anim>
                                    <p:anim calcmode="lin" valueType="num">
                                      <p:cBhvr>
                                        <p:cTn id="195" dur="1000" fill="hold"/>
                                        <p:tgtEl>
                                          <p:spTgt spid="37"/>
                                        </p:tgtEl>
                                        <p:attrNameLst>
                                          <p:attrName>ppt_y</p:attrName>
                                        </p:attrNameLst>
                                      </p:cBhvr>
                                      <p:tavLst>
                                        <p:tav tm="0">
                                          <p:val>
                                            <p:strVal val="#ppt_y+.1"/>
                                          </p:val>
                                        </p:tav>
                                        <p:tav tm="100000">
                                          <p:val>
                                            <p:strVal val="#ppt_y"/>
                                          </p:val>
                                        </p:tav>
                                      </p:tavLst>
                                    </p:anim>
                                  </p:childTnLst>
                                </p:cTn>
                              </p:par>
                              <p:par>
                                <p:cTn id="196" presetID="42" presetClass="entr" presetSubtype="0" fill="hold" grpId="0" nodeType="withEffect">
                                  <p:stCondLst>
                                    <p:cond delay="0"/>
                                  </p:stCondLst>
                                  <p:childTnLst>
                                    <p:set>
                                      <p:cBhvr>
                                        <p:cTn id="197" dur="1" fill="hold">
                                          <p:stCondLst>
                                            <p:cond delay="0"/>
                                          </p:stCondLst>
                                        </p:cTn>
                                        <p:tgtEl>
                                          <p:spTgt spid="42"/>
                                        </p:tgtEl>
                                        <p:attrNameLst>
                                          <p:attrName>style.visibility</p:attrName>
                                        </p:attrNameLst>
                                      </p:cBhvr>
                                      <p:to>
                                        <p:strVal val="visible"/>
                                      </p:to>
                                    </p:set>
                                    <p:animEffect transition="in" filter="fade">
                                      <p:cBhvr>
                                        <p:cTn id="198" dur="1000"/>
                                        <p:tgtEl>
                                          <p:spTgt spid="42"/>
                                        </p:tgtEl>
                                      </p:cBhvr>
                                    </p:animEffect>
                                    <p:anim calcmode="lin" valueType="num">
                                      <p:cBhvr>
                                        <p:cTn id="199" dur="1000" fill="hold"/>
                                        <p:tgtEl>
                                          <p:spTgt spid="42"/>
                                        </p:tgtEl>
                                        <p:attrNameLst>
                                          <p:attrName>ppt_x</p:attrName>
                                        </p:attrNameLst>
                                      </p:cBhvr>
                                      <p:tavLst>
                                        <p:tav tm="0">
                                          <p:val>
                                            <p:strVal val="#ppt_x"/>
                                          </p:val>
                                        </p:tav>
                                        <p:tav tm="100000">
                                          <p:val>
                                            <p:strVal val="#ppt_x"/>
                                          </p:val>
                                        </p:tav>
                                      </p:tavLst>
                                    </p:anim>
                                    <p:anim calcmode="lin" valueType="num">
                                      <p:cBhvr>
                                        <p:cTn id="200" dur="1000" fill="hold"/>
                                        <p:tgtEl>
                                          <p:spTgt spid="42"/>
                                        </p:tgtEl>
                                        <p:attrNameLst>
                                          <p:attrName>ppt_y</p:attrName>
                                        </p:attrNameLst>
                                      </p:cBhvr>
                                      <p:tavLst>
                                        <p:tav tm="0">
                                          <p:val>
                                            <p:strVal val="#ppt_y+.1"/>
                                          </p:val>
                                        </p:tav>
                                        <p:tav tm="100000">
                                          <p:val>
                                            <p:strVal val="#ppt_y"/>
                                          </p:val>
                                        </p:tav>
                                      </p:tavLst>
                                    </p:anim>
                                  </p:childTnLst>
                                </p:cTn>
                              </p:par>
                              <p:par>
                                <p:cTn id="201" presetID="42" presetClass="entr" presetSubtype="0" fill="hold" grpId="0" nodeType="withEffect">
                                  <p:stCondLst>
                                    <p:cond delay="0"/>
                                  </p:stCondLst>
                                  <p:childTnLst>
                                    <p:set>
                                      <p:cBhvr>
                                        <p:cTn id="202" dur="1" fill="hold">
                                          <p:stCondLst>
                                            <p:cond delay="0"/>
                                          </p:stCondLst>
                                        </p:cTn>
                                        <p:tgtEl>
                                          <p:spTgt spid="38"/>
                                        </p:tgtEl>
                                        <p:attrNameLst>
                                          <p:attrName>style.visibility</p:attrName>
                                        </p:attrNameLst>
                                      </p:cBhvr>
                                      <p:to>
                                        <p:strVal val="visible"/>
                                      </p:to>
                                    </p:set>
                                    <p:animEffect transition="in" filter="fade">
                                      <p:cBhvr>
                                        <p:cTn id="203" dur="1000"/>
                                        <p:tgtEl>
                                          <p:spTgt spid="38"/>
                                        </p:tgtEl>
                                      </p:cBhvr>
                                    </p:animEffect>
                                    <p:anim calcmode="lin" valueType="num">
                                      <p:cBhvr>
                                        <p:cTn id="204" dur="1000" fill="hold"/>
                                        <p:tgtEl>
                                          <p:spTgt spid="38"/>
                                        </p:tgtEl>
                                        <p:attrNameLst>
                                          <p:attrName>ppt_x</p:attrName>
                                        </p:attrNameLst>
                                      </p:cBhvr>
                                      <p:tavLst>
                                        <p:tav tm="0">
                                          <p:val>
                                            <p:strVal val="#ppt_x"/>
                                          </p:val>
                                        </p:tav>
                                        <p:tav tm="100000">
                                          <p:val>
                                            <p:strVal val="#ppt_x"/>
                                          </p:val>
                                        </p:tav>
                                      </p:tavLst>
                                    </p:anim>
                                    <p:anim calcmode="lin" valueType="num">
                                      <p:cBhvr>
                                        <p:cTn id="205" dur="1000" fill="hold"/>
                                        <p:tgtEl>
                                          <p:spTgt spid="38"/>
                                        </p:tgtEl>
                                        <p:attrNameLst>
                                          <p:attrName>ppt_y</p:attrName>
                                        </p:attrNameLst>
                                      </p:cBhvr>
                                      <p:tavLst>
                                        <p:tav tm="0">
                                          <p:val>
                                            <p:strVal val="#ppt_y+.1"/>
                                          </p:val>
                                        </p:tav>
                                        <p:tav tm="100000">
                                          <p:val>
                                            <p:strVal val="#ppt_y"/>
                                          </p:val>
                                        </p:tav>
                                      </p:tavLst>
                                    </p:anim>
                                  </p:childTnLst>
                                </p:cTn>
                              </p:par>
                              <p:par>
                                <p:cTn id="206" presetID="42" presetClass="entr" presetSubtype="0" fill="hold" grpId="0" nodeType="withEffect">
                                  <p:stCondLst>
                                    <p:cond delay="0"/>
                                  </p:stCondLst>
                                  <p:childTnLst>
                                    <p:set>
                                      <p:cBhvr>
                                        <p:cTn id="207" dur="1" fill="hold">
                                          <p:stCondLst>
                                            <p:cond delay="0"/>
                                          </p:stCondLst>
                                        </p:cTn>
                                        <p:tgtEl>
                                          <p:spTgt spid="43"/>
                                        </p:tgtEl>
                                        <p:attrNameLst>
                                          <p:attrName>style.visibility</p:attrName>
                                        </p:attrNameLst>
                                      </p:cBhvr>
                                      <p:to>
                                        <p:strVal val="visible"/>
                                      </p:to>
                                    </p:set>
                                    <p:animEffect transition="in" filter="fade">
                                      <p:cBhvr>
                                        <p:cTn id="208" dur="1000"/>
                                        <p:tgtEl>
                                          <p:spTgt spid="43"/>
                                        </p:tgtEl>
                                      </p:cBhvr>
                                    </p:animEffect>
                                    <p:anim calcmode="lin" valueType="num">
                                      <p:cBhvr>
                                        <p:cTn id="209" dur="1000" fill="hold"/>
                                        <p:tgtEl>
                                          <p:spTgt spid="43"/>
                                        </p:tgtEl>
                                        <p:attrNameLst>
                                          <p:attrName>ppt_x</p:attrName>
                                        </p:attrNameLst>
                                      </p:cBhvr>
                                      <p:tavLst>
                                        <p:tav tm="0">
                                          <p:val>
                                            <p:strVal val="#ppt_x"/>
                                          </p:val>
                                        </p:tav>
                                        <p:tav tm="100000">
                                          <p:val>
                                            <p:strVal val="#ppt_x"/>
                                          </p:val>
                                        </p:tav>
                                      </p:tavLst>
                                    </p:anim>
                                    <p:anim calcmode="lin" valueType="num">
                                      <p:cBhvr>
                                        <p:cTn id="210" dur="1000" fill="hold"/>
                                        <p:tgtEl>
                                          <p:spTgt spid="43"/>
                                        </p:tgtEl>
                                        <p:attrNameLst>
                                          <p:attrName>ppt_y</p:attrName>
                                        </p:attrNameLst>
                                      </p:cBhvr>
                                      <p:tavLst>
                                        <p:tav tm="0">
                                          <p:val>
                                            <p:strVal val="#ppt_y+.1"/>
                                          </p:val>
                                        </p:tav>
                                        <p:tav tm="100000">
                                          <p:val>
                                            <p:strVal val="#ppt_y"/>
                                          </p:val>
                                        </p:tav>
                                      </p:tavLst>
                                    </p:anim>
                                  </p:childTnLst>
                                </p:cTn>
                              </p:par>
                              <p:par>
                                <p:cTn id="211" presetID="42" presetClass="entr" presetSubtype="0" fill="hold" nodeType="withEffect">
                                  <p:stCondLst>
                                    <p:cond delay="0"/>
                                  </p:stCondLst>
                                  <p:childTnLst>
                                    <p:set>
                                      <p:cBhvr>
                                        <p:cTn id="212" dur="1" fill="hold">
                                          <p:stCondLst>
                                            <p:cond delay="0"/>
                                          </p:stCondLst>
                                        </p:cTn>
                                        <p:tgtEl>
                                          <p:spTgt spid="14"/>
                                        </p:tgtEl>
                                        <p:attrNameLst>
                                          <p:attrName>style.visibility</p:attrName>
                                        </p:attrNameLst>
                                      </p:cBhvr>
                                      <p:to>
                                        <p:strVal val="visible"/>
                                      </p:to>
                                    </p:set>
                                    <p:animEffect transition="in" filter="fade">
                                      <p:cBhvr>
                                        <p:cTn id="213" dur="1000"/>
                                        <p:tgtEl>
                                          <p:spTgt spid="14"/>
                                        </p:tgtEl>
                                      </p:cBhvr>
                                    </p:animEffect>
                                    <p:anim calcmode="lin" valueType="num">
                                      <p:cBhvr>
                                        <p:cTn id="214" dur="1000" fill="hold"/>
                                        <p:tgtEl>
                                          <p:spTgt spid="14"/>
                                        </p:tgtEl>
                                        <p:attrNameLst>
                                          <p:attrName>ppt_x</p:attrName>
                                        </p:attrNameLst>
                                      </p:cBhvr>
                                      <p:tavLst>
                                        <p:tav tm="0">
                                          <p:val>
                                            <p:strVal val="#ppt_x"/>
                                          </p:val>
                                        </p:tav>
                                        <p:tav tm="100000">
                                          <p:val>
                                            <p:strVal val="#ppt_x"/>
                                          </p:val>
                                        </p:tav>
                                      </p:tavLst>
                                    </p:anim>
                                    <p:anim calcmode="lin" valueType="num">
                                      <p:cBhvr>
                                        <p:cTn id="215" dur="1000" fill="hold"/>
                                        <p:tgtEl>
                                          <p:spTgt spid="14"/>
                                        </p:tgtEl>
                                        <p:attrNameLst>
                                          <p:attrName>ppt_y</p:attrName>
                                        </p:attrNameLst>
                                      </p:cBhvr>
                                      <p:tavLst>
                                        <p:tav tm="0">
                                          <p:val>
                                            <p:strVal val="#ppt_y+.1"/>
                                          </p:val>
                                        </p:tav>
                                        <p:tav tm="100000">
                                          <p:val>
                                            <p:strVal val="#ppt_y"/>
                                          </p:val>
                                        </p:tav>
                                      </p:tavLst>
                                    </p:anim>
                                  </p:childTnLst>
                                </p:cTn>
                              </p:par>
                              <p:par>
                                <p:cTn id="216" presetID="42"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Effect transition="in" filter="fade">
                                      <p:cBhvr>
                                        <p:cTn id="218" dur="1000"/>
                                        <p:tgtEl>
                                          <p:spTgt spid="40"/>
                                        </p:tgtEl>
                                      </p:cBhvr>
                                    </p:animEffect>
                                    <p:anim calcmode="lin" valueType="num">
                                      <p:cBhvr>
                                        <p:cTn id="219" dur="1000" fill="hold"/>
                                        <p:tgtEl>
                                          <p:spTgt spid="40"/>
                                        </p:tgtEl>
                                        <p:attrNameLst>
                                          <p:attrName>ppt_x</p:attrName>
                                        </p:attrNameLst>
                                      </p:cBhvr>
                                      <p:tavLst>
                                        <p:tav tm="0">
                                          <p:val>
                                            <p:strVal val="#ppt_x"/>
                                          </p:val>
                                        </p:tav>
                                        <p:tav tm="100000">
                                          <p:val>
                                            <p:strVal val="#ppt_x"/>
                                          </p:val>
                                        </p:tav>
                                      </p:tavLst>
                                    </p:anim>
                                    <p:anim calcmode="lin" valueType="num">
                                      <p:cBhvr>
                                        <p:cTn id="220" dur="1000" fill="hold"/>
                                        <p:tgtEl>
                                          <p:spTgt spid="40"/>
                                        </p:tgtEl>
                                        <p:attrNameLst>
                                          <p:attrName>ppt_y</p:attrName>
                                        </p:attrNameLst>
                                      </p:cBhvr>
                                      <p:tavLst>
                                        <p:tav tm="0">
                                          <p:val>
                                            <p:strVal val="#ppt_y+.1"/>
                                          </p:val>
                                        </p:tav>
                                        <p:tav tm="100000">
                                          <p:val>
                                            <p:strVal val="#ppt_y"/>
                                          </p:val>
                                        </p:tav>
                                      </p:tavLst>
                                    </p:anim>
                                  </p:childTnLst>
                                </p:cTn>
                              </p:par>
                              <p:par>
                                <p:cTn id="221" presetID="42" presetClass="entr" presetSubtype="0" fill="hold" grpId="0" nodeType="withEffect">
                                  <p:stCondLst>
                                    <p:cond delay="0"/>
                                  </p:stCondLst>
                                  <p:childTnLst>
                                    <p:set>
                                      <p:cBhvr>
                                        <p:cTn id="222" dur="1" fill="hold">
                                          <p:stCondLst>
                                            <p:cond delay="0"/>
                                          </p:stCondLst>
                                        </p:cTn>
                                        <p:tgtEl>
                                          <p:spTgt spid="74"/>
                                        </p:tgtEl>
                                        <p:attrNameLst>
                                          <p:attrName>style.visibility</p:attrName>
                                        </p:attrNameLst>
                                      </p:cBhvr>
                                      <p:to>
                                        <p:strVal val="visible"/>
                                      </p:to>
                                    </p:set>
                                    <p:animEffect transition="in" filter="fade">
                                      <p:cBhvr>
                                        <p:cTn id="223" dur="1000"/>
                                        <p:tgtEl>
                                          <p:spTgt spid="74"/>
                                        </p:tgtEl>
                                      </p:cBhvr>
                                    </p:animEffect>
                                    <p:anim calcmode="lin" valueType="num">
                                      <p:cBhvr>
                                        <p:cTn id="224" dur="1000" fill="hold"/>
                                        <p:tgtEl>
                                          <p:spTgt spid="74"/>
                                        </p:tgtEl>
                                        <p:attrNameLst>
                                          <p:attrName>ppt_x</p:attrName>
                                        </p:attrNameLst>
                                      </p:cBhvr>
                                      <p:tavLst>
                                        <p:tav tm="0">
                                          <p:val>
                                            <p:strVal val="#ppt_x"/>
                                          </p:val>
                                        </p:tav>
                                        <p:tav tm="100000">
                                          <p:val>
                                            <p:strVal val="#ppt_x"/>
                                          </p:val>
                                        </p:tav>
                                      </p:tavLst>
                                    </p:anim>
                                    <p:anim calcmode="lin" valueType="num">
                                      <p:cBhvr>
                                        <p:cTn id="225" dur="1000" fill="hold"/>
                                        <p:tgtEl>
                                          <p:spTgt spid="74"/>
                                        </p:tgtEl>
                                        <p:attrNameLst>
                                          <p:attrName>ppt_y</p:attrName>
                                        </p:attrNameLst>
                                      </p:cBhvr>
                                      <p:tavLst>
                                        <p:tav tm="0">
                                          <p:val>
                                            <p:strVal val="#ppt_y+.1"/>
                                          </p:val>
                                        </p:tav>
                                        <p:tav tm="100000">
                                          <p:val>
                                            <p:strVal val="#ppt_y"/>
                                          </p:val>
                                        </p:tav>
                                      </p:tavLst>
                                    </p:anim>
                                  </p:childTnLst>
                                </p:cTn>
                              </p:par>
                              <p:par>
                                <p:cTn id="226" presetID="42" presetClass="entr" presetSubtype="0" fill="hold" grpId="0" nodeType="withEffect">
                                  <p:stCondLst>
                                    <p:cond delay="0"/>
                                  </p:stCondLst>
                                  <p:childTnLst>
                                    <p:set>
                                      <p:cBhvr>
                                        <p:cTn id="227" dur="1" fill="hold">
                                          <p:stCondLst>
                                            <p:cond delay="0"/>
                                          </p:stCondLst>
                                        </p:cTn>
                                        <p:tgtEl>
                                          <p:spTgt spid="75"/>
                                        </p:tgtEl>
                                        <p:attrNameLst>
                                          <p:attrName>style.visibility</p:attrName>
                                        </p:attrNameLst>
                                      </p:cBhvr>
                                      <p:to>
                                        <p:strVal val="visible"/>
                                      </p:to>
                                    </p:set>
                                    <p:animEffect transition="in" filter="fade">
                                      <p:cBhvr>
                                        <p:cTn id="228" dur="1000"/>
                                        <p:tgtEl>
                                          <p:spTgt spid="75"/>
                                        </p:tgtEl>
                                      </p:cBhvr>
                                    </p:animEffect>
                                    <p:anim calcmode="lin" valueType="num">
                                      <p:cBhvr>
                                        <p:cTn id="229" dur="1000" fill="hold"/>
                                        <p:tgtEl>
                                          <p:spTgt spid="75"/>
                                        </p:tgtEl>
                                        <p:attrNameLst>
                                          <p:attrName>ppt_x</p:attrName>
                                        </p:attrNameLst>
                                      </p:cBhvr>
                                      <p:tavLst>
                                        <p:tav tm="0">
                                          <p:val>
                                            <p:strVal val="#ppt_x"/>
                                          </p:val>
                                        </p:tav>
                                        <p:tav tm="100000">
                                          <p:val>
                                            <p:strVal val="#ppt_x"/>
                                          </p:val>
                                        </p:tav>
                                      </p:tavLst>
                                    </p:anim>
                                    <p:anim calcmode="lin" valueType="num">
                                      <p:cBhvr>
                                        <p:cTn id="230" dur="1000" fill="hold"/>
                                        <p:tgtEl>
                                          <p:spTgt spid="75"/>
                                        </p:tgtEl>
                                        <p:attrNameLst>
                                          <p:attrName>ppt_y</p:attrName>
                                        </p:attrNameLst>
                                      </p:cBhvr>
                                      <p:tavLst>
                                        <p:tav tm="0">
                                          <p:val>
                                            <p:strVal val="#ppt_y+.1"/>
                                          </p:val>
                                        </p:tav>
                                        <p:tav tm="100000">
                                          <p:val>
                                            <p:strVal val="#ppt_y"/>
                                          </p:val>
                                        </p:tav>
                                      </p:tavLst>
                                    </p:anim>
                                  </p:childTnLst>
                                </p:cTn>
                              </p:par>
                              <p:par>
                                <p:cTn id="231" presetID="42" presetClass="entr" presetSubtype="0" fill="hold" grpId="0" nodeType="withEffect">
                                  <p:stCondLst>
                                    <p:cond delay="0"/>
                                  </p:stCondLst>
                                  <p:childTnLst>
                                    <p:set>
                                      <p:cBhvr>
                                        <p:cTn id="232" dur="1" fill="hold">
                                          <p:stCondLst>
                                            <p:cond delay="0"/>
                                          </p:stCondLst>
                                        </p:cTn>
                                        <p:tgtEl>
                                          <p:spTgt spid="76"/>
                                        </p:tgtEl>
                                        <p:attrNameLst>
                                          <p:attrName>style.visibility</p:attrName>
                                        </p:attrNameLst>
                                      </p:cBhvr>
                                      <p:to>
                                        <p:strVal val="visible"/>
                                      </p:to>
                                    </p:set>
                                    <p:animEffect transition="in" filter="fade">
                                      <p:cBhvr>
                                        <p:cTn id="233" dur="1000"/>
                                        <p:tgtEl>
                                          <p:spTgt spid="76"/>
                                        </p:tgtEl>
                                      </p:cBhvr>
                                    </p:animEffect>
                                    <p:anim calcmode="lin" valueType="num">
                                      <p:cBhvr>
                                        <p:cTn id="234" dur="1000" fill="hold"/>
                                        <p:tgtEl>
                                          <p:spTgt spid="76"/>
                                        </p:tgtEl>
                                        <p:attrNameLst>
                                          <p:attrName>ppt_x</p:attrName>
                                        </p:attrNameLst>
                                      </p:cBhvr>
                                      <p:tavLst>
                                        <p:tav tm="0">
                                          <p:val>
                                            <p:strVal val="#ppt_x"/>
                                          </p:val>
                                        </p:tav>
                                        <p:tav tm="100000">
                                          <p:val>
                                            <p:strVal val="#ppt_x"/>
                                          </p:val>
                                        </p:tav>
                                      </p:tavLst>
                                    </p:anim>
                                    <p:anim calcmode="lin" valueType="num">
                                      <p:cBhvr>
                                        <p:cTn id="235" dur="1000" fill="hold"/>
                                        <p:tgtEl>
                                          <p:spTgt spid="76"/>
                                        </p:tgtEl>
                                        <p:attrNameLst>
                                          <p:attrName>ppt_y</p:attrName>
                                        </p:attrNameLst>
                                      </p:cBhvr>
                                      <p:tavLst>
                                        <p:tav tm="0">
                                          <p:val>
                                            <p:strVal val="#ppt_y+.1"/>
                                          </p:val>
                                        </p:tav>
                                        <p:tav tm="100000">
                                          <p:val>
                                            <p:strVal val="#ppt_y"/>
                                          </p:val>
                                        </p:tav>
                                      </p:tavLst>
                                    </p:anim>
                                  </p:childTnLst>
                                </p:cTn>
                              </p:par>
                              <p:par>
                                <p:cTn id="236" presetID="42" presetClass="entr" presetSubtype="0" fill="hold" grpId="0" nodeType="withEffect">
                                  <p:stCondLst>
                                    <p:cond delay="0"/>
                                  </p:stCondLst>
                                  <p:childTnLst>
                                    <p:set>
                                      <p:cBhvr>
                                        <p:cTn id="237" dur="1" fill="hold">
                                          <p:stCondLst>
                                            <p:cond delay="0"/>
                                          </p:stCondLst>
                                        </p:cTn>
                                        <p:tgtEl>
                                          <p:spTgt spid="77"/>
                                        </p:tgtEl>
                                        <p:attrNameLst>
                                          <p:attrName>style.visibility</p:attrName>
                                        </p:attrNameLst>
                                      </p:cBhvr>
                                      <p:to>
                                        <p:strVal val="visible"/>
                                      </p:to>
                                    </p:set>
                                    <p:animEffect transition="in" filter="fade">
                                      <p:cBhvr>
                                        <p:cTn id="238" dur="1000"/>
                                        <p:tgtEl>
                                          <p:spTgt spid="77"/>
                                        </p:tgtEl>
                                      </p:cBhvr>
                                    </p:animEffect>
                                    <p:anim calcmode="lin" valueType="num">
                                      <p:cBhvr>
                                        <p:cTn id="239" dur="1000" fill="hold"/>
                                        <p:tgtEl>
                                          <p:spTgt spid="77"/>
                                        </p:tgtEl>
                                        <p:attrNameLst>
                                          <p:attrName>ppt_x</p:attrName>
                                        </p:attrNameLst>
                                      </p:cBhvr>
                                      <p:tavLst>
                                        <p:tav tm="0">
                                          <p:val>
                                            <p:strVal val="#ppt_x"/>
                                          </p:val>
                                        </p:tav>
                                        <p:tav tm="100000">
                                          <p:val>
                                            <p:strVal val="#ppt_x"/>
                                          </p:val>
                                        </p:tav>
                                      </p:tavLst>
                                    </p:anim>
                                    <p:anim calcmode="lin" valueType="num">
                                      <p:cBhvr>
                                        <p:cTn id="240" dur="1000" fill="hold"/>
                                        <p:tgtEl>
                                          <p:spTgt spid="77"/>
                                        </p:tgtEl>
                                        <p:attrNameLst>
                                          <p:attrName>ppt_y</p:attrName>
                                        </p:attrNameLst>
                                      </p:cBhvr>
                                      <p:tavLst>
                                        <p:tav tm="0">
                                          <p:val>
                                            <p:strVal val="#ppt_y+.1"/>
                                          </p:val>
                                        </p:tav>
                                        <p:tav tm="100000">
                                          <p:val>
                                            <p:strVal val="#ppt_y"/>
                                          </p:val>
                                        </p:tav>
                                      </p:tavLst>
                                    </p:anim>
                                  </p:childTnLst>
                                </p:cTn>
                              </p:par>
                              <p:par>
                                <p:cTn id="241" presetID="42" presetClass="entr" presetSubtype="0" fill="hold" grpId="0" nodeType="withEffect">
                                  <p:stCondLst>
                                    <p:cond delay="0"/>
                                  </p:stCondLst>
                                  <p:childTnLst>
                                    <p:set>
                                      <p:cBhvr>
                                        <p:cTn id="242" dur="1" fill="hold">
                                          <p:stCondLst>
                                            <p:cond delay="0"/>
                                          </p:stCondLst>
                                        </p:cTn>
                                        <p:tgtEl>
                                          <p:spTgt spid="78"/>
                                        </p:tgtEl>
                                        <p:attrNameLst>
                                          <p:attrName>style.visibility</p:attrName>
                                        </p:attrNameLst>
                                      </p:cBhvr>
                                      <p:to>
                                        <p:strVal val="visible"/>
                                      </p:to>
                                    </p:set>
                                    <p:animEffect transition="in" filter="fade">
                                      <p:cBhvr>
                                        <p:cTn id="243" dur="1000"/>
                                        <p:tgtEl>
                                          <p:spTgt spid="78"/>
                                        </p:tgtEl>
                                      </p:cBhvr>
                                    </p:animEffect>
                                    <p:anim calcmode="lin" valueType="num">
                                      <p:cBhvr>
                                        <p:cTn id="244" dur="1000" fill="hold"/>
                                        <p:tgtEl>
                                          <p:spTgt spid="78"/>
                                        </p:tgtEl>
                                        <p:attrNameLst>
                                          <p:attrName>ppt_x</p:attrName>
                                        </p:attrNameLst>
                                      </p:cBhvr>
                                      <p:tavLst>
                                        <p:tav tm="0">
                                          <p:val>
                                            <p:strVal val="#ppt_x"/>
                                          </p:val>
                                        </p:tav>
                                        <p:tav tm="100000">
                                          <p:val>
                                            <p:strVal val="#ppt_x"/>
                                          </p:val>
                                        </p:tav>
                                      </p:tavLst>
                                    </p:anim>
                                    <p:anim calcmode="lin" valueType="num">
                                      <p:cBhvr>
                                        <p:cTn id="245" dur="1000" fill="hold"/>
                                        <p:tgtEl>
                                          <p:spTgt spid="78"/>
                                        </p:tgtEl>
                                        <p:attrNameLst>
                                          <p:attrName>ppt_y</p:attrName>
                                        </p:attrNameLst>
                                      </p:cBhvr>
                                      <p:tavLst>
                                        <p:tav tm="0">
                                          <p:val>
                                            <p:strVal val="#ppt_y+.1"/>
                                          </p:val>
                                        </p:tav>
                                        <p:tav tm="100000">
                                          <p:val>
                                            <p:strVal val="#ppt_y"/>
                                          </p:val>
                                        </p:tav>
                                      </p:tavLst>
                                    </p:anim>
                                  </p:childTnLst>
                                </p:cTn>
                              </p:par>
                              <p:par>
                                <p:cTn id="246" presetID="42" presetClass="entr" presetSubtype="0" fill="hold" grpId="0" nodeType="withEffect">
                                  <p:stCondLst>
                                    <p:cond delay="0"/>
                                  </p:stCondLst>
                                  <p:childTnLst>
                                    <p:set>
                                      <p:cBhvr>
                                        <p:cTn id="247" dur="1" fill="hold">
                                          <p:stCondLst>
                                            <p:cond delay="0"/>
                                          </p:stCondLst>
                                        </p:cTn>
                                        <p:tgtEl>
                                          <p:spTgt spid="80"/>
                                        </p:tgtEl>
                                        <p:attrNameLst>
                                          <p:attrName>style.visibility</p:attrName>
                                        </p:attrNameLst>
                                      </p:cBhvr>
                                      <p:to>
                                        <p:strVal val="visible"/>
                                      </p:to>
                                    </p:set>
                                    <p:animEffect transition="in" filter="fade">
                                      <p:cBhvr>
                                        <p:cTn id="248" dur="1000"/>
                                        <p:tgtEl>
                                          <p:spTgt spid="80"/>
                                        </p:tgtEl>
                                      </p:cBhvr>
                                    </p:animEffect>
                                    <p:anim calcmode="lin" valueType="num">
                                      <p:cBhvr>
                                        <p:cTn id="249" dur="1000" fill="hold"/>
                                        <p:tgtEl>
                                          <p:spTgt spid="80"/>
                                        </p:tgtEl>
                                        <p:attrNameLst>
                                          <p:attrName>ppt_x</p:attrName>
                                        </p:attrNameLst>
                                      </p:cBhvr>
                                      <p:tavLst>
                                        <p:tav tm="0">
                                          <p:val>
                                            <p:strVal val="#ppt_x"/>
                                          </p:val>
                                        </p:tav>
                                        <p:tav tm="100000">
                                          <p:val>
                                            <p:strVal val="#ppt_x"/>
                                          </p:val>
                                        </p:tav>
                                      </p:tavLst>
                                    </p:anim>
                                    <p:anim calcmode="lin" valueType="num">
                                      <p:cBhvr>
                                        <p:cTn id="250" dur="1000" fill="hold"/>
                                        <p:tgtEl>
                                          <p:spTgt spid="80"/>
                                        </p:tgtEl>
                                        <p:attrNameLst>
                                          <p:attrName>ppt_y</p:attrName>
                                        </p:attrNameLst>
                                      </p:cBhvr>
                                      <p:tavLst>
                                        <p:tav tm="0">
                                          <p:val>
                                            <p:strVal val="#ppt_y+.1"/>
                                          </p:val>
                                        </p:tav>
                                        <p:tav tm="100000">
                                          <p:val>
                                            <p:strVal val="#ppt_y"/>
                                          </p:val>
                                        </p:tav>
                                      </p:tavLst>
                                    </p:anim>
                                  </p:childTnLst>
                                </p:cTn>
                              </p:par>
                              <p:par>
                                <p:cTn id="251" presetID="42" presetClass="entr" presetSubtype="0" fill="hold" grpId="0" nodeType="withEffect">
                                  <p:stCondLst>
                                    <p:cond delay="0"/>
                                  </p:stCondLst>
                                  <p:childTnLst>
                                    <p:set>
                                      <p:cBhvr>
                                        <p:cTn id="252" dur="1" fill="hold">
                                          <p:stCondLst>
                                            <p:cond delay="0"/>
                                          </p:stCondLst>
                                        </p:cTn>
                                        <p:tgtEl>
                                          <p:spTgt spid="79"/>
                                        </p:tgtEl>
                                        <p:attrNameLst>
                                          <p:attrName>style.visibility</p:attrName>
                                        </p:attrNameLst>
                                      </p:cBhvr>
                                      <p:to>
                                        <p:strVal val="visible"/>
                                      </p:to>
                                    </p:set>
                                    <p:animEffect transition="in" filter="fade">
                                      <p:cBhvr>
                                        <p:cTn id="253" dur="1000"/>
                                        <p:tgtEl>
                                          <p:spTgt spid="79"/>
                                        </p:tgtEl>
                                      </p:cBhvr>
                                    </p:animEffect>
                                    <p:anim calcmode="lin" valueType="num">
                                      <p:cBhvr>
                                        <p:cTn id="254" dur="1000" fill="hold"/>
                                        <p:tgtEl>
                                          <p:spTgt spid="79"/>
                                        </p:tgtEl>
                                        <p:attrNameLst>
                                          <p:attrName>ppt_x</p:attrName>
                                        </p:attrNameLst>
                                      </p:cBhvr>
                                      <p:tavLst>
                                        <p:tav tm="0">
                                          <p:val>
                                            <p:strVal val="#ppt_x"/>
                                          </p:val>
                                        </p:tav>
                                        <p:tav tm="100000">
                                          <p:val>
                                            <p:strVal val="#ppt_x"/>
                                          </p:val>
                                        </p:tav>
                                      </p:tavLst>
                                    </p:anim>
                                    <p:anim calcmode="lin" valueType="num">
                                      <p:cBhvr>
                                        <p:cTn id="255"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256" fill="hold">
                      <p:stCondLst>
                        <p:cond delay="indefinite"/>
                      </p:stCondLst>
                      <p:childTnLst>
                        <p:par>
                          <p:cTn id="257" fill="hold">
                            <p:stCondLst>
                              <p:cond delay="0"/>
                            </p:stCondLst>
                            <p:childTnLst>
                              <p:par>
                                <p:cTn id="258" presetID="42" presetClass="entr" presetSubtype="0" fill="hold" grpId="0" nodeType="clickEffect">
                                  <p:stCondLst>
                                    <p:cond delay="0"/>
                                  </p:stCondLst>
                                  <p:childTnLst>
                                    <p:set>
                                      <p:cBhvr>
                                        <p:cTn id="259" dur="1" fill="hold">
                                          <p:stCondLst>
                                            <p:cond delay="0"/>
                                          </p:stCondLst>
                                        </p:cTn>
                                        <p:tgtEl>
                                          <p:spTgt spid="39"/>
                                        </p:tgtEl>
                                        <p:attrNameLst>
                                          <p:attrName>style.visibility</p:attrName>
                                        </p:attrNameLst>
                                      </p:cBhvr>
                                      <p:to>
                                        <p:strVal val="visible"/>
                                      </p:to>
                                    </p:set>
                                    <p:animEffect transition="in" filter="fade">
                                      <p:cBhvr>
                                        <p:cTn id="260" dur="1000"/>
                                        <p:tgtEl>
                                          <p:spTgt spid="39"/>
                                        </p:tgtEl>
                                      </p:cBhvr>
                                    </p:animEffect>
                                    <p:anim calcmode="lin" valueType="num">
                                      <p:cBhvr>
                                        <p:cTn id="261" dur="1000" fill="hold"/>
                                        <p:tgtEl>
                                          <p:spTgt spid="39"/>
                                        </p:tgtEl>
                                        <p:attrNameLst>
                                          <p:attrName>ppt_x</p:attrName>
                                        </p:attrNameLst>
                                      </p:cBhvr>
                                      <p:tavLst>
                                        <p:tav tm="0">
                                          <p:val>
                                            <p:strVal val="#ppt_x"/>
                                          </p:val>
                                        </p:tav>
                                        <p:tav tm="100000">
                                          <p:val>
                                            <p:strVal val="#ppt_x"/>
                                          </p:val>
                                        </p:tav>
                                      </p:tavLst>
                                    </p:anim>
                                    <p:anim calcmode="lin" valueType="num">
                                      <p:cBhvr>
                                        <p:cTn id="262" dur="1000" fill="hold"/>
                                        <p:tgtEl>
                                          <p:spTgt spid="39"/>
                                        </p:tgtEl>
                                        <p:attrNameLst>
                                          <p:attrName>ppt_y</p:attrName>
                                        </p:attrNameLst>
                                      </p:cBhvr>
                                      <p:tavLst>
                                        <p:tav tm="0">
                                          <p:val>
                                            <p:strVal val="#ppt_y+.1"/>
                                          </p:val>
                                        </p:tav>
                                        <p:tav tm="100000">
                                          <p:val>
                                            <p:strVal val="#ppt_y"/>
                                          </p:val>
                                        </p:tav>
                                      </p:tavLst>
                                    </p:anim>
                                  </p:childTnLst>
                                </p:cTn>
                              </p:par>
                              <p:par>
                                <p:cTn id="263" presetID="42" presetClass="entr" presetSubtype="0" fill="hold" grpId="0" nodeType="withEffect">
                                  <p:stCondLst>
                                    <p:cond delay="0"/>
                                  </p:stCondLst>
                                  <p:childTnLst>
                                    <p:set>
                                      <p:cBhvr>
                                        <p:cTn id="264" dur="1" fill="hold">
                                          <p:stCondLst>
                                            <p:cond delay="0"/>
                                          </p:stCondLst>
                                        </p:cTn>
                                        <p:tgtEl>
                                          <p:spTgt spid="44"/>
                                        </p:tgtEl>
                                        <p:attrNameLst>
                                          <p:attrName>style.visibility</p:attrName>
                                        </p:attrNameLst>
                                      </p:cBhvr>
                                      <p:to>
                                        <p:strVal val="visible"/>
                                      </p:to>
                                    </p:set>
                                    <p:animEffect transition="in" filter="fade">
                                      <p:cBhvr>
                                        <p:cTn id="265" dur="1000"/>
                                        <p:tgtEl>
                                          <p:spTgt spid="44"/>
                                        </p:tgtEl>
                                      </p:cBhvr>
                                    </p:animEffect>
                                    <p:anim calcmode="lin" valueType="num">
                                      <p:cBhvr>
                                        <p:cTn id="266" dur="1000" fill="hold"/>
                                        <p:tgtEl>
                                          <p:spTgt spid="44"/>
                                        </p:tgtEl>
                                        <p:attrNameLst>
                                          <p:attrName>ppt_x</p:attrName>
                                        </p:attrNameLst>
                                      </p:cBhvr>
                                      <p:tavLst>
                                        <p:tav tm="0">
                                          <p:val>
                                            <p:strVal val="#ppt_x"/>
                                          </p:val>
                                        </p:tav>
                                        <p:tav tm="100000">
                                          <p:val>
                                            <p:strVal val="#ppt_x"/>
                                          </p:val>
                                        </p:tav>
                                      </p:tavLst>
                                    </p:anim>
                                    <p:anim calcmode="lin" valueType="num">
                                      <p:cBhvr>
                                        <p:cTn id="267" dur="1000" fill="hold"/>
                                        <p:tgtEl>
                                          <p:spTgt spid="44"/>
                                        </p:tgtEl>
                                        <p:attrNameLst>
                                          <p:attrName>ppt_y</p:attrName>
                                        </p:attrNameLst>
                                      </p:cBhvr>
                                      <p:tavLst>
                                        <p:tav tm="0">
                                          <p:val>
                                            <p:strVal val="#ppt_y+.1"/>
                                          </p:val>
                                        </p:tav>
                                        <p:tav tm="100000">
                                          <p:val>
                                            <p:strVal val="#ppt_y"/>
                                          </p:val>
                                        </p:tav>
                                      </p:tavLst>
                                    </p:anim>
                                  </p:childTnLst>
                                </p:cTn>
                              </p:par>
                              <p:par>
                                <p:cTn id="268" presetID="42" presetClass="entr" presetSubtype="0" fill="hold" grpId="0" nodeType="withEffect">
                                  <p:stCondLst>
                                    <p:cond delay="0"/>
                                  </p:stCondLst>
                                  <p:childTnLst>
                                    <p:set>
                                      <p:cBhvr>
                                        <p:cTn id="269" dur="1" fill="hold">
                                          <p:stCondLst>
                                            <p:cond delay="0"/>
                                          </p:stCondLst>
                                        </p:cTn>
                                        <p:tgtEl>
                                          <p:spTgt spid="46"/>
                                        </p:tgtEl>
                                        <p:attrNameLst>
                                          <p:attrName>style.visibility</p:attrName>
                                        </p:attrNameLst>
                                      </p:cBhvr>
                                      <p:to>
                                        <p:strVal val="visible"/>
                                      </p:to>
                                    </p:set>
                                    <p:animEffect transition="in" filter="fade">
                                      <p:cBhvr>
                                        <p:cTn id="270" dur="1000"/>
                                        <p:tgtEl>
                                          <p:spTgt spid="46"/>
                                        </p:tgtEl>
                                      </p:cBhvr>
                                    </p:animEffect>
                                    <p:anim calcmode="lin" valueType="num">
                                      <p:cBhvr>
                                        <p:cTn id="271" dur="1000" fill="hold"/>
                                        <p:tgtEl>
                                          <p:spTgt spid="46"/>
                                        </p:tgtEl>
                                        <p:attrNameLst>
                                          <p:attrName>ppt_x</p:attrName>
                                        </p:attrNameLst>
                                      </p:cBhvr>
                                      <p:tavLst>
                                        <p:tav tm="0">
                                          <p:val>
                                            <p:strVal val="#ppt_x"/>
                                          </p:val>
                                        </p:tav>
                                        <p:tav tm="100000">
                                          <p:val>
                                            <p:strVal val="#ppt_x"/>
                                          </p:val>
                                        </p:tav>
                                      </p:tavLst>
                                    </p:anim>
                                    <p:anim calcmode="lin" valueType="num">
                                      <p:cBhvr>
                                        <p:cTn id="272" dur="1000" fill="hold"/>
                                        <p:tgtEl>
                                          <p:spTgt spid="46"/>
                                        </p:tgtEl>
                                        <p:attrNameLst>
                                          <p:attrName>ppt_y</p:attrName>
                                        </p:attrNameLst>
                                      </p:cBhvr>
                                      <p:tavLst>
                                        <p:tav tm="0">
                                          <p:val>
                                            <p:strVal val="#ppt_y+.1"/>
                                          </p:val>
                                        </p:tav>
                                        <p:tav tm="100000">
                                          <p:val>
                                            <p:strVal val="#ppt_y"/>
                                          </p:val>
                                        </p:tav>
                                      </p:tavLst>
                                    </p:anim>
                                  </p:childTnLst>
                                </p:cTn>
                              </p:par>
                              <p:par>
                                <p:cTn id="273" presetID="42" presetClass="entr" presetSubtype="0" fill="hold" grpId="0" nodeType="withEffect">
                                  <p:stCondLst>
                                    <p:cond delay="0"/>
                                  </p:stCondLst>
                                  <p:childTnLst>
                                    <p:set>
                                      <p:cBhvr>
                                        <p:cTn id="274" dur="1" fill="hold">
                                          <p:stCondLst>
                                            <p:cond delay="0"/>
                                          </p:stCondLst>
                                        </p:cTn>
                                        <p:tgtEl>
                                          <p:spTgt spid="47"/>
                                        </p:tgtEl>
                                        <p:attrNameLst>
                                          <p:attrName>style.visibility</p:attrName>
                                        </p:attrNameLst>
                                      </p:cBhvr>
                                      <p:to>
                                        <p:strVal val="visible"/>
                                      </p:to>
                                    </p:set>
                                    <p:animEffect transition="in" filter="fade">
                                      <p:cBhvr>
                                        <p:cTn id="275" dur="1000"/>
                                        <p:tgtEl>
                                          <p:spTgt spid="47"/>
                                        </p:tgtEl>
                                      </p:cBhvr>
                                    </p:animEffect>
                                    <p:anim calcmode="lin" valueType="num">
                                      <p:cBhvr>
                                        <p:cTn id="276" dur="1000" fill="hold"/>
                                        <p:tgtEl>
                                          <p:spTgt spid="47"/>
                                        </p:tgtEl>
                                        <p:attrNameLst>
                                          <p:attrName>ppt_x</p:attrName>
                                        </p:attrNameLst>
                                      </p:cBhvr>
                                      <p:tavLst>
                                        <p:tav tm="0">
                                          <p:val>
                                            <p:strVal val="#ppt_x"/>
                                          </p:val>
                                        </p:tav>
                                        <p:tav tm="100000">
                                          <p:val>
                                            <p:strVal val="#ppt_x"/>
                                          </p:val>
                                        </p:tav>
                                      </p:tavLst>
                                    </p:anim>
                                    <p:anim calcmode="lin" valueType="num">
                                      <p:cBhvr>
                                        <p:cTn id="277" dur="1000" fill="hold"/>
                                        <p:tgtEl>
                                          <p:spTgt spid="47"/>
                                        </p:tgtEl>
                                        <p:attrNameLst>
                                          <p:attrName>ppt_y</p:attrName>
                                        </p:attrNameLst>
                                      </p:cBhvr>
                                      <p:tavLst>
                                        <p:tav tm="0">
                                          <p:val>
                                            <p:strVal val="#ppt_y+.1"/>
                                          </p:val>
                                        </p:tav>
                                        <p:tav tm="100000">
                                          <p:val>
                                            <p:strVal val="#ppt_y"/>
                                          </p:val>
                                        </p:tav>
                                      </p:tavLst>
                                    </p:anim>
                                  </p:childTnLst>
                                </p:cTn>
                              </p:par>
                              <p:par>
                                <p:cTn id="278" presetID="42" presetClass="entr" presetSubtype="0" fill="hold" grpId="0" nodeType="withEffect">
                                  <p:stCondLst>
                                    <p:cond delay="0"/>
                                  </p:stCondLst>
                                  <p:childTnLst>
                                    <p:set>
                                      <p:cBhvr>
                                        <p:cTn id="279" dur="1" fill="hold">
                                          <p:stCondLst>
                                            <p:cond delay="0"/>
                                          </p:stCondLst>
                                        </p:cTn>
                                        <p:tgtEl>
                                          <p:spTgt spid="48"/>
                                        </p:tgtEl>
                                        <p:attrNameLst>
                                          <p:attrName>style.visibility</p:attrName>
                                        </p:attrNameLst>
                                      </p:cBhvr>
                                      <p:to>
                                        <p:strVal val="visible"/>
                                      </p:to>
                                    </p:set>
                                    <p:animEffect transition="in" filter="fade">
                                      <p:cBhvr>
                                        <p:cTn id="280" dur="1000"/>
                                        <p:tgtEl>
                                          <p:spTgt spid="48"/>
                                        </p:tgtEl>
                                      </p:cBhvr>
                                    </p:animEffect>
                                    <p:anim calcmode="lin" valueType="num">
                                      <p:cBhvr>
                                        <p:cTn id="281" dur="1000" fill="hold"/>
                                        <p:tgtEl>
                                          <p:spTgt spid="48"/>
                                        </p:tgtEl>
                                        <p:attrNameLst>
                                          <p:attrName>ppt_x</p:attrName>
                                        </p:attrNameLst>
                                      </p:cBhvr>
                                      <p:tavLst>
                                        <p:tav tm="0">
                                          <p:val>
                                            <p:strVal val="#ppt_x"/>
                                          </p:val>
                                        </p:tav>
                                        <p:tav tm="100000">
                                          <p:val>
                                            <p:strVal val="#ppt_x"/>
                                          </p:val>
                                        </p:tav>
                                      </p:tavLst>
                                    </p:anim>
                                    <p:anim calcmode="lin" valueType="num">
                                      <p:cBhvr>
                                        <p:cTn id="282" dur="1000" fill="hold"/>
                                        <p:tgtEl>
                                          <p:spTgt spid="48"/>
                                        </p:tgtEl>
                                        <p:attrNameLst>
                                          <p:attrName>ppt_y</p:attrName>
                                        </p:attrNameLst>
                                      </p:cBhvr>
                                      <p:tavLst>
                                        <p:tav tm="0">
                                          <p:val>
                                            <p:strVal val="#ppt_y+.1"/>
                                          </p:val>
                                        </p:tav>
                                        <p:tav tm="100000">
                                          <p:val>
                                            <p:strVal val="#ppt_y"/>
                                          </p:val>
                                        </p:tav>
                                      </p:tavLst>
                                    </p:anim>
                                  </p:childTnLst>
                                </p:cTn>
                              </p:par>
                              <p:par>
                                <p:cTn id="283" presetID="42" presetClass="entr" presetSubtype="0" fill="hold" grpId="0" nodeType="withEffect">
                                  <p:stCondLst>
                                    <p:cond delay="0"/>
                                  </p:stCondLst>
                                  <p:childTnLst>
                                    <p:set>
                                      <p:cBhvr>
                                        <p:cTn id="284" dur="1" fill="hold">
                                          <p:stCondLst>
                                            <p:cond delay="0"/>
                                          </p:stCondLst>
                                        </p:cTn>
                                        <p:tgtEl>
                                          <p:spTgt spid="49"/>
                                        </p:tgtEl>
                                        <p:attrNameLst>
                                          <p:attrName>style.visibility</p:attrName>
                                        </p:attrNameLst>
                                      </p:cBhvr>
                                      <p:to>
                                        <p:strVal val="visible"/>
                                      </p:to>
                                    </p:set>
                                    <p:animEffect transition="in" filter="fade">
                                      <p:cBhvr>
                                        <p:cTn id="285" dur="1000"/>
                                        <p:tgtEl>
                                          <p:spTgt spid="49"/>
                                        </p:tgtEl>
                                      </p:cBhvr>
                                    </p:animEffect>
                                    <p:anim calcmode="lin" valueType="num">
                                      <p:cBhvr>
                                        <p:cTn id="286" dur="1000" fill="hold"/>
                                        <p:tgtEl>
                                          <p:spTgt spid="49"/>
                                        </p:tgtEl>
                                        <p:attrNameLst>
                                          <p:attrName>ppt_x</p:attrName>
                                        </p:attrNameLst>
                                      </p:cBhvr>
                                      <p:tavLst>
                                        <p:tav tm="0">
                                          <p:val>
                                            <p:strVal val="#ppt_x"/>
                                          </p:val>
                                        </p:tav>
                                        <p:tav tm="100000">
                                          <p:val>
                                            <p:strVal val="#ppt_x"/>
                                          </p:val>
                                        </p:tav>
                                      </p:tavLst>
                                    </p:anim>
                                    <p:anim calcmode="lin" valueType="num">
                                      <p:cBhvr>
                                        <p:cTn id="287" dur="1000" fill="hold"/>
                                        <p:tgtEl>
                                          <p:spTgt spid="49"/>
                                        </p:tgtEl>
                                        <p:attrNameLst>
                                          <p:attrName>ppt_y</p:attrName>
                                        </p:attrNameLst>
                                      </p:cBhvr>
                                      <p:tavLst>
                                        <p:tav tm="0">
                                          <p:val>
                                            <p:strVal val="#ppt_y+.1"/>
                                          </p:val>
                                        </p:tav>
                                        <p:tav tm="100000">
                                          <p:val>
                                            <p:strVal val="#ppt_y"/>
                                          </p:val>
                                        </p:tav>
                                      </p:tavLst>
                                    </p:anim>
                                  </p:childTnLst>
                                </p:cTn>
                              </p:par>
                              <p:par>
                                <p:cTn id="288" presetID="42" presetClass="entr" presetSubtype="0" fill="hold" grpId="0" nodeType="withEffect">
                                  <p:stCondLst>
                                    <p:cond delay="0"/>
                                  </p:stCondLst>
                                  <p:childTnLst>
                                    <p:set>
                                      <p:cBhvr>
                                        <p:cTn id="289" dur="1" fill="hold">
                                          <p:stCondLst>
                                            <p:cond delay="0"/>
                                          </p:stCondLst>
                                        </p:cTn>
                                        <p:tgtEl>
                                          <p:spTgt spid="50"/>
                                        </p:tgtEl>
                                        <p:attrNameLst>
                                          <p:attrName>style.visibility</p:attrName>
                                        </p:attrNameLst>
                                      </p:cBhvr>
                                      <p:to>
                                        <p:strVal val="visible"/>
                                      </p:to>
                                    </p:set>
                                    <p:animEffect transition="in" filter="fade">
                                      <p:cBhvr>
                                        <p:cTn id="290" dur="1000"/>
                                        <p:tgtEl>
                                          <p:spTgt spid="50"/>
                                        </p:tgtEl>
                                      </p:cBhvr>
                                    </p:animEffect>
                                    <p:anim calcmode="lin" valueType="num">
                                      <p:cBhvr>
                                        <p:cTn id="291" dur="1000" fill="hold"/>
                                        <p:tgtEl>
                                          <p:spTgt spid="50"/>
                                        </p:tgtEl>
                                        <p:attrNameLst>
                                          <p:attrName>ppt_x</p:attrName>
                                        </p:attrNameLst>
                                      </p:cBhvr>
                                      <p:tavLst>
                                        <p:tav tm="0">
                                          <p:val>
                                            <p:strVal val="#ppt_x"/>
                                          </p:val>
                                        </p:tav>
                                        <p:tav tm="100000">
                                          <p:val>
                                            <p:strVal val="#ppt_x"/>
                                          </p:val>
                                        </p:tav>
                                      </p:tavLst>
                                    </p:anim>
                                    <p:anim calcmode="lin" valueType="num">
                                      <p:cBhvr>
                                        <p:cTn id="292" dur="1000" fill="hold"/>
                                        <p:tgtEl>
                                          <p:spTgt spid="50"/>
                                        </p:tgtEl>
                                        <p:attrNameLst>
                                          <p:attrName>ppt_y</p:attrName>
                                        </p:attrNameLst>
                                      </p:cBhvr>
                                      <p:tavLst>
                                        <p:tav tm="0">
                                          <p:val>
                                            <p:strVal val="#ppt_y+.1"/>
                                          </p:val>
                                        </p:tav>
                                        <p:tav tm="100000">
                                          <p:val>
                                            <p:strVal val="#ppt_y"/>
                                          </p:val>
                                        </p:tav>
                                      </p:tavLst>
                                    </p:anim>
                                  </p:childTnLst>
                                </p:cTn>
                              </p:par>
                              <p:par>
                                <p:cTn id="293" presetID="42" presetClass="entr" presetSubtype="0" fill="hold" nodeType="withEffect">
                                  <p:stCondLst>
                                    <p:cond delay="0"/>
                                  </p:stCondLst>
                                  <p:childTnLst>
                                    <p:set>
                                      <p:cBhvr>
                                        <p:cTn id="294" dur="1" fill="hold">
                                          <p:stCondLst>
                                            <p:cond delay="0"/>
                                          </p:stCondLst>
                                        </p:cTn>
                                        <p:tgtEl>
                                          <p:spTgt spid="57"/>
                                        </p:tgtEl>
                                        <p:attrNameLst>
                                          <p:attrName>style.visibility</p:attrName>
                                        </p:attrNameLst>
                                      </p:cBhvr>
                                      <p:to>
                                        <p:strVal val="visible"/>
                                      </p:to>
                                    </p:set>
                                    <p:animEffect transition="in" filter="fade">
                                      <p:cBhvr>
                                        <p:cTn id="295" dur="1000"/>
                                        <p:tgtEl>
                                          <p:spTgt spid="57"/>
                                        </p:tgtEl>
                                      </p:cBhvr>
                                    </p:animEffect>
                                    <p:anim calcmode="lin" valueType="num">
                                      <p:cBhvr>
                                        <p:cTn id="296" dur="1000" fill="hold"/>
                                        <p:tgtEl>
                                          <p:spTgt spid="57"/>
                                        </p:tgtEl>
                                        <p:attrNameLst>
                                          <p:attrName>ppt_x</p:attrName>
                                        </p:attrNameLst>
                                      </p:cBhvr>
                                      <p:tavLst>
                                        <p:tav tm="0">
                                          <p:val>
                                            <p:strVal val="#ppt_x"/>
                                          </p:val>
                                        </p:tav>
                                        <p:tav tm="100000">
                                          <p:val>
                                            <p:strVal val="#ppt_x"/>
                                          </p:val>
                                        </p:tav>
                                      </p:tavLst>
                                    </p:anim>
                                    <p:anim calcmode="lin" valueType="num">
                                      <p:cBhvr>
                                        <p:cTn id="297" dur="1000" fill="hold"/>
                                        <p:tgtEl>
                                          <p:spTgt spid="57"/>
                                        </p:tgtEl>
                                        <p:attrNameLst>
                                          <p:attrName>ppt_y</p:attrName>
                                        </p:attrNameLst>
                                      </p:cBhvr>
                                      <p:tavLst>
                                        <p:tav tm="0">
                                          <p:val>
                                            <p:strVal val="#ppt_y+.1"/>
                                          </p:val>
                                        </p:tav>
                                        <p:tav tm="100000">
                                          <p:val>
                                            <p:strVal val="#ppt_y"/>
                                          </p:val>
                                        </p:tav>
                                      </p:tavLst>
                                    </p:anim>
                                  </p:childTnLst>
                                </p:cTn>
                              </p:par>
                              <p:par>
                                <p:cTn id="298" presetID="42" presetClass="entr" presetSubtype="0" fill="hold" nodeType="withEffect">
                                  <p:stCondLst>
                                    <p:cond delay="0"/>
                                  </p:stCondLst>
                                  <p:childTnLst>
                                    <p:set>
                                      <p:cBhvr>
                                        <p:cTn id="299" dur="1" fill="hold">
                                          <p:stCondLst>
                                            <p:cond delay="0"/>
                                          </p:stCondLst>
                                        </p:cTn>
                                        <p:tgtEl>
                                          <p:spTgt spid="58"/>
                                        </p:tgtEl>
                                        <p:attrNameLst>
                                          <p:attrName>style.visibility</p:attrName>
                                        </p:attrNameLst>
                                      </p:cBhvr>
                                      <p:to>
                                        <p:strVal val="visible"/>
                                      </p:to>
                                    </p:set>
                                    <p:animEffect transition="in" filter="fade">
                                      <p:cBhvr>
                                        <p:cTn id="300" dur="1000"/>
                                        <p:tgtEl>
                                          <p:spTgt spid="58"/>
                                        </p:tgtEl>
                                      </p:cBhvr>
                                    </p:animEffect>
                                    <p:anim calcmode="lin" valueType="num">
                                      <p:cBhvr>
                                        <p:cTn id="301" dur="1000" fill="hold"/>
                                        <p:tgtEl>
                                          <p:spTgt spid="58"/>
                                        </p:tgtEl>
                                        <p:attrNameLst>
                                          <p:attrName>ppt_x</p:attrName>
                                        </p:attrNameLst>
                                      </p:cBhvr>
                                      <p:tavLst>
                                        <p:tav tm="0">
                                          <p:val>
                                            <p:strVal val="#ppt_x"/>
                                          </p:val>
                                        </p:tav>
                                        <p:tav tm="100000">
                                          <p:val>
                                            <p:strVal val="#ppt_x"/>
                                          </p:val>
                                        </p:tav>
                                      </p:tavLst>
                                    </p:anim>
                                    <p:anim calcmode="lin" valueType="num">
                                      <p:cBhvr>
                                        <p:cTn id="302" dur="1000" fill="hold"/>
                                        <p:tgtEl>
                                          <p:spTgt spid="58"/>
                                        </p:tgtEl>
                                        <p:attrNameLst>
                                          <p:attrName>ppt_y</p:attrName>
                                        </p:attrNameLst>
                                      </p:cBhvr>
                                      <p:tavLst>
                                        <p:tav tm="0">
                                          <p:val>
                                            <p:strVal val="#ppt_y+.1"/>
                                          </p:val>
                                        </p:tav>
                                        <p:tav tm="100000">
                                          <p:val>
                                            <p:strVal val="#ppt_y"/>
                                          </p:val>
                                        </p:tav>
                                      </p:tavLst>
                                    </p:anim>
                                  </p:childTnLst>
                                </p:cTn>
                              </p:par>
                              <p:par>
                                <p:cTn id="303" presetID="42" presetClass="entr" presetSubtype="0" fill="hold" nodeType="withEffect">
                                  <p:stCondLst>
                                    <p:cond delay="0"/>
                                  </p:stCondLst>
                                  <p:childTnLst>
                                    <p:set>
                                      <p:cBhvr>
                                        <p:cTn id="304" dur="1" fill="hold">
                                          <p:stCondLst>
                                            <p:cond delay="0"/>
                                          </p:stCondLst>
                                        </p:cTn>
                                        <p:tgtEl>
                                          <p:spTgt spid="59"/>
                                        </p:tgtEl>
                                        <p:attrNameLst>
                                          <p:attrName>style.visibility</p:attrName>
                                        </p:attrNameLst>
                                      </p:cBhvr>
                                      <p:to>
                                        <p:strVal val="visible"/>
                                      </p:to>
                                    </p:set>
                                    <p:animEffect transition="in" filter="fade">
                                      <p:cBhvr>
                                        <p:cTn id="305" dur="1000"/>
                                        <p:tgtEl>
                                          <p:spTgt spid="59"/>
                                        </p:tgtEl>
                                      </p:cBhvr>
                                    </p:animEffect>
                                    <p:anim calcmode="lin" valueType="num">
                                      <p:cBhvr>
                                        <p:cTn id="306" dur="1000" fill="hold"/>
                                        <p:tgtEl>
                                          <p:spTgt spid="59"/>
                                        </p:tgtEl>
                                        <p:attrNameLst>
                                          <p:attrName>ppt_x</p:attrName>
                                        </p:attrNameLst>
                                      </p:cBhvr>
                                      <p:tavLst>
                                        <p:tav tm="0">
                                          <p:val>
                                            <p:strVal val="#ppt_x"/>
                                          </p:val>
                                        </p:tav>
                                        <p:tav tm="100000">
                                          <p:val>
                                            <p:strVal val="#ppt_x"/>
                                          </p:val>
                                        </p:tav>
                                      </p:tavLst>
                                    </p:anim>
                                    <p:anim calcmode="lin" valueType="num">
                                      <p:cBhvr>
                                        <p:cTn id="307" dur="1000" fill="hold"/>
                                        <p:tgtEl>
                                          <p:spTgt spid="59"/>
                                        </p:tgtEl>
                                        <p:attrNameLst>
                                          <p:attrName>ppt_y</p:attrName>
                                        </p:attrNameLst>
                                      </p:cBhvr>
                                      <p:tavLst>
                                        <p:tav tm="0">
                                          <p:val>
                                            <p:strVal val="#ppt_y+.1"/>
                                          </p:val>
                                        </p:tav>
                                        <p:tav tm="100000">
                                          <p:val>
                                            <p:strVal val="#ppt_y"/>
                                          </p:val>
                                        </p:tav>
                                      </p:tavLst>
                                    </p:anim>
                                  </p:childTnLst>
                                </p:cTn>
                              </p:par>
                              <p:par>
                                <p:cTn id="308" presetID="42" presetClass="entr" presetSubtype="0" fill="hold" nodeType="withEffect">
                                  <p:stCondLst>
                                    <p:cond delay="0"/>
                                  </p:stCondLst>
                                  <p:childTnLst>
                                    <p:set>
                                      <p:cBhvr>
                                        <p:cTn id="309" dur="1" fill="hold">
                                          <p:stCondLst>
                                            <p:cond delay="0"/>
                                          </p:stCondLst>
                                        </p:cTn>
                                        <p:tgtEl>
                                          <p:spTgt spid="63"/>
                                        </p:tgtEl>
                                        <p:attrNameLst>
                                          <p:attrName>style.visibility</p:attrName>
                                        </p:attrNameLst>
                                      </p:cBhvr>
                                      <p:to>
                                        <p:strVal val="visible"/>
                                      </p:to>
                                    </p:set>
                                    <p:animEffect transition="in" filter="fade">
                                      <p:cBhvr>
                                        <p:cTn id="310" dur="1000"/>
                                        <p:tgtEl>
                                          <p:spTgt spid="63"/>
                                        </p:tgtEl>
                                      </p:cBhvr>
                                    </p:animEffect>
                                    <p:anim calcmode="lin" valueType="num">
                                      <p:cBhvr>
                                        <p:cTn id="311" dur="1000" fill="hold"/>
                                        <p:tgtEl>
                                          <p:spTgt spid="63"/>
                                        </p:tgtEl>
                                        <p:attrNameLst>
                                          <p:attrName>ppt_x</p:attrName>
                                        </p:attrNameLst>
                                      </p:cBhvr>
                                      <p:tavLst>
                                        <p:tav tm="0">
                                          <p:val>
                                            <p:strVal val="#ppt_x"/>
                                          </p:val>
                                        </p:tav>
                                        <p:tav tm="100000">
                                          <p:val>
                                            <p:strVal val="#ppt_x"/>
                                          </p:val>
                                        </p:tav>
                                      </p:tavLst>
                                    </p:anim>
                                    <p:anim calcmode="lin" valueType="num">
                                      <p:cBhvr>
                                        <p:cTn id="312" dur="1000" fill="hold"/>
                                        <p:tgtEl>
                                          <p:spTgt spid="63"/>
                                        </p:tgtEl>
                                        <p:attrNameLst>
                                          <p:attrName>ppt_y</p:attrName>
                                        </p:attrNameLst>
                                      </p:cBhvr>
                                      <p:tavLst>
                                        <p:tav tm="0">
                                          <p:val>
                                            <p:strVal val="#ppt_y+.1"/>
                                          </p:val>
                                        </p:tav>
                                        <p:tav tm="100000">
                                          <p:val>
                                            <p:strVal val="#ppt_y"/>
                                          </p:val>
                                        </p:tav>
                                      </p:tavLst>
                                    </p:anim>
                                  </p:childTnLst>
                                </p:cTn>
                              </p:par>
                              <p:par>
                                <p:cTn id="313" presetID="42" presetClass="entr" presetSubtype="0" fill="hold" grpId="0" nodeType="withEffect">
                                  <p:stCondLst>
                                    <p:cond delay="0"/>
                                  </p:stCondLst>
                                  <p:childTnLst>
                                    <p:set>
                                      <p:cBhvr>
                                        <p:cTn id="314" dur="1" fill="hold">
                                          <p:stCondLst>
                                            <p:cond delay="0"/>
                                          </p:stCondLst>
                                        </p:cTn>
                                        <p:tgtEl>
                                          <p:spTgt spid="73"/>
                                        </p:tgtEl>
                                        <p:attrNameLst>
                                          <p:attrName>style.visibility</p:attrName>
                                        </p:attrNameLst>
                                      </p:cBhvr>
                                      <p:to>
                                        <p:strVal val="visible"/>
                                      </p:to>
                                    </p:set>
                                    <p:animEffect transition="in" filter="fade">
                                      <p:cBhvr>
                                        <p:cTn id="315" dur="1000"/>
                                        <p:tgtEl>
                                          <p:spTgt spid="73"/>
                                        </p:tgtEl>
                                      </p:cBhvr>
                                    </p:animEffect>
                                    <p:anim calcmode="lin" valueType="num">
                                      <p:cBhvr>
                                        <p:cTn id="316" dur="1000" fill="hold"/>
                                        <p:tgtEl>
                                          <p:spTgt spid="73"/>
                                        </p:tgtEl>
                                        <p:attrNameLst>
                                          <p:attrName>ppt_x</p:attrName>
                                        </p:attrNameLst>
                                      </p:cBhvr>
                                      <p:tavLst>
                                        <p:tav tm="0">
                                          <p:val>
                                            <p:strVal val="#ppt_x"/>
                                          </p:val>
                                        </p:tav>
                                        <p:tav tm="100000">
                                          <p:val>
                                            <p:strVal val="#ppt_x"/>
                                          </p:val>
                                        </p:tav>
                                      </p:tavLst>
                                    </p:anim>
                                    <p:anim calcmode="lin" valueType="num">
                                      <p:cBhvr>
                                        <p:cTn id="317" dur="1000" fill="hold"/>
                                        <p:tgtEl>
                                          <p:spTgt spid="73"/>
                                        </p:tgtEl>
                                        <p:attrNameLst>
                                          <p:attrName>ppt_y</p:attrName>
                                        </p:attrNameLst>
                                      </p:cBhvr>
                                      <p:tavLst>
                                        <p:tav tm="0">
                                          <p:val>
                                            <p:strVal val="#ppt_y+.1"/>
                                          </p:val>
                                        </p:tav>
                                        <p:tav tm="100000">
                                          <p:val>
                                            <p:strVal val="#ppt_y"/>
                                          </p:val>
                                        </p:tav>
                                      </p:tavLst>
                                    </p:anim>
                                  </p:childTnLst>
                                </p:cTn>
                              </p:par>
                              <p:par>
                                <p:cTn id="318" presetID="42" presetClass="entr" presetSubtype="0" fill="hold" grpId="0" nodeType="withEffect">
                                  <p:stCondLst>
                                    <p:cond delay="0"/>
                                  </p:stCondLst>
                                  <p:childTnLst>
                                    <p:set>
                                      <p:cBhvr>
                                        <p:cTn id="319" dur="1" fill="hold">
                                          <p:stCondLst>
                                            <p:cond delay="0"/>
                                          </p:stCondLst>
                                        </p:cTn>
                                        <p:tgtEl>
                                          <p:spTgt spid="85"/>
                                        </p:tgtEl>
                                        <p:attrNameLst>
                                          <p:attrName>style.visibility</p:attrName>
                                        </p:attrNameLst>
                                      </p:cBhvr>
                                      <p:to>
                                        <p:strVal val="visible"/>
                                      </p:to>
                                    </p:set>
                                    <p:animEffect transition="in" filter="fade">
                                      <p:cBhvr>
                                        <p:cTn id="320" dur="1000"/>
                                        <p:tgtEl>
                                          <p:spTgt spid="85"/>
                                        </p:tgtEl>
                                      </p:cBhvr>
                                    </p:animEffect>
                                    <p:anim calcmode="lin" valueType="num">
                                      <p:cBhvr>
                                        <p:cTn id="321" dur="1000" fill="hold"/>
                                        <p:tgtEl>
                                          <p:spTgt spid="85"/>
                                        </p:tgtEl>
                                        <p:attrNameLst>
                                          <p:attrName>ppt_x</p:attrName>
                                        </p:attrNameLst>
                                      </p:cBhvr>
                                      <p:tavLst>
                                        <p:tav tm="0">
                                          <p:val>
                                            <p:strVal val="#ppt_x"/>
                                          </p:val>
                                        </p:tav>
                                        <p:tav tm="100000">
                                          <p:val>
                                            <p:strVal val="#ppt_x"/>
                                          </p:val>
                                        </p:tav>
                                      </p:tavLst>
                                    </p:anim>
                                    <p:anim calcmode="lin" valueType="num">
                                      <p:cBhvr>
                                        <p:cTn id="322" dur="1000" fill="hold"/>
                                        <p:tgtEl>
                                          <p:spTgt spid="85"/>
                                        </p:tgtEl>
                                        <p:attrNameLst>
                                          <p:attrName>ppt_y</p:attrName>
                                        </p:attrNameLst>
                                      </p:cBhvr>
                                      <p:tavLst>
                                        <p:tav tm="0">
                                          <p:val>
                                            <p:strVal val="#ppt_y+.1"/>
                                          </p:val>
                                        </p:tav>
                                        <p:tav tm="100000">
                                          <p:val>
                                            <p:strVal val="#ppt_y"/>
                                          </p:val>
                                        </p:tav>
                                      </p:tavLst>
                                    </p:anim>
                                  </p:childTnLst>
                                </p:cTn>
                              </p:par>
                              <p:par>
                                <p:cTn id="323" presetID="42" presetClass="entr" presetSubtype="0" fill="hold" grpId="0" nodeType="withEffect">
                                  <p:stCondLst>
                                    <p:cond delay="0"/>
                                  </p:stCondLst>
                                  <p:childTnLst>
                                    <p:set>
                                      <p:cBhvr>
                                        <p:cTn id="324" dur="1" fill="hold">
                                          <p:stCondLst>
                                            <p:cond delay="0"/>
                                          </p:stCondLst>
                                        </p:cTn>
                                        <p:tgtEl>
                                          <p:spTgt spid="98"/>
                                        </p:tgtEl>
                                        <p:attrNameLst>
                                          <p:attrName>style.visibility</p:attrName>
                                        </p:attrNameLst>
                                      </p:cBhvr>
                                      <p:to>
                                        <p:strVal val="visible"/>
                                      </p:to>
                                    </p:set>
                                    <p:animEffect transition="in" filter="fade">
                                      <p:cBhvr>
                                        <p:cTn id="325" dur="1000"/>
                                        <p:tgtEl>
                                          <p:spTgt spid="98"/>
                                        </p:tgtEl>
                                      </p:cBhvr>
                                    </p:animEffect>
                                    <p:anim calcmode="lin" valueType="num">
                                      <p:cBhvr>
                                        <p:cTn id="326" dur="1000" fill="hold"/>
                                        <p:tgtEl>
                                          <p:spTgt spid="98"/>
                                        </p:tgtEl>
                                        <p:attrNameLst>
                                          <p:attrName>ppt_x</p:attrName>
                                        </p:attrNameLst>
                                      </p:cBhvr>
                                      <p:tavLst>
                                        <p:tav tm="0">
                                          <p:val>
                                            <p:strVal val="#ppt_x"/>
                                          </p:val>
                                        </p:tav>
                                        <p:tav tm="100000">
                                          <p:val>
                                            <p:strVal val="#ppt_x"/>
                                          </p:val>
                                        </p:tav>
                                      </p:tavLst>
                                    </p:anim>
                                    <p:anim calcmode="lin" valueType="num">
                                      <p:cBhvr>
                                        <p:cTn id="327" dur="1000" fill="hold"/>
                                        <p:tgtEl>
                                          <p:spTgt spid="98"/>
                                        </p:tgtEl>
                                        <p:attrNameLst>
                                          <p:attrName>ppt_y</p:attrName>
                                        </p:attrNameLst>
                                      </p:cBhvr>
                                      <p:tavLst>
                                        <p:tav tm="0">
                                          <p:val>
                                            <p:strVal val="#ppt_y+.1"/>
                                          </p:val>
                                        </p:tav>
                                        <p:tav tm="100000">
                                          <p:val>
                                            <p:strVal val="#ppt_y"/>
                                          </p:val>
                                        </p:tav>
                                      </p:tavLst>
                                    </p:anim>
                                  </p:childTnLst>
                                </p:cTn>
                              </p:par>
                              <p:par>
                                <p:cTn id="328" presetID="42" presetClass="entr" presetSubtype="0" fill="hold" grpId="0" nodeType="withEffect">
                                  <p:stCondLst>
                                    <p:cond delay="0"/>
                                  </p:stCondLst>
                                  <p:childTnLst>
                                    <p:set>
                                      <p:cBhvr>
                                        <p:cTn id="329" dur="1" fill="hold">
                                          <p:stCondLst>
                                            <p:cond delay="0"/>
                                          </p:stCondLst>
                                        </p:cTn>
                                        <p:tgtEl>
                                          <p:spTgt spid="99"/>
                                        </p:tgtEl>
                                        <p:attrNameLst>
                                          <p:attrName>style.visibility</p:attrName>
                                        </p:attrNameLst>
                                      </p:cBhvr>
                                      <p:to>
                                        <p:strVal val="visible"/>
                                      </p:to>
                                    </p:set>
                                    <p:animEffect transition="in" filter="fade">
                                      <p:cBhvr>
                                        <p:cTn id="330" dur="1000"/>
                                        <p:tgtEl>
                                          <p:spTgt spid="99"/>
                                        </p:tgtEl>
                                      </p:cBhvr>
                                    </p:animEffect>
                                    <p:anim calcmode="lin" valueType="num">
                                      <p:cBhvr>
                                        <p:cTn id="331" dur="1000" fill="hold"/>
                                        <p:tgtEl>
                                          <p:spTgt spid="99"/>
                                        </p:tgtEl>
                                        <p:attrNameLst>
                                          <p:attrName>ppt_x</p:attrName>
                                        </p:attrNameLst>
                                      </p:cBhvr>
                                      <p:tavLst>
                                        <p:tav tm="0">
                                          <p:val>
                                            <p:strVal val="#ppt_x"/>
                                          </p:val>
                                        </p:tav>
                                        <p:tav tm="100000">
                                          <p:val>
                                            <p:strVal val="#ppt_x"/>
                                          </p:val>
                                        </p:tav>
                                      </p:tavLst>
                                    </p:anim>
                                    <p:anim calcmode="lin" valueType="num">
                                      <p:cBhvr>
                                        <p:cTn id="332" dur="1000" fill="hold"/>
                                        <p:tgtEl>
                                          <p:spTgt spid="99"/>
                                        </p:tgtEl>
                                        <p:attrNameLst>
                                          <p:attrName>ppt_y</p:attrName>
                                        </p:attrNameLst>
                                      </p:cBhvr>
                                      <p:tavLst>
                                        <p:tav tm="0">
                                          <p:val>
                                            <p:strVal val="#ppt_y+.1"/>
                                          </p:val>
                                        </p:tav>
                                        <p:tav tm="100000">
                                          <p:val>
                                            <p:strVal val="#ppt_y"/>
                                          </p:val>
                                        </p:tav>
                                      </p:tavLst>
                                    </p:anim>
                                  </p:childTnLst>
                                </p:cTn>
                              </p:par>
                              <p:par>
                                <p:cTn id="333" presetID="42" presetClass="entr" presetSubtype="0" fill="hold" grpId="0" nodeType="withEffect">
                                  <p:stCondLst>
                                    <p:cond delay="0"/>
                                  </p:stCondLst>
                                  <p:childTnLst>
                                    <p:set>
                                      <p:cBhvr>
                                        <p:cTn id="334" dur="1" fill="hold">
                                          <p:stCondLst>
                                            <p:cond delay="0"/>
                                          </p:stCondLst>
                                        </p:cTn>
                                        <p:tgtEl>
                                          <p:spTgt spid="100"/>
                                        </p:tgtEl>
                                        <p:attrNameLst>
                                          <p:attrName>style.visibility</p:attrName>
                                        </p:attrNameLst>
                                      </p:cBhvr>
                                      <p:to>
                                        <p:strVal val="visible"/>
                                      </p:to>
                                    </p:set>
                                    <p:animEffect transition="in" filter="fade">
                                      <p:cBhvr>
                                        <p:cTn id="335" dur="1000"/>
                                        <p:tgtEl>
                                          <p:spTgt spid="100"/>
                                        </p:tgtEl>
                                      </p:cBhvr>
                                    </p:animEffect>
                                    <p:anim calcmode="lin" valueType="num">
                                      <p:cBhvr>
                                        <p:cTn id="336" dur="1000" fill="hold"/>
                                        <p:tgtEl>
                                          <p:spTgt spid="100"/>
                                        </p:tgtEl>
                                        <p:attrNameLst>
                                          <p:attrName>ppt_x</p:attrName>
                                        </p:attrNameLst>
                                      </p:cBhvr>
                                      <p:tavLst>
                                        <p:tav tm="0">
                                          <p:val>
                                            <p:strVal val="#ppt_x"/>
                                          </p:val>
                                        </p:tav>
                                        <p:tav tm="100000">
                                          <p:val>
                                            <p:strVal val="#ppt_x"/>
                                          </p:val>
                                        </p:tav>
                                      </p:tavLst>
                                    </p:anim>
                                    <p:anim calcmode="lin" valueType="num">
                                      <p:cBhvr>
                                        <p:cTn id="337"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18" grpId="0" animBg="1"/>
      <p:bldP spid="19" grpId="0" animBg="1"/>
      <p:bldP spid="20" grpId="0" animBg="1"/>
      <p:bldP spid="22" grpId="0" animBg="1"/>
      <p:bldP spid="23" grpId="0" animBg="1"/>
      <p:bldP spid="24" grpId="0" animBg="1"/>
      <p:bldP spid="25" grpId="0" animBg="1"/>
      <p:bldP spid="27" grpId="0"/>
      <p:bldP spid="29" grpId="0" animBg="1"/>
      <p:bldP spid="30" grpId="0" animBg="1"/>
      <p:bldP spid="31" grpId="0" animBg="1"/>
      <p:bldP spid="37" grpId="0" animBg="1"/>
      <p:bldP spid="38" grpId="0" animBg="1"/>
      <p:bldP spid="39" grpId="0" animBg="1"/>
      <p:bldP spid="40" grpId="0"/>
      <p:bldP spid="42" grpId="0"/>
      <p:bldP spid="43" grpId="0"/>
      <p:bldP spid="44" grpId="0"/>
      <p:bldP spid="46" grpId="0" animBg="1"/>
      <p:bldP spid="47" grpId="0" animBg="1"/>
      <p:bldP spid="48" grpId="0" animBg="1"/>
      <p:bldP spid="49" grpId="0" animBg="1"/>
      <p:bldP spid="50" grpId="0" animBg="1"/>
      <p:bldP spid="53" grpId="0"/>
      <p:bldP spid="73" grpId="0"/>
      <p:bldP spid="74" grpId="0" animBg="1"/>
      <p:bldP spid="75" grpId="0" animBg="1"/>
      <p:bldP spid="76" grpId="0" animBg="1"/>
      <p:bldP spid="77" grpId="0" animBg="1"/>
      <p:bldP spid="78" grpId="0" animBg="1"/>
      <p:bldP spid="79" grpId="0" animBg="1"/>
      <p:bldP spid="80" grpId="0"/>
      <p:bldP spid="60" grpId="0"/>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p:bldP spid="2" grpId="0" animBg="1"/>
      <p:bldP spid="71" grpId="0"/>
      <p:bldP spid="72" grpId="0"/>
      <p:bldP spid="83" grpId="0"/>
      <p:bldP spid="84" grpId="0"/>
      <p:bldP spid="85" grpId="0"/>
      <p:bldP spid="98" grpId="0"/>
      <p:bldP spid="99" grpId="0"/>
      <p:bldP spid="10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6186</TotalTime>
  <Words>1321</Words>
  <Application>Microsoft Office PowerPoint</Application>
  <PresentationFormat>Widescreen</PresentationFormat>
  <Paragraphs>239</Paragraphs>
  <Slides>21</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Arial</vt:lpstr>
      <vt:lpstr>Arial Narrow</vt:lpstr>
      <vt:lpstr>Calibri</vt:lpstr>
      <vt:lpstr>Rockwell</vt:lpstr>
      <vt:lpstr>Rockwell Condensed</vt:lpstr>
      <vt:lpstr>Times New Roman</vt:lpstr>
      <vt:lpstr>Wingdings</vt:lpstr>
      <vt:lpstr>Wood Type</vt:lpstr>
      <vt:lpstr>Packager Shell Object</vt:lpstr>
      <vt:lpstr>Predict the solar power using time series for various time windows</vt:lpstr>
      <vt:lpstr>V</vt:lpstr>
      <vt:lpstr>Over View</vt:lpstr>
      <vt:lpstr>Business Problem</vt:lpstr>
      <vt:lpstr>DATA PRE-PROCESSING</vt:lpstr>
      <vt:lpstr>Outlier value in various time windows</vt:lpstr>
      <vt:lpstr>Demo graphs of the Final Data Frame</vt:lpstr>
      <vt:lpstr>Model Building</vt:lpstr>
      <vt:lpstr>Model Building approach</vt:lpstr>
      <vt:lpstr>Case 1: Using STLF Technique to  Build the Model</vt:lpstr>
      <vt:lpstr>Various Time Frame </vt:lpstr>
      <vt:lpstr>predictions</vt:lpstr>
      <vt:lpstr>Case 2: Using Arima Technique to  build the model</vt:lpstr>
      <vt:lpstr>Various Time Frame </vt:lpstr>
      <vt:lpstr>predictions</vt:lpstr>
      <vt:lpstr>Case 3: Using NNET Technique to  build the model</vt:lpstr>
      <vt:lpstr>Various Time Frame </vt:lpstr>
      <vt:lpstr>Tools and Hyper parameters used in the model</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the solar power using time series for various time windows</dc:title>
  <dc:creator>abhilash reddy</dc:creator>
  <cp:lastModifiedBy>Abhilash Reddy</cp:lastModifiedBy>
  <cp:revision>307</cp:revision>
  <dcterms:created xsi:type="dcterms:W3CDTF">2018-02-02T05:43:33Z</dcterms:created>
  <dcterms:modified xsi:type="dcterms:W3CDTF">2018-06-26T15:32:17Z</dcterms:modified>
</cp:coreProperties>
</file>