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3"/>
  </p:normalViewPr>
  <p:slideViewPr>
    <p:cSldViewPr snapToGrid="0" snapToObjects="1">
      <p:cViewPr>
        <p:scale>
          <a:sx n="105" d="100"/>
          <a:sy n="105" d="100"/>
        </p:scale>
        <p:origin x="28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7BC52-33C8-F74E-9986-626A003F993D}" type="datetimeFigureOut">
              <a:rPr lang="en-US" smtClean="0"/>
              <a:t>9/1/17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55C00-1D08-B74C-94EA-3E228CE46FF0}" type="slidenum">
              <a:rPr lang="en-US" smtClean="0"/>
              <a:t>‹#›</a:t>
            </a:fld>
            <a:endParaRPr lang="en-US"/>
          </a:p>
        </p:txBody>
      </p:sp>
    </p:spTree>
    <p:extLst>
      <p:ext uri="{BB962C8B-B14F-4D97-AF65-F5344CB8AC3E}">
        <p14:creationId xmlns:p14="http://schemas.microsoft.com/office/powerpoint/2010/main" val="12681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55C00-1D08-B74C-94EA-3E228CE46FF0}" type="slidenum">
              <a:rPr lang="en-US" smtClean="0"/>
              <a:t>1</a:t>
            </a:fld>
            <a:endParaRPr lang="en-US"/>
          </a:p>
        </p:txBody>
      </p:sp>
    </p:spTree>
    <p:extLst>
      <p:ext uri="{BB962C8B-B14F-4D97-AF65-F5344CB8AC3E}">
        <p14:creationId xmlns:p14="http://schemas.microsoft.com/office/powerpoint/2010/main" val="1140297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12A88-6003-B54B-B4F1-90A5F3C8B6E9}"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124217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12A88-6003-B54B-B4F1-90A5F3C8B6E9}"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108991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12A88-6003-B54B-B4F1-90A5F3C8B6E9}"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13248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12A88-6003-B54B-B4F1-90A5F3C8B6E9}"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159094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12A88-6003-B54B-B4F1-90A5F3C8B6E9}"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69950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E12A88-6003-B54B-B4F1-90A5F3C8B6E9}"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130229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E12A88-6003-B54B-B4F1-90A5F3C8B6E9}" type="datetimeFigureOut">
              <a:rPr lang="en-US" smtClean="0"/>
              <a:t>9/1/17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53216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12A88-6003-B54B-B4F1-90A5F3C8B6E9}" type="datetimeFigureOut">
              <a:rPr lang="en-US" smtClean="0"/>
              <a:t>9/1/17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195119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12A88-6003-B54B-B4F1-90A5F3C8B6E9}" type="datetimeFigureOut">
              <a:rPr lang="en-US" smtClean="0"/>
              <a:t>9/1/17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171075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2A88-6003-B54B-B4F1-90A5F3C8B6E9}"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3157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2A88-6003-B54B-B4F1-90A5F3C8B6E9}"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537F1-6C71-974D-B4F8-BA92FFD257C9}" type="slidenum">
              <a:rPr lang="en-US" smtClean="0"/>
              <a:t>‹#›</a:t>
            </a:fld>
            <a:endParaRPr lang="en-US"/>
          </a:p>
        </p:txBody>
      </p:sp>
    </p:spTree>
    <p:extLst>
      <p:ext uri="{BB962C8B-B14F-4D97-AF65-F5344CB8AC3E}">
        <p14:creationId xmlns:p14="http://schemas.microsoft.com/office/powerpoint/2010/main" val="2720939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12A88-6003-B54B-B4F1-90A5F3C8B6E9}" type="datetimeFigureOut">
              <a:rPr lang="en-US" smtClean="0"/>
              <a:t>9/1/17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537F1-6C71-974D-B4F8-BA92FFD257C9}" type="slidenum">
              <a:rPr lang="en-US" smtClean="0"/>
              <a:t>‹#›</a:t>
            </a:fld>
            <a:endParaRPr lang="en-US"/>
          </a:p>
        </p:txBody>
      </p:sp>
    </p:spTree>
    <p:extLst>
      <p:ext uri="{BB962C8B-B14F-4D97-AF65-F5344CB8AC3E}">
        <p14:creationId xmlns:p14="http://schemas.microsoft.com/office/powerpoint/2010/main" val="810794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201565" cy="5365502"/>
          </a:xfrm>
          <a:prstGeom prst="rect">
            <a:avLst/>
          </a:prstGeom>
        </p:spPr>
      </p:pic>
      <p:sp>
        <p:nvSpPr>
          <p:cNvPr id="5" name="TextBox 4"/>
          <p:cNvSpPr txBox="1"/>
          <p:nvPr/>
        </p:nvSpPr>
        <p:spPr>
          <a:xfrm>
            <a:off x="24080" y="5486401"/>
            <a:ext cx="12167920" cy="1200329"/>
          </a:xfrm>
          <a:prstGeom prst="rect">
            <a:avLst/>
          </a:prstGeom>
          <a:noFill/>
        </p:spPr>
        <p:txBody>
          <a:bodyPr wrap="square" rtlCol="0">
            <a:spAutoFit/>
          </a:bodyPr>
          <a:lstStyle/>
          <a:p>
            <a:r>
              <a:rPr lang="en-US" b="1" dirty="0" smtClean="0"/>
              <a:t>Water Budgets Across the Continental U.S.</a:t>
            </a:r>
          </a:p>
          <a:p>
            <a:r>
              <a:rPr lang="en-US" dirty="0" smtClean="0"/>
              <a:t>Text here would explain the idea of a water budget and that this shows how much variation in water budgets there is across the us. Also explain caveats related to water budget closure and uncertainty in the data we are using. Highlight how we are working to close the water budget and improve data accuracy.</a:t>
            </a:r>
            <a:endParaRPr lang="en-US" dirty="0"/>
          </a:p>
        </p:txBody>
      </p:sp>
      <p:pic>
        <p:nvPicPr>
          <p:cNvPr id="7" name="Picture 6"/>
          <p:cNvPicPr>
            <a:picLocks noChangeAspect="1"/>
          </p:cNvPicPr>
          <p:nvPr/>
        </p:nvPicPr>
        <p:blipFill>
          <a:blip r:embed="rId4"/>
          <a:stretch>
            <a:fillRect/>
          </a:stretch>
        </p:blipFill>
        <p:spPr>
          <a:xfrm>
            <a:off x="10214758" y="0"/>
            <a:ext cx="1977242" cy="2636322"/>
          </a:xfrm>
          <a:prstGeom prst="rect">
            <a:avLst/>
          </a:prstGeom>
        </p:spPr>
      </p:pic>
      <p:sp>
        <p:nvSpPr>
          <p:cNvPr id="8" name="TextBox 7"/>
          <p:cNvSpPr txBox="1"/>
          <p:nvPr/>
        </p:nvSpPr>
        <p:spPr>
          <a:xfrm>
            <a:off x="10177483" y="2549346"/>
            <a:ext cx="2014517" cy="2954655"/>
          </a:xfrm>
          <a:prstGeom prst="rect">
            <a:avLst/>
          </a:prstGeom>
          <a:noFill/>
        </p:spPr>
        <p:txBody>
          <a:bodyPr wrap="square" rtlCol="0">
            <a:spAutoFit/>
          </a:bodyPr>
          <a:lstStyle/>
          <a:p>
            <a:r>
              <a:rPr lang="en-US" b="1" dirty="0" smtClean="0"/>
              <a:t>Watershed Name</a:t>
            </a:r>
          </a:p>
          <a:p>
            <a:r>
              <a:rPr lang="en-US" sz="1400" dirty="0" smtClean="0"/>
              <a:t>Drainage area: xx</a:t>
            </a:r>
          </a:p>
          <a:p>
            <a:r>
              <a:rPr lang="en-US" sz="1400" dirty="0" smtClean="0"/>
              <a:t>Landscape Stats:</a:t>
            </a:r>
          </a:p>
          <a:p>
            <a:r>
              <a:rPr lang="en-US" sz="1400" dirty="0" smtClean="0"/>
              <a:t>Title: Xx</a:t>
            </a:r>
          </a:p>
          <a:p>
            <a:r>
              <a:rPr lang="en-US" sz="1400" dirty="0" smtClean="0"/>
              <a:t>Title: Xx</a:t>
            </a:r>
          </a:p>
          <a:p>
            <a:r>
              <a:rPr lang="en-US" sz="1400" dirty="0" smtClean="0"/>
              <a:t>Title: Xx</a:t>
            </a:r>
          </a:p>
          <a:p>
            <a:r>
              <a:rPr lang="en-US" sz="1400" dirty="0" smtClean="0"/>
              <a:t>Title: Xx</a:t>
            </a:r>
          </a:p>
          <a:p>
            <a:r>
              <a:rPr lang="en-US" sz="1400" dirty="0" smtClean="0"/>
              <a:t>Title: Xx</a:t>
            </a:r>
          </a:p>
          <a:p>
            <a:r>
              <a:rPr lang="en-US" sz="1400" dirty="0" smtClean="0"/>
              <a:t>Link to NWC Portal 1</a:t>
            </a:r>
          </a:p>
          <a:p>
            <a:r>
              <a:rPr lang="en-US" sz="1400" dirty="0" smtClean="0"/>
              <a:t>Link to NWC Portal 2</a:t>
            </a:r>
          </a:p>
          <a:p>
            <a:r>
              <a:rPr lang="en-US" sz="1400" dirty="0" smtClean="0"/>
              <a:t>Link to NWIS</a:t>
            </a:r>
          </a:p>
          <a:p>
            <a:endParaRPr lang="en-US" sz="1400" dirty="0"/>
          </a:p>
          <a:p>
            <a:endParaRPr lang="en-US" sz="1400" dirty="0" smtClean="0"/>
          </a:p>
        </p:txBody>
      </p:sp>
    </p:spTree>
    <p:extLst>
      <p:ext uri="{BB962C8B-B14F-4D97-AF65-F5344CB8AC3E}">
        <p14:creationId xmlns:p14="http://schemas.microsoft.com/office/powerpoint/2010/main" val="1861731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103</Words>
  <Application>Microsoft Macintosh PowerPoint</Application>
  <PresentationFormat>Widescreen</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Blodgett</dc:creator>
  <cp:lastModifiedBy>David Blodgett</cp:lastModifiedBy>
  <cp:revision>2</cp:revision>
  <dcterms:created xsi:type="dcterms:W3CDTF">2017-09-01T14:47:20Z</dcterms:created>
  <dcterms:modified xsi:type="dcterms:W3CDTF">2017-09-01T15:16:46Z</dcterms:modified>
</cp:coreProperties>
</file>