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0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08387-5309-4658-9E9C-35594F02E2C4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8919D-8F52-49CE-8A79-CE655EB3B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912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4B8A0-2938-AFD5-F66D-1AB625402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697" y="2503487"/>
            <a:ext cx="11745157" cy="1006475"/>
          </a:xfrm>
        </p:spPr>
        <p:txBody>
          <a:bodyPr anchor="b"/>
          <a:lstStyle>
            <a:lvl1pPr algn="l">
              <a:defRPr sz="6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C35238B-90D6-38D9-7598-259DDDE8D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7367-E765-449F-AD81-833B7CCBA0D3}" type="datetime1">
              <a:rPr lang="en-IN" smtClean="0"/>
              <a:t>10-05-2025</a:t>
            </a:fld>
            <a:endParaRPr lang="en-IN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714B0A3-BD59-3CC6-2DD8-94923C694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1BA9604-E033-82CE-5415-113AA56EC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461B8-F6BF-454F-A8F0-4D542954770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46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64B72-7B06-6925-3DDA-B5394ADBC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32" y="136526"/>
            <a:ext cx="11896078" cy="689098"/>
          </a:xfrm>
        </p:spPr>
        <p:txBody>
          <a:bodyPr/>
          <a:lstStyle>
            <a:lvl1pPr>
              <a:defRPr b="0" i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492AC-6ABA-DE98-7618-2E13FC7B2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76" y="1003178"/>
            <a:ext cx="11833934" cy="551303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1E93D-1C27-5A4C-AC7D-4AF97E00D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01234" y="6618841"/>
            <a:ext cx="2322250" cy="20526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297AE75-E625-42DE-9DA8-4AEE0E7A1CD4}" type="datetime1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B9E73-2797-51A3-7157-3294EDA04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8676" y="6568429"/>
            <a:ext cx="8034291" cy="255678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D90ED-F0B4-A82F-3F81-BB7C5F820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4844" y="649287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13A461B8-F6BF-454F-A8F0-4D542954770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9718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64B72-7B06-6925-3DDA-B5394ADBC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32" y="136526"/>
            <a:ext cx="11896078" cy="689098"/>
          </a:xfrm>
        </p:spPr>
        <p:txBody>
          <a:bodyPr/>
          <a:lstStyle>
            <a:lvl1pPr>
              <a:defRPr b="0" i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1E93D-1C27-5A4C-AC7D-4AF97E00D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4601" y="6591131"/>
            <a:ext cx="2322250" cy="20526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990F728-C036-40BC-A063-EDF08EEBA694}" type="datetime1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B9E73-2797-51A3-7157-3294EDA04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8676" y="6568429"/>
            <a:ext cx="7972147" cy="227968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D90ED-F0B4-A82F-3F81-BB7C5F820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4844" y="649287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13A461B8-F6BF-454F-A8F0-4D542954770C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A13EFCB-9460-7058-6AA4-269A4929D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76" y="1087515"/>
            <a:ext cx="5818202" cy="5370991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B1A1951-87A3-0B86-C5E9-977C66FDCB2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20287" y="1087515"/>
            <a:ext cx="5927324" cy="5370991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2407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E7908-4040-BF59-196A-78608CCD3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29" y="2371479"/>
            <a:ext cx="1165638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00786-6910-6AC5-457B-F181F4EB0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59DD5CDE-8ECE-4804-9E0F-BEF4EE5A2D9C}" type="datetime1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C5A0F-0899-E1A2-DF13-0915EF4327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5389" y="3977135"/>
            <a:ext cx="94465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DF4C5-2229-D926-E66D-4B86FB3708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3A461B8-F6BF-454F-A8F0-4D542954770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091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FD009-02DA-B1FF-9895-025053B6C2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BCBE0B-7114-8290-C6F4-EA404611060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39697" y="3602038"/>
            <a:ext cx="10428303" cy="365125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407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58CBB-ED6E-09F0-157C-FBDD68672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CB4CC-8B97-3D3B-BBBC-99A24D3B7C4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68676" y="1003178"/>
            <a:ext cx="5797118" cy="5513032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710C8-D140-D85F-2714-A3FC69E9C94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05492" y="979843"/>
            <a:ext cx="5797118" cy="5513032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66996-B23B-1BBA-BC1E-3CB37721E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987F-C000-48D9-BC41-479E5A744022}" type="datetime1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A92CC-E2C6-A9C9-F8B6-6B0F940A1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F9FEF-831D-4770-D94D-70B598D35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461B8-F6BF-454F-A8F0-4D542954770C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016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DA9F8-737D-F501-3D79-9D6AD24C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312900-1319-1F92-07E8-D63CC3FF8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Studied </a:t>
            </a:r>
            <a:r>
              <a:rPr lang="en-IN" dirty="0" err="1"/>
              <a:t>langchain</a:t>
            </a:r>
            <a:r>
              <a:rPr lang="en-IN" dirty="0"/>
              <a:t> chat with your data</a:t>
            </a:r>
          </a:p>
          <a:p>
            <a:r>
              <a:rPr lang="en-IN" dirty="0"/>
              <a:t>&gt;main </a:t>
            </a:r>
            <a:r>
              <a:rPr lang="en-IN" dirty="0" err="1"/>
              <a:t>venv</a:t>
            </a:r>
            <a:r>
              <a:rPr lang="en-IN" dirty="0"/>
              <a:t> should be activated</a:t>
            </a:r>
          </a:p>
          <a:p>
            <a:r>
              <a:rPr lang="en-IN" dirty="0"/>
              <a:t>Any changes build is very important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D8F045-6A83-6CC1-5C21-9021CD7B4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8C32B-2C48-429A-9902-0526480A8100}" type="datetime1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C4270-6D3F-BB7B-B375-C7855A495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F9F9C-93F0-575F-EE9F-393D57312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461B8-F6BF-454F-A8F0-4D542954770C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875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00E45-2B83-C881-6DDD-9AF475BC7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B1A16A4-5ED3-3492-B010-54DF6B2532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5438" y="1911886"/>
            <a:ext cx="9040487" cy="369621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8680C-D37D-785F-3159-275040209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AE75-E625-42DE-9DA8-4AEE0E7A1CD4}" type="datetime1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60EBD-5A1E-50E7-DBDF-67003CA63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E80F7-198F-F232-B3F8-A0F4D9E5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461B8-F6BF-454F-A8F0-4D542954770C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664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5FD2F-03CE-CDB1-1B58-9993533AC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AA019-26E8-FF65-DA32-58689D1C4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Checking of package and backend verification</a:t>
            </a:r>
          </a:p>
          <a:p>
            <a:r>
              <a:rPr lang="en-IN" dirty="0"/>
              <a:t>Then checking the frontend verification.</a:t>
            </a:r>
          </a:p>
          <a:p>
            <a:endParaRPr lang="en-IN" dirty="0"/>
          </a:p>
          <a:p>
            <a:r>
              <a:rPr lang="en-IN" dirty="0"/>
              <a:t>Anaconda </a:t>
            </a:r>
            <a:r>
              <a:rPr lang="en-IN" dirty="0" err="1"/>
              <a:t>venv</a:t>
            </a:r>
            <a:r>
              <a:rPr lang="en-IN" dirty="0"/>
              <a:t> </a:t>
            </a:r>
            <a:r>
              <a:rPr lang="en-IN" dirty="0" err="1"/>
              <a:t>creatres</a:t>
            </a:r>
            <a:r>
              <a:rPr lang="en-IN" dirty="0"/>
              <a:t> lots of problem</a:t>
            </a:r>
          </a:p>
          <a:p>
            <a:r>
              <a:rPr lang="en-IN" dirty="0"/>
              <a:t>Always use python –m </a:t>
            </a:r>
            <a:r>
              <a:rPr lang="en-IN" dirty="0" err="1"/>
              <a:t>venve</a:t>
            </a:r>
            <a:r>
              <a:rPr lang="en-IN" dirty="0"/>
              <a:t> unless required</a:t>
            </a:r>
          </a:p>
          <a:p>
            <a:endParaRPr lang="en-IN" dirty="0"/>
          </a:p>
          <a:p>
            <a:r>
              <a:rPr lang="en-IN" dirty="0"/>
              <a:t>Version dependency issue is there</a:t>
            </a:r>
          </a:p>
          <a:p>
            <a:r>
              <a:rPr lang="en-IN" dirty="0"/>
              <a:t>All are  connected </a:t>
            </a:r>
            <a:r>
              <a:rPr lang="en-IN"/>
              <a:t>with packages</a:t>
            </a:r>
          </a:p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4C05E-E00B-3990-8998-2A01BE355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AE75-E625-42DE-9DA8-4AEE0E7A1CD4}" type="datetime1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AF4F5-60BB-05CD-E965-12DFF805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64B83-0547-D320-1EBD-CB54E48EE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461B8-F6BF-454F-A8F0-4D542954770C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36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0AA9-0A56-0EBE-2F71-774F08C96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4E539-90B7-210C-2743-23B757A6C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Should always say to modify installation and file both.</a:t>
            </a:r>
          </a:p>
          <a:p>
            <a:r>
              <a:rPr lang="en-IN" dirty="0"/>
              <a:t>And also should say to check stable versions</a:t>
            </a:r>
          </a:p>
          <a:p>
            <a:r>
              <a:rPr lang="en-IN" dirty="0"/>
              <a:t>If something is giving V issue can download manual</a:t>
            </a:r>
          </a:p>
          <a:p>
            <a:r>
              <a:rPr lang="en-IN" dirty="0" err="1"/>
              <a:t>Shoul;d</a:t>
            </a:r>
            <a:r>
              <a:rPr lang="en-IN" dirty="0"/>
              <a:t> always check compatibility carefully</a:t>
            </a:r>
          </a:p>
          <a:p>
            <a:r>
              <a:rPr lang="en-IN" dirty="0"/>
              <a:t>Time taking and error prone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5CDF9-C495-5430-AA2B-8A09DFACB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AE75-E625-42DE-9DA8-4AEE0E7A1CD4}" type="datetime1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54C56-661C-6464-7196-C05AFCE3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E31CE-A510-4B44-BE1B-8D536DC22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461B8-F6BF-454F-A8F0-4D542954770C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544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EE06E-9865-AE6A-69E1-4D791438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EE367-F3F1-DF4F-4331-94E6D8A54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can I see the </a:t>
            </a:r>
            <a:r>
              <a:rPr lang="en-US" dirty="0" err="1"/>
              <a:t>connections:questions</a:t>
            </a:r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D74FA-A0B5-BE7D-CEA2-D82B8DACE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AE75-E625-42DE-9DA8-4AEE0E7A1CD4}" type="datetime1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7D86E-7660-809A-FFB0-B24E65E6D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BAEC2-128A-6513-3B05-A6E432DA2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461B8-F6BF-454F-A8F0-4D542954770C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791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70129-6D50-EFD7-7104-7C0180132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A7D2D1A-A9DB-698E-195B-1603A0CC56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356" y="1003300"/>
            <a:ext cx="10466650" cy="551338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0C03D-A7A5-38ED-A000-2F25A6F98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AE75-E625-42DE-9DA8-4AEE0E7A1CD4}" type="datetime1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54498-9406-CA27-67AF-4BECFB512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95ABC-3AC8-4AB8-2D20-F85364A3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461B8-F6BF-454F-A8F0-4D542954770C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452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F2F86-A356-526D-FBCC-91E9CCF05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78E00-A5D9-BC40-14A3-4D907C7EF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70D1A-EBC1-6C08-ED69-2B704F87B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AE75-E625-42DE-9DA8-4AEE0E7A1CD4}" type="datetime1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53556-59D1-B661-86B1-78B5786FC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96B03-C38D-F2E1-8DE0-667A0BFF4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461B8-F6BF-454F-A8F0-4D542954770C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384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67C02-E394-B9E2-CF4C-17325C25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77022-01C1-570F-444B-6346C6D36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30F14-53C8-B038-FCC3-0D8E07856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AE75-E625-42DE-9DA8-4AEE0E7A1CD4}" type="datetime1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0C624-8B12-2062-607C-20A71EDCB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929C7-EDC0-48AD-4C1F-C5C452BF8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461B8-F6BF-454F-A8F0-4D542954770C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935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4472C4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99AB23F-A959-4B47-A3E0-44A4355FB742}" vid="{657B2D40-D93F-4D88-87E9-377FC7D788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My_template1</Template>
  <TotalTime>477</TotalTime>
  <Words>119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Abhishek Kumar</dc:creator>
  <cp:lastModifiedBy>Abhishek Kumar</cp:lastModifiedBy>
  <cp:revision>2</cp:revision>
  <dcterms:created xsi:type="dcterms:W3CDTF">2025-05-09T13:17:16Z</dcterms:created>
  <dcterms:modified xsi:type="dcterms:W3CDTF">2025-05-10T05:56:00Z</dcterms:modified>
</cp:coreProperties>
</file>