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82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2D6D0-9819-46EC-B678-FD151C8CA03A}" type="datetimeFigureOut">
              <a:rPr lang="en-US" smtClean="0"/>
              <a:t>12/Mar/2023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BC265-8F2D-4FE9-A19D-FB887BBE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09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BC265-8F2D-4FE9-A19D-FB887BBE7C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CF8B-A202-40CD-A432-3431CCA1C4D9}" type="datetime1">
              <a:rPr lang="en-US" smtClean="0"/>
              <a:t>12/Mar/2023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Copyright bhushantopre80@gmail.com, All rights reserved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3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CA46-0643-4A84-8E41-F9FDB55CFCB9}" type="datetime1">
              <a:rPr lang="en-US" smtClean="0"/>
              <a:t>12/Mar/2023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Copyright bhushantopre80@gmail.com, All rights reserved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9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123-DF85-4216-8813-69A89EA81220}" type="datetime1">
              <a:rPr lang="en-US" smtClean="0"/>
              <a:t>12/Mar/2023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Copyright bhushantopre80@gmail.com, All rights reserved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7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5E86-328F-4D9B-A28F-00B57D46EE21}" type="datetime1">
              <a:rPr lang="en-US" smtClean="0"/>
              <a:t>12/Mar/2023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Copyright bhushantopre80@gmail.com, All rights reserved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E309-7400-41D8-9875-1AEA0EB1850C}" type="datetime1">
              <a:rPr lang="en-US" smtClean="0"/>
              <a:t>12/Mar/2023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Copyright bhushantopre80@gmail.com, All rights reserved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3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9E69-C8EB-41EE-8F06-74E186E77767}" type="datetime1">
              <a:rPr lang="en-US" smtClean="0"/>
              <a:t>12/Mar/2023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Copyright bhushantopre80@gmail.com, All rights reserved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6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87A7-E15B-49BA-8F1B-98CA4B47CC15}" type="datetime1">
              <a:rPr lang="en-US" smtClean="0"/>
              <a:t>12/Mar/2023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Copyright bhushantopre80@gmail.com, All rights reserved</a:t>
            </a:r>
            <a:endParaRPr lang="en-US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0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3E7C-2975-4316-9A4F-4744CB38525B}" type="datetime1">
              <a:rPr lang="en-US" smtClean="0"/>
              <a:t>12/Mar/2023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Copyright bhushantopre80@gmail.com, All rights reserved</a:t>
            </a:r>
            <a:endParaRPr lang="en-US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3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CFB3-D1D3-43B3-BF16-5FB8F0AEDB74}" type="datetime1">
              <a:rPr lang="en-US" smtClean="0"/>
              <a:t>12/Mar/2023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Copyright bhushantopre80@gmail.com, All rights reserved</a:t>
            </a:r>
            <a:endParaRPr lang="en-US"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7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79FD-A4E6-4DCA-AC75-7DE38B2DCB01}" type="datetime1">
              <a:rPr lang="en-US" smtClean="0"/>
              <a:t>12/Mar/2023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Copyright bhushantopre80@gmail.com, All rights reserved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9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6873-CFD7-43C7-92C9-5AC5E9E62B78}" type="datetime1">
              <a:rPr lang="en-US" smtClean="0"/>
              <a:t>12/Mar/2023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Copyright bhushantopre80@gmail.com, All rights reserved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7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9D6C8-A032-4358-8C04-AD501BDC6ABD}" type="datetime1">
              <a:rPr lang="en-US" smtClean="0"/>
              <a:t>12/Mar/2023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300"/>
              </a:lnSpc>
            </a:pPr>
            <a:r>
              <a:rPr lang="en-US" spc="-25" smtClean="0"/>
              <a:t>Copyright bhushantopre80@gmail.com, All rights reserved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Copyright bhushantopre80@gmail.com, All rights reserved</a:t>
            </a:r>
            <a:endParaRPr lang="en-US" spc="-10" dirty="0"/>
          </a:p>
        </p:txBody>
      </p:sp>
      <p:sp>
        <p:nvSpPr>
          <p:cNvPr id="6" name="Rectangle 5"/>
          <p:cNvSpPr/>
          <p:nvPr/>
        </p:nvSpPr>
        <p:spPr>
          <a:xfrm>
            <a:off x="0" y="1694587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sz="54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/>
                <a:cs typeface="Gill Sans MT"/>
              </a:rPr>
              <a:t>What</a:t>
            </a:r>
            <a:r>
              <a:rPr sz="54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54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/>
                <a:cs typeface="Gill Sans MT"/>
              </a:rPr>
              <a:t>is</a:t>
            </a:r>
            <a:r>
              <a:rPr sz="54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54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/>
                <a:cs typeface="Gill Sans MT"/>
              </a:rPr>
              <a:t>Version
Control?</a:t>
            </a:r>
            <a:endParaRPr lang="en-US" sz="5400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48200" y="1426245"/>
            <a:ext cx="3708400" cy="2755900"/>
            <a:chOff x="4762500" y="1447800"/>
            <a:chExt cx="3708400" cy="2755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2500" y="1447800"/>
              <a:ext cx="3708399" cy="27558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09388" y="1496529"/>
              <a:ext cx="3570604" cy="2613025"/>
            </a:xfrm>
            <a:custGeom>
              <a:avLst/>
              <a:gdLst/>
              <a:ahLst/>
              <a:cxnLst/>
              <a:rect l="l" t="t" r="r" b="b"/>
              <a:pathLst>
                <a:path w="3570604" h="2613025">
                  <a:moveTo>
                    <a:pt x="3134626" y="0"/>
                  </a:moveTo>
                  <a:lnTo>
                    <a:pt x="435495" y="0"/>
                  </a:lnTo>
                  <a:lnTo>
                    <a:pt x="388044" y="2555"/>
                  </a:lnTo>
                  <a:lnTo>
                    <a:pt x="342073" y="10044"/>
                  </a:lnTo>
                  <a:lnTo>
                    <a:pt x="297847" y="22202"/>
                  </a:lnTo>
                  <a:lnTo>
                    <a:pt x="255632" y="38762"/>
                  </a:lnTo>
                  <a:lnTo>
                    <a:pt x="215694" y="59459"/>
                  </a:lnTo>
                  <a:lnTo>
                    <a:pt x="178299" y="84026"/>
                  </a:lnTo>
                  <a:lnTo>
                    <a:pt x="143712" y="112200"/>
                  </a:lnTo>
                  <a:lnTo>
                    <a:pt x="112200" y="143712"/>
                  </a:lnTo>
                  <a:lnTo>
                    <a:pt x="84026" y="178299"/>
                  </a:lnTo>
                  <a:lnTo>
                    <a:pt x="59459" y="215694"/>
                  </a:lnTo>
                  <a:lnTo>
                    <a:pt x="38762" y="255632"/>
                  </a:lnTo>
                  <a:lnTo>
                    <a:pt x="22202" y="297847"/>
                  </a:lnTo>
                  <a:lnTo>
                    <a:pt x="10044" y="342073"/>
                  </a:lnTo>
                  <a:lnTo>
                    <a:pt x="2555" y="388044"/>
                  </a:lnTo>
                  <a:lnTo>
                    <a:pt x="0" y="435495"/>
                  </a:lnTo>
                  <a:lnTo>
                    <a:pt x="0" y="2177427"/>
                  </a:lnTo>
                  <a:lnTo>
                    <a:pt x="2555" y="2224881"/>
                  </a:lnTo>
                  <a:lnTo>
                    <a:pt x="10044" y="2270854"/>
                  </a:lnTo>
                  <a:lnTo>
                    <a:pt x="22202" y="2315081"/>
                  </a:lnTo>
                  <a:lnTo>
                    <a:pt x="38762" y="2357297"/>
                  </a:lnTo>
                  <a:lnTo>
                    <a:pt x="59459" y="2397236"/>
                  </a:lnTo>
                  <a:lnTo>
                    <a:pt x="84026" y="2434632"/>
                  </a:lnTo>
                  <a:lnTo>
                    <a:pt x="112200" y="2469219"/>
                  </a:lnTo>
                  <a:lnTo>
                    <a:pt x="143712" y="2500732"/>
                  </a:lnTo>
                  <a:lnTo>
                    <a:pt x="178299" y="2528905"/>
                  </a:lnTo>
                  <a:lnTo>
                    <a:pt x="215694" y="2553473"/>
                  </a:lnTo>
                  <a:lnTo>
                    <a:pt x="255632" y="2574170"/>
                  </a:lnTo>
                  <a:lnTo>
                    <a:pt x="297847" y="2590730"/>
                  </a:lnTo>
                  <a:lnTo>
                    <a:pt x="342073" y="2602887"/>
                  </a:lnTo>
                  <a:lnTo>
                    <a:pt x="388044" y="2610376"/>
                  </a:lnTo>
                  <a:lnTo>
                    <a:pt x="435495" y="2612932"/>
                  </a:lnTo>
                  <a:lnTo>
                    <a:pt x="3134626" y="2612932"/>
                  </a:lnTo>
                  <a:lnTo>
                    <a:pt x="3182077" y="2610376"/>
                  </a:lnTo>
                  <a:lnTo>
                    <a:pt x="3228049" y="2602887"/>
                  </a:lnTo>
                  <a:lnTo>
                    <a:pt x="3272275" y="2590730"/>
                  </a:lnTo>
                  <a:lnTo>
                    <a:pt x="3314489" y="2574170"/>
                  </a:lnTo>
                  <a:lnTo>
                    <a:pt x="3354427" y="2553473"/>
                  </a:lnTo>
                  <a:lnTo>
                    <a:pt x="3391822" y="2528905"/>
                  </a:lnTo>
                  <a:lnTo>
                    <a:pt x="3426409" y="2500732"/>
                  </a:lnTo>
                  <a:lnTo>
                    <a:pt x="3457922" y="2469219"/>
                  </a:lnTo>
                  <a:lnTo>
                    <a:pt x="3486095" y="2434632"/>
                  </a:lnTo>
                  <a:lnTo>
                    <a:pt x="3510663" y="2397236"/>
                  </a:lnTo>
                  <a:lnTo>
                    <a:pt x="3531360" y="2357297"/>
                  </a:lnTo>
                  <a:lnTo>
                    <a:pt x="3547920" y="2315081"/>
                  </a:lnTo>
                  <a:lnTo>
                    <a:pt x="3560077" y="2270854"/>
                  </a:lnTo>
                  <a:lnTo>
                    <a:pt x="3567566" y="2224881"/>
                  </a:lnTo>
                  <a:lnTo>
                    <a:pt x="3570122" y="2177427"/>
                  </a:lnTo>
                  <a:lnTo>
                    <a:pt x="3570122" y="435495"/>
                  </a:lnTo>
                  <a:lnTo>
                    <a:pt x="3567566" y="388044"/>
                  </a:lnTo>
                  <a:lnTo>
                    <a:pt x="3560077" y="342073"/>
                  </a:lnTo>
                  <a:lnTo>
                    <a:pt x="3547920" y="297847"/>
                  </a:lnTo>
                  <a:lnTo>
                    <a:pt x="3531360" y="255632"/>
                  </a:lnTo>
                  <a:lnTo>
                    <a:pt x="3510663" y="215694"/>
                  </a:lnTo>
                  <a:lnTo>
                    <a:pt x="3486095" y="178299"/>
                  </a:lnTo>
                  <a:lnTo>
                    <a:pt x="3457922" y="143712"/>
                  </a:lnTo>
                  <a:lnTo>
                    <a:pt x="3426409" y="112200"/>
                  </a:lnTo>
                  <a:lnTo>
                    <a:pt x="3391822" y="84026"/>
                  </a:lnTo>
                  <a:lnTo>
                    <a:pt x="3354427" y="59459"/>
                  </a:lnTo>
                  <a:lnTo>
                    <a:pt x="3314489" y="38762"/>
                  </a:lnTo>
                  <a:lnTo>
                    <a:pt x="3272275" y="22202"/>
                  </a:lnTo>
                  <a:lnTo>
                    <a:pt x="3228049" y="10044"/>
                  </a:lnTo>
                  <a:lnTo>
                    <a:pt x="3182077" y="2555"/>
                  </a:lnTo>
                  <a:lnTo>
                    <a:pt x="3134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09388" y="1496529"/>
              <a:ext cx="3570604" cy="2613025"/>
            </a:xfrm>
            <a:custGeom>
              <a:avLst/>
              <a:gdLst/>
              <a:ahLst/>
              <a:cxnLst/>
              <a:rect l="l" t="t" r="r" b="b"/>
              <a:pathLst>
                <a:path w="3570604" h="2613025">
                  <a:moveTo>
                    <a:pt x="0" y="435495"/>
                  </a:moveTo>
                  <a:lnTo>
                    <a:pt x="2555" y="388044"/>
                  </a:lnTo>
                  <a:lnTo>
                    <a:pt x="10044" y="342073"/>
                  </a:lnTo>
                  <a:lnTo>
                    <a:pt x="22202" y="297847"/>
                  </a:lnTo>
                  <a:lnTo>
                    <a:pt x="38762" y="255632"/>
                  </a:lnTo>
                  <a:lnTo>
                    <a:pt x="59459" y="215694"/>
                  </a:lnTo>
                  <a:lnTo>
                    <a:pt x="84026" y="178299"/>
                  </a:lnTo>
                  <a:lnTo>
                    <a:pt x="112200" y="143712"/>
                  </a:lnTo>
                  <a:lnTo>
                    <a:pt x="143712" y="112200"/>
                  </a:lnTo>
                  <a:lnTo>
                    <a:pt x="178299" y="84026"/>
                  </a:lnTo>
                  <a:lnTo>
                    <a:pt x="215694" y="59459"/>
                  </a:lnTo>
                  <a:lnTo>
                    <a:pt x="255632" y="38762"/>
                  </a:lnTo>
                  <a:lnTo>
                    <a:pt x="297847" y="22202"/>
                  </a:lnTo>
                  <a:lnTo>
                    <a:pt x="342073" y="10044"/>
                  </a:lnTo>
                  <a:lnTo>
                    <a:pt x="388044" y="2555"/>
                  </a:lnTo>
                  <a:lnTo>
                    <a:pt x="435495" y="0"/>
                  </a:lnTo>
                  <a:lnTo>
                    <a:pt x="3134626" y="0"/>
                  </a:lnTo>
                  <a:lnTo>
                    <a:pt x="3182077" y="2555"/>
                  </a:lnTo>
                  <a:lnTo>
                    <a:pt x="3228049" y="10044"/>
                  </a:lnTo>
                  <a:lnTo>
                    <a:pt x="3272275" y="22202"/>
                  </a:lnTo>
                  <a:lnTo>
                    <a:pt x="3314489" y="38762"/>
                  </a:lnTo>
                  <a:lnTo>
                    <a:pt x="3354427" y="59459"/>
                  </a:lnTo>
                  <a:lnTo>
                    <a:pt x="3391822" y="84026"/>
                  </a:lnTo>
                  <a:lnTo>
                    <a:pt x="3426409" y="112200"/>
                  </a:lnTo>
                  <a:lnTo>
                    <a:pt x="3457922" y="143712"/>
                  </a:lnTo>
                  <a:lnTo>
                    <a:pt x="3486095" y="178299"/>
                  </a:lnTo>
                  <a:lnTo>
                    <a:pt x="3510663" y="215694"/>
                  </a:lnTo>
                  <a:lnTo>
                    <a:pt x="3531360" y="255632"/>
                  </a:lnTo>
                  <a:lnTo>
                    <a:pt x="3547920" y="297847"/>
                  </a:lnTo>
                  <a:lnTo>
                    <a:pt x="3560077" y="342073"/>
                  </a:lnTo>
                  <a:lnTo>
                    <a:pt x="3567566" y="388044"/>
                  </a:lnTo>
                  <a:lnTo>
                    <a:pt x="3570122" y="435495"/>
                  </a:lnTo>
                  <a:lnTo>
                    <a:pt x="3570122" y="2177427"/>
                  </a:lnTo>
                  <a:lnTo>
                    <a:pt x="3567566" y="2224881"/>
                  </a:lnTo>
                  <a:lnTo>
                    <a:pt x="3560077" y="2270854"/>
                  </a:lnTo>
                  <a:lnTo>
                    <a:pt x="3547920" y="2315081"/>
                  </a:lnTo>
                  <a:lnTo>
                    <a:pt x="3531360" y="2357297"/>
                  </a:lnTo>
                  <a:lnTo>
                    <a:pt x="3510663" y="2397236"/>
                  </a:lnTo>
                  <a:lnTo>
                    <a:pt x="3486095" y="2434632"/>
                  </a:lnTo>
                  <a:lnTo>
                    <a:pt x="3457922" y="2469219"/>
                  </a:lnTo>
                  <a:lnTo>
                    <a:pt x="3426409" y="2500732"/>
                  </a:lnTo>
                  <a:lnTo>
                    <a:pt x="3391822" y="2528905"/>
                  </a:lnTo>
                  <a:lnTo>
                    <a:pt x="3354427" y="2553473"/>
                  </a:lnTo>
                  <a:lnTo>
                    <a:pt x="3314489" y="2574170"/>
                  </a:lnTo>
                  <a:lnTo>
                    <a:pt x="3272275" y="2590730"/>
                  </a:lnTo>
                  <a:lnTo>
                    <a:pt x="3228049" y="2602887"/>
                  </a:lnTo>
                  <a:lnTo>
                    <a:pt x="3182077" y="2610376"/>
                  </a:lnTo>
                  <a:lnTo>
                    <a:pt x="3134626" y="2612932"/>
                  </a:lnTo>
                  <a:lnTo>
                    <a:pt x="435495" y="2612932"/>
                  </a:lnTo>
                  <a:lnTo>
                    <a:pt x="388044" y="2610376"/>
                  </a:lnTo>
                  <a:lnTo>
                    <a:pt x="342073" y="2602887"/>
                  </a:lnTo>
                  <a:lnTo>
                    <a:pt x="297847" y="2590730"/>
                  </a:lnTo>
                  <a:lnTo>
                    <a:pt x="255632" y="2574170"/>
                  </a:lnTo>
                  <a:lnTo>
                    <a:pt x="215694" y="2553473"/>
                  </a:lnTo>
                  <a:lnTo>
                    <a:pt x="178299" y="2528905"/>
                  </a:lnTo>
                  <a:lnTo>
                    <a:pt x="143712" y="2500732"/>
                  </a:lnTo>
                  <a:lnTo>
                    <a:pt x="112200" y="2469219"/>
                  </a:lnTo>
                  <a:lnTo>
                    <a:pt x="84026" y="2434632"/>
                  </a:lnTo>
                  <a:lnTo>
                    <a:pt x="59459" y="2397236"/>
                  </a:lnTo>
                  <a:lnTo>
                    <a:pt x="38762" y="2357297"/>
                  </a:lnTo>
                  <a:lnTo>
                    <a:pt x="22202" y="2315081"/>
                  </a:lnTo>
                  <a:lnTo>
                    <a:pt x="10044" y="2270854"/>
                  </a:lnTo>
                  <a:lnTo>
                    <a:pt x="2555" y="2224881"/>
                  </a:lnTo>
                  <a:lnTo>
                    <a:pt x="0" y="2177427"/>
                  </a:lnTo>
                  <a:lnTo>
                    <a:pt x="0" y="435495"/>
                  </a:lnTo>
                  <a:close/>
                </a:path>
              </a:pathLst>
            </a:custGeom>
            <a:ln w="12700">
              <a:solidFill>
                <a:srgbClr val="604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512" y="176555"/>
            <a:ext cx="4820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Problems</a:t>
            </a:r>
            <a:r>
              <a:rPr b="0" spc="-150" dirty="0">
                <a:latin typeface="Times New Roman"/>
                <a:cs typeface="Times New Roman"/>
              </a:rPr>
              <a:t> </a:t>
            </a:r>
            <a:r>
              <a:rPr dirty="0"/>
              <a:t>before</a:t>
            </a:r>
            <a:r>
              <a:rPr b="0" spc="-130" dirty="0">
                <a:latin typeface="Times New Roman"/>
                <a:cs typeface="Times New Roman"/>
              </a:rPr>
              <a:t> </a:t>
            </a:r>
            <a:r>
              <a:rPr spc="-20" dirty="0"/>
              <a:t>Version</a:t>
            </a:r>
            <a:r>
              <a:rPr b="0" spc="-135" dirty="0">
                <a:latin typeface="Times New Roman"/>
                <a:cs typeface="Times New Roman"/>
              </a:rPr>
              <a:t> </a:t>
            </a:r>
            <a:r>
              <a:rPr spc="-10" dirty="0"/>
              <a:t>Control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965293" y="1939629"/>
            <a:ext cx="304800" cy="1769110"/>
            <a:chOff x="4965293" y="1939629"/>
            <a:chExt cx="304800" cy="176911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5293" y="1939629"/>
              <a:ext cx="301133" cy="30113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5293" y="2441507"/>
              <a:ext cx="301133" cy="30113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7122" y="2964193"/>
              <a:ext cx="301128" cy="3011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8951" y="3407291"/>
              <a:ext cx="301133" cy="301133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7868" y="1775396"/>
            <a:ext cx="2062949" cy="2062949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Copyright bhushantopre80@gmail.com, All rights reserved</a:t>
            </a:r>
            <a:endParaRPr lang="en-US" spc="-10" dirty="0"/>
          </a:p>
        </p:txBody>
      </p:sp>
      <p:sp>
        <p:nvSpPr>
          <p:cNvPr id="17" name="TextBox 16"/>
          <p:cNvSpPr txBox="1"/>
          <p:nvPr/>
        </p:nvSpPr>
        <p:spPr>
          <a:xfrm>
            <a:off x="5266426" y="1952888"/>
            <a:ext cx="4495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Versioning was manual 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Teacm</a:t>
            </a:r>
            <a:r>
              <a:rPr lang="en-US" sz="1400" dirty="0" smtClean="0"/>
              <a:t> Collaboration was assigned </a:t>
            </a:r>
          </a:p>
          <a:p>
            <a:r>
              <a:rPr lang="en-US" sz="1400" dirty="0" err="1" smtClean="0"/>
              <a:t>hetic</a:t>
            </a:r>
            <a:r>
              <a:rPr lang="en-US" sz="1400" dirty="0" smtClean="0"/>
              <a:t> task </a:t>
            </a:r>
          </a:p>
          <a:p>
            <a:endParaRPr lang="en-US" sz="1400" dirty="0" smtClean="0"/>
          </a:p>
          <a:p>
            <a:r>
              <a:rPr lang="en-US" sz="1400" dirty="0" smtClean="0"/>
              <a:t>No easy access to previous version</a:t>
            </a:r>
          </a:p>
          <a:p>
            <a:endParaRPr lang="en-US" sz="1400" dirty="0" smtClean="0"/>
          </a:p>
          <a:p>
            <a:r>
              <a:rPr lang="en-US" sz="1400" dirty="0" smtClean="0"/>
              <a:t>Modified version took lots of space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00" y="1460500"/>
            <a:ext cx="3708400" cy="2755900"/>
            <a:chOff x="4762500" y="1460500"/>
            <a:chExt cx="3708400" cy="2755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2500" y="1460500"/>
              <a:ext cx="3708399" cy="27558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09388" y="1500416"/>
              <a:ext cx="3570604" cy="2613025"/>
            </a:xfrm>
            <a:custGeom>
              <a:avLst/>
              <a:gdLst/>
              <a:ahLst/>
              <a:cxnLst/>
              <a:rect l="l" t="t" r="r" b="b"/>
              <a:pathLst>
                <a:path w="3570604" h="2613025">
                  <a:moveTo>
                    <a:pt x="3134626" y="0"/>
                  </a:moveTo>
                  <a:lnTo>
                    <a:pt x="435495" y="0"/>
                  </a:lnTo>
                  <a:lnTo>
                    <a:pt x="388044" y="2555"/>
                  </a:lnTo>
                  <a:lnTo>
                    <a:pt x="342073" y="10044"/>
                  </a:lnTo>
                  <a:lnTo>
                    <a:pt x="297847" y="22201"/>
                  </a:lnTo>
                  <a:lnTo>
                    <a:pt x="255632" y="38760"/>
                  </a:lnTo>
                  <a:lnTo>
                    <a:pt x="215694" y="59456"/>
                  </a:lnTo>
                  <a:lnTo>
                    <a:pt x="178299" y="84023"/>
                  </a:lnTo>
                  <a:lnTo>
                    <a:pt x="143712" y="112195"/>
                  </a:lnTo>
                  <a:lnTo>
                    <a:pt x="112200" y="143707"/>
                  </a:lnTo>
                  <a:lnTo>
                    <a:pt x="84026" y="178294"/>
                  </a:lnTo>
                  <a:lnTo>
                    <a:pt x="59459" y="215689"/>
                  </a:lnTo>
                  <a:lnTo>
                    <a:pt x="38762" y="255627"/>
                  </a:lnTo>
                  <a:lnTo>
                    <a:pt x="22202" y="297842"/>
                  </a:lnTo>
                  <a:lnTo>
                    <a:pt x="10044" y="342069"/>
                  </a:lnTo>
                  <a:lnTo>
                    <a:pt x="2555" y="388042"/>
                  </a:lnTo>
                  <a:lnTo>
                    <a:pt x="0" y="435495"/>
                  </a:lnTo>
                  <a:lnTo>
                    <a:pt x="0" y="2177427"/>
                  </a:lnTo>
                  <a:lnTo>
                    <a:pt x="2555" y="2224879"/>
                  </a:lnTo>
                  <a:lnTo>
                    <a:pt x="10044" y="2270851"/>
                  </a:lnTo>
                  <a:lnTo>
                    <a:pt x="22202" y="2315078"/>
                  </a:lnTo>
                  <a:lnTo>
                    <a:pt x="38762" y="2357293"/>
                  </a:lnTo>
                  <a:lnTo>
                    <a:pt x="59459" y="2397231"/>
                  </a:lnTo>
                  <a:lnTo>
                    <a:pt x="84026" y="2434626"/>
                  </a:lnTo>
                  <a:lnTo>
                    <a:pt x="112200" y="2469213"/>
                  </a:lnTo>
                  <a:lnTo>
                    <a:pt x="143712" y="2500726"/>
                  </a:lnTo>
                  <a:lnTo>
                    <a:pt x="178299" y="2528899"/>
                  </a:lnTo>
                  <a:lnTo>
                    <a:pt x="215694" y="2553467"/>
                  </a:lnTo>
                  <a:lnTo>
                    <a:pt x="255632" y="2574164"/>
                  </a:lnTo>
                  <a:lnTo>
                    <a:pt x="297847" y="2590723"/>
                  </a:lnTo>
                  <a:lnTo>
                    <a:pt x="342073" y="2602881"/>
                  </a:lnTo>
                  <a:lnTo>
                    <a:pt x="388044" y="2610370"/>
                  </a:lnTo>
                  <a:lnTo>
                    <a:pt x="435495" y="2612925"/>
                  </a:lnTo>
                  <a:lnTo>
                    <a:pt x="3134626" y="2612925"/>
                  </a:lnTo>
                  <a:lnTo>
                    <a:pt x="3182077" y="2610370"/>
                  </a:lnTo>
                  <a:lnTo>
                    <a:pt x="3228049" y="2602881"/>
                  </a:lnTo>
                  <a:lnTo>
                    <a:pt x="3272275" y="2590723"/>
                  </a:lnTo>
                  <a:lnTo>
                    <a:pt x="3314489" y="2574164"/>
                  </a:lnTo>
                  <a:lnTo>
                    <a:pt x="3354427" y="2553467"/>
                  </a:lnTo>
                  <a:lnTo>
                    <a:pt x="3391822" y="2528899"/>
                  </a:lnTo>
                  <a:lnTo>
                    <a:pt x="3426409" y="2500726"/>
                  </a:lnTo>
                  <a:lnTo>
                    <a:pt x="3457922" y="2469213"/>
                  </a:lnTo>
                  <a:lnTo>
                    <a:pt x="3486095" y="2434626"/>
                  </a:lnTo>
                  <a:lnTo>
                    <a:pt x="3510663" y="2397231"/>
                  </a:lnTo>
                  <a:lnTo>
                    <a:pt x="3531360" y="2357293"/>
                  </a:lnTo>
                  <a:lnTo>
                    <a:pt x="3547920" y="2315078"/>
                  </a:lnTo>
                  <a:lnTo>
                    <a:pt x="3560077" y="2270851"/>
                  </a:lnTo>
                  <a:lnTo>
                    <a:pt x="3567566" y="2224879"/>
                  </a:lnTo>
                  <a:lnTo>
                    <a:pt x="3570122" y="2177427"/>
                  </a:lnTo>
                  <a:lnTo>
                    <a:pt x="3570122" y="435495"/>
                  </a:lnTo>
                  <a:lnTo>
                    <a:pt x="3567566" y="388042"/>
                  </a:lnTo>
                  <a:lnTo>
                    <a:pt x="3560077" y="342069"/>
                  </a:lnTo>
                  <a:lnTo>
                    <a:pt x="3547920" y="297842"/>
                  </a:lnTo>
                  <a:lnTo>
                    <a:pt x="3531360" y="255627"/>
                  </a:lnTo>
                  <a:lnTo>
                    <a:pt x="3510663" y="215689"/>
                  </a:lnTo>
                  <a:lnTo>
                    <a:pt x="3486095" y="178294"/>
                  </a:lnTo>
                  <a:lnTo>
                    <a:pt x="3457922" y="143707"/>
                  </a:lnTo>
                  <a:lnTo>
                    <a:pt x="3426409" y="112195"/>
                  </a:lnTo>
                  <a:lnTo>
                    <a:pt x="3391822" y="84023"/>
                  </a:lnTo>
                  <a:lnTo>
                    <a:pt x="3354427" y="59456"/>
                  </a:lnTo>
                  <a:lnTo>
                    <a:pt x="3314489" y="38760"/>
                  </a:lnTo>
                  <a:lnTo>
                    <a:pt x="3272275" y="22201"/>
                  </a:lnTo>
                  <a:lnTo>
                    <a:pt x="3228049" y="10044"/>
                  </a:lnTo>
                  <a:lnTo>
                    <a:pt x="3182077" y="2555"/>
                  </a:lnTo>
                  <a:lnTo>
                    <a:pt x="3134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09388" y="1500416"/>
              <a:ext cx="3570604" cy="2613025"/>
            </a:xfrm>
            <a:custGeom>
              <a:avLst/>
              <a:gdLst/>
              <a:ahLst/>
              <a:cxnLst/>
              <a:rect l="l" t="t" r="r" b="b"/>
              <a:pathLst>
                <a:path w="3570604" h="2613025">
                  <a:moveTo>
                    <a:pt x="0" y="435495"/>
                  </a:moveTo>
                  <a:lnTo>
                    <a:pt x="2555" y="388042"/>
                  </a:lnTo>
                  <a:lnTo>
                    <a:pt x="10044" y="342069"/>
                  </a:lnTo>
                  <a:lnTo>
                    <a:pt x="22202" y="297842"/>
                  </a:lnTo>
                  <a:lnTo>
                    <a:pt x="38762" y="255627"/>
                  </a:lnTo>
                  <a:lnTo>
                    <a:pt x="59459" y="215689"/>
                  </a:lnTo>
                  <a:lnTo>
                    <a:pt x="84026" y="178294"/>
                  </a:lnTo>
                  <a:lnTo>
                    <a:pt x="112200" y="143707"/>
                  </a:lnTo>
                  <a:lnTo>
                    <a:pt x="143712" y="112195"/>
                  </a:lnTo>
                  <a:lnTo>
                    <a:pt x="178299" y="84023"/>
                  </a:lnTo>
                  <a:lnTo>
                    <a:pt x="215694" y="59456"/>
                  </a:lnTo>
                  <a:lnTo>
                    <a:pt x="255632" y="38760"/>
                  </a:lnTo>
                  <a:lnTo>
                    <a:pt x="297847" y="22201"/>
                  </a:lnTo>
                  <a:lnTo>
                    <a:pt x="342073" y="10044"/>
                  </a:lnTo>
                  <a:lnTo>
                    <a:pt x="388044" y="2555"/>
                  </a:lnTo>
                  <a:lnTo>
                    <a:pt x="435495" y="0"/>
                  </a:lnTo>
                  <a:lnTo>
                    <a:pt x="3134626" y="0"/>
                  </a:lnTo>
                  <a:lnTo>
                    <a:pt x="3182077" y="2555"/>
                  </a:lnTo>
                  <a:lnTo>
                    <a:pt x="3228049" y="10044"/>
                  </a:lnTo>
                  <a:lnTo>
                    <a:pt x="3272275" y="22201"/>
                  </a:lnTo>
                  <a:lnTo>
                    <a:pt x="3314489" y="38760"/>
                  </a:lnTo>
                  <a:lnTo>
                    <a:pt x="3354427" y="59456"/>
                  </a:lnTo>
                  <a:lnTo>
                    <a:pt x="3391822" y="84023"/>
                  </a:lnTo>
                  <a:lnTo>
                    <a:pt x="3426409" y="112195"/>
                  </a:lnTo>
                  <a:lnTo>
                    <a:pt x="3457922" y="143707"/>
                  </a:lnTo>
                  <a:lnTo>
                    <a:pt x="3486095" y="178294"/>
                  </a:lnTo>
                  <a:lnTo>
                    <a:pt x="3510663" y="215689"/>
                  </a:lnTo>
                  <a:lnTo>
                    <a:pt x="3531360" y="255627"/>
                  </a:lnTo>
                  <a:lnTo>
                    <a:pt x="3547920" y="297842"/>
                  </a:lnTo>
                  <a:lnTo>
                    <a:pt x="3560077" y="342069"/>
                  </a:lnTo>
                  <a:lnTo>
                    <a:pt x="3567566" y="388042"/>
                  </a:lnTo>
                  <a:lnTo>
                    <a:pt x="3570122" y="435495"/>
                  </a:lnTo>
                  <a:lnTo>
                    <a:pt x="3570122" y="2177427"/>
                  </a:lnTo>
                  <a:lnTo>
                    <a:pt x="3567566" y="2224879"/>
                  </a:lnTo>
                  <a:lnTo>
                    <a:pt x="3560077" y="2270851"/>
                  </a:lnTo>
                  <a:lnTo>
                    <a:pt x="3547920" y="2315078"/>
                  </a:lnTo>
                  <a:lnTo>
                    <a:pt x="3531360" y="2357293"/>
                  </a:lnTo>
                  <a:lnTo>
                    <a:pt x="3510663" y="2397231"/>
                  </a:lnTo>
                  <a:lnTo>
                    <a:pt x="3486095" y="2434626"/>
                  </a:lnTo>
                  <a:lnTo>
                    <a:pt x="3457922" y="2469213"/>
                  </a:lnTo>
                  <a:lnTo>
                    <a:pt x="3426409" y="2500726"/>
                  </a:lnTo>
                  <a:lnTo>
                    <a:pt x="3391822" y="2528899"/>
                  </a:lnTo>
                  <a:lnTo>
                    <a:pt x="3354427" y="2553467"/>
                  </a:lnTo>
                  <a:lnTo>
                    <a:pt x="3314489" y="2574164"/>
                  </a:lnTo>
                  <a:lnTo>
                    <a:pt x="3272275" y="2590723"/>
                  </a:lnTo>
                  <a:lnTo>
                    <a:pt x="3228049" y="2602881"/>
                  </a:lnTo>
                  <a:lnTo>
                    <a:pt x="3182077" y="2610370"/>
                  </a:lnTo>
                  <a:lnTo>
                    <a:pt x="3134626" y="2612925"/>
                  </a:lnTo>
                  <a:lnTo>
                    <a:pt x="435495" y="2612925"/>
                  </a:lnTo>
                  <a:lnTo>
                    <a:pt x="388044" y="2610370"/>
                  </a:lnTo>
                  <a:lnTo>
                    <a:pt x="342073" y="2602881"/>
                  </a:lnTo>
                  <a:lnTo>
                    <a:pt x="297847" y="2590723"/>
                  </a:lnTo>
                  <a:lnTo>
                    <a:pt x="255632" y="2574164"/>
                  </a:lnTo>
                  <a:lnTo>
                    <a:pt x="215694" y="2553467"/>
                  </a:lnTo>
                  <a:lnTo>
                    <a:pt x="178299" y="2528899"/>
                  </a:lnTo>
                  <a:lnTo>
                    <a:pt x="143712" y="2500726"/>
                  </a:lnTo>
                  <a:lnTo>
                    <a:pt x="112200" y="2469213"/>
                  </a:lnTo>
                  <a:lnTo>
                    <a:pt x="84026" y="2434626"/>
                  </a:lnTo>
                  <a:lnTo>
                    <a:pt x="59459" y="2397231"/>
                  </a:lnTo>
                  <a:lnTo>
                    <a:pt x="38762" y="2357293"/>
                  </a:lnTo>
                  <a:lnTo>
                    <a:pt x="22202" y="2315078"/>
                  </a:lnTo>
                  <a:lnTo>
                    <a:pt x="10044" y="2270851"/>
                  </a:lnTo>
                  <a:lnTo>
                    <a:pt x="2555" y="2224879"/>
                  </a:lnTo>
                  <a:lnTo>
                    <a:pt x="0" y="2177427"/>
                  </a:lnTo>
                  <a:lnTo>
                    <a:pt x="0" y="435495"/>
                  </a:lnTo>
                  <a:close/>
                </a:path>
              </a:pathLst>
            </a:custGeom>
            <a:ln w="12700">
              <a:solidFill>
                <a:srgbClr val="604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512" y="176555"/>
            <a:ext cx="44818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Advantages</a:t>
            </a:r>
            <a:r>
              <a:rPr b="0" spc="-114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spc="-20" dirty="0"/>
              <a:t>Version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Control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119763" y="1963991"/>
            <a:ext cx="223520" cy="1482090"/>
            <a:chOff x="5119763" y="1963991"/>
            <a:chExt cx="223520" cy="148209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9763" y="1963991"/>
              <a:ext cx="223519" cy="2235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9763" y="2414219"/>
              <a:ext cx="223519" cy="2235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9763" y="2789682"/>
              <a:ext cx="223519" cy="2235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9763" y="3222472"/>
              <a:ext cx="223519" cy="22351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6725" y="1826514"/>
            <a:ext cx="1836775" cy="1836775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Copyright bhushantopre80@gmail.com, All rights reserved</a:t>
            </a:r>
            <a:endParaRPr lang="en-US" spc="-10" dirty="0"/>
          </a:p>
        </p:txBody>
      </p:sp>
      <p:sp>
        <p:nvSpPr>
          <p:cNvPr id="16" name="TextBox 15"/>
          <p:cNvSpPr txBox="1"/>
          <p:nvPr/>
        </p:nvSpPr>
        <p:spPr>
          <a:xfrm>
            <a:off x="5343282" y="1898987"/>
            <a:ext cx="426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Versioning is Automatic </a:t>
            </a:r>
          </a:p>
          <a:p>
            <a:endParaRPr lang="en-US" sz="1400" dirty="0" smtClean="0"/>
          </a:p>
          <a:p>
            <a:r>
              <a:rPr lang="en-US" sz="1400" dirty="0" smtClean="0"/>
              <a:t>Team Collaboration is Simple</a:t>
            </a:r>
          </a:p>
          <a:p>
            <a:endParaRPr lang="en-US" sz="1400" dirty="0" smtClean="0"/>
          </a:p>
          <a:p>
            <a:r>
              <a:rPr lang="en-US" sz="1400" dirty="0" smtClean="0"/>
              <a:t>Easy Access to previous version </a:t>
            </a:r>
          </a:p>
          <a:p>
            <a:endParaRPr lang="en-US" sz="1400" dirty="0" smtClean="0"/>
          </a:p>
          <a:p>
            <a:r>
              <a:rPr lang="en-US" sz="1400" dirty="0" smtClean="0"/>
              <a:t>Only modified code is stored across </a:t>
            </a:r>
          </a:p>
          <a:p>
            <a:r>
              <a:rPr lang="en-US" sz="1400" dirty="0" smtClean="0"/>
              <a:t>different location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1000" y="939800"/>
            <a:ext cx="5740400" cy="1117600"/>
            <a:chOff x="1651000" y="939800"/>
            <a:chExt cx="5740400" cy="1117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1000" y="939800"/>
              <a:ext cx="5740399" cy="11175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96847" y="980185"/>
              <a:ext cx="5596255" cy="981710"/>
            </a:xfrm>
            <a:custGeom>
              <a:avLst/>
              <a:gdLst/>
              <a:ahLst/>
              <a:cxnLst/>
              <a:rect l="l" t="t" r="r" b="b"/>
              <a:pathLst>
                <a:path w="5596255" h="981710">
                  <a:moveTo>
                    <a:pt x="5432526" y="0"/>
                  </a:moveTo>
                  <a:lnTo>
                    <a:pt x="163550" y="0"/>
                  </a:lnTo>
                  <a:lnTo>
                    <a:pt x="120073" y="5842"/>
                  </a:lnTo>
                  <a:lnTo>
                    <a:pt x="81005" y="22330"/>
                  </a:lnTo>
                  <a:lnTo>
                    <a:pt x="47904" y="47904"/>
                  </a:lnTo>
                  <a:lnTo>
                    <a:pt x="22330" y="81005"/>
                  </a:lnTo>
                  <a:lnTo>
                    <a:pt x="5842" y="120073"/>
                  </a:lnTo>
                  <a:lnTo>
                    <a:pt x="0" y="163550"/>
                  </a:lnTo>
                  <a:lnTo>
                    <a:pt x="0" y="817740"/>
                  </a:lnTo>
                  <a:lnTo>
                    <a:pt x="5842" y="861217"/>
                  </a:lnTo>
                  <a:lnTo>
                    <a:pt x="22330" y="900285"/>
                  </a:lnTo>
                  <a:lnTo>
                    <a:pt x="47904" y="933386"/>
                  </a:lnTo>
                  <a:lnTo>
                    <a:pt x="81005" y="958960"/>
                  </a:lnTo>
                  <a:lnTo>
                    <a:pt x="120073" y="975448"/>
                  </a:lnTo>
                  <a:lnTo>
                    <a:pt x="163550" y="981290"/>
                  </a:lnTo>
                  <a:lnTo>
                    <a:pt x="5432526" y="981290"/>
                  </a:lnTo>
                  <a:lnTo>
                    <a:pt x="5476002" y="975448"/>
                  </a:lnTo>
                  <a:lnTo>
                    <a:pt x="5515068" y="958960"/>
                  </a:lnTo>
                  <a:lnTo>
                    <a:pt x="5548166" y="933386"/>
                  </a:lnTo>
                  <a:lnTo>
                    <a:pt x="5573737" y="900285"/>
                  </a:lnTo>
                  <a:lnTo>
                    <a:pt x="5590223" y="861217"/>
                  </a:lnTo>
                  <a:lnTo>
                    <a:pt x="5596064" y="817740"/>
                  </a:lnTo>
                  <a:lnTo>
                    <a:pt x="5596064" y="163550"/>
                  </a:lnTo>
                  <a:lnTo>
                    <a:pt x="5590223" y="120073"/>
                  </a:lnTo>
                  <a:lnTo>
                    <a:pt x="5573737" y="81005"/>
                  </a:lnTo>
                  <a:lnTo>
                    <a:pt x="5548166" y="47904"/>
                  </a:lnTo>
                  <a:lnTo>
                    <a:pt x="5515068" y="22330"/>
                  </a:lnTo>
                  <a:lnTo>
                    <a:pt x="5476002" y="5842"/>
                  </a:lnTo>
                  <a:lnTo>
                    <a:pt x="54325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96847" y="980185"/>
              <a:ext cx="5596255" cy="981710"/>
            </a:xfrm>
            <a:custGeom>
              <a:avLst/>
              <a:gdLst/>
              <a:ahLst/>
              <a:cxnLst/>
              <a:rect l="l" t="t" r="r" b="b"/>
              <a:pathLst>
                <a:path w="5596255" h="981710">
                  <a:moveTo>
                    <a:pt x="0" y="163550"/>
                  </a:moveTo>
                  <a:lnTo>
                    <a:pt x="5842" y="120073"/>
                  </a:lnTo>
                  <a:lnTo>
                    <a:pt x="22330" y="81005"/>
                  </a:lnTo>
                  <a:lnTo>
                    <a:pt x="47904" y="47904"/>
                  </a:lnTo>
                  <a:lnTo>
                    <a:pt x="81005" y="22330"/>
                  </a:lnTo>
                  <a:lnTo>
                    <a:pt x="120073" y="5842"/>
                  </a:lnTo>
                  <a:lnTo>
                    <a:pt x="163550" y="0"/>
                  </a:lnTo>
                  <a:lnTo>
                    <a:pt x="5432526" y="0"/>
                  </a:lnTo>
                  <a:lnTo>
                    <a:pt x="5476002" y="5842"/>
                  </a:lnTo>
                  <a:lnTo>
                    <a:pt x="5515068" y="22330"/>
                  </a:lnTo>
                  <a:lnTo>
                    <a:pt x="5548166" y="47904"/>
                  </a:lnTo>
                  <a:lnTo>
                    <a:pt x="5573737" y="81005"/>
                  </a:lnTo>
                  <a:lnTo>
                    <a:pt x="5590223" y="120073"/>
                  </a:lnTo>
                  <a:lnTo>
                    <a:pt x="5596064" y="163550"/>
                  </a:lnTo>
                  <a:lnTo>
                    <a:pt x="5596064" y="817740"/>
                  </a:lnTo>
                  <a:lnTo>
                    <a:pt x="5590223" y="861217"/>
                  </a:lnTo>
                  <a:lnTo>
                    <a:pt x="5573737" y="900285"/>
                  </a:lnTo>
                  <a:lnTo>
                    <a:pt x="5548166" y="933386"/>
                  </a:lnTo>
                  <a:lnTo>
                    <a:pt x="5515068" y="958960"/>
                  </a:lnTo>
                  <a:lnTo>
                    <a:pt x="5476002" y="975448"/>
                  </a:lnTo>
                  <a:lnTo>
                    <a:pt x="5432526" y="981290"/>
                  </a:lnTo>
                  <a:lnTo>
                    <a:pt x="163550" y="981290"/>
                  </a:lnTo>
                  <a:lnTo>
                    <a:pt x="120073" y="975448"/>
                  </a:lnTo>
                  <a:lnTo>
                    <a:pt x="81005" y="958960"/>
                  </a:lnTo>
                  <a:lnTo>
                    <a:pt x="47904" y="933386"/>
                  </a:lnTo>
                  <a:lnTo>
                    <a:pt x="22330" y="900285"/>
                  </a:lnTo>
                  <a:lnTo>
                    <a:pt x="5842" y="861217"/>
                  </a:lnTo>
                  <a:lnTo>
                    <a:pt x="0" y="817740"/>
                  </a:lnTo>
                  <a:lnTo>
                    <a:pt x="0" y="163550"/>
                  </a:lnTo>
                  <a:close/>
                </a:path>
              </a:pathLst>
            </a:custGeom>
            <a:ln w="12700">
              <a:solidFill>
                <a:srgbClr val="604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512" y="176555"/>
            <a:ext cx="3663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604878"/>
                </a:solidFill>
                <a:latin typeface="Calibri"/>
                <a:cs typeface="Calibri"/>
              </a:rPr>
              <a:t>What</a:t>
            </a:r>
            <a:r>
              <a:rPr sz="2800" spc="-105" dirty="0">
                <a:solidFill>
                  <a:srgbClr val="604878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604878"/>
                </a:solidFill>
                <a:latin typeface="Calibri"/>
                <a:cs typeface="Calibri"/>
              </a:rPr>
              <a:t>is</a:t>
            </a:r>
            <a:r>
              <a:rPr sz="2800" spc="-105" dirty="0">
                <a:solidFill>
                  <a:srgbClr val="604878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604878"/>
                </a:solidFill>
                <a:latin typeface="Calibri"/>
                <a:cs typeface="Calibri"/>
              </a:rPr>
              <a:t>Version</a:t>
            </a:r>
            <a:r>
              <a:rPr sz="2800" spc="-100" dirty="0">
                <a:solidFill>
                  <a:srgbClr val="604878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604878"/>
                </a:solidFill>
                <a:latin typeface="Calibri"/>
                <a:cs typeface="Calibri"/>
              </a:rPr>
              <a:t>Control?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4992" y="1136827"/>
            <a:ext cx="5401945" cy="6451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-635" algn="ctr">
              <a:lnSpc>
                <a:spcPts val="1600"/>
              </a:lnSpc>
              <a:spcBef>
                <a:spcPts val="219"/>
              </a:spcBef>
            </a:pPr>
            <a:r>
              <a:rPr sz="1400" spc="-40" dirty="0">
                <a:latin typeface="Calibri"/>
                <a:cs typeface="Calibri"/>
              </a:rPr>
              <a:t>Version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control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Calibri"/>
                <a:cs typeface="Calibri"/>
              </a:rPr>
              <a:t>system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that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Calibri"/>
                <a:cs typeface="Calibri"/>
              </a:rPr>
              <a:t>records/manages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changes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to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54" dirty="0">
                <a:latin typeface="Calibri"/>
                <a:cs typeface="Calibri"/>
              </a:rPr>
              <a:t>documents,
computer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Calibri"/>
                <a:cs typeface="Calibri"/>
              </a:rPr>
              <a:t>programs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etc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over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time.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It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helps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us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tracking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changes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when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multiple
people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work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on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the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same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project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81400" y="2654300"/>
            <a:ext cx="2032000" cy="2044700"/>
            <a:chOff x="3581400" y="2654300"/>
            <a:chExt cx="2032000" cy="20447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0" y="2654300"/>
              <a:ext cx="2032000" cy="20447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5105" y="2696076"/>
              <a:ext cx="1913788" cy="1913799"/>
            </a:xfrm>
            <a:prstGeom prst="rect">
              <a:avLst/>
            </a:prstGeom>
          </p:spPr>
        </p:pic>
      </p:grp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Copyright bhushantopre80@gmail.com, All rights reserved</a:t>
            </a:r>
            <a:endParaRPr lang="en-US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08100" y="1003300"/>
            <a:ext cx="7035800" cy="863600"/>
            <a:chOff x="1308100" y="1003300"/>
            <a:chExt cx="7035800" cy="86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8100" y="1003300"/>
              <a:ext cx="7035799" cy="8635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52842" y="1051305"/>
              <a:ext cx="6898640" cy="716280"/>
            </a:xfrm>
            <a:custGeom>
              <a:avLst/>
              <a:gdLst/>
              <a:ahLst/>
              <a:cxnLst/>
              <a:rect l="l" t="t" r="r" b="b"/>
              <a:pathLst>
                <a:path w="6898640" h="716280">
                  <a:moveTo>
                    <a:pt x="6778650" y="0"/>
                  </a:moveTo>
                  <a:lnTo>
                    <a:pt x="119380" y="0"/>
                  </a:lnTo>
                  <a:lnTo>
                    <a:pt x="72909" y="9380"/>
                  </a:lnTo>
                  <a:lnTo>
                    <a:pt x="34963" y="34961"/>
                  </a:lnTo>
                  <a:lnTo>
                    <a:pt x="9380" y="72903"/>
                  </a:lnTo>
                  <a:lnTo>
                    <a:pt x="0" y="119367"/>
                  </a:lnTo>
                  <a:lnTo>
                    <a:pt x="0" y="596836"/>
                  </a:lnTo>
                  <a:lnTo>
                    <a:pt x="9380" y="643302"/>
                  </a:lnTo>
                  <a:lnTo>
                    <a:pt x="34963" y="681248"/>
                  </a:lnTo>
                  <a:lnTo>
                    <a:pt x="72909" y="706834"/>
                  </a:lnTo>
                  <a:lnTo>
                    <a:pt x="119380" y="716216"/>
                  </a:lnTo>
                  <a:lnTo>
                    <a:pt x="6778650" y="716216"/>
                  </a:lnTo>
                  <a:lnTo>
                    <a:pt x="6825114" y="706834"/>
                  </a:lnTo>
                  <a:lnTo>
                    <a:pt x="6863056" y="681248"/>
                  </a:lnTo>
                  <a:lnTo>
                    <a:pt x="6888637" y="643302"/>
                  </a:lnTo>
                  <a:lnTo>
                    <a:pt x="6898017" y="596836"/>
                  </a:lnTo>
                  <a:lnTo>
                    <a:pt x="6898017" y="119367"/>
                  </a:lnTo>
                  <a:lnTo>
                    <a:pt x="6888637" y="72903"/>
                  </a:lnTo>
                  <a:lnTo>
                    <a:pt x="6863056" y="34961"/>
                  </a:lnTo>
                  <a:lnTo>
                    <a:pt x="6825114" y="9380"/>
                  </a:lnTo>
                  <a:lnTo>
                    <a:pt x="6778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2842" y="1051305"/>
              <a:ext cx="6898640" cy="716280"/>
            </a:xfrm>
            <a:custGeom>
              <a:avLst/>
              <a:gdLst/>
              <a:ahLst/>
              <a:cxnLst/>
              <a:rect l="l" t="t" r="r" b="b"/>
              <a:pathLst>
                <a:path w="6898640" h="716280">
                  <a:moveTo>
                    <a:pt x="0" y="119367"/>
                  </a:moveTo>
                  <a:lnTo>
                    <a:pt x="9380" y="72903"/>
                  </a:lnTo>
                  <a:lnTo>
                    <a:pt x="34963" y="34961"/>
                  </a:lnTo>
                  <a:lnTo>
                    <a:pt x="72909" y="9380"/>
                  </a:lnTo>
                  <a:lnTo>
                    <a:pt x="119380" y="0"/>
                  </a:lnTo>
                  <a:lnTo>
                    <a:pt x="6778650" y="0"/>
                  </a:lnTo>
                  <a:lnTo>
                    <a:pt x="6825116" y="9380"/>
                  </a:lnTo>
                  <a:lnTo>
                    <a:pt x="6863062" y="34961"/>
                  </a:lnTo>
                  <a:lnTo>
                    <a:pt x="6888648" y="72903"/>
                  </a:lnTo>
                  <a:lnTo>
                    <a:pt x="6898030" y="119367"/>
                  </a:lnTo>
                  <a:lnTo>
                    <a:pt x="6898030" y="596836"/>
                  </a:lnTo>
                  <a:lnTo>
                    <a:pt x="6888648" y="643302"/>
                  </a:lnTo>
                  <a:lnTo>
                    <a:pt x="6863062" y="681248"/>
                  </a:lnTo>
                  <a:lnTo>
                    <a:pt x="6825116" y="706834"/>
                  </a:lnTo>
                  <a:lnTo>
                    <a:pt x="6778650" y="716216"/>
                  </a:lnTo>
                  <a:lnTo>
                    <a:pt x="119380" y="716216"/>
                  </a:lnTo>
                  <a:lnTo>
                    <a:pt x="72909" y="706834"/>
                  </a:lnTo>
                  <a:lnTo>
                    <a:pt x="34963" y="681248"/>
                  </a:lnTo>
                  <a:lnTo>
                    <a:pt x="9380" y="643302"/>
                  </a:lnTo>
                  <a:lnTo>
                    <a:pt x="0" y="596836"/>
                  </a:lnTo>
                  <a:lnTo>
                    <a:pt x="0" y="119367"/>
                  </a:lnTo>
                  <a:close/>
                </a:path>
              </a:pathLst>
            </a:custGeom>
            <a:ln w="12700">
              <a:solidFill>
                <a:srgbClr val="604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512" y="176555"/>
            <a:ext cx="4820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604878"/>
                </a:solidFill>
                <a:latin typeface="Calibri"/>
                <a:cs typeface="Calibri"/>
              </a:rPr>
              <a:t>Problems</a:t>
            </a:r>
            <a:r>
              <a:rPr sz="2800" spc="-150" dirty="0">
                <a:solidFill>
                  <a:srgbClr val="604878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604878"/>
                </a:solidFill>
                <a:latin typeface="Calibri"/>
                <a:cs typeface="Calibri"/>
              </a:rPr>
              <a:t>before</a:t>
            </a:r>
            <a:r>
              <a:rPr sz="2800" spc="-130" dirty="0">
                <a:solidFill>
                  <a:srgbClr val="604878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604878"/>
                </a:solidFill>
                <a:latin typeface="Calibri"/>
                <a:cs typeface="Calibri"/>
              </a:rPr>
              <a:t>Version</a:t>
            </a:r>
            <a:r>
              <a:rPr sz="2800" spc="-135" dirty="0">
                <a:solidFill>
                  <a:srgbClr val="604878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604878"/>
                </a:solidFill>
                <a:latin typeface="Calibri"/>
                <a:cs typeface="Calibri"/>
              </a:rPr>
              <a:t>Control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8532" y="2147594"/>
            <a:ext cx="1031086" cy="1031076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732034" y="2629154"/>
            <a:ext cx="1393190" cy="76200"/>
          </a:xfrm>
          <a:custGeom>
            <a:avLst/>
            <a:gdLst/>
            <a:ahLst/>
            <a:cxnLst/>
            <a:rect l="l" t="t" r="r" b="b"/>
            <a:pathLst>
              <a:path w="1393189" h="76200">
                <a:moveTo>
                  <a:pt x="1316659" y="0"/>
                </a:moveTo>
                <a:lnTo>
                  <a:pt x="1316659" y="25400"/>
                </a:lnTo>
                <a:lnTo>
                  <a:pt x="0" y="25400"/>
                </a:lnTo>
                <a:lnTo>
                  <a:pt x="0" y="50800"/>
                </a:lnTo>
                <a:lnTo>
                  <a:pt x="1316659" y="50800"/>
                </a:lnTo>
                <a:lnTo>
                  <a:pt x="1316659" y="76200"/>
                </a:lnTo>
                <a:lnTo>
                  <a:pt x="1392859" y="38100"/>
                </a:lnTo>
                <a:lnTo>
                  <a:pt x="1316659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45703" y="1254099"/>
            <a:ext cx="57372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Imagine,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Developer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creates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software,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and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starts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Calibri"/>
                <a:cs typeface="Calibri"/>
              </a:rPr>
              <a:t>company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with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this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software.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97296" y="2309153"/>
            <a:ext cx="716215" cy="71620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533942" y="3198990"/>
            <a:ext cx="7391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Developer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6036" y="3198990"/>
            <a:ext cx="553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Calibri"/>
                <a:cs typeface="Calibri"/>
              </a:rPr>
              <a:t>Software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Copyright bhushantopre80@gmail.com, All rights reserved</a:t>
            </a:r>
            <a:endParaRPr lang="en-US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0800" y="1003300"/>
            <a:ext cx="7061200" cy="850900"/>
            <a:chOff x="1320800" y="1003300"/>
            <a:chExt cx="7061200" cy="850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800" y="1003300"/>
              <a:ext cx="7061199" cy="8508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9123" y="1043736"/>
              <a:ext cx="6911340" cy="716280"/>
            </a:xfrm>
            <a:custGeom>
              <a:avLst/>
              <a:gdLst/>
              <a:ahLst/>
              <a:cxnLst/>
              <a:rect l="l" t="t" r="r" b="b"/>
              <a:pathLst>
                <a:path w="6911340" h="716280">
                  <a:moveTo>
                    <a:pt x="6791845" y="0"/>
                  </a:moveTo>
                  <a:lnTo>
                    <a:pt x="119367" y="0"/>
                  </a:lnTo>
                  <a:lnTo>
                    <a:pt x="72903" y="9380"/>
                  </a:lnTo>
                  <a:lnTo>
                    <a:pt x="34961" y="34961"/>
                  </a:lnTo>
                  <a:lnTo>
                    <a:pt x="9380" y="72903"/>
                  </a:lnTo>
                  <a:lnTo>
                    <a:pt x="0" y="119367"/>
                  </a:lnTo>
                  <a:lnTo>
                    <a:pt x="0" y="596836"/>
                  </a:lnTo>
                  <a:lnTo>
                    <a:pt x="9380" y="643302"/>
                  </a:lnTo>
                  <a:lnTo>
                    <a:pt x="34961" y="681248"/>
                  </a:lnTo>
                  <a:lnTo>
                    <a:pt x="72903" y="706834"/>
                  </a:lnTo>
                  <a:lnTo>
                    <a:pt x="119367" y="716216"/>
                  </a:lnTo>
                  <a:lnTo>
                    <a:pt x="6791845" y="716216"/>
                  </a:lnTo>
                  <a:lnTo>
                    <a:pt x="6838309" y="706834"/>
                  </a:lnTo>
                  <a:lnTo>
                    <a:pt x="6876251" y="681248"/>
                  </a:lnTo>
                  <a:lnTo>
                    <a:pt x="6901832" y="643302"/>
                  </a:lnTo>
                  <a:lnTo>
                    <a:pt x="6911213" y="596836"/>
                  </a:lnTo>
                  <a:lnTo>
                    <a:pt x="6911213" y="119367"/>
                  </a:lnTo>
                  <a:lnTo>
                    <a:pt x="6901832" y="72903"/>
                  </a:lnTo>
                  <a:lnTo>
                    <a:pt x="6876251" y="34961"/>
                  </a:lnTo>
                  <a:lnTo>
                    <a:pt x="6838309" y="9380"/>
                  </a:lnTo>
                  <a:lnTo>
                    <a:pt x="6791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9123" y="1043736"/>
              <a:ext cx="6911340" cy="716280"/>
            </a:xfrm>
            <a:custGeom>
              <a:avLst/>
              <a:gdLst/>
              <a:ahLst/>
              <a:cxnLst/>
              <a:rect l="l" t="t" r="r" b="b"/>
              <a:pathLst>
                <a:path w="6911340" h="716280">
                  <a:moveTo>
                    <a:pt x="0" y="119380"/>
                  </a:moveTo>
                  <a:lnTo>
                    <a:pt x="9380" y="72909"/>
                  </a:lnTo>
                  <a:lnTo>
                    <a:pt x="34961" y="34963"/>
                  </a:lnTo>
                  <a:lnTo>
                    <a:pt x="72903" y="9380"/>
                  </a:lnTo>
                  <a:lnTo>
                    <a:pt x="119367" y="0"/>
                  </a:lnTo>
                  <a:lnTo>
                    <a:pt x="6791845" y="0"/>
                  </a:lnTo>
                  <a:lnTo>
                    <a:pt x="6838309" y="9380"/>
                  </a:lnTo>
                  <a:lnTo>
                    <a:pt x="6876251" y="34963"/>
                  </a:lnTo>
                  <a:lnTo>
                    <a:pt x="6901832" y="72909"/>
                  </a:lnTo>
                  <a:lnTo>
                    <a:pt x="6911213" y="119380"/>
                  </a:lnTo>
                  <a:lnTo>
                    <a:pt x="6911213" y="596836"/>
                  </a:lnTo>
                  <a:lnTo>
                    <a:pt x="6901832" y="643307"/>
                  </a:lnTo>
                  <a:lnTo>
                    <a:pt x="6876251" y="681253"/>
                  </a:lnTo>
                  <a:lnTo>
                    <a:pt x="6838309" y="706835"/>
                  </a:lnTo>
                  <a:lnTo>
                    <a:pt x="6791845" y="716216"/>
                  </a:lnTo>
                  <a:lnTo>
                    <a:pt x="119367" y="716216"/>
                  </a:lnTo>
                  <a:lnTo>
                    <a:pt x="72903" y="706835"/>
                  </a:lnTo>
                  <a:lnTo>
                    <a:pt x="34961" y="681253"/>
                  </a:lnTo>
                  <a:lnTo>
                    <a:pt x="9380" y="643307"/>
                  </a:lnTo>
                  <a:lnTo>
                    <a:pt x="0" y="596836"/>
                  </a:lnTo>
                  <a:lnTo>
                    <a:pt x="0" y="119380"/>
                  </a:lnTo>
                  <a:close/>
                </a:path>
              </a:pathLst>
            </a:custGeom>
            <a:ln w="12700">
              <a:solidFill>
                <a:srgbClr val="604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512" y="176555"/>
            <a:ext cx="4820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Problems</a:t>
            </a:r>
            <a:r>
              <a:rPr b="0" spc="-150" dirty="0">
                <a:latin typeface="Times New Roman"/>
                <a:cs typeface="Times New Roman"/>
              </a:rPr>
              <a:t> </a:t>
            </a:r>
            <a:r>
              <a:rPr dirty="0"/>
              <a:t>before</a:t>
            </a:r>
            <a:r>
              <a:rPr b="0" spc="-130" dirty="0">
                <a:latin typeface="Times New Roman"/>
                <a:cs typeface="Times New Roman"/>
              </a:rPr>
              <a:t> </a:t>
            </a:r>
            <a:r>
              <a:rPr spc="-20" dirty="0"/>
              <a:t>Version</a:t>
            </a:r>
            <a:r>
              <a:rPr b="0" spc="-135" dirty="0">
                <a:latin typeface="Times New Roman"/>
                <a:cs typeface="Times New Roman"/>
              </a:rPr>
              <a:t> </a:t>
            </a:r>
            <a:r>
              <a:rPr spc="-10" dirty="0"/>
              <a:t>Control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3929" y="2693353"/>
            <a:ext cx="1031088" cy="103108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18703" y="1162888"/>
            <a:ext cx="601408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6670" marR="5080" indent="-14604">
              <a:lnSpc>
                <a:spcPts val="1600"/>
              </a:lnSpc>
              <a:spcBef>
                <a:spcPts val="219"/>
              </a:spcBef>
            </a:pPr>
            <a:r>
              <a:rPr sz="1400" spc="-20" dirty="0">
                <a:latin typeface="Calibri"/>
                <a:cs typeface="Calibri"/>
              </a:rPr>
              <a:t>As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the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Calibri"/>
                <a:cs typeface="Calibri"/>
              </a:rPr>
              <a:t>company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grows,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Developer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hires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more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people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to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enhance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the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Calibri"/>
                <a:cs typeface="Calibri"/>
              </a:rPr>
              <a:t>features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484" dirty="0">
                <a:latin typeface="Calibri"/>
                <a:cs typeface="Calibri"/>
              </a:rPr>
              <a:t>this
software.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Developer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shares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the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source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code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copy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with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each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one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of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them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to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work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on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26401" y="2935377"/>
            <a:ext cx="716215" cy="71621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39341" y="3671913"/>
            <a:ext cx="7391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Developer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05139" y="3671913"/>
            <a:ext cx="553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Calibri"/>
                <a:cs typeface="Calibri"/>
              </a:rPr>
              <a:t>Software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28516" y="3891699"/>
            <a:ext cx="852126" cy="85213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844455" y="4722825"/>
            <a:ext cx="7423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Developer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42182" y="2850799"/>
            <a:ext cx="852139" cy="852139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2037041" y="1863158"/>
            <a:ext cx="2543810" cy="1183640"/>
            <a:chOff x="2037041" y="1863158"/>
            <a:chExt cx="2543810" cy="118364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28516" y="1863158"/>
              <a:ext cx="852126" cy="85213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037041" y="2545041"/>
              <a:ext cx="1439545" cy="474345"/>
            </a:xfrm>
            <a:custGeom>
              <a:avLst/>
              <a:gdLst/>
              <a:ahLst/>
              <a:cxnLst/>
              <a:rect l="l" t="t" r="r" b="b"/>
              <a:pathLst>
                <a:path w="1439545" h="474344">
                  <a:moveTo>
                    <a:pt x="1355090" y="0"/>
                  </a:moveTo>
                  <a:lnTo>
                    <a:pt x="1362659" y="24244"/>
                  </a:lnTo>
                  <a:lnTo>
                    <a:pt x="0" y="449884"/>
                  </a:lnTo>
                  <a:lnTo>
                    <a:pt x="7569" y="474129"/>
                  </a:lnTo>
                  <a:lnTo>
                    <a:pt x="1370228" y="48488"/>
                  </a:lnTo>
                  <a:lnTo>
                    <a:pt x="1377810" y="72732"/>
                  </a:lnTo>
                  <a:lnTo>
                    <a:pt x="1439176" y="13652"/>
                  </a:lnTo>
                  <a:lnTo>
                    <a:pt x="1355090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06599" y="2571749"/>
              <a:ext cx="474550" cy="47454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833469" y="3657625"/>
            <a:ext cx="7283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Developer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C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139454" y="3201873"/>
            <a:ext cx="1411605" cy="474980"/>
            <a:chOff x="2139454" y="3201873"/>
            <a:chExt cx="1411605" cy="474980"/>
          </a:xfrm>
        </p:grpSpPr>
        <p:sp>
          <p:nvSpPr>
            <p:cNvPr id="21" name="object 21"/>
            <p:cNvSpPr/>
            <p:nvPr/>
          </p:nvSpPr>
          <p:spPr>
            <a:xfrm>
              <a:off x="2139454" y="3388652"/>
              <a:ext cx="1411605" cy="76200"/>
            </a:xfrm>
            <a:custGeom>
              <a:avLst/>
              <a:gdLst/>
              <a:ahLst/>
              <a:cxnLst/>
              <a:rect l="l" t="t" r="r" b="b"/>
              <a:pathLst>
                <a:path w="1411604" h="76200">
                  <a:moveTo>
                    <a:pt x="1334998" y="0"/>
                  </a:moveTo>
                  <a:lnTo>
                    <a:pt x="1334998" y="25400"/>
                  </a:lnTo>
                  <a:lnTo>
                    <a:pt x="0" y="25387"/>
                  </a:lnTo>
                  <a:lnTo>
                    <a:pt x="0" y="50787"/>
                  </a:lnTo>
                  <a:lnTo>
                    <a:pt x="1334998" y="50800"/>
                  </a:lnTo>
                  <a:lnTo>
                    <a:pt x="1334998" y="76200"/>
                  </a:lnTo>
                  <a:lnTo>
                    <a:pt x="1411198" y="38100"/>
                  </a:lnTo>
                  <a:lnTo>
                    <a:pt x="1334998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47530" y="3201873"/>
              <a:ext cx="474550" cy="474548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2036978" y="3848379"/>
            <a:ext cx="1439545" cy="523875"/>
            <a:chOff x="2036978" y="3848379"/>
            <a:chExt cx="1439545" cy="523875"/>
          </a:xfrm>
        </p:grpSpPr>
        <p:sp>
          <p:nvSpPr>
            <p:cNvPr id="24" name="object 24"/>
            <p:cNvSpPr/>
            <p:nvPr/>
          </p:nvSpPr>
          <p:spPr>
            <a:xfrm>
              <a:off x="2036978" y="3848379"/>
              <a:ext cx="1439545" cy="482600"/>
            </a:xfrm>
            <a:custGeom>
              <a:avLst/>
              <a:gdLst/>
              <a:ahLst/>
              <a:cxnLst/>
              <a:rect l="l" t="t" r="r" b="b"/>
              <a:pathLst>
                <a:path w="1439545" h="482600">
                  <a:moveTo>
                    <a:pt x="7708" y="0"/>
                  </a:moveTo>
                  <a:lnTo>
                    <a:pt x="0" y="24193"/>
                  </a:lnTo>
                  <a:lnTo>
                    <a:pt x="1362786" y="458359"/>
                  </a:lnTo>
                  <a:lnTo>
                    <a:pt x="1355077" y="482558"/>
                  </a:lnTo>
                  <a:lnTo>
                    <a:pt x="1439240" y="469386"/>
                  </a:lnTo>
                  <a:lnTo>
                    <a:pt x="1378216" y="409956"/>
                  </a:lnTo>
                  <a:lnTo>
                    <a:pt x="1370495" y="434159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06598" y="3897377"/>
              <a:ext cx="474550" cy="4745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516162" y="2341651"/>
            <a:ext cx="462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Version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50791" y="2697607"/>
            <a:ext cx="1725930" cy="481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584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Developer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alibri"/>
                <a:cs typeface="Calibri"/>
              </a:rPr>
              <a:t>Version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16162" y="3712621"/>
            <a:ext cx="462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Version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05292" y="3033915"/>
            <a:ext cx="474548" cy="474548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8321357" y="3510343"/>
            <a:ext cx="462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Version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Copyright bhushantopre80@gmail.com, All rights reserved</a:t>
            </a:r>
            <a:endParaRPr lang="en-US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0800" y="1003300"/>
            <a:ext cx="7061200" cy="2760980"/>
            <a:chOff x="1320800" y="1003300"/>
            <a:chExt cx="7061200" cy="27609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800" y="1003300"/>
              <a:ext cx="7061199" cy="8508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9123" y="1043736"/>
              <a:ext cx="6911340" cy="716280"/>
            </a:xfrm>
            <a:custGeom>
              <a:avLst/>
              <a:gdLst/>
              <a:ahLst/>
              <a:cxnLst/>
              <a:rect l="l" t="t" r="r" b="b"/>
              <a:pathLst>
                <a:path w="6911340" h="716280">
                  <a:moveTo>
                    <a:pt x="6791845" y="0"/>
                  </a:moveTo>
                  <a:lnTo>
                    <a:pt x="119367" y="0"/>
                  </a:lnTo>
                  <a:lnTo>
                    <a:pt x="72903" y="9380"/>
                  </a:lnTo>
                  <a:lnTo>
                    <a:pt x="34961" y="34961"/>
                  </a:lnTo>
                  <a:lnTo>
                    <a:pt x="9380" y="72903"/>
                  </a:lnTo>
                  <a:lnTo>
                    <a:pt x="0" y="119367"/>
                  </a:lnTo>
                  <a:lnTo>
                    <a:pt x="0" y="596836"/>
                  </a:lnTo>
                  <a:lnTo>
                    <a:pt x="9380" y="643302"/>
                  </a:lnTo>
                  <a:lnTo>
                    <a:pt x="34961" y="681248"/>
                  </a:lnTo>
                  <a:lnTo>
                    <a:pt x="72903" y="706834"/>
                  </a:lnTo>
                  <a:lnTo>
                    <a:pt x="119367" y="716216"/>
                  </a:lnTo>
                  <a:lnTo>
                    <a:pt x="6791845" y="716216"/>
                  </a:lnTo>
                  <a:lnTo>
                    <a:pt x="6838309" y="706834"/>
                  </a:lnTo>
                  <a:lnTo>
                    <a:pt x="6876251" y="681248"/>
                  </a:lnTo>
                  <a:lnTo>
                    <a:pt x="6901832" y="643302"/>
                  </a:lnTo>
                  <a:lnTo>
                    <a:pt x="6911213" y="596836"/>
                  </a:lnTo>
                  <a:lnTo>
                    <a:pt x="6911213" y="119367"/>
                  </a:lnTo>
                  <a:lnTo>
                    <a:pt x="6901832" y="72903"/>
                  </a:lnTo>
                  <a:lnTo>
                    <a:pt x="6876251" y="34961"/>
                  </a:lnTo>
                  <a:lnTo>
                    <a:pt x="6838309" y="9380"/>
                  </a:lnTo>
                  <a:lnTo>
                    <a:pt x="6791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9123" y="1043736"/>
              <a:ext cx="6911340" cy="716280"/>
            </a:xfrm>
            <a:custGeom>
              <a:avLst/>
              <a:gdLst/>
              <a:ahLst/>
              <a:cxnLst/>
              <a:rect l="l" t="t" r="r" b="b"/>
              <a:pathLst>
                <a:path w="6911340" h="716280">
                  <a:moveTo>
                    <a:pt x="0" y="119380"/>
                  </a:moveTo>
                  <a:lnTo>
                    <a:pt x="9380" y="72909"/>
                  </a:lnTo>
                  <a:lnTo>
                    <a:pt x="34961" y="34963"/>
                  </a:lnTo>
                  <a:lnTo>
                    <a:pt x="72903" y="9380"/>
                  </a:lnTo>
                  <a:lnTo>
                    <a:pt x="119367" y="0"/>
                  </a:lnTo>
                  <a:lnTo>
                    <a:pt x="6791845" y="0"/>
                  </a:lnTo>
                  <a:lnTo>
                    <a:pt x="6838309" y="9380"/>
                  </a:lnTo>
                  <a:lnTo>
                    <a:pt x="6876251" y="34963"/>
                  </a:lnTo>
                  <a:lnTo>
                    <a:pt x="6901832" y="72909"/>
                  </a:lnTo>
                  <a:lnTo>
                    <a:pt x="6911213" y="119380"/>
                  </a:lnTo>
                  <a:lnTo>
                    <a:pt x="6911213" y="596836"/>
                  </a:lnTo>
                  <a:lnTo>
                    <a:pt x="6901832" y="643307"/>
                  </a:lnTo>
                  <a:lnTo>
                    <a:pt x="6876251" y="681253"/>
                  </a:lnTo>
                  <a:lnTo>
                    <a:pt x="6838309" y="706835"/>
                  </a:lnTo>
                  <a:lnTo>
                    <a:pt x="6791845" y="716216"/>
                  </a:lnTo>
                  <a:lnTo>
                    <a:pt x="119367" y="716216"/>
                  </a:lnTo>
                  <a:lnTo>
                    <a:pt x="72903" y="706835"/>
                  </a:lnTo>
                  <a:lnTo>
                    <a:pt x="34961" y="681253"/>
                  </a:lnTo>
                  <a:lnTo>
                    <a:pt x="9380" y="643307"/>
                  </a:lnTo>
                  <a:lnTo>
                    <a:pt x="0" y="596836"/>
                  </a:lnTo>
                  <a:lnTo>
                    <a:pt x="0" y="119380"/>
                  </a:lnTo>
                  <a:close/>
                </a:path>
              </a:pathLst>
            </a:custGeom>
            <a:ln w="12700">
              <a:solidFill>
                <a:srgbClr val="604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3290" y="2732683"/>
              <a:ext cx="1031076" cy="103108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512" y="176555"/>
            <a:ext cx="4820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Problems</a:t>
            </a:r>
            <a:r>
              <a:rPr b="0" spc="-150" dirty="0">
                <a:latin typeface="Times New Roman"/>
                <a:cs typeface="Times New Roman"/>
              </a:rPr>
              <a:t> </a:t>
            </a:r>
            <a:r>
              <a:rPr dirty="0"/>
              <a:t>before</a:t>
            </a:r>
            <a:r>
              <a:rPr b="0" spc="-130" dirty="0">
                <a:latin typeface="Times New Roman"/>
                <a:cs typeface="Times New Roman"/>
              </a:rPr>
              <a:t> </a:t>
            </a:r>
            <a:r>
              <a:rPr spc="-20" dirty="0"/>
              <a:t>Version</a:t>
            </a:r>
            <a:r>
              <a:rPr b="0" spc="-135" dirty="0">
                <a:latin typeface="Times New Roman"/>
                <a:cs typeface="Times New Roman"/>
              </a:rPr>
              <a:t> </a:t>
            </a:r>
            <a:r>
              <a:rPr spc="-10" dirty="0"/>
              <a:t>Control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17725" y="1272120"/>
            <a:ext cx="5661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Calibri"/>
                <a:cs typeface="Calibri"/>
              </a:rPr>
              <a:t>Developer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B,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enhances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the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software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with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feature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and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submits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to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Developer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12800" y="2941181"/>
            <a:ext cx="716215" cy="71621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091540" y="3677716"/>
            <a:ext cx="553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Calibri"/>
                <a:cs typeface="Calibri"/>
              </a:rPr>
              <a:t>Software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70416" y="1853354"/>
            <a:ext cx="852139" cy="85213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19032" y="3899241"/>
            <a:ext cx="852139" cy="85213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634983" y="2705150"/>
            <a:ext cx="7327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Developer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32710" y="2858343"/>
            <a:ext cx="852139" cy="85213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623997" y="3665169"/>
            <a:ext cx="7283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Developer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C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45106" y="2171407"/>
            <a:ext cx="2836545" cy="1547495"/>
            <a:chOff x="1945106" y="2171407"/>
            <a:chExt cx="2836545" cy="1547495"/>
          </a:xfrm>
        </p:grpSpPr>
        <p:sp>
          <p:nvSpPr>
            <p:cNvPr id="17" name="object 17"/>
            <p:cNvSpPr/>
            <p:nvPr/>
          </p:nvSpPr>
          <p:spPr>
            <a:xfrm>
              <a:off x="3493109" y="2493505"/>
              <a:ext cx="1288415" cy="542290"/>
            </a:xfrm>
            <a:custGeom>
              <a:avLst/>
              <a:gdLst/>
              <a:ahLst/>
              <a:cxnLst/>
              <a:rect l="l" t="t" r="r" b="b"/>
              <a:pathLst>
                <a:path w="1288414" h="542289">
                  <a:moveTo>
                    <a:pt x="9588" y="0"/>
                  </a:moveTo>
                  <a:lnTo>
                    <a:pt x="0" y="23507"/>
                  </a:lnTo>
                  <a:lnTo>
                    <a:pt x="1212850" y="518350"/>
                  </a:lnTo>
                  <a:lnTo>
                    <a:pt x="1203248" y="541858"/>
                  </a:lnTo>
                  <a:lnTo>
                    <a:pt x="1288199" y="535381"/>
                  </a:lnTo>
                  <a:lnTo>
                    <a:pt x="1232039" y="471309"/>
                  </a:lnTo>
                  <a:lnTo>
                    <a:pt x="1222438" y="494830"/>
                  </a:lnTo>
                  <a:lnTo>
                    <a:pt x="9588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48967" y="2171407"/>
              <a:ext cx="474550" cy="47454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27615" y="2465133"/>
              <a:ext cx="474548" cy="47454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45106" y="3243795"/>
              <a:ext cx="474550" cy="47454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965032" y="2647823"/>
            <a:ext cx="462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Version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56824" y="2349963"/>
            <a:ext cx="462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Version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80183" y="3763676"/>
            <a:ext cx="462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Version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37207" y="4231438"/>
            <a:ext cx="474550" cy="47455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4895494" y="3718252"/>
            <a:ext cx="7391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Developer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55013" y="3073641"/>
            <a:ext cx="474550" cy="474548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7871079" y="3550056"/>
            <a:ext cx="462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Version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72284" y="4737053"/>
            <a:ext cx="1405255" cy="1962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675005" algn="l"/>
              </a:tabLst>
            </a:pPr>
            <a:r>
              <a:rPr sz="1350" baseline="3086" dirty="0">
                <a:latin typeface="Calibri"/>
                <a:cs typeface="Calibri"/>
              </a:rPr>
              <a:t>Version</a:t>
            </a:r>
            <a:r>
              <a:rPr sz="1350" spc="-44" baseline="3086" dirty="0">
                <a:latin typeface="Times New Roman"/>
                <a:cs typeface="Times New Roman"/>
              </a:rPr>
              <a:t> </a:t>
            </a:r>
            <a:r>
              <a:rPr sz="1350" spc="-75" baseline="3086" dirty="0">
                <a:latin typeface="Calibri"/>
                <a:cs typeface="Calibri"/>
              </a:rPr>
              <a:t>1</a:t>
            </a:r>
            <a:r>
              <a:rPr sz="1350" baseline="3086" dirty="0">
                <a:latin typeface="Times New Roman"/>
                <a:cs typeface="Times New Roman"/>
              </a:rPr>
              <a:t>	</a:t>
            </a:r>
            <a:r>
              <a:rPr sz="1100" b="1" dirty="0">
                <a:latin typeface="Calibri"/>
                <a:cs typeface="Calibri"/>
              </a:rPr>
              <a:t>Developer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Copyright bhushantopre80@gmail.com, All rights reserved</a:t>
            </a:r>
            <a:endParaRPr lang="en-US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0800" y="1003300"/>
            <a:ext cx="7061200" cy="850900"/>
            <a:chOff x="1320800" y="1003300"/>
            <a:chExt cx="7061200" cy="850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800" y="1003300"/>
              <a:ext cx="7061199" cy="8508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9123" y="1043736"/>
              <a:ext cx="6911340" cy="716280"/>
            </a:xfrm>
            <a:custGeom>
              <a:avLst/>
              <a:gdLst/>
              <a:ahLst/>
              <a:cxnLst/>
              <a:rect l="l" t="t" r="r" b="b"/>
              <a:pathLst>
                <a:path w="6911340" h="716280">
                  <a:moveTo>
                    <a:pt x="6791845" y="0"/>
                  </a:moveTo>
                  <a:lnTo>
                    <a:pt x="119367" y="0"/>
                  </a:lnTo>
                  <a:lnTo>
                    <a:pt x="72903" y="9380"/>
                  </a:lnTo>
                  <a:lnTo>
                    <a:pt x="34961" y="34961"/>
                  </a:lnTo>
                  <a:lnTo>
                    <a:pt x="9380" y="72903"/>
                  </a:lnTo>
                  <a:lnTo>
                    <a:pt x="0" y="119367"/>
                  </a:lnTo>
                  <a:lnTo>
                    <a:pt x="0" y="596836"/>
                  </a:lnTo>
                  <a:lnTo>
                    <a:pt x="9380" y="643302"/>
                  </a:lnTo>
                  <a:lnTo>
                    <a:pt x="34961" y="681248"/>
                  </a:lnTo>
                  <a:lnTo>
                    <a:pt x="72903" y="706834"/>
                  </a:lnTo>
                  <a:lnTo>
                    <a:pt x="119367" y="716216"/>
                  </a:lnTo>
                  <a:lnTo>
                    <a:pt x="6791845" y="716216"/>
                  </a:lnTo>
                  <a:lnTo>
                    <a:pt x="6838309" y="706834"/>
                  </a:lnTo>
                  <a:lnTo>
                    <a:pt x="6876251" y="681248"/>
                  </a:lnTo>
                  <a:lnTo>
                    <a:pt x="6901832" y="643302"/>
                  </a:lnTo>
                  <a:lnTo>
                    <a:pt x="6911213" y="596836"/>
                  </a:lnTo>
                  <a:lnTo>
                    <a:pt x="6911213" y="119367"/>
                  </a:lnTo>
                  <a:lnTo>
                    <a:pt x="6901832" y="72903"/>
                  </a:lnTo>
                  <a:lnTo>
                    <a:pt x="6876251" y="34961"/>
                  </a:lnTo>
                  <a:lnTo>
                    <a:pt x="6838309" y="9380"/>
                  </a:lnTo>
                  <a:lnTo>
                    <a:pt x="6791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9123" y="1043736"/>
              <a:ext cx="6911340" cy="716280"/>
            </a:xfrm>
            <a:custGeom>
              <a:avLst/>
              <a:gdLst/>
              <a:ahLst/>
              <a:cxnLst/>
              <a:rect l="l" t="t" r="r" b="b"/>
              <a:pathLst>
                <a:path w="6911340" h="716280">
                  <a:moveTo>
                    <a:pt x="0" y="119380"/>
                  </a:moveTo>
                  <a:lnTo>
                    <a:pt x="9380" y="72909"/>
                  </a:lnTo>
                  <a:lnTo>
                    <a:pt x="34961" y="34963"/>
                  </a:lnTo>
                  <a:lnTo>
                    <a:pt x="72903" y="9380"/>
                  </a:lnTo>
                  <a:lnTo>
                    <a:pt x="119367" y="0"/>
                  </a:lnTo>
                  <a:lnTo>
                    <a:pt x="6791845" y="0"/>
                  </a:lnTo>
                  <a:lnTo>
                    <a:pt x="6838309" y="9380"/>
                  </a:lnTo>
                  <a:lnTo>
                    <a:pt x="6876251" y="34963"/>
                  </a:lnTo>
                  <a:lnTo>
                    <a:pt x="6901832" y="72909"/>
                  </a:lnTo>
                  <a:lnTo>
                    <a:pt x="6911213" y="119380"/>
                  </a:lnTo>
                  <a:lnTo>
                    <a:pt x="6911213" y="596836"/>
                  </a:lnTo>
                  <a:lnTo>
                    <a:pt x="6901832" y="643307"/>
                  </a:lnTo>
                  <a:lnTo>
                    <a:pt x="6876251" y="681253"/>
                  </a:lnTo>
                  <a:lnTo>
                    <a:pt x="6838309" y="706835"/>
                  </a:lnTo>
                  <a:lnTo>
                    <a:pt x="6791845" y="716216"/>
                  </a:lnTo>
                  <a:lnTo>
                    <a:pt x="119367" y="716216"/>
                  </a:lnTo>
                  <a:lnTo>
                    <a:pt x="72903" y="706835"/>
                  </a:lnTo>
                  <a:lnTo>
                    <a:pt x="34961" y="681253"/>
                  </a:lnTo>
                  <a:lnTo>
                    <a:pt x="9380" y="643307"/>
                  </a:lnTo>
                  <a:lnTo>
                    <a:pt x="0" y="596836"/>
                  </a:lnTo>
                  <a:lnTo>
                    <a:pt x="0" y="119380"/>
                  </a:lnTo>
                  <a:close/>
                </a:path>
              </a:pathLst>
            </a:custGeom>
            <a:ln w="12700">
              <a:solidFill>
                <a:srgbClr val="604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512" y="176555"/>
            <a:ext cx="4820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Problems</a:t>
            </a:r>
            <a:r>
              <a:rPr b="0" spc="-150" dirty="0">
                <a:latin typeface="Times New Roman"/>
                <a:cs typeface="Times New Roman"/>
              </a:rPr>
              <a:t> </a:t>
            </a:r>
            <a:r>
              <a:rPr dirty="0"/>
              <a:t>before</a:t>
            </a:r>
            <a:r>
              <a:rPr b="0" spc="-130" dirty="0">
                <a:latin typeface="Times New Roman"/>
                <a:cs typeface="Times New Roman"/>
              </a:rPr>
              <a:t> </a:t>
            </a:r>
            <a:r>
              <a:rPr spc="-20" dirty="0"/>
              <a:t>Version</a:t>
            </a:r>
            <a:r>
              <a:rPr b="0" spc="-135" dirty="0">
                <a:latin typeface="Times New Roman"/>
                <a:cs typeface="Times New Roman"/>
              </a:rPr>
              <a:t> </a:t>
            </a:r>
            <a:r>
              <a:rPr spc="-10" dirty="0"/>
              <a:t>Control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683290" y="2732683"/>
            <a:ext cx="2205990" cy="1031240"/>
            <a:chOff x="4683290" y="2732683"/>
            <a:chExt cx="2205990" cy="103124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3290" y="2732683"/>
              <a:ext cx="1031076" cy="10310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731802" y="3302063"/>
              <a:ext cx="1157605" cy="76200"/>
            </a:xfrm>
            <a:custGeom>
              <a:avLst/>
              <a:gdLst/>
              <a:ahLst/>
              <a:cxnLst/>
              <a:rect l="l" t="t" r="r" b="b"/>
              <a:pathLst>
                <a:path w="1157604" h="76200">
                  <a:moveTo>
                    <a:pt x="1081201" y="0"/>
                  </a:moveTo>
                  <a:lnTo>
                    <a:pt x="1081201" y="25400"/>
                  </a:lnTo>
                  <a:lnTo>
                    <a:pt x="0" y="25400"/>
                  </a:lnTo>
                  <a:lnTo>
                    <a:pt x="0" y="50800"/>
                  </a:lnTo>
                  <a:lnTo>
                    <a:pt x="1081201" y="50800"/>
                  </a:lnTo>
                  <a:lnTo>
                    <a:pt x="1081201" y="76200"/>
                  </a:lnTo>
                  <a:lnTo>
                    <a:pt x="1157401" y="38100"/>
                  </a:lnTo>
                  <a:lnTo>
                    <a:pt x="1081201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44001" y="1166495"/>
            <a:ext cx="573278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227580" marR="5080" indent="-2215515">
              <a:lnSpc>
                <a:spcPts val="1600"/>
              </a:lnSpc>
              <a:spcBef>
                <a:spcPts val="219"/>
              </a:spcBef>
            </a:pPr>
            <a:r>
              <a:rPr sz="1400" spc="-30" dirty="0">
                <a:latin typeface="Calibri"/>
                <a:cs typeface="Calibri"/>
              </a:rPr>
              <a:t>Developer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A,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verifies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the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changes,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and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if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all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looks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well,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simply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replaces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the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code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spc="-530" dirty="0">
                <a:latin typeface="Calibri"/>
                <a:cs typeface="Calibri"/>
              </a:rPr>
              <a:t>of
the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main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software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70416" y="1853354"/>
            <a:ext cx="852139" cy="85213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19032" y="3899241"/>
            <a:ext cx="852139" cy="85213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634983" y="2705150"/>
            <a:ext cx="7327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Developer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32710" y="2858343"/>
            <a:ext cx="852139" cy="85213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623997" y="3665169"/>
            <a:ext cx="7283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Developer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C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48967" y="2171407"/>
            <a:ext cx="474550" cy="47454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45106" y="3243795"/>
            <a:ext cx="474550" cy="47454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965032" y="2647823"/>
            <a:ext cx="462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Version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0183" y="3763681"/>
            <a:ext cx="462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Version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37207" y="4231438"/>
            <a:ext cx="474550" cy="47455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4895494" y="3718252"/>
            <a:ext cx="7391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Developer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2800" y="2941181"/>
            <a:ext cx="716215" cy="716215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091540" y="3677716"/>
            <a:ext cx="553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Calibri"/>
                <a:cs typeface="Calibri"/>
              </a:rPr>
              <a:t>Software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53620" y="3499961"/>
            <a:ext cx="462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Version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50352" y="3030522"/>
            <a:ext cx="474548" cy="47455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972284" y="4737053"/>
            <a:ext cx="1405255" cy="1962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675005" algn="l"/>
              </a:tabLst>
            </a:pPr>
            <a:r>
              <a:rPr sz="1350" baseline="3086" dirty="0">
                <a:latin typeface="Calibri"/>
                <a:cs typeface="Calibri"/>
              </a:rPr>
              <a:t>Version</a:t>
            </a:r>
            <a:r>
              <a:rPr sz="1350" spc="-44" baseline="3086" dirty="0">
                <a:latin typeface="Times New Roman"/>
                <a:cs typeface="Times New Roman"/>
              </a:rPr>
              <a:t> </a:t>
            </a:r>
            <a:r>
              <a:rPr sz="1350" spc="-75" baseline="3086" dirty="0">
                <a:latin typeface="Calibri"/>
                <a:cs typeface="Calibri"/>
              </a:rPr>
              <a:t>1</a:t>
            </a:r>
            <a:r>
              <a:rPr sz="1350" baseline="3086" dirty="0">
                <a:latin typeface="Times New Roman"/>
                <a:cs typeface="Times New Roman"/>
              </a:rPr>
              <a:t>	</a:t>
            </a:r>
            <a:r>
              <a:rPr sz="1100" b="1" dirty="0">
                <a:latin typeface="Calibri"/>
                <a:cs typeface="Calibri"/>
              </a:rPr>
              <a:t>Developer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Copyright bhushantopre80@gmail.com, All rights reserved</a:t>
            </a:r>
            <a:endParaRPr lang="en-US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27530" y="3487420"/>
            <a:ext cx="462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Version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4266" y="3017977"/>
            <a:ext cx="474537" cy="47454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0800" y="1003300"/>
            <a:ext cx="7061200" cy="850900"/>
            <a:chOff x="1320800" y="1003300"/>
            <a:chExt cx="7061200" cy="8509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800" y="1003300"/>
              <a:ext cx="7061199" cy="8508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69123" y="1043736"/>
              <a:ext cx="6911340" cy="716280"/>
            </a:xfrm>
            <a:custGeom>
              <a:avLst/>
              <a:gdLst/>
              <a:ahLst/>
              <a:cxnLst/>
              <a:rect l="l" t="t" r="r" b="b"/>
              <a:pathLst>
                <a:path w="6911340" h="716280">
                  <a:moveTo>
                    <a:pt x="6791845" y="0"/>
                  </a:moveTo>
                  <a:lnTo>
                    <a:pt x="119367" y="0"/>
                  </a:lnTo>
                  <a:lnTo>
                    <a:pt x="72903" y="9380"/>
                  </a:lnTo>
                  <a:lnTo>
                    <a:pt x="34961" y="34961"/>
                  </a:lnTo>
                  <a:lnTo>
                    <a:pt x="9380" y="72903"/>
                  </a:lnTo>
                  <a:lnTo>
                    <a:pt x="0" y="119367"/>
                  </a:lnTo>
                  <a:lnTo>
                    <a:pt x="0" y="596836"/>
                  </a:lnTo>
                  <a:lnTo>
                    <a:pt x="9380" y="643302"/>
                  </a:lnTo>
                  <a:lnTo>
                    <a:pt x="34961" y="681248"/>
                  </a:lnTo>
                  <a:lnTo>
                    <a:pt x="72903" y="706834"/>
                  </a:lnTo>
                  <a:lnTo>
                    <a:pt x="119367" y="716216"/>
                  </a:lnTo>
                  <a:lnTo>
                    <a:pt x="6791845" y="716216"/>
                  </a:lnTo>
                  <a:lnTo>
                    <a:pt x="6838309" y="706834"/>
                  </a:lnTo>
                  <a:lnTo>
                    <a:pt x="6876251" y="681248"/>
                  </a:lnTo>
                  <a:lnTo>
                    <a:pt x="6901832" y="643302"/>
                  </a:lnTo>
                  <a:lnTo>
                    <a:pt x="6911213" y="596836"/>
                  </a:lnTo>
                  <a:lnTo>
                    <a:pt x="6911213" y="119367"/>
                  </a:lnTo>
                  <a:lnTo>
                    <a:pt x="6901832" y="72903"/>
                  </a:lnTo>
                  <a:lnTo>
                    <a:pt x="6876251" y="34961"/>
                  </a:lnTo>
                  <a:lnTo>
                    <a:pt x="6838309" y="9380"/>
                  </a:lnTo>
                  <a:lnTo>
                    <a:pt x="6791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69123" y="1043736"/>
              <a:ext cx="6911340" cy="716280"/>
            </a:xfrm>
            <a:custGeom>
              <a:avLst/>
              <a:gdLst/>
              <a:ahLst/>
              <a:cxnLst/>
              <a:rect l="l" t="t" r="r" b="b"/>
              <a:pathLst>
                <a:path w="6911340" h="716280">
                  <a:moveTo>
                    <a:pt x="0" y="119380"/>
                  </a:moveTo>
                  <a:lnTo>
                    <a:pt x="9380" y="72909"/>
                  </a:lnTo>
                  <a:lnTo>
                    <a:pt x="34961" y="34963"/>
                  </a:lnTo>
                  <a:lnTo>
                    <a:pt x="72903" y="9380"/>
                  </a:lnTo>
                  <a:lnTo>
                    <a:pt x="119367" y="0"/>
                  </a:lnTo>
                  <a:lnTo>
                    <a:pt x="6791845" y="0"/>
                  </a:lnTo>
                  <a:lnTo>
                    <a:pt x="6838309" y="9380"/>
                  </a:lnTo>
                  <a:lnTo>
                    <a:pt x="6876251" y="34963"/>
                  </a:lnTo>
                  <a:lnTo>
                    <a:pt x="6901832" y="72909"/>
                  </a:lnTo>
                  <a:lnTo>
                    <a:pt x="6911213" y="119380"/>
                  </a:lnTo>
                  <a:lnTo>
                    <a:pt x="6911213" y="596836"/>
                  </a:lnTo>
                  <a:lnTo>
                    <a:pt x="6901832" y="643307"/>
                  </a:lnTo>
                  <a:lnTo>
                    <a:pt x="6876251" y="681253"/>
                  </a:lnTo>
                  <a:lnTo>
                    <a:pt x="6838309" y="706835"/>
                  </a:lnTo>
                  <a:lnTo>
                    <a:pt x="6791845" y="716216"/>
                  </a:lnTo>
                  <a:lnTo>
                    <a:pt x="119367" y="716216"/>
                  </a:lnTo>
                  <a:lnTo>
                    <a:pt x="72903" y="706835"/>
                  </a:lnTo>
                  <a:lnTo>
                    <a:pt x="34961" y="681253"/>
                  </a:lnTo>
                  <a:lnTo>
                    <a:pt x="9380" y="643307"/>
                  </a:lnTo>
                  <a:lnTo>
                    <a:pt x="0" y="596836"/>
                  </a:lnTo>
                  <a:lnTo>
                    <a:pt x="0" y="119380"/>
                  </a:lnTo>
                  <a:close/>
                </a:path>
              </a:pathLst>
            </a:custGeom>
            <a:ln w="12700">
              <a:solidFill>
                <a:srgbClr val="604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512" y="176555"/>
            <a:ext cx="4820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Problems</a:t>
            </a:r>
            <a:r>
              <a:rPr b="0" spc="-150" dirty="0">
                <a:latin typeface="Times New Roman"/>
                <a:cs typeface="Times New Roman"/>
              </a:rPr>
              <a:t> </a:t>
            </a:r>
            <a:r>
              <a:rPr dirty="0"/>
              <a:t>before</a:t>
            </a:r>
            <a:r>
              <a:rPr b="0" spc="-130" dirty="0">
                <a:latin typeface="Times New Roman"/>
                <a:cs typeface="Times New Roman"/>
              </a:rPr>
              <a:t> </a:t>
            </a:r>
            <a:r>
              <a:rPr spc="-20" dirty="0"/>
              <a:t>Version</a:t>
            </a:r>
            <a:r>
              <a:rPr b="0" spc="-135" dirty="0">
                <a:latin typeface="Times New Roman"/>
                <a:cs typeface="Times New Roman"/>
              </a:rPr>
              <a:t> </a:t>
            </a:r>
            <a:r>
              <a:rPr spc="-10" dirty="0"/>
              <a:t>Control</a:t>
            </a: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83290" y="2732683"/>
            <a:ext cx="1031076" cy="103108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945500" y="1166495"/>
            <a:ext cx="572706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7015" marR="5080" indent="-234950">
              <a:lnSpc>
                <a:spcPts val="1600"/>
              </a:lnSpc>
              <a:spcBef>
                <a:spcPts val="219"/>
              </a:spcBef>
            </a:pPr>
            <a:r>
              <a:rPr sz="1400" spc="-55" dirty="0">
                <a:latin typeface="Calibri"/>
                <a:cs typeface="Calibri"/>
              </a:rPr>
              <a:t>Now,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the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problem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starts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here,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Developer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also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finished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his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work,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and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submits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spc="-550" dirty="0">
                <a:latin typeface="Calibri"/>
                <a:cs typeface="Calibri"/>
              </a:rPr>
              <a:t>the
changes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to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Developer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A.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But,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Developer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Calibri"/>
                <a:cs typeface="Calibri"/>
              </a:rPr>
              <a:t>worked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on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the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code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of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Calibri"/>
                <a:cs typeface="Calibri"/>
              </a:rPr>
              <a:t>Version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1.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70416" y="1853354"/>
            <a:ext cx="852139" cy="85213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19032" y="3899241"/>
            <a:ext cx="852139" cy="85213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634983" y="2705150"/>
            <a:ext cx="7327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Developer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32710" y="2858343"/>
            <a:ext cx="852139" cy="85213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623997" y="3665169"/>
            <a:ext cx="7283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Developer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C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48967" y="2171407"/>
            <a:ext cx="474550" cy="47454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45106" y="3243795"/>
            <a:ext cx="474550" cy="47454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965032" y="2647823"/>
            <a:ext cx="462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Version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0183" y="3763681"/>
            <a:ext cx="462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Version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37207" y="4231438"/>
            <a:ext cx="474550" cy="47455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4895494" y="3718252"/>
            <a:ext cx="7391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Developer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12800" y="2941181"/>
            <a:ext cx="716215" cy="716215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091540" y="3677716"/>
            <a:ext cx="553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Calibri"/>
                <a:cs typeface="Calibri"/>
              </a:rPr>
              <a:t>Software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525875" y="3120514"/>
            <a:ext cx="1157605" cy="474980"/>
            <a:chOff x="3525875" y="3120514"/>
            <a:chExt cx="1157605" cy="474980"/>
          </a:xfrm>
        </p:grpSpPr>
        <p:sp>
          <p:nvSpPr>
            <p:cNvPr id="25" name="object 25"/>
            <p:cNvSpPr/>
            <p:nvPr/>
          </p:nvSpPr>
          <p:spPr>
            <a:xfrm>
              <a:off x="3525875" y="3302063"/>
              <a:ext cx="1157605" cy="76200"/>
            </a:xfrm>
            <a:custGeom>
              <a:avLst/>
              <a:gdLst/>
              <a:ahLst/>
              <a:cxnLst/>
              <a:rect l="l" t="t" r="r" b="b"/>
              <a:pathLst>
                <a:path w="1157604" h="76200">
                  <a:moveTo>
                    <a:pt x="1081214" y="0"/>
                  </a:moveTo>
                  <a:lnTo>
                    <a:pt x="1081214" y="25400"/>
                  </a:lnTo>
                  <a:lnTo>
                    <a:pt x="0" y="25400"/>
                  </a:lnTo>
                  <a:lnTo>
                    <a:pt x="0" y="50800"/>
                  </a:lnTo>
                  <a:lnTo>
                    <a:pt x="1081214" y="50800"/>
                  </a:lnTo>
                  <a:lnTo>
                    <a:pt x="1081214" y="76200"/>
                  </a:lnTo>
                  <a:lnTo>
                    <a:pt x="1157414" y="38100"/>
                  </a:lnTo>
                  <a:lnTo>
                    <a:pt x="1081214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96791" y="3120514"/>
              <a:ext cx="474550" cy="47455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814889" y="3596347"/>
            <a:ext cx="462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Version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72284" y="4737053"/>
            <a:ext cx="1405255" cy="1962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675005" algn="l"/>
              </a:tabLst>
            </a:pPr>
            <a:r>
              <a:rPr sz="1350" baseline="3086" dirty="0">
                <a:latin typeface="Calibri"/>
                <a:cs typeface="Calibri"/>
              </a:rPr>
              <a:t>Version</a:t>
            </a:r>
            <a:r>
              <a:rPr sz="1350" spc="-44" baseline="3086" dirty="0">
                <a:latin typeface="Times New Roman"/>
                <a:cs typeface="Times New Roman"/>
              </a:rPr>
              <a:t> </a:t>
            </a:r>
            <a:r>
              <a:rPr sz="1350" spc="-75" baseline="3086" dirty="0">
                <a:latin typeface="Calibri"/>
                <a:cs typeface="Calibri"/>
              </a:rPr>
              <a:t>1</a:t>
            </a:r>
            <a:r>
              <a:rPr sz="1350" baseline="3086" dirty="0">
                <a:latin typeface="Times New Roman"/>
                <a:cs typeface="Times New Roman"/>
              </a:rPr>
              <a:t>	</a:t>
            </a:r>
            <a:r>
              <a:rPr sz="1100" b="1" dirty="0">
                <a:latin typeface="Calibri"/>
                <a:cs typeface="Calibri"/>
              </a:rPr>
              <a:t>Developer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Copyright bhushantopre80@gmail.com, All rights reserved</a:t>
            </a:r>
            <a:endParaRPr lang="en-US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0800" y="1003300"/>
            <a:ext cx="7061200" cy="850900"/>
            <a:chOff x="1320800" y="1003300"/>
            <a:chExt cx="7061200" cy="850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800" y="1003300"/>
              <a:ext cx="7061199" cy="8508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9123" y="1043736"/>
              <a:ext cx="6911340" cy="716280"/>
            </a:xfrm>
            <a:custGeom>
              <a:avLst/>
              <a:gdLst/>
              <a:ahLst/>
              <a:cxnLst/>
              <a:rect l="l" t="t" r="r" b="b"/>
              <a:pathLst>
                <a:path w="6911340" h="716280">
                  <a:moveTo>
                    <a:pt x="6791845" y="0"/>
                  </a:moveTo>
                  <a:lnTo>
                    <a:pt x="119367" y="0"/>
                  </a:lnTo>
                  <a:lnTo>
                    <a:pt x="72903" y="9380"/>
                  </a:lnTo>
                  <a:lnTo>
                    <a:pt x="34961" y="34961"/>
                  </a:lnTo>
                  <a:lnTo>
                    <a:pt x="9380" y="72903"/>
                  </a:lnTo>
                  <a:lnTo>
                    <a:pt x="0" y="119367"/>
                  </a:lnTo>
                  <a:lnTo>
                    <a:pt x="0" y="596836"/>
                  </a:lnTo>
                  <a:lnTo>
                    <a:pt x="9380" y="643302"/>
                  </a:lnTo>
                  <a:lnTo>
                    <a:pt x="34961" y="681248"/>
                  </a:lnTo>
                  <a:lnTo>
                    <a:pt x="72903" y="706834"/>
                  </a:lnTo>
                  <a:lnTo>
                    <a:pt x="119367" y="716216"/>
                  </a:lnTo>
                  <a:lnTo>
                    <a:pt x="6791845" y="716216"/>
                  </a:lnTo>
                  <a:lnTo>
                    <a:pt x="6838309" y="706834"/>
                  </a:lnTo>
                  <a:lnTo>
                    <a:pt x="6876251" y="681248"/>
                  </a:lnTo>
                  <a:lnTo>
                    <a:pt x="6901832" y="643302"/>
                  </a:lnTo>
                  <a:lnTo>
                    <a:pt x="6911213" y="596836"/>
                  </a:lnTo>
                  <a:lnTo>
                    <a:pt x="6911213" y="119367"/>
                  </a:lnTo>
                  <a:lnTo>
                    <a:pt x="6901832" y="72903"/>
                  </a:lnTo>
                  <a:lnTo>
                    <a:pt x="6876251" y="34961"/>
                  </a:lnTo>
                  <a:lnTo>
                    <a:pt x="6838309" y="9380"/>
                  </a:lnTo>
                  <a:lnTo>
                    <a:pt x="6791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9123" y="1043736"/>
              <a:ext cx="6911340" cy="716280"/>
            </a:xfrm>
            <a:custGeom>
              <a:avLst/>
              <a:gdLst/>
              <a:ahLst/>
              <a:cxnLst/>
              <a:rect l="l" t="t" r="r" b="b"/>
              <a:pathLst>
                <a:path w="6911340" h="716280">
                  <a:moveTo>
                    <a:pt x="0" y="119380"/>
                  </a:moveTo>
                  <a:lnTo>
                    <a:pt x="9380" y="72909"/>
                  </a:lnTo>
                  <a:lnTo>
                    <a:pt x="34961" y="34963"/>
                  </a:lnTo>
                  <a:lnTo>
                    <a:pt x="72903" y="9380"/>
                  </a:lnTo>
                  <a:lnTo>
                    <a:pt x="119367" y="0"/>
                  </a:lnTo>
                  <a:lnTo>
                    <a:pt x="6791845" y="0"/>
                  </a:lnTo>
                  <a:lnTo>
                    <a:pt x="6838309" y="9380"/>
                  </a:lnTo>
                  <a:lnTo>
                    <a:pt x="6876251" y="34963"/>
                  </a:lnTo>
                  <a:lnTo>
                    <a:pt x="6901832" y="72909"/>
                  </a:lnTo>
                  <a:lnTo>
                    <a:pt x="6911213" y="119380"/>
                  </a:lnTo>
                  <a:lnTo>
                    <a:pt x="6911213" y="596836"/>
                  </a:lnTo>
                  <a:lnTo>
                    <a:pt x="6901832" y="643307"/>
                  </a:lnTo>
                  <a:lnTo>
                    <a:pt x="6876251" y="681253"/>
                  </a:lnTo>
                  <a:lnTo>
                    <a:pt x="6838309" y="706835"/>
                  </a:lnTo>
                  <a:lnTo>
                    <a:pt x="6791845" y="716216"/>
                  </a:lnTo>
                  <a:lnTo>
                    <a:pt x="119367" y="716216"/>
                  </a:lnTo>
                  <a:lnTo>
                    <a:pt x="72903" y="706835"/>
                  </a:lnTo>
                  <a:lnTo>
                    <a:pt x="34961" y="681253"/>
                  </a:lnTo>
                  <a:lnTo>
                    <a:pt x="9380" y="643307"/>
                  </a:lnTo>
                  <a:lnTo>
                    <a:pt x="0" y="596836"/>
                  </a:lnTo>
                  <a:lnTo>
                    <a:pt x="0" y="119380"/>
                  </a:lnTo>
                  <a:close/>
                </a:path>
              </a:pathLst>
            </a:custGeom>
            <a:ln w="12700">
              <a:solidFill>
                <a:srgbClr val="604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512" y="176555"/>
            <a:ext cx="4820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Problems</a:t>
            </a:r>
            <a:r>
              <a:rPr b="0" spc="-150" dirty="0">
                <a:latin typeface="Times New Roman"/>
                <a:cs typeface="Times New Roman"/>
              </a:rPr>
              <a:t> </a:t>
            </a:r>
            <a:r>
              <a:rPr dirty="0"/>
              <a:t>before</a:t>
            </a:r>
            <a:r>
              <a:rPr b="0" spc="-130" dirty="0">
                <a:latin typeface="Times New Roman"/>
                <a:cs typeface="Times New Roman"/>
              </a:rPr>
              <a:t> </a:t>
            </a:r>
            <a:r>
              <a:rPr spc="-20" dirty="0"/>
              <a:t>Version</a:t>
            </a:r>
            <a:r>
              <a:rPr b="0" spc="-135" dirty="0">
                <a:latin typeface="Times New Roman"/>
                <a:cs typeface="Times New Roman"/>
              </a:rPr>
              <a:t> </a:t>
            </a:r>
            <a:r>
              <a:rPr spc="-10" dirty="0"/>
              <a:t>Control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3290" y="2732683"/>
            <a:ext cx="1031076" cy="103108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70416" y="1853354"/>
            <a:ext cx="852139" cy="8521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19032" y="3899241"/>
            <a:ext cx="852139" cy="85213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634983" y="2705150"/>
            <a:ext cx="7327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Developer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32710" y="2858343"/>
            <a:ext cx="852139" cy="85213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623997" y="3665169"/>
            <a:ext cx="7283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Developer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C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48967" y="2171407"/>
            <a:ext cx="474550" cy="47454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45106" y="3243795"/>
            <a:ext cx="474550" cy="47454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965032" y="2647823"/>
            <a:ext cx="462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Version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80183" y="3763681"/>
            <a:ext cx="462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Version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37207" y="4231438"/>
            <a:ext cx="474550" cy="47455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895494" y="3718252"/>
            <a:ext cx="7391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Developer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2800" y="2941181"/>
            <a:ext cx="716215" cy="716215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7091540" y="3677716"/>
            <a:ext cx="553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Calibri"/>
                <a:cs typeface="Calibri"/>
              </a:rPr>
              <a:t>Software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74334" y="3275241"/>
            <a:ext cx="1157605" cy="76200"/>
          </a:xfrm>
          <a:custGeom>
            <a:avLst/>
            <a:gdLst/>
            <a:ahLst/>
            <a:cxnLst/>
            <a:rect l="l" t="t" r="r" b="b"/>
            <a:pathLst>
              <a:path w="1157604" h="76200">
                <a:moveTo>
                  <a:pt x="1081201" y="0"/>
                </a:moveTo>
                <a:lnTo>
                  <a:pt x="1081201" y="25400"/>
                </a:lnTo>
                <a:lnTo>
                  <a:pt x="0" y="25400"/>
                </a:lnTo>
                <a:lnTo>
                  <a:pt x="0" y="50800"/>
                </a:lnTo>
                <a:lnTo>
                  <a:pt x="1081201" y="50800"/>
                </a:lnTo>
                <a:lnTo>
                  <a:pt x="1081201" y="76200"/>
                </a:lnTo>
                <a:lnTo>
                  <a:pt x="1157401" y="38100"/>
                </a:lnTo>
                <a:lnTo>
                  <a:pt x="1081201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10080" y="3016018"/>
            <a:ext cx="474550" cy="47455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7828178" y="3491852"/>
            <a:ext cx="462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Version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72284" y="4737053"/>
            <a:ext cx="1405255" cy="1962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675005" algn="l"/>
              </a:tabLst>
            </a:pPr>
            <a:r>
              <a:rPr sz="1350" baseline="3086" dirty="0">
                <a:latin typeface="Calibri"/>
                <a:cs typeface="Calibri"/>
              </a:rPr>
              <a:t>Version</a:t>
            </a:r>
            <a:r>
              <a:rPr sz="1350" spc="-44" baseline="3086" dirty="0">
                <a:latin typeface="Times New Roman"/>
                <a:cs typeface="Times New Roman"/>
              </a:rPr>
              <a:t> </a:t>
            </a:r>
            <a:r>
              <a:rPr sz="1350" spc="-75" baseline="3086" dirty="0">
                <a:latin typeface="Calibri"/>
                <a:cs typeface="Calibri"/>
              </a:rPr>
              <a:t>1</a:t>
            </a:r>
            <a:r>
              <a:rPr sz="1350" baseline="3086" dirty="0">
                <a:latin typeface="Times New Roman"/>
                <a:cs typeface="Times New Roman"/>
              </a:rPr>
              <a:t>	</a:t>
            </a:r>
            <a:r>
              <a:rPr sz="1100" b="1" dirty="0">
                <a:latin typeface="Calibri"/>
                <a:cs typeface="Calibri"/>
              </a:rPr>
              <a:t>Developer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Copyright bhushantopre80@gmail.com, All rights reserved</a:t>
            </a:r>
            <a:endParaRPr lang="en-US" spc="-10" dirty="0"/>
          </a:p>
        </p:txBody>
      </p:sp>
      <p:sp>
        <p:nvSpPr>
          <p:cNvPr id="29" name="TextBox 28"/>
          <p:cNvSpPr txBox="1"/>
          <p:nvPr/>
        </p:nvSpPr>
        <p:spPr>
          <a:xfrm>
            <a:off x="1369123" y="1111283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 A certifies the features, takes the code changes and </a:t>
            </a:r>
          </a:p>
          <a:p>
            <a:r>
              <a:rPr lang="en-US" dirty="0" smtClean="0"/>
              <a:t>manually integrates them with version 2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0080" y="3019221"/>
            <a:ext cx="474550" cy="4745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28178" y="3495065"/>
            <a:ext cx="462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Version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20800" y="1003300"/>
            <a:ext cx="7061200" cy="850900"/>
            <a:chOff x="1320800" y="1003300"/>
            <a:chExt cx="7061200" cy="8509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800" y="1003300"/>
              <a:ext cx="7061199" cy="8508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69123" y="1043736"/>
              <a:ext cx="6911340" cy="716280"/>
            </a:xfrm>
            <a:custGeom>
              <a:avLst/>
              <a:gdLst/>
              <a:ahLst/>
              <a:cxnLst/>
              <a:rect l="l" t="t" r="r" b="b"/>
              <a:pathLst>
                <a:path w="6911340" h="716280">
                  <a:moveTo>
                    <a:pt x="6791845" y="0"/>
                  </a:moveTo>
                  <a:lnTo>
                    <a:pt x="119367" y="0"/>
                  </a:lnTo>
                  <a:lnTo>
                    <a:pt x="72903" y="9380"/>
                  </a:lnTo>
                  <a:lnTo>
                    <a:pt x="34961" y="34961"/>
                  </a:lnTo>
                  <a:lnTo>
                    <a:pt x="9380" y="72903"/>
                  </a:lnTo>
                  <a:lnTo>
                    <a:pt x="0" y="119367"/>
                  </a:lnTo>
                  <a:lnTo>
                    <a:pt x="0" y="596836"/>
                  </a:lnTo>
                  <a:lnTo>
                    <a:pt x="9380" y="643302"/>
                  </a:lnTo>
                  <a:lnTo>
                    <a:pt x="34961" y="681248"/>
                  </a:lnTo>
                  <a:lnTo>
                    <a:pt x="72903" y="706834"/>
                  </a:lnTo>
                  <a:lnTo>
                    <a:pt x="119367" y="716216"/>
                  </a:lnTo>
                  <a:lnTo>
                    <a:pt x="6791845" y="716216"/>
                  </a:lnTo>
                  <a:lnTo>
                    <a:pt x="6838309" y="706834"/>
                  </a:lnTo>
                  <a:lnTo>
                    <a:pt x="6876251" y="681248"/>
                  </a:lnTo>
                  <a:lnTo>
                    <a:pt x="6901832" y="643302"/>
                  </a:lnTo>
                  <a:lnTo>
                    <a:pt x="6911213" y="596836"/>
                  </a:lnTo>
                  <a:lnTo>
                    <a:pt x="6911213" y="119367"/>
                  </a:lnTo>
                  <a:lnTo>
                    <a:pt x="6901832" y="72903"/>
                  </a:lnTo>
                  <a:lnTo>
                    <a:pt x="6876251" y="34961"/>
                  </a:lnTo>
                  <a:lnTo>
                    <a:pt x="6838309" y="9380"/>
                  </a:lnTo>
                  <a:lnTo>
                    <a:pt x="6791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69123" y="1043736"/>
              <a:ext cx="6911340" cy="716280"/>
            </a:xfrm>
            <a:custGeom>
              <a:avLst/>
              <a:gdLst/>
              <a:ahLst/>
              <a:cxnLst/>
              <a:rect l="l" t="t" r="r" b="b"/>
              <a:pathLst>
                <a:path w="6911340" h="716280">
                  <a:moveTo>
                    <a:pt x="0" y="119380"/>
                  </a:moveTo>
                  <a:lnTo>
                    <a:pt x="9380" y="72909"/>
                  </a:lnTo>
                  <a:lnTo>
                    <a:pt x="34961" y="34963"/>
                  </a:lnTo>
                  <a:lnTo>
                    <a:pt x="72903" y="9380"/>
                  </a:lnTo>
                  <a:lnTo>
                    <a:pt x="119367" y="0"/>
                  </a:lnTo>
                  <a:lnTo>
                    <a:pt x="6791845" y="0"/>
                  </a:lnTo>
                  <a:lnTo>
                    <a:pt x="6838309" y="9380"/>
                  </a:lnTo>
                  <a:lnTo>
                    <a:pt x="6876251" y="34963"/>
                  </a:lnTo>
                  <a:lnTo>
                    <a:pt x="6901832" y="72909"/>
                  </a:lnTo>
                  <a:lnTo>
                    <a:pt x="6911213" y="119380"/>
                  </a:lnTo>
                  <a:lnTo>
                    <a:pt x="6911213" y="596836"/>
                  </a:lnTo>
                  <a:lnTo>
                    <a:pt x="6901832" y="643307"/>
                  </a:lnTo>
                  <a:lnTo>
                    <a:pt x="6876251" y="681253"/>
                  </a:lnTo>
                  <a:lnTo>
                    <a:pt x="6838309" y="706835"/>
                  </a:lnTo>
                  <a:lnTo>
                    <a:pt x="6791845" y="716216"/>
                  </a:lnTo>
                  <a:lnTo>
                    <a:pt x="119367" y="716216"/>
                  </a:lnTo>
                  <a:lnTo>
                    <a:pt x="72903" y="706835"/>
                  </a:lnTo>
                  <a:lnTo>
                    <a:pt x="34961" y="681253"/>
                  </a:lnTo>
                  <a:lnTo>
                    <a:pt x="9380" y="643307"/>
                  </a:lnTo>
                  <a:lnTo>
                    <a:pt x="0" y="596836"/>
                  </a:lnTo>
                  <a:lnTo>
                    <a:pt x="0" y="119380"/>
                  </a:lnTo>
                  <a:close/>
                </a:path>
              </a:pathLst>
            </a:custGeom>
            <a:ln w="12700">
              <a:solidFill>
                <a:srgbClr val="604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512" y="176555"/>
            <a:ext cx="4820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Problems</a:t>
            </a:r>
            <a:r>
              <a:rPr b="0" spc="-150" dirty="0">
                <a:latin typeface="Times New Roman"/>
                <a:cs typeface="Times New Roman"/>
              </a:rPr>
              <a:t> </a:t>
            </a:r>
            <a:r>
              <a:rPr dirty="0"/>
              <a:t>before</a:t>
            </a:r>
            <a:r>
              <a:rPr b="0" spc="-130" dirty="0">
                <a:latin typeface="Times New Roman"/>
                <a:cs typeface="Times New Roman"/>
              </a:rPr>
              <a:t> </a:t>
            </a:r>
            <a:r>
              <a:rPr spc="-20" dirty="0"/>
              <a:t>Version</a:t>
            </a:r>
            <a:r>
              <a:rPr b="0" spc="-135" dirty="0">
                <a:latin typeface="Times New Roman"/>
                <a:cs typeface="Times New Roman"/>
              </a:rPr>
              <a:t> </a:t>
            </a:r>
            <a:r>
              <a:rPr spc="-10" dirty="0"/>
              <a:t>Control</a:t>
            </a: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83290" y="2732683"/>
            <a:ext cx="1031076" cy="103108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881708" y="1166495"/>
            <a:ext cx="585406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76884" marR="5080" indent="-464820">
              <a:lnSpc>
                <a:spcPts val="1600"/>
              </a:lnSpc>
              <a:spcBef>
                <a:spcPts val="219"/>
              </a:spcBef>
            </a:pPr>
            <a:r>
              <a:rPr sz="1400" spc="-20" dirty="0">
                <a:latin typeface="Calibri"/>
                <a:cs typeface="Calibri"/>
              </a:rPr>
              <a:t>Similarly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when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Developer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done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with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his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work,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submits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the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work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to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Developer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615" dirty="0">
                <a:latin typeface="Calibri"/>
                <a:cs typeface="Calibri"/>
              </a:rPr>
              <a:t>A.
Developer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verifies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it,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manually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Calibri"/>
                <a:cs typeface="Calibri"/>
              </a:rPr>
              <a:t>integrates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changes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with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Calibri"/>
                <a:cs typeface="Calibri"/>
              </a:rPr>
              <a:t>Version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70416" y="1853354"/>
            <a:ext cx="852139" cy="85213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19032" y="3899241"/>
            <a:ext cx="852139" cy="85213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634983" y="2705150"/>
            <a:ext cx="7327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Developer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32710" y="2858343"/>
            <a:ext cx="852139" cy="85213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623997" y="3665169"/>
            <a:ext cx="7283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Developer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C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48967" y="2171407"/>
            <a:ext cx="474550" cy="47454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45106" y="3243795"/>
            <a:ext cx="474550" cy="47454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965032" y="2647823"/>
            <a:ext cx="462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Version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0183" y="3763681"/>
            <a:ext cx="462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Version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37207" y="4231438"/>
            <a:ext cx="474550" cy="47455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4895494" y="3718252"/>
            <a:ext cx="7391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Developer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12800" y="2941181"/>
            <a:ext cx="716215" cy="716215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091540" y="3677716"/>
            <a:ext cx="553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Calibri"/>
                <a:cs typeface="Calibri"/>
              </a:rPr>
              <a:t>Software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547973" y="3506584"/>
            <a:ext cx="1054735" cy="880110"/>
            <a:chOff x="3547973" y="3506584"/>
            <a:chExt cx="1054735" cy="880110"/>
          </a:xfrm>
        </p:grpSpPr>
        <p:sp>
          <p:nvSpPr>
            <p:cNvPr id="25" name="object 25"/>
            <p:cNvSpPr/>
            <p:nvPr/>
          </p:nvSpPr>
          <p:spPr>
            <a:xfrm>
              <a:off x="3547973" y="3506584"/>
              <a:ext cx="1054735" cy="880110"/>
            </a:xfrm>
            <a:custGeom>
              <a:avLst/>
              <a:gdLst/>
              <a:ahLst/>
              <a:cxnLst/>
              <a:rect l="l" t="t" r="r" b="b"/>
              <a:pathLst>
                <a:path w="1054735" h="880110">
                  <a:moveTo>
                    <a:pt x="1054239" y="0"/>
                  </a:moveTo>
                  <a:lnTo>
                    <a:pt x="971296" y="19431"/>
                  </a:lnTo>
                  <a:lnTo>
                    <a:pt x="987539" y="38963"/>
                  </a:lnTo>
                  <a:lnTo>
                    <a:pt x="0" y="860245"/>
                  </a:lnTo>
                  <a:lnTo>
                    <a:pt x="16243" y="879777"/>
                  </a:lnTo>
                  <a:lnTo>
                    <a:pt x="1003782" y="58483"/>
                  </a:lnTo>
                  <a:lnTo>
                    <a:pt x="1020013" y="78016"/>
                  </a:lnTo>
                  <a:lnTo>
                    <a:pt x="1054239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1755" y="3775915"/>
              <a:ext cx="474548" cy="47455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849852" y="4251756"/>
            <a:ext cx="462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Version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40412" y="3261842"/>
            <a:ext cx="1046480" cy="76200"/>
          </a:xfrm>
          <a:custGeom>
            <a:avLst/>
            <a:gdLst/>
            <a:ahLst/>
            <a:cxnLst/>
            <a:rect l="l" t="t" r="r" b="b"/>
            <a:pathLst>
              <a:path w="1046479" h="76200">
                <a:moveTo>
                  <a:pt x="969708" y="0"/>
                </a:moveTo>
                <a:lnTo>
                  <a:pt x="969924" y="25400"/>
                </a:lnTo>
                <a:lnTo>
                  <a:pt x="0" y="33693"/>
                </a:lnTo>
                <a:lnTo>
                  <a:pt x="215" y="59093"/>
                </a:lnTo>
                <a:lnTo>
                  <a:pt x="970140" y="50800"/>
                </a:lnTo>
                <a:lnTo>
                  <a:pt x="970356" y="76200"/>
                </a:lnTo>
                <a:lnTo>
                  <a:pt x="1046226" y="37452"/>
                </a:lnTo>
                <a:lnTo>
                  <a:pt x="969708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972284" y="4737053"/>
            <a:ext cx="1405255" cy="1962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675005" algn="l"/>
              </a:tabLst>
            </a:pPr>
            <a:r>
              <a:rPr sz="1350" baseline="3086" dirty="0">
                <a:latin typeface="Calibri"/>
                <a:cs typeface="Calibri"/>
              </a:rPr>
              <a:t>Version</a:t>
            </a:r>
            <a:r>
              <a:rPr sz="1350" spc="-44" baseline="3086" dirty="0">
                <a:latin typeface="Times New Roman"/>
                <a:cs typeface="Times New Roman"/>
              </a:rPr>
              <a:t> </a:t>
            </a:r>
            <a:r>
              <a:rPr sz="1350" spc="-75" baseline="3086" dirty="0">
                <a:latin typeface="Calibri"/>
                <a:cs typeface="Calibri"/>
              </a:rPr>
              <a:t>1</a:t>
            </a:r>
            <a:r>
              <a:rPr sz="1350" baseline="3086" dirty="0">
                <a:latin typeface="Times New Roman"/>
                <a:cs typeface="Times New Roman"/>
              </a:rPr>
              <a:t>	</a:t>
            </a:r>
            <a:r>
              <a:rPr sz="1100" b="1" dirty="0">
                <a:latin typeface="Calibri"/>
                <a:cs typeface="Calibri"/>
              </a:rPr>
              <a:t>Developer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Copyright bhushantopre80@gmail.com, All rights reserved</a:t>
            </a:r>
            <a:endParaRPr lang="en-US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381</Words>
  <Application>Microsoft Office PowerPoint</Application>
  <PresentationFormat>On-screen Show (16:9)</PresentationFormat>
  <Paragraphs>103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Times New Roman</vt:lpstr>
      <vt:lpstr>Office Theme</vt:lpstr>
      <vt:lpstr>PowerPoint Presentation</vt:lpstr>
      <vt:lpstr>PowerPoint Presentation</vt:lpstr>
      <vt:lpstr>PowerPoint Presentation</vt:lpstr>
      <vt:lpstr>Problems before Version Control</vt:lpstr>
      <vt:lpstr>Problems before Version Control</vt:lpstr>
      <vt:lpstr>Problems before Version Control</vt:lpstr>
      <vt:lpstr>Problems before Version Control</vt:lpstr>
      <vt:lpstr>Problems before Version Control</vt:lpstr>
      <vt:lpstr>Problems before Version Control</vt:lpstr>
      <vt:lpstr>Problems before Version Control</vt:lpstr>
      <vt:lpstr>Advantages of Version Control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(2)</dc:title>
  <dc:creator>HP</dc:creator>
  <cp:keywords>()</cp:keywords>
  <cp:lastModifiedBy>HP</cp:lastModifiedBy>
  <cp:revision>9</cp:revision>
  <dcterms:created xsi:type="dcterms:W3CDTF">2023-03-12T06:20:37Z</dcterms:created>
  <dcterms:modified xsi:type="dcterms:W3CDTF">2023-03-12T06:40:10Z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2019-01-18T00:00:00Z</vt:filetime>
  </property>
  <property fmtid="{D5CDD505-2E9C-101B-9397-08002B2CF9AE}" pid="3" name="Creator">
    <vt:lpwstr>PowerPoint</vt:lpwstr>
  </property>
  <property fmtid="{D5CDD505-2E9C-101B-9397-08002B2CF9AE}" pid="4" name="LastSaved">
    <vt:filetime>2023-03-12T00:00:00Z</vt:filetime>
  </property>
</Properties>
</file>