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CDF68-BD75-4D2E-B94C-3D3CD275EE9A}" type="datetimeFigureOut">
              <a:rPr lang="en-US" smtClean="0"/>
              <a:t>12/Mar/2023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D7BB3-2067-4C6A-A7AF-ABCB1F053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7BB3-2067-4C6A-A7AF-ABCB1F053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A454-BF87-4A55-8C48-5597135B2A0A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821-1E3C-4AFD-BA8E-E4AC5C5AE8FB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715-D9E0-46AC-9B57-BFBB2DEB6DCE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C524-D880-4BEA-90A7-11479B216B45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2130-4A14-4327-BC74-92CD34D07F78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4D58-81E6-490E-9F62-6459B458F55D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696C-5803-42BA-8E48-E75DE708DA6C}" type="datetime1">
              <a:rPr lang="en-US" smtClean="0"/>
              <a:t>12/Mar/2023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0AED-86CE-49EE-A96C-2C7F2BD69311}" type="datetime1">
              <a:rPr lang="en-US" smtClean="0"/>
              <a:t>12/Mar/2023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3204-4EF8-40B3-B5A3-40E4D00E3B57}" type="datetime1">
              <a:rPr lang="en-US" smtClean="0"/>
              <a:t>12/Mar/2023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E1E4-CC75-4625-9864-BDB99691C9CA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4199-22DD-4CCD-93E7-58C3BAFBE0F7}" type="datetime1">
              <a:rPr lang="en-US" smtClean="0"/>
              <a:t>12/Mar/2023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C526-4641-4A8B-BF40-45B4969C4419}" type="datetime1">
              <a:rPr lang="en-US" smtClean="0"/>
              <a:t>12/Mar/2023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12" y="176555"/>
            <a:ext cx="1383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</a:t>
            </a:r>
            <a:r>
              <a:rPr spc="-70" dirty="0"/>
              <a:t> </a:t>
            </a:r>
            <a:r>
              <a:rPr spc="-5" dirty="0"/>
              <a:t>Git?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68300" y="1790700"/>
            <a:ext cx="8458200" cy="2832100"/>
            <a:chOff x="368300" y="1790700"/>
            <a:chExt cx="8458200" cy="2832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300" y="1790700"/>
              <a:ext cx="8458200" cy="2832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636" y="1844894"/>
              <a:ext cx="8312720" cy="9084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9286" y="1838540"/>
              <a:ext cx="8325484" cy="921385"/>
            </a:xfrm>
            <a:custGeom>
              <a:avLst/>
              <a:gdLst/>
              <a:ahLst/>
              <a:cxnLst/>
              <a:rect l="l" t="t" r="r" b="b"/>
              <a:pathLst>
                <a:path w="8325484" h="921385">
                  <a:moveTo>
                    <a:pt x="0" y="921156"/>
                  </a:moveTo>
                  <a:lnTo>
                    <a:pt x="8325421" y="921156"/>
                  </a:lnTo>
                  <a:lnTo>
                    <a:pt x="8325421" y="0"/>
                  </a:lnTo>
                  <a:lnTo>
                    <a:pt x="0" y="0"/>
                  </a:lnTo>
                  <a:lnTo>
                    <a:pt x="0" y="921156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636" y="2753351"/>
              <a:ext cx="8312720" cy="17719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9286" y="2747001"/>
              <a:ext cx="8325484" cy="1784985"/>
            </a:xfrm>
            <a:custGeom>
              <a:avLst/>
              <a:gdLst/>
              <a:ahLst/>
              <a:cxnLst/>
              <a:rect l="l" t="t" r="r" b="b"/>
              <a:pathLst>
                <a:path w="8325484" h="1784985">
                  <a:moveTo>
                    <a:pt x="0" y="1784616"/>
                  </a:moveTo>
                  <a:lnTo>
                    <a:pt x="8325421" y="1784616"/>
                  </a:lnTo>
                  <a:lnTo>
                    <a:pt x="8325421" y="0"/>
                  </a:lnTo>
                  <a:lnTo>
                    <a:pt x="0" y="0"/>
                  </a:lnTo>
                  <a:lnTo>
                    <a:pt x="0" y="1784616"/>
                  </a:lnTo>
                  <a:close/>
                </a:path>
              </a:pathLst>
            </a:custGeom>
            <a:ln w="12700">
              <a:solidFill>
                <a:srgbClr val="1B5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00172" y="1170254"/>
            <a:ext cx="37547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Git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most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popular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tool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among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all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DVCS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tools.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12" y="176555"/>
            <a:ext cx="18281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604878"/>
                </a:solidFill>
                <a:latin typeface="Calibri"/>
                <a:cs typeface="Calibri"/>
              </a:rPr>
              <a:t>What</a:t>
            </a:r>
            <a:r>
              <a:rPr sz="2800" b="1" spc="-30" dirty="0">
                <a:solidFill>
                  <a:srgbClr val="604878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04878"/>
                </a:solidFill>
                <a:latin typeface="Calibri"/>
                <a:cs typeface="Calibri"/>
              </a:rPr>
              <a:t>is</a:t>
            </a:r>
            <a:r>
              <a:rPr sz="2800" b="1" spc="-35" dirty="0">
                <a:solidFill>
                  <a:srgbClr val="604878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04878"/>
                </a:solidFill>
                <a:latin typeface="Calibri"/>
                <a:cs typeface="Calibri"/>
              </a:rPr>
              <a:t>Git?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4354" y="1163218"/>
            <a:ext cx="7017384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spc="-15" dirty="0">
                <a:latin typeface="Calibri"/>
                <a:cs typeface="Calibri"/>
              </a:rPr>
              <a:t>Git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30" dirty="0">
                <a:latin typeface="Calibri"/>
                <a:cs typeface="Calibri"/>
              </a:rPr>
              <a:t>version-control </a:t>
            </a:r>
            <a:r>
              <a:rPr sz="1400" spc="-35" dirty="0">
                <a:latin typeface="Calibri"/>
                <a:cs typeface="Calibri"/>
              </a:rPr>
              <a:t>system </a:t>
            </a:r>
            <a:r>
              <a:rPr sz="1400" spc="-25" dirty="0">
                <a:latin typeface="Calibri"/>
                <a:cs typeface="Calibri"/>
              </a:rPr>
              <a:t>for tracking changes </a:t>
            </a: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30" dirty="0">
                <a:latin typeface="Calibri"/>
                <a:cs typeface="Calibri"/>
              </a:rPr>
              <a:t>computer </a:t>
            </a:r>
            <a:r>
              <a:rPr sz="1400" spc="-15" dirty="0">
                <a:latin typeface="Calibri"/>
                <a:cs typeface="Calibri"/>
              </a:rPr>
              <a:t>files </a:t>
            </a:r>
            <a:r>
              <a:rPr sz="1400" spc="-20" dirty="0">
                <a:latin typeface="Calibri"/>
                <a:cs typeface="Calibri"/>
              </a:rPr>
              <a:t>and </a:t>
            </a:r>
            <a:r>
              <a:rPr sz="1400" spc="-25" dirty="0">
                <a:latin typeface="Calibri"/>
                <a:cs typeface="Calibri"/>
              </a:rPr>
              <a:t>coordinating work </a:t>
            </a:r>
            <a:r>
              <a:rPr sz="1400" spc="-15" dirty="0">
                <a:latin typeface="Calibri"/>
                <a:cs typeface="Calibri"/>
              </a:rPr>
              <a:t>on </a:t>
            </a:r>
            <a:r>
              <a:rPr sz="1400" spc="-20" dirty="0">
                <a:latin typeface="Calibri"/>
                <a:cs typeface="Calibri"/>
              </a:rPr>
              <a:t>those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files </a:t>
            </a:r>
            <a:r>
              <a:rPr sz="1400" spc="-25" dirty="0">
                <a:latin typeface="Calibri"/>
                <a:cs typeface="Calibri"/>
              </a:rPr>
              <a:t>among </a:t>
            </a:r>
            <a:r>
              <a:rPr sz="1400" spc="-20" dirty="0">
                <a:latin typeface="Calibri"/>
                <a:cs typeface="Calibri"/>
              </a:rPr>
              <a:t>multiple people. </a:t>
            </a:r>
            <a:r>
              <a:rPr sz="1400" spc="-1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is </a:t>
            </a:r>
            <a:r>
              <a:rPr sz="1400" spc="-20" dirty="0">
                <a:latin typeface="Calibri"/>
                <a:cs typeface="Calibri"/>
              </a:rPr>
              <a:t>primarily used </a:t>
            </a:r>
            <a:r>
              <a:rPr sz="1400" spc="-25" dirty="0">
                <a:latin typeface="Calibri"/>
                <a:cs typeface="Calibri"/>
              </a:rPr>
              <a:t>for source-code </a:t>
            </a:r>
            <a:r>
              <a:rPr sz="1400" spc="-30" dirty="0">
                <a:latin typeface="Calibri"/>
                <a:cs typeface="Calibri"/>
              </a:rPr>
              <a:t>management </a:t>
            </a:r>
            <a:r>
              <a:rPr sz="1400" spc="-5" dirty="0">
                <a:latin typeface="Calibri"/>
                <a:cs typeface="Calibri"/>
              </a:rPr>
              <a:t>in </a:t>
            </a:r>
            <a:r>
              <a:rPr sz="1400" spc="-30" dirty="0">
                <a:latin typeface="Calibri"/>
                <a:cs typeface="Calibri"/>
              </a:rPr>
              <a:t>software 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development,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but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keep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track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changes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files.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837" y="3008076"/>
            <a:ext cx="2915323" cy="12173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lang="en-US" spc="-25" smtClean="0"/>
              <a:t>bhushantopre80@gmail.com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</Words>
  <Application>Microsoft Office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Why Git?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(2)</dc:title>
  <cp:keywords>()</cp:keywords>
  <cp:lastModifiedBy>HP</cp:lastModifiedBy>
  <cp:revision>1</cp:revision>
  <dcterms:created xsi:type="dcterms:W3CDTF">2023-03-12T08:48:29Z</dcterms:created>
  <dcterms:modified xsi:type="dcterms:W3CDTF">2023-03-12T08:50:06Z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2023-03-12T00:00:00Z</vt:filetime>
  </property>
</Properties>
</file>