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2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BD53C-26FB-4876-8B32-789052EB4A70}" type="datetimeFigureOut">
              <a:rPr lang="en-US" smtClean="0"/>
              <a:t>12/Mar/2023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83CA-8697-4E32-A50C-6D28930C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83CA-8697-4E32-A50C-6D28930C6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F7E0-272F-4F3E-A0AB-BAD9A6C85DC8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66C8-1FDD-4B39-B428-B69754D8C65F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475C-44E3-4E44-95D0-3DFF9D881967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852-0A90-426A-BCB7-FB16F248030B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CD9-4C2A-4C29-92A0-0C5D126FDC68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3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CC7E-B43D-481B-8741-7A06FF32EE0A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8776-BB1D-4BBA-9A44-7EF34E4DBBFD}" type="datetime1">
              <a:rPr lang="en-US" smtClean="0"/>
              <a:t>12/Mar/2023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873-CD05-4795-88CB-BE47FB1192AC}" type="datetime1">
              <a:rPr lang="en-US" smtClean="0"/>
              <a:t>12/Mar/2023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A79D-B3BE-466D-8C51-58B61367B3B9}" type="datetime1">
              <a:rPr lang="en-US" smtClean="0"/>
              <a:t>12/Mar/2023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69D9-DFC9-4544-8E80-82ED36869506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7F8F-6A34-43E0-B193-01CB1C255FD8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B94D-92C7-4AC9-90C0-FE6C74E52CF1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3.png"/><Relationship Id="rId3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56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3.png"/><Relationship Id="rId3" Type="http://schemas.openxmlformats.org/officeDocument/2006/relationships/image" Target="../media/image55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57.png"/><Relationship Id="rId10" Type="http://schemas.openxmlformats.org/officeDocument/2006/relationships/image" Target="../media/image43.png"/><Relationship Id="rId4" Type="http://schemas.openxmlformats.org/officeDocument/2006/relationships/image" Target="../media/image56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3.png"/><Relationship Id="rId3" Type="http://schemas.openxmlformats.org/officeDocument/2006/relationships/image" Target="../media/image55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58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57.png"/><Relationship Id="rId15" Type="http://schemas.openxmlformats.org/officeDocument/2006/relationships/image" Target="../media/image60.png"/><Relationship Id="rId10" Type="http://schemas.openxmlformats.org/officeDocument/2006/relationships/image" Target="../media/image43.png"/><Relationship Id="rId4" Type="http://schemas.openxmlformats.org/officeDocument/2006/relationships/image" Target="../media/image56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71.png"/><Relationship Id="rId7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2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3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35.png"/><Relationship Id="rId2" Type="http://schemas.openxmlformats.org/officeDocument/2006/relationships/image" Target="../media/image3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" y="2990919"/>
            <a:ext cx="2900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20" dirty="0">
                <a:solidFill>
                  <a:srgbClr val="7F7F7F"/>
                </a:solidFill>
                <a:latin typeface="Trebuchet MS"/>
                <a:cs typeface="Trebuchet MS"/>
              </a:rPr>
              <a:t>G</a:t>
            </a:r>
            <a:r>
              <a:rPr sz="4000" b="0" spc="-50" dirty="0">
                <a:solidFill>
                  <a:srgbClr val="7F7F7F"/>
                </a:solidFill>
                <a:latin typeface="Trebuchet MS"/>
                <a:cs typeface="Trebuchet MS"/>
              </a:rPr>
              <a:t>i</a:t>
            </a:r>
            <a:r>
              <a:rPr sz="4000" b="0" spc="-310" dirty="0">
                <a:solidFill>
                  <a:srgbClr val="7F7F7F"/>
                </a:solidFill>
                <a:latin typeface="Trebuchet MS"/>
                <a:cs typeface="Trebuchet MS"/>
              </a:rPr>
              <a:t>t</a:t>
            </a:r>
            <a:r>
              <a:rPr sz="4000" b="0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4000" b="0" spc="295" dirty="0">
                <a:solidFill>
                  <a:srgbClr val="7F7F7F"/>
                </a:solidFill>
                <a:latin typeface="Trebuchet MS"/>
                <a:cs typeface="Trebuchet MS"/>
              </a:rPr>
              <a:t>L</a:t>
            </a:r>
            <a:r>
              <a:rPr sz="4000" b="0" spc="-320" dirty="0">
                <a:solidFill>
                  <a:srgbClr val="7F7F7F"/>
                </a:solidFill>
                <a:latin typeface="Trebuchet MS"/>
                <a:cs typeface="Trebuchet MS"/>
              </a:rPr>
              <a:t>i</a:t>
            </a:r>
            <a:r>
              <a:rPr sz="4000" b="0" spc="-210" dirty="0">
                <a:solidFill>
                  <a:srgbClr val="7F7F7F"/>
                </a:solidFill>
                <a:latin typeface="Trebuchet MS"/>
                <a:cs typeface="Trebuchet MS"/>
              </a:rPr>
              <a:t>f</a:t>
            </a:r>
            <a:r>
              <a:rPr sz="4000" b="0" spc="155" dirty="0">
                <a:solidFill>
                  <a:srgbClr val="7F7F7F"/>
                </a:solidFill>
                <a:latin typeface="Trebuchet MS"/>
                <a:cs typeface="Trebuchet MS"/>
              </a:rPr>
              <a:t>e</a:t>
            </a:r>
            <a:r>
              <a:rPr sz="4000" b="0" spc="180" dirty="0">
                <a:solidFill>
                  <a:srgbClr val="7F7F7F"/>
                </a:solidFill>
                <a:latin typeface="Trebuchet MS"/>
                <a:cs typeface="Trebuchet MS"/>
              </a:rPr>
              <a:t>c</a:t>
            </a:r>
            <a:r>
              <a:rPr sz="4000" b="0" spc="190" dirty="0">
                <a:solidFill>
                  <a:srgbClr val="7F7F7F"/>
                </a:solidFill>
                <a:latin typeface="Trebuchet MS"/>
                <a:cs typeface="Trebuchet MS"/>
              </a:rPr>
              <a:t>y</a:t>
            </a:r>
            <a:r>
              <a:rPr sz="4000" b="0" spc="25" dirty="0">
                <a:solidFill>
                  <a:srgbClr val="7F7F7F"/>
                </a:solidFill>
                <a:latin typeface="Trebuchet MS"/>
                <a:cs typeface="Trebuchet MS"/>
              </a:rPr>
              <a:t>c</a:t>
            </a:r>
            <a:r>
              <a:rPr sz="4000" b="0" spc="20" dirty="0">
                <a:solidFill>
                  <a:srgbClr val="7F7F7F"/>
                </a:solidFill>
                <a:latin typeface="Trebuchet MS"/>
                <a:cs typeface="Trebuchet MS"/>
              </a:rPr>
              <a:t>l</a:t>
            </a:r>
            <a:r>
              <a:rPr sz="4000" b="0" spc="150" dirty="0">
                <a:solidFill>
                  <a:srgbClr val="7F7F7F"/>
                </a:solidFill>
                <a:latin typeface="Trebuchet MS"/>
                <a:cs typeface="Trebuchet MS"/>
              </a:rPr>
              <a:t>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5900" y="901700"/>
            <a:ext cx="6477000" cy="952500"/>
            <a:chOff x="1485900" y="901700"/>
            <a:chExt cx="6477000" cy="952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900" y="901700"/>
              <a:ext cx="6476999" cy="952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380" y="948093"/>
              <a:ext cx="6344285" cy="815340"/>
            </a:xfrm>
            <a:custGeom>
              <a:avLst/>
              <a:gdLst/>
              <a:ahLst/>
              <a:cxnLst/>
              <a:rect l="l" t="t" r="r" b="b"/>
              <a:pathLst>
                <a:path w="6344284" h="815339">
                  <a:moveTo>
                    <a:pt x="6207874" y="0"/>
                  </a:moveTo>
                  <a:lnTo>
                    <a:pt x="135839" y="0"/>
                  </a:lnTo>
                  <a:lnTo>
                    <a:pt x="92904" y="6924"/>
                  </a:lnTo>
                  <a:lnTo>
                    <a:pt x="55615" y="26206"/>
                  </a:lnTo>
                  <a:lnTo>
                    <a:pt x="26209" y="55610"/>
                  </a:lnTo>
                  <a:lnTo>
                    <a:pt x="6925" y="92899"/>
                  </a:lnTo>
                  <a:lnTo>
                    <a:pt x="0" y="135839"/>
                  </a:lnTo>
                  <a:lnTo>
                    <a:pt x="0" y="679157"/>
                  </a:lnTo>
                  <a:lnTo>
                    <a:pt x="6925" y="722092"/>
                  </a:lnTo>
                  <a:lnTo>
                    <a:pt x="26209" y="759381"/>
                  </a:lnTo>
                  <a:lnTo>
                    <a:pt x="55615" y="788787"/>
                  </a:lnTo>
                  <a:lnTo>
                    <a:pt x="92904" y="808071"/>
                  </a:lnTo>
                  <a:lnTo>
                    <a:pt x="135839" y="814997"/>
                  </a:lnTo>
                  <a:lnTo>
                    <a:pt x="6207874" y="814997"/>
                  </a:lnTo>
                  <a:lnTo>
                    <a:pt x="6250808" y="808071"/>
                  </a:lnTo>
                  <a:lnTo>
                    <a:pt x="6288097" y="788787"/>
                  </a:lnTo>
                  <a:lnTo>
                    <a:pt x="6317503" y="759381"/>
                  </a:lnTo>
                  <a:lnTo>
                    <a:pt x="6336788" y="722092"/>
                  </a:lnTo>
                  <a:lnTo>
                    <a:pt x="6343713" y="679157"/>
                  </a:lnTo>
                  <a:lnTo>
                    <a:pt x="6343713" y="135839"/>
                  </a:lnTo>
                  <a:lnTo>
                    <a:pt x="6336788" y="92899"/>
                  </a:lnTo>
                  <a:lnTo>
                    <a:pt x="6317503" y="55610"/>
                  </a:lnTo>
                  <a:lnTo>
                    <a:pt x="6288097" y="26206"/>
                  </a:lnTo>
                  <a:lnTo>
                    <a:pt x="6250808" y="6924"/>
                  </a:lnTo>
                  <a:lnTo>
                    <a:pt x="6207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380" y="948093"/>
              <a:ext cx="6344285" cy="815340"/>
            </a:xfrm>
            <a:custGeom>
              <a:avLst/>
              <a:gdLst/>
              <a:ahLst/>
              <a:cxnLst/>
              <a:rect l="l" t="t" r="r" b="b"/>
              <a:pathLst>
                <a:path w="6344284" h="815339">
                  <a:moveTo>
                    <a:pt x="0" y="135839"/>
                  </a:moveTo>
                  <a:lnTo>
                    <a:pt x="6925" y="92899"/>
                  </a:lnTo>
                  <a:lnTo>
                    <a:pt x="26209" y="55610"/>
                  </a:lnTo>
                  <a:lnTo>
                    <a:pt x="55615" y="26206"/>
                  </a:lnTo>
                  <a:lnTo>
                    <a:pt x="92904" y="6924"/>
                  </a:lnTo>
                  <a:lnTo>
                    <a:pt x="135839" y="0"/>
                  </a:lnTo>
                  <a:lnTo>
                    <a:pt x="6207874" y="0"/>
                  </a:lnTo>
                  <a:lnTo>
                    <a:pt x="6250808" y="6924"/>
                  </a:lnTo>
                  <a:lnTo>
                    <a:pt x="6288097" y="26206"/>
                  </a:lnTo>
                  <a:lnTo>
                    <a:pt x="6317503" y="55610"/>
                  </a:lnTo>
                  <a:lnTo>
                    <a:pt x="6336788" y="92899"/>
                  </a:lnTo>
                  <a:lnTo>
                    <a:pt x="6343713" y="135839"/>
                  </a:lnTo>
                  <a:lnTo>
                    <a:pt x="6343713" y="679157"/>
                  </a:lnTo>
                  <a:lnTo>
                    <a:pt x="6336788" y="722092"/>
                  </a:lnTo>
                  <a:lnTo>
                    <a:pt x="6317503" y="759381"/>
                  </a:lnTo>
                  <a:lnTo>
                    <a:pt x="6288097" y="788787"/>
                  </a:lnTo>
                  <a:lnTo>
                    <a:pt x="6250808" y="808071"/>
                  </a:lnTo>
                  <a:lnTo>
                    <a:pt x="6207874" y="814997"/>
                  </a:lnTo>
                  <a:lnTo>
                    <a:pt x="135839" y="814997"/>
                  </a:lnTo>
                  <a:lnTo>
                    <a:pt x="92904" y="808071"/>
                  </a:lnTo>
                  <a:lnTo>
                    <a:pt x="55615" y="788787"/>
                  </a:lnTo>
                  <a:lnTo>
                    <a:pt x="26209" y="759381"/>
                  </a:lnTo>
                  <a:lnTo>
                    <a:pt x="6925" y="722092"/>
                  </a:lnTo>
                  <a:lnTo>
                    <a:pt x="0" y="679157"/>
                  </a:lnTo>
                  <a:lnTo>
                    <a:pt x="0" y="135839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96652" y="3281933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0000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8300" y="1854200"/>
            <a:ext cx="4127500" cy="2501900"/>
            <a:chOff x="368300" y="1854200"/>
            <a:chExt cx="4127500" cy="25019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300" y="1854200"/>
              <a:ext cx="2387599" cy="25018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6" y="0"/>
                  </a:moveTo>
                  <a:lnTo>
                    <a:pt x="373538" y="0"/>
                  </a:lnTo>
                  <a:lnTo>
                    <a:pt x="326682" y="2910"/>
                  </a:lnTo>
                  <a:lnTo>
                    <a:pt x="281563" y="11408"/>
                  </a:lnTo>
                  <a:lnTo>
                    <a:pt x="238531" y="25144"/>
                  </a:lnTo>
                  <a:lnTo>
                    <a:pt x="197936" y="43767"/>
                  </a:lnTo>
                  <a:lnTo>
                    <a:pt x="160127" y="66928"/>
                  </a:lnTo>
                  <a:lnTo>
                    <a:pt x="125456" y="94275"/>
                  </a:lnTo>
                  <a:lnTo>
                    <a:pt x="94272" y="125460"/>
                  </a:lnTo>
                  <a:lnTo>
                    <a:pt x="66925" y="160132"/>
                  </a:lnTo>
                  <a:lnTo>
                    <a:pt x="43765" y="197941"/>
                  </a:lnTo>
                  <a:lnTo>
                    <a:pt x="25143" y="238537"/>
                  </a:lnTo>
                  <a:lnTo>
                    <a:pt x="11408" y="281570"/>
                  </a:lnTo>
                  <a:lnTo>
                    <a:pt x="2910" y="326689"/>
                  </a:lnTo>
                  <a:lnTo>
                    <a:pt x="0" y="373545"/>
                  </a:lnTo>
                  <a:lnTo>
                    <a:pt x="0" y="1986898"/>
                  </a:lnTo>
                  <a:lnTo>
                    <a:pt x="2910" y="2033753"/>
                  </a:lnTo>
                  <a:lnTo>
                    <a:pt x="11408" y="2078872"/>
                  </a:lnTo>
                  <a:lnTo>
                    <a:pt x="25143" y="2121903"/>
                  </a:lnTo>
                  <a:lnTo>
                    <a:pt x="43765" y="2162498"/>
                  </a:lnTo>
                  <a:lnTo>
                    <a:pt x="66925" y="2200306"/>
                  </a:lnTo>
                  <a:lnTo>
                    <a:pt x="94272" y="2234976"/>
                  </a:lnTo>
                  <a:lnTo>
                    <a:pt x="125456" y="2266160"/>
                  </a:lnTo>
                  <a:lnTo>
                    <a:pt x="160127" y="2293507"/>
                  </a:lnTo>
                  <a:lnTo>
                    <a:pt x="197936" y="2316666"/>
                  </a:lnTo>
                  <a:lnTo>
                    <a:pt x="238531" y="2335289"/>
                  </a:lnTo>
                  <a:lnTo>
                    <a:pt x="281563" y="2349024"/>
                  </a:lnTo>
                  <a:lnTo>
                    <a:pt x="326682" y="2357521"/>
                  </a:lnTo>
                  <a:lnTo>
                    <a:pt x="373538" y="2360432"/>
                  </a:lnTo>
                  <a:lnTo>
                    <a:pt x="1867636" y="2360432"/>
                  </a:lnTo>
                  <a:lnTo>
                    <a:pt x="1914492" y="2357521"/>
                  </a:lnTo>
                  <a:lnTo>
                    <a:pt x="1959610" y="2349024"/>
                  </a:lnTo>
                  <a:lnTo>
                    <a:pt x="2002642" y="2335289"/>
                  </a:lnTo>
                  <a:lnTo>
                    <a:pt x="2043237" y="2316666"/>
                  </a:lnTo>
                  <a:lnTo>
                    <a:pt x="2081044" y="2293507"/>
                  </a:lnTo>
                  <a:lnTo>
                    <a:pt x="2115715" y="2266160"/>
                  </a:lnTo>
                  <a:lnTo>
                    <a:pt x="2146898" y="2234976"/>
                  </a:lnTo>
                  <a:lnTo>
                    <a:pt x="2174245" y="2200306"/>
                  </a:lnTo>
                  <a:lnTo>
                    <a:pt x="2197404" y="2162498"/>
                  </a:lnTo>
                  <a:lnTo>
                    <a:pt x="2216026" y="2121903"/>
                  </a:lnTo>
                  <a:lnTo>
                    <a:pt x="2229761" y="2078872"/>
                  </a:lnTo>
                  <a:lnTo>
                    <a:pt x="2238258" y="2033753"/>
                  </a:lnTo>
                  <a:lnTo>
                    <a:pt x="2241169" y="1986898"/>
                  </a:lnTo>
                  <a:lnTo>
                    <a:pt x="2241169" y="373545"/>
                  </a:lnTo>
                  <a:lnTo>
                    <a:pt x="2238258" y="326689"/>
                  </a:lnTo>
                  <a:lnTo>
                    <a:pt x="2229761" y="281570"/>
                  </a:lnTo>
                  <a:lnTo>
                    <a:pt x="2216026" y="238537"/>
                  </a:lnTo>
                  <a:lnTo>
                    <a:pt x="2197404" y="197941"/>
                  </a:lnTo>
                  <a:lnTo>
                    <a:pt x="2174245" y="160132"/>
                  </a:lnTo>
                  <a:lnTo>
                    <a:pt x="2146898" y="125460"/>
                  </a:lnTo>
                  <a:lnTo>
                    <a:pt x="2115715" y="94275"/>
                  </a:lnTo>
                  <a:lnTo>
                    <a:pt x="2081044" y="66928"/>
                  </a:lnTo>
                  <a:lnTo>
                    <a:pt x="2043237" y="43767"/>
                  </a:lnTo>
                  <a:lnTo>
                    <a:pt x="2002642" y="25144"/>
                  </a:lnTo>
                  <a:lnTo>
                    <a:pt x="1959610" y="11408"/>
                  </a:lnTo>
                  <a:lnTo>
                    <a:pt x="1914492" y="2910"/>
                  </a:lnTo>
                  <a:lnTo>
                    <a:pt x="1867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45"/>
                  </a:moveTo>
                  <a:lnTo>
                    <a:pt x="2910" y="326689"/>
                  </a:lnTo>
                  <a:lnTo>
                    <a:pt x="11408" y="281570"/>
                  </a:lnTo>
                  <a:lnTo>
                    <a:pt x="25143" y="238537"/>
                  </a:lnTo>
                  <a:lnTo>
                    <a:pt x="43765" y="197941"/>
                  </a:lnTo>
                  <a:lnTo>
                    <a:pt x="66925" y="160132"/>
                  </a:lnTo>
                  <a:lnTo>
                    <a:pt x="94272" y="125460"/>
                  </a:lnTo>
                  <a:lnTo>
                    <a:pt x="125456" y="94275"/>
                  </a:lnTo>
                  <a:lnTo>
                    <a:pt x="160127" y="66928"/>
                  </a:lnTo>
                  <a:lnTo>
                    <a:pt x="197936" y="43767"/>
                  </a:lnTo>
                  <a:lnTo>
                    <a:pt x="238531" y="25144"/>
                  </a:lnTo>
                  <a:lnTo>
                    <a:pt x="281563" y="11408"/>
                  </a:lnTo>
                  <a:lnTo>
                    <a:pt x="326682" y="2910"/>
                  </a:lnTo>
                  <a:lnTo>
                    <a:pt x="373538" y="0"/>
                  </a:lnTo>
                  <a:lnTo>
                    <a:pt x="1867636" y="0"/>
                  </a:lnTo>
                  <a:lnTo>
                    <a:pt x="1914492" y="2910"/>
                  </a:lnTo>
                  <a:lnTo>
                    <a:pt x="1959610" y="11408"/>
                  </a:lnTo>
                  <a:lnTo>
                    <a:pt x="2002642" y="25144"/>
                  </a:lnTo>
                  <a:lnTo>
                    <a:pt x="2043237" y="43767"/>
                  </a:lnTo>
                  <a:lnTo>
                    <a:pt x="2081044" y="66928"/>
                  </a:lnTo>
                  <a:lnTo>
                    <a:pt x="2115715" y="94275"/>
                  </a:lnTo>
                  <a:lnTo>
                    <a:pt x="2146898" y="125460"/>
                  </a:lnTo>
                  <a:lnTo>
                    <a:pt x="2174245" y="160132"/>
                  </a:lnTo>
                  <a:lnTo>
                    <a:pt x="2197404" y="197941"/>
                  </a:lnTo>
                  <a:lnTo>
                    <a:pt x="2216026" y="238537"/>
                  </a:lnTo>
                  <a:lnTo>
                    <a:pt x="2229761" y="281570"/>
                  </a:lnTo>
                  <a:lnTo>
                    <a:pt x="2238258" y="326689"/>
                  </a:lnTo>
                  <a:lnTo>
                    <a:pt x="2241169" y="373545"/>
                  </a:lnTo>
                  <a:lnTo>
                    <a:pt x="2241169" y="1986898"/>
                  </a:lnTo>
                  <a:lnTo>
                    <a:pt x="2238258" y="2033753"/>
                  </a:lnTo>
                  <a:lnTo>
                    <a:pt x="2229761" y="2078872"/>
                  </a:lnTo>
                  <a:lnTo>
                    <a:pt x="2216026" y="2121903"/>
                  </a:lnTo>
                  <a:lnTo>
                    <a:pt x="2197404" y="2162498"/>
                  </a:lnTo>
                  <a:lnTo>
                    <a:pt x="2174245" y="2200306"/>
                  </a:lnTo>
                  <a:lnTo>
                    <a:pt x="2146898" y="2234976"/>
                  </a:lnTo>
                  <a:lnTo>
                    <a:pt x="2115715" y="2266160"/>
                  </a:lnTo>
                  <a:lnTo>
                    <a:pt x="2081044" y="2293507"/>
                  </a:lnTo>
                  <a:lnTo>
                    <a:pt x="2043237" y="2316666"/>
                  </a:lnTo>
                  <a:lnTo>
                    <a:pt x="2002642" y="2335289"/>
                  </a:lnTo>
                  <a:lnTo>
                    <a:pt x="1959610" y="2349024"/>
                  </a:lnTo>
                  <a:lnTo>
                    <a:pt x="1914492" y="2357521"/>
                  </a:lnTo>
                  <a:lnTo>
                    <a:pt x="1867636" y="2360432"/>
                  </a:lnTo>
                  <a:lnTo>
                    <a:pt x="373538" y="2360432"/>
                  </a:lnTo>
                  <a:lnTo>
                    <a:pt x="326682" y="2357521"/>
                  </a:lnTo>
                  <a:lnTo>
                    <a:pt x="281563" y="2349024"/>
                  </a:lnTo>
                  <a:lnTo>
                    <a:pt x="238531" y="2335289"/>
                  </a:lnTo>
                  <a:lnTo>
                    <a:pt x="197936" y="2316666"/>
                  </a:lnTo>
                  <a:lnTo>
                    <a:pt x="160127" y="2293507"/>
                  </a:lnTo>
                  <a:lnTo>
                    <a:pt x="125456" y="2266160"/>
                  </a:lnTo>
                  <a:lnTo>
                    <a:pt x="94272" y="2234976"/>
                  </a:lnTo>
                  <a:lnTo>
                    <a:pt x="66925" y="2200306"/>
                  </a:lnTo>
                  <a:lnTo>
                    <a:pt x="43765" y="2162498"/>
                  </a:lnTo>
                  <a:lnTo>
                    <a:pt x="25143" y="2121903"/>
                  </a:lnTo>
                  <a:lnTo>
                    <a:pt x="11408" y="2078872"/>
                  </a:lnTo>
                  <a:lnTo>
                    <a:pt x="2910" y="2033753"/>
                  </a:lnTo>
                  <a:lnTo>
                    <a:pt x="0" y="1986898"/>
                  </a:lnTo>
                  <a:lnTo>
                    <a:pt x="0" y="37354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7" y="2159739"/>
              <a:ext cx="412010" cy="4120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4876" y="2159736"/>
              <a:ext cx="432005" cy="432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8794" y="2159741"/>
              <a:ext cx="453270" cy="4532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47" y="2955961"/>
              <a:ext cx="443967" cy="4439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4876" y="2978557"/>
              <a:ext cx="421373" cy="4213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8794" y="2957118"/>
              <a:ext cx="421372" cy="4213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4700" y="3708400"/>
              <a:ext cx="457200" cy="444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53104" y="3745001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4"/>
                  </a:lnTo>
                  <a:lnTo>
                    <a:pt x="81626" y="21954"/>
                  </a:lnTo>
                  <a:lnTo>
                    <a:pt x="48271" y="47098"/>
                  </a:lnTo>
                  <a:lnTo>
                    <a:pt x="22501" y="79642"/>
                  </a:lnTo>
                  <a:lnTo>
                    <a:pt x="5887" y="118054"/>
                  </a:lnTo>
                  <a:lnTo>
                    <a:pt x="0" y="160799"/>
                  </a:lnTo>
                  <a:lnTo>
                    <a:pt x="5887" y="203543"/>
                  </a:lnTo>
                  <a:lnTo>
                    <a:pt x="22501" y="241952"/>
                  </a:lnTo>
                  <a:lnTo>
                    <a:pt x="48271" y="274493"/>
                  </a:lnTo>
                  <a:lnTo>
                    <a:pt x="81626" y="299635"/>
                  </a:lnTo>
                  <a:lnTo>
                    <a:pt x="120995" y="315844"/>
                  </a:lnTo>
                  <a:lnTo>
                    <a:pt x="164807" y="321588"/>
                  </a:lnTo>
                  <a:lnTo>
                    <a:pt x="208620" y="315844"/>
                  </a:lnTo>
                  <a:lnTo>
                    <a:pt x="247989" y="299635"/>
                  </a:lnTo>
                  <a:lnTo>
                    <a:pt x="281344" y="274493"/>
                  </a:lnTo>
                  <a:lnTo>
                    <a:pt x="307114" y="241952"/>
                  </a:lnTo>
                  <a:lnTo>
                    <a:pt x="323728" y="203543"/>
                  </a:lnTo>
                  <a:lnTo>
                    <a:pt x="329615" y="160799"/>
                  </a:lnTo>
                  <a:lnTo>
                    <a:pt x="323728" y="118054"/>
                  </a:lnTo>
                  <a:lnTo>
                    <a:pt x="307114" y="79642"/>
                  </a:lnTo>
                  <a:lnTo>
                    <a:pt x="281344" y="47098"/>
                  </a:lnTo>
                  <a:lnTo>
                    <a:pt x="247989" y="21954"/>
                  </a:lnTo>
                  <a:lnTo>
                    <a:pt x="208620" y="5744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9880" y="1858670"/>
              <a:ext cx="518068" cy="8848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8600" y="2832100"/>
              <a:ext cx="457200" cy="4445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81030" y="2864840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07" y="0"/>
                  </a:moveTo>
                  <a:lnTo>
                    <a:pt x="120995" y="5743"/>
                  </a:lnTo>
                  <a:lnTo>
                    <a:pt x="81626" y="21951"/>
                  </a:lnTo>
                  <a:lnTo>
                    <a:pt x="48271" y="47091"/>
                  </a:lnTo>
                  <a:lnTo>
                    <a:pt x="22501" y="79631"/>
                  </a:lnTo>
                  <a:lnTo>
                    <a:pt x="5887" y="118039"/>
                  </a:lnTo>
                  <a:lnTo>
                    <a:pt x="0" y="160782"/>
                  </a:lnTo>
                  <a:lnTo>
                    <a:pt x="5887" y="203529"/>
                  </a:lnTo>
                  <a:lnTo>
                    <a:pt x="22501" y="241941"/>
                  </a:lnTo>
                  <a:lnTo>
                    <a:pt x="48271" y="274483"/>
                  </a:lnTo>
                  <a:lnTo>
                    <a:pt x="81626" y="299624"/>
                  </a:lnTo>
                  <a:lnTo>
                    <a:pt x="120995" y="315833"/>
                  </a:lnTo>
                  <a:lnTo>
                    <a:pt x="164807" y="321576"/>
                  </a:lnTo>
                  <a:lnTo>
                    <a:pt x="208615" y="315833"/>
                  </a:lnTo>
                  <a:lnTo>
                    <a:pt x="247983" y="299624"/>
                  </a:lnTo>
                  <a:lnTo>
                    <a:pt x="281339" y="274483"/>
                  </a:lnTo>
                  <a:lnTo>
                    <a:pt x="307111" y="241941"/>
                  </a:lnTo>
                  <a:lnTo>
                    <a:pt x="323727" y="203529"/>
                  </a:lnTo>
                  <a:lnTo>
                    <a:pt x="329615" y="160782"/>
                  </a:lnTo>
                  <a:lnTo>
                    <a:pt x="323727" y="118039"/>
                  </a:lnTo>
                  <a:lnTo>
                    <a:pt x="307111" y="79631"/>
                  </a:lnTo>
                  <a:lnTo>
                    <a:pt x="281339" y="47091"/>
                  </a:lnTo>
                  <a:lnTo>
                    <a:pt x="247983" y="21951"/>
                  </a:lnTo>
                  <a:lnTo>
                    <a:pt x="208615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49880" y="1858678"/>
              <a:ext cx="1402941" cy="14029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34765" y="2376736"/>
              <a:ext cx="518058" cy="884877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300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5" dirty="0"/>
              <a:t>Git</a:t>
            </a:r>
            <a:r>
              <a:rPr spc="-20" dirty="0"/>
              <a:t> </a:t>
            </a:r>
            <a:r>
              <a:rPr spc="-5" dirty="0"/>
              <a:t>work?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25" name="object 25"/>
          <p:cNvSpPr txBox="1"/>
          <p:nvPr/>
        </p:nvSpPr>
        <p:spPr>
          <a:xfrm>
            <a:off x="1856816" y="1012177"/>
            <a:ext cx="5648325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905" algn="ctr">
              <a:lnSpc>
                <a:spcPts val="1600"/>
              </a:lnSpc>
              <a:spcBef>
                <a:spcPts val="219"/>
              </a:spcBef>
            </a:pPr>
            <a:r>
              <a:rPr sz="1400" spc="-25" dirty="0">
                <a:latin typeface="Calibri"/>
                <a:cs typeface="Calibri"/>
              </a:rPr>
              <a:t>When we </a:t>
            </a:r>
            <a:r>
              <a:rPr sz="1400" spc="-15" dirty="0">
                <a:latin typeface="Calibri"/>
                <a:cs typeface="Calibri"/>
              </a:rPr>
              <a:t>edit the </a:t>
            </a:r>
            <a:r>
              <a:rPr sz="1400" spc="-25" dirty="0">
                <a:latin typeface="Calibri"/>
                <a:cs typeface="Calibri"/>
              </a:rPr>
              <a:t>project </a:t>
            </a:r>
            <a:r>
              <a:rPr sz="1400" spc="-15" dirty="0">
                <a:latin typeface="Calibri"/>
                <a:cs typeface="Calibri"/>
              </a:rPr>
              <a:t>or </a:t>
            </a:r>
            <a:r>
              <a:rPr sz="1400" spc="-20" dirty="0">
                <a:latin typeface="Calibri"/>
                <a:cs typeface="Calibri"/>
              </a:rPr>
              <a:t>add </a:t>
            </a:r>
            <a:r>
              <a:rPr sz="1400" spc="-25" dirty="0">
                <a:latin typeface="Calibri"/>
                <a:cs typeface="Calibri"/>
              </a:rPr>
              <a:t>any </a:t>
            </a:r>
            <a:r>
              <a:rPr sz="1400" spc="-20" dirty="0">
                <a:latin typeface="Calibri"/>
                <a:cs typeface="Calibri"/>
              </a:rPr>
              <a:t>new </a:t>
            </a:r>
            <a:r>
              <a:rPr sz="1400" spc="-30" dirty="0">
                <a:latin typeface="Calibri"/>
                <a:cs typeface="Calibri"/>
              </a:rPr>
              <a:t>functionality, </a:t>
            </a:r>
            <a:r>
              <a:rPr sz="1400" spc="-15" dirty="0">
                <a:latin typeface="Calibri"/>
                <a:cs typeface="Calibri"/>
              </a:rPr>
              <a:t>the </a:t>
            </a:r>
            <a:r>
              <a:rPr sz="1400" spc="-20" dirty="0">
                <a:latin typeface="Calibri"/>
                <a:cs typeface="Calibri"/>
              </a:rPr>
              <a:t>new </a:t>
            </a:r>
            <a:r>
              <a:rPr sz="1400" spc="-25" dirty="0">
                <a:latin typeface="Calibri"/>
                <a:cs typeface="Calibri"/>
              </a:rPr>
              <a:t>code </a:t>
            </a:r>
            <a:r>
              <a:rPr sz="1400" spc="-5" dirty="0">
                <a:latin typeface="Calibri"/>
                <a:cs typeface="Calibri"/>
              </a:rPr>
              <a:t>is </a:t>
            </a:r>
            <a:r>
              <a:rPr sz="1400" spc="-25" dirty="0">
                <a:latin typeface="Calibri"/>
                <a:cs typeface="Calibri"/>
              </a:rPr>
              <a:t>again 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committed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new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assigned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modified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project.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older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code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stored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will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accessible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it’s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assigned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7751" y="4166627"/>
            <a:ext cx="3138170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3089">
              <a:lnSpc>
                <a:spcPts val="143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0000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30"/>
              </a:lnSpc>
            </a:pPr>
            <a:r>
              <a:rPr sz="1400" b="1" spc="-35" dirty="0">
                <a:latin typeface="Calibri"/>
                <a:cs typeface="Calibri"/>
              </a:rPr>
              <a:t>P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j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Calibri"/>
                <a:cs typeface="Calibri"/>
              </a:rPr>
              <a:t>F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spc="-30" dirty="0">
                <a:latin typeface="Calibri"/>
                <a:cs typeface="Calibri"/>
              </a:rPr>
              <a:t>d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91907" y="3636337"/>
            <a:ext cx="502879" cy="502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7500" y="876300"/>
            <a:ext cx="6019800" cy="2387600"/>
            <a:chOff x="1587500" y="876300"/>
            <a:chExt cx="6019800" cy="2387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7500" y="876300"/>
              <a:ext cx="6019799" cy="952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33016" y="914311"/>
              <a:ext cx="5878195" cy="815340"/>
            </a:xfrm>
            <a:custGeom>
              <a:avLst/>
              <a:gdLst/>
              <a:ahLst/>
              <a:cxnLst/>
              <a:rect l="l" t="t" r="r" b="b"/>
              <a:pathLst>
                <a:path w="5878195" h="815339">
                  <a:moveTo>
                    <a:pt x="5742127" y="0"/>
                  </a:moveTo>
                  <a:lnTo>
                    <a:pt x="135839" y="0"/>
                  </a:lnTo>
                  <a:lnTo>
                    <a:pt x="92904" y="6925"/>
                  </a:lnTo>
                  <a:lnTo>
                    <a:pt x="55615" y="26209"/>
                  </a:lnTo>
                  <a:lnTo>
                    <a:pt x="26209" y="55615"/>
                  </a:lnTo>
                  <a:lnTo>
                    <a:pt x="6925" y="92904"/>
                  </a:lnTo>
                  <a:lnTo>
                    <a:pt x="0" y="135839"/>
                  </a:lnTo>
                  <a:lnTo>
                    <a:pt x="0" y="679157"/>
                  </a:lnTo>
                  <a:lnTo>
                    <a:pt x="6925" y="722092"/>
                  </a:lnTo>
                  <a:lnTo>
                    <a:pt x="26209" y="759381"/>
                  </a:lnTo>
                  <a:lnTo>
                    <a:pt x="55615" y="788787"/>
                  </a:lnTo>
                  <a:lnTo>
                    <a:pt x="92904" y="808071"/>
                  </a:lnTo>
                  <a:lnTo>
                    <a:pt x="135839" y="814997"/>
                  </a:lnTo>
                  <a:lnTo>
                    <a:pt x="5742127" y="814997"/>
                  </a:lnTo>
                  <a:lnTo>
                    <a:pt x="5785061" y="808071"/>
                  </a:lnTo>
                  <a:lnTo>
                    <a:pt x="5822350" y="788787"/>
                  </a:lnTo>
                  <a:lnTo>
                    <a:pt x="5851756" y="759381"/>
                  </a:lnTo>
                  <a:lnTo>
                    <a:pt x="5871041" y="722092"/>
                  </a:lnTo>
                  <a:lnTo>
                    <a:pt x="5877966" y="679157"/>
                  </a:lnTo>
                  <a:lnTo>
                    <a:pt x="5877966" y="135839"/>
                  </a:lnTo>
                  <a:lnTo>
                    <a:pt x="5871041" y="92904"/>
                  </a:lnTo>
                  <a:lnTo>
                    <a:pt x="5851756" y="55615"/>
                  </a:lnTo>
                  <a:lnTo>
                    <a:pt x="5822350" y="26209"/>
                  </a:lnTo>
                  <a:lnTo>
                    <a:pt x="5785061" y="6925"/>
                  </a:lnTo>
                  <a:lnTo>
                    <a:pt x="5742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3016" y="914311"/>
              <a:ext cx="5878195" cy="815340"/>
            </a:xfrm>
            <a:custGeom>
              <a:avLst/>
              <a:gdLst/>
              <a:ahLst/>
              <a:cxnLst/>
              <a:rect l="l" t="t" r="r" b="b"/>
              <a:pathLst>
                <a:path w="5878195" h="815339">
                  <a:moveTo>
                    <a:pt x="0" y="135839"/>
                  </a:moveTo>
                  <a:lnTo>
                    <a:pt x="6925" y="92904"/>
                  </a:lnTo>
                  <a:lnTo>
                    <a:pt x="26209" y="55615"/>
                  </a:lnTo>
                  <a:lnTo>
                    <a:pt x="55615" y="26209"/>
                  </a:lnTo>
                  <a:lnTo>
                    <a:pt x="92904" y="6925"/>
                  </a:lnTo>
                  <a:lnTo>
                    <a:pt x="135839" y="0"/>
                  </a:lnTo>
                  <a:lnTo>
                    <a:pt x="5742127" y="0"/>
                  </a:lnTo>
                  <a:lnTo>
                    <a:pt x="5785061" y="6925"/>
                  </a:lnTo>
                  <a:lnTo>
                    <a:pt x="5822350" y="26209"/>
                  </a:lnTo>
                  <a:lnTo>
                    <a:pt x="5851756" y="55615"/>
                  </a:lnTo>
                  <a:lnTo>
                    <a:pt x="5871041" y="92904"/>
                  </a:lnTo>
                  <a:lnTo>
                    <a:pt x="5877966" y="135839"/>
                  </a:lnTo>
                  <a:lnTo>
                    <a:pt x="5877966" y="679157"/>
                  </a:lnTo>
                  <a:lnTo>
                    <a:pt x="5871041" y="722092"/>
                  </a:lnTo>
                  <a:lnTo>
                    <a:pt x="5851756" y="759381"/>
                  </a:lnTo>
                  <a:lnTo>
                    <a:pt x="5822350" y="788787"/>
                  </a:lnTo>
                  <a:lnTo>
                    <a:pt x="5785061" y="808071"/>
                  </a:lnTo>
                  <a:lnTo>
                    <a:pt x="5742127" y="814997"/>
                  </a:lnTo>
                  <a:lnTo>
                    <a:pt x="135839" y="814997"/>
                  </a:lnTo>
                  <a:lnTo>
                    <a:pt x="92904" y="808071"/>
                  </a:lnTo>
                  <a:lnTo>
                    <a:pt x="55615" y="788787"/>
                  </a:lnTo>
                  <a:lnTo>
                    <a:pt x="26209" y="759381"/>
                  </a:lnTo>
                  <a:lnTo>
                    <a:pt x="6925" y="722092"/>
                  </a:lnTo>
                  <a:lnTo>
                    <a:pt x="0" y="679157"/>
                  </a:lnTo>
                  <a:lnTo>
                    <a:pt x="0" y="135839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700" y="3098800"/>
              <a:ext cx="1930400" cy="165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45838" y="3159417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13" y="0"/>
                  </a:lnTo>
                </a:path>
              </a:pathLst>
            </a:custGeom>
            <a:ln w="381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78665" y="3420249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0000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8300" y="1854200"/>
            <a:ext cx="5918200" cy="2501900"/>
            <a:chOff x="368300" y="1854200"/>
            <a:chExt cx="5918200" cy="25019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00" y="1854200"/>
              <a:ext cx="2387599" cy="25018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6" y="0"/>
                  </a:moveTo>
                  <a:lnTo>
                    <a:pt x="373538" y="0"/>
                  </a:lnTo>
                  <a:lnTo>
                    <a:pt x="326682" y="2910"/>
                  </a:lnTo>
                  <a:lnTo>
                    <a:pt x="281563" y="11408"/>
                  </a:lnTo>
                  <a:lnTo>
                    <a:pt x="238531" y="25144"/>
                  </a:lnTo>
                  <a:lnTo>
                    <a:pt x="197936" y="43767"/>
                  </a:lnTo>
                  <a:lnTo>
                    <a:pt x="160127" y="66928"/>
                  </a:lnTo>
                  <a:lnTo>
                    <a:pt x="125456" y="94275"/>
                  </a:lnTo>
                  <a:lnTo>
                    <a:pt x="94272" y="125460"/>
                  </a:lnTo>
                  <a:lnTo>
                    <a:pt x="66925" y="160132"/>
                  </a:lnTo>
                  <a:lnTo>
                    <a:pt x="43765" y="197941"/>
                  </a:lnTo>
                  <a:lnTo>
                    <a:pt x="25143" y="238537"/>
                  </a:lnTo>
                  <a:lnTo>
                    <a:pt x="11408" y="281570"/>
                  </a:lnTo>
                  <a:lnTo>
                    <a:pt x="2910" y="326689"/>
                  </a:lnTo>
                  <a:lnTo>
                    <a:pt x="0" y="373545"/>
                  </a:lnTo>
                  <a:lnTo>
                    <a:pt x="0" y="1986898"/>
                  </a:lnTo>
                  <a:lnTo>
                    <a:pt x="2910" y="2033753"/>
                  </a:lnTo>
                  <a:lnTo>
                    <a:pt x="11408" y="2078872"/>
                  </a:lnTo>
                  <a:lnTo>
                    <a:pt x="25143" y="2121903"/>
                  </a:lnTo>
                  <a:lnTo>
                    <a:pt x="43765" y="2162498"/>
                  </a:lnTo>
                  <a:lnTo>
                    <a:pt x="66925" y="2200306"/>
                  </a:lnTo>
                  <a:lnTo>
                    <a:pt x="94272" y="2234976"/>
                  </a:lnTo>
                  <a:lnTo>
                    <a:pt x="125456" y="2266160"/>
                  </a:lnTo>
                  <a:lnTo>
                    <a:pt x="160127" y="2293507"/>
                  </a:lnTo>
                  <a:lnTo>
                    <a:pt x="197936" y="2316666"/>
                  </a:lnTo>
                  <a:lnTo>
                    <a:pt x="238531" y="2335289"/>
                  </a:lnTo>
                  <a:lnTo>
                    <a:pt x="281563" y="2349024"/>
                  </a:lnTo>
                  <a:lnTo>
                    <a:pt x="326682" y="2357521"/>
                  </a:lnTo>
                  <a:lnTo>
                    <a:pt x="373538" y="2360432"/>
                  </a:lnTo>
                  <a:lnTo>
                    <a:pt x="1867636" y="2360432"/>
                  </a:lnTo>
                  <a:lnTo>
                    <a:pt x="1914492" y="2357521"/>
                  </a:lnTo>
                  <a:lnTo>
                    <a:pt x="1959610" y="2349024"/>
                  </a:lnTo>
                  <a:lnTo>
                    <a:pt x="2002642" y="2335289"/>
                  </a:lnTo>
                  <a:lnTo>
                    <a:pt x="2043237" y="2316666"/>
                  </a:lnTo>
                  <a:lnTo>
                    <a:pt x="2081044" y="2293507"/>
                  </a:lnTo>
                  <a:lnTo>
                    <a:pt x="2115715" y="2266160"/>
                  </a:lnTo>
                  <a:lnTo>
                    <a:pt x="2146898" y="2234976"/>
                  </a:lnTo>
                  <a:lnTo>
                    <a:pt x="2174245" y="2200306"/>
                  </a:lnTo>
                  <a:lnTo>
                    <a:pt x="2197404" y="2162498"/>
                  </a:lnTo>
                  <a:lnTo>
                    <a:pt x="2216026" y="2121903"/>
                  </a:lnTo>
                  <a:lnTo>
                    <a:pt x="2229761" y="2078872"/>
                  </a:lnTo>
                  <a:lnTo>
                    <a:pt x="2238258" y="2033753"/>
                  </a:lnTo>
                  <a:lnTo>
                    <a:pt x="2241169" y="1986898"/>
                  </a:lnTo>
                  <a:lnTo>
                    <a:pt x="2241169" y="373545"/>
                  </a:lnTo>
                  <a:lnTo>
                    <a:pt x="2238258" y="326689"/>
                  </a:lnTo>
                  <a:lnTo>
                    <a:pt x="2229761" y="281570"/>
                  </a:lnTo>
                  <a:lnTo>
                    <a:pt x="2216026" y="238537"/>
                  </a:lnTo>
                  <a:lnTo>
                    <a:pt x="2197404" y="197941"/>
                  </a:lnTo>
                  <a:lnTo>
                    <a:pt x="2174245" y="160132"/>
                  </a:lnTo>
                  <a:lnTo>
                    <a:pt x="2146898" y="125460"/>
                  </a:lnTo>
                  <a:lnTo>
                    <a:pt x="2115715" y="94275"/>
                  </a:lnTo>
                  <a:lnTo>
                    <a:pt x="2081044" y="66928"/>
                  </a:lnTo>
                  <a:lnTo>
                    <a:pt x="2043237" y="43767"/>
                  </a:lnTo>
                  <a:lnTo>
                    <a:pt x="2002642" y="25144"/>
                  </a:lnTo>
                  <a:lnTo>
                    <a:pt x="1959610" y="11408"/>
                  </a:lnTo>
                  <a:lnTo>
                    <a:pt x="1914492" y="2910"/>
                  </a:lnTo>
                  <a:lnTo>
                    <a:pt x="1867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45"/>
                  </a:moveTo>
                  <a:lnTo>
                    <a:pt x="2910" y="326689"/>
                  </a:lnTo>
                  <a:lnTo>
                    <a:pt x="11408" y="281570"/>
                  </a:lnTo>
                  <a:lnTo>
                    <a:pt x="25143" y="238537"/>
                  </a:lnTo>
                  <a:lnTo>
                    <a:pt x="43765" y="197941"/>
                  </a:lnTo>
                  <a:lnTo>
                    <a:pt x="66925" y="160132"/>
                  </a:lnTo>
                  <a:lnTo>
                    <a:pt x="94272" y="125460"/>
                  </a:lnTo>
                  <a:lnTo>
                    <a:pt x="125456" y="94275"/>
                  </a:lnTo>
                  <a:lnTo>
                    <a:pt x="160127" y="66928"/>
                  </a:lnTo>
                  <a:lnTo>
                    <a:pt x="197936" y="43767"/>
                  </a:lnTo>
                  <a:lnTo>
                    <a:pt x="238531" y="25144"/>
                  </a:lnTo>
                  <a:lnTo>
                    <a:pt x="281563" y="11408"/>
                  </a:lnTo>
                  <a:lnTo>
                    <a:pt x="326682" y="2910"/>
                  </a:lnTo>
                  <a:lnTo>
                    <a:pt x="373538" y="0"/>
                  </a:lnTo>
                  <a:lnTo>
                    <a:pt x="1867636" y="0"/>
                  </a:lnTo>
                  <a:lnTo>
                    <a:pt x="1914492" y="2910"/>
                  </a:lnTo>
                  <a:lnTo>
                    <a:pt x="1959610" y="11408"/>
                  </a:lnTo>
                  <a:lnTo>
                    <a:pt x="2002642" y="25144"/>
                  </a:lnTo>
                  <a:lnTo>
                    <a:pt x="2043237" y="43767"/>
                  </a:lnTo>
                  <a:lnTo>
                    <a:pt x="2081044" y="66928"/>
                  </a:lnTo>
                  <a:lnTo>
                    <a:pt x="2115715" y="94275"/>
                  </a:lnTo>
                  <a:lnTo>
                    <a:pt x="2146898" y="125460"/>
                  </a:lnTo>
                  <a:lnTo>
                    <a:pt x="2174245" y="160132"/>
                  </a:lnTo>
                  <a:lnTo>
                    <a:pt x="2197404" y="197941"/>
                  </a:lnTo>
                  <a:lnTo>
                    <a:pt x="2216026" y="238537"/>
                  </a:lnTo>
                  <a:lnTo>
                    <a:pt x="2229761" y="281570"/>
                  </a:lnTo>
                  <a:lnTo>
                    <a:pt x="2238258" y="326689"/>
                  </a:lnTo>
                  <a:lnTo>
                    <a:pt x="2241169" y="373545"/>
                  </a:lnTo>
                  <a:lnTo>
                    <a:pt x="2241169" y="1986898"/>
                  </a:lnTo>
                  <a:lnTo>
                    <a:pt x="2238258" y="2033753"/>
                  </a:lnTo>
                  <a:lnTo>
                    <a:pt x="2229761" y="2078872"/>
                  </a:lnTo>
                  <a:lnTo>
                    <a:pt x="2216026" y="2121903"/>
                  </a:lnTo>
                  <a:lnTo>
                    <a:pt x="2197404" y="2162498"/>
                  </a:lnTo>
                  <a:lnTo>
                    <a:pt x="2174245" y="2200306"/>
                  </a:lnTo>
                  <a:lnTo>
                    <a:pt x="2146898" y="2234976"/>
                  </a:lnTo>
                  <a:lnTo>
                    <a:pt x="2115715" y="2266160"/>
                  </a:lnTo>
                  <a:lnTo>
                    <a:pt x="2081044" y="2293507"/>
                  </a:lnTo>
                  <a:lnTo>
                    <a:pt x="2043237" y="2316666"/>
                  </a:lnTo>
                  <a:lnTo>
                    <a:pt x="2002642" y="2335289"/>
                  </a:lnTo>
                  <a:lnTo>
                    <a:pt x="1959610" y="2349024"/>
                  </a:lnTo>
                  <a:lnTo>
                    <a:pt x="1914492" y="2357521"/>
                  </a:lnTo>
                  <a:lnTo>
                    <a:pt x="1867636" y="2360432"/>
                  </a:lnTo>
                  <a:lnTo>
                    <a:pt x="373538" y="2360432"/>
                  </a:lnTo>
                  <a:lnTo>
                    <a:pt x="326682" y="2357521"/>
                  </a:lnTo>
                  <a:lnTo>
                    <a:pt x="281563" y="2349024"/>
                  </a:lnTo>
                  <a:lnTo>
                    <a:pt x="238531" y="2335289"/>
                  </a:lnTo>
                  <a:lnTo>
                    <a:pt x="197936" y="2316666"/>
                  </a:lnTo>
                  <a:lnTo>
                    <a:pt x="160127" y="2293507"/>
                  </a:lnTo>
                  <a:lnTo>
                    <a:pt x="125456" y="2266160"/>
                  </a:lnTo>
                  <a:lnTo>
                    <a:pt x="94272" y="2234976"/>
                  </a:lnTo>
                  <a:lnTo>
                    <a:pt x="66925" y="2200306"/>
                  </a:lnTo>
                  <a:lnTo>
                    <a:pt x="43765" y="2162498"/>
                  </a:lnTo>
                  <a:lnTo>
                    <a:pt x="25143" y="2121903"/>
                  </a:lnTo>
                  <a:lnTo>
                    <a:pt x="11408" y="2078872"/>
                  </a:lnTo>
                  <a:lnTo>
                    <a:pt x="2910" y="2033753"/>
                  </a:lnTo>
                  <a:lnTo>
                    <a:pt x="0" y="1986898"/>
                  </a:lnTo>
                  <a:lnTo>
                    <a:pt x="0" y="37354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9300" y="2971800"/>
              <a:ext cx="457200" cy="444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63044" y="3003156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3"/>
                  </a:lnTo>
                  <a:lnTo>
                    <a:pt x="81626" y="21951"/>
                  </a:lnTo>
                  <a:lnTo>
                    <a:pt x="48271" y="47093"/>
                  </a:lnTo>
                  <a:lnTo>
                    <a:pt x="22501" y="79635"/>
                  </a:lnTo>
                  <a:lnTo>
                    <a:pt x="5887" y="118046"/>
                  </a:lnTo>
                  <a:lnTo>
                    <a:pt x="0" y="160794"/>
                  </a:lnTo>
                  <a:lnTo>
                    <a:pt x="5887" y="203538"/>
                  </a:lnTo>
                  <a:lnTo>
                    <a:pt x="22501" y="241948"/>
                  </a:lnTo>
                  <a:lnTo>
                    <a:pt x="48271" y="274491"/>
                  </a:lnTo>
                  <a:lnTo>
                    <a:pt x="81626" y="299634"/>
                  </a:lnTo>
                  <a:lnTo>
                    <a:pt x="120995" y="315845"/>
                  </a:lnTo>
                  <a:lnTo>
                    <a:pt x="164807" y="321589"/>
                  </a:lnTo>
                  <a:lnTo>
                    <a:pt x="208620" y="315845"/>
                  </a:lnTo>
                  <a:lnTo>
                    <a:pt x="247989" y="299634"/>
                  </a:lnTo>
                  <a:lnTo>
                    <a:pt x="281344" y="274491"/>
                  </a:lnTo>
                  <a:lnTo>
                    <a:pt x="307114" y="241948"/>
                  </a:lnTo>
                  <a:lnTo>
                    <a:pt x="323728" y="203538"/>
                  </a:lnTo>
                  <a:lnTo>
                    <a:pt x="329615" y="160794"/>
                  </a:lnTo>
                  <a:lnTo>
                    <a:pt x="323728" y="118046"/>
                  </a:lnTo>
                  <a:lnTo>
                    <a:pt x="307114" y="79635"/>
                  </a:lnTo>
                  <a:lnTo>
                    <a:pt x="281344" y="47093"/>
                  </a:lnTo>
                  <a:lnTo>
                    <a:pt x="247989" y="21951"/>
                  </a:lnTo>
                  <a:lnTo>
                    <a:pt x="208620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300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5" dirty="0"/>
              <a:t>Git</a:t>
            </a:r>
            <a:r>
              <a:rPr spc="-20" dirty="0"/>
              <a:t> </a:t>
            </a:r>
            <a:r>
              <a:rPr spc="-5" dirty="0"/>
              <a:t>work?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1017751" y="4316670"/>
            <a:ext cx="1018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latin typeface="Calibri"/>
                <a:cs typeface="Calibri"/>
              </a:rPr>
              <a:t>P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j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Calibri"/>
                <a:cs typeface="Calibri"/>
              </a:rPr>
              <a:t>F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spc="-30" dirty="0">
                <a:latin typeface="Calibri"/>
                <a:cs typeface="Calibri"/>
              </a:rPr>
              <a:t>d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0947" y="2159736"/>
            <a:ext cx="3865245" cy="1256665"/>
            <a:chOff x="630947" y="2159736"/>
            <a:chExt cx="3865245" cy="125666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947" y="2159739"/>
              <a:ext cx="412010" cy="4120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4876" y="2159736"/>
              <a:ext cx="432005" cy="432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8794" y="2159741"/>
              <a:ext cx="453270" cy="45327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947" y="2955961"/>
              <a:ext cx="443967" cy="4439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4876" y="2978557"/>
              <a:ext cx="421373" cy="4213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8794" y="2957118"/>
              <a:ext cx="421372" cy="4213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8599" y="2959100"/>
              <a:ext cx="457200" cy="457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81030" y="299863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3"/>
                  </a:lnTo>
                  <a:lnTo>
                    <a:pt x="81626" y="21951"/>
                  </a:lnTo>
                  <a:lnTo>
                    <a:pt x="48271" y="47091"/>
                  </a:lnTo>
                  <a:lnTo>
                    <a:pt x="22501" y="79631"/>
                  </a:lnTo>
                  <a:lnTo>
                    <a:pt x="5887" y="118039"/>
                  </a:lnTo>
                  <a:lnTo>
                    <a:pt x="0" y="160782"/>
                  </a:lnTo>
                  <a:lnTo>
                    <a:pt x="5887" y="203529"/>
                  </a:lnTo>
                  <a:lnTo>
                    <a:pt x="22501" y="241941"/>
                  </a:lnTo>
                  <a:lnTo>
                    <a:pt x="48271" y="274483"/>
                  </a:lnTo>
                  <a:lnTo>
                    <a:pt x="81626" y="299624"/>
                  </a:lnTo>
                  <a:lnTo>
                    <a:pt x="120995" y="315833"/>
                  </a:lnTo>
                  <a:lnTo>
                    <a:pt x="164807" y="321576"/>
                  </a:lnTo>
                  <a:lnTo>
                    <a:pt x="208615" y="315833"/>
                  </a:lnTo>
                  <a:lnTo>
                    <a:pt x="247983" y="299624"/>
                  </a:lnTo>
                  <a:lnTo>
                    <a:pt x="281339" y="274483"/>
                  </a:lnTo>
                  <a:lnTo>
                    <a:pt x="307111" y="241941"/>
                  </a:lnTo>
                  <a:lnTo>
                    <a:pt x="323727" y="203529"/>
                  </a:lnTo>
                  <a:lnTo>
                    <a:pt x="329615" y="160782"/>
                  </a:lnTo>
                  <a:lnTo>
                    <a:pt x="323727" y="118039"/>
                  </a:lnTo>
                  <a:lnTo>
                    <a:pt x="307111" y="79631"/>
                  </a:lnTo>
                  <a:lnTo>
                    <a:pt x="281339" y="47091"/>
                  </a:lnTo>
                  <a:lnTo>
                    <a:pt x="247983" y="21951"/>
                  </a:lnTo>
                  <a:lnTo>
                    <a:pt x="208615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84197" y="997800"/>
            <a:ext cx="5579110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spc="-15" dirty="0">
                <a:latin typeface="Calibri"/>
                <a:cs typeface="Calibri"/>
              </a:rPr>
              <a:t>All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these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bound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branch. </a:t>
            </a:r>
            <a:r>
              <a:rPr sz="1400" spc="-30" dirty="0">
                <a:latin typeface="Calibri"/>
                <a:cs typeface="Calibri"/>
              </a:rPr>
              <a:t>Any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new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made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will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added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 </a:t>
            </a:r>
            <a:r>
              <a:rPr sz="1400" spc="-15" dirty="0">
                <a:latin typeface="Calibri"/>
                <a:cs typeface="Calibri"/>
              </a:rPr>
              <a:t>this </a:t>
            </a:r>
            <a:r>
              <a:rPr sz="1400" spc="-25" dirty="0">
                <a:latin typeface="Calibri"/>
                <a:cs typeface="Calibri"/>
              </a:rPr>
              <a:t>branch.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25" dirty="0">
                <a:latin typeface="Calibri"/>
                <a:cs typeface="Calibri"/>
              </a:rPr>
              <a:t>branch </a:t>
            </a:r>
            <a:r>
              <a:rPr sz="1400" spc="-30" dirty="0">
                <a:latin typeface="Calibri"/>
                <a:cs typeface="Calibri"/>
              </a:rPr>
              <a:t>always </a:t>
            </a:r>
            <a:r>
              <a:rPr sz="1400" spc="-25" dirty="0">
                <a:latin typeface="Calibri"/>
                <a:cs typeface="Calibri"/>
              </a:rPr>
              <a:t>points </a:t>
            </a:r>
            <a:r>
              <a:rPr sz="1400" spc="-20" dirty="0">
                <a:latin typeface="Calibri"/>
                <a:cs typeface="Calibri"/>
              </a:rPr>
              <a:t>to </a:t>
            </a:r>
            <a:r>
              <a:rPr sz="1400" spc="-15" dirty="0">
                <a:latin typeface="Calibri"/>
                <a:cs typeface="Calibri"/>
              </a:rPr>
              <a:t>the </a:t>
            </a:r>
            <a:r>
              <a:rPr sz="1400" spc="-25" dirty="0">
                <a:latin typeface="Calibri"/>
                <a:cs typeface="Calibri"/>
              </a:rPr>
              <a:t>latest </a:t>
            </a:r>
            <a:r>
              <a:rPr sz="1400" spc="-30" dirty="0">
                <a:latin typeface="Calibri"/>
                <a:cs typeface="Calibri"/>
              </a:rPr>
              <a:t>commit. </a:t>
            </a:r>
            <a:r>
              <a:rPr sz="1400" spc="-20" dirty="0">
                <a:latin typeface="Calibri"/>
                <a:cs typeface="Calibri"/>
              </a:rPr>
              <a:t>The </a:t>
            </a:r>
            <a:r>
              <a:rPr sz="1400" spc="-25" dirty="0">
                <a:latin typeface="Calibri"/>
                <a:cs typeface="Calibri"/>
              </a:rPr>
              <a:t>pointer </a:t>
            </a:r>
            <a:r>
              <a:rPr sz="1400" spc="-20" dirty="0">
                <a:latin typeface="Calibri"/>
                <a:cs typeface="Calibri"/>
              </a:rPr>
              <a:t>to </a:t>
            </a:r>
            <a:r>
              <a:rPr sz="1400" spc="-1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latest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known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HEAD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6655" y="3420262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0000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91907" y="2613012"/>
            <a:ext cx="4779645" cy="1526540"/>
            <a:chOff x="1291907" y="2613012"/>
            <a:chExt cx="4779645" cy="152654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1907" y="3636337"/>
              <a:ext cx="502879" cy="5028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95314" y="2613012"/>
              <a:ext cx="76200" cy="320040"/>
            </a:xfrm>
            <a:custGeom>
              <a:avLst/>
              <a:gdLst/>
              <a:ahLst/>
              <a:cxnLst/>
              <a:rect l="l" t="t" r="r" b="b"/>
              <a:pathLst>
                <a:path w="76200" h="320039">
                  <a:moveTo>
                    <a:pt x="50800" y="0"/>
                  </a:moveTo>
                  <a:lnTo>
                    <a:pt x="25400" y="0"/>
                  </a:lnTo>
                  <a:lnTo>
                    <a:pt x="25400" y="243674"/>
                  </a:lnTo>
                  <a:lnTo>
                    <a:pt x="0" y="243674"/>
                  </a:lnTo>
                  <a:lnTo>
                    <a:pt x="38100" y="319874"/>
                  </a:lnTo>
                  <a:lnTo>
                    <a:pt x="76200" y="243674"/>
                  </a:lnTo>
                  <a:lnTo>
                    <a:pt x="50800" y="243674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1B5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17298" y="2386063"/>
            <a:ext cx="431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1B587C"/>
                </a:solidFill>
                <a:latin typeface="Calibri"/>
                <a:cs typeface="Calibri"/>
              </a:rPr>
              <a:t>H</a:t>
            </a: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EA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2300" y="901700"/>
            <a:ext cx="5232400" cy="596900"/>
            <a:chOff x="1892300" y="901700"/>
            <a:chExt cx="5232400" cy="596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300" y="901700"/>
              <a:ext cx="5232399" cy="596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36889" y="946213"/>
              <a:ext cx="5086350" cy="455930"/>
            </a:xfrm>
            <a:custGeom>
              <a:avLst/>
              <a:gdLst/>
              <a:ahLst/>
              <a:cxnLst/>
              <a:rect l="l" t="t" r="r" b="b"/>
              <a:pathLst>
                <a:path w="5086350" h="455930">
                  <a:moveTo>
                    <a:pt x="5009997" y="0"/>
                  </a:moveTo>
                  <a:lnTo>
                    <a:pt x="75933" y="0"/>
                  </a:lnTo>
                  <a:lnTo>
                    <a:pt x="46377" y="5967"/>
                  </a:lnTo>
                  <a:lnTo>
                    <a:pt x="22240" y="22242"/>
                  </a:lnTo>
                  <a:lnTo>
                    <a:pt x="5967" y="46382"/>
                  </a:lnTo>
                  <a:lnTo>
                    <a:pt x="0" y="75946"/>
                  </a:lnTo>
                  <a:lnTo>
                    <a:pt x="0" y="379717"/>
                  </a:lnTo>
                  <a:lnTo>
                    <a:pt x="5967" y="409280"/>
                  </a:lnTo>
                  <a:lnTo>
                    <a:pt x="22240" y="433420"/>
                  </a:lnTo>
                  <a:lnTo>
                    <a:pt x="46377" y="449695"/>
                  </a:lnTo>
                  <a:lnTo>
                    <a:pt x="75933" y="455663"/>
                  </a:lnTo>
                  <a:lnTo>
                    <a:pt x="5009997" y="455663"/>
                  </a:lnTo>
                  <a:lnTo>
                    <a:pt x="5039561" y="449695"/>
                  </a:lnTo>
                  <a:lnTo>
                    <a:pt x="5063701" y="433420"/>
                  </a:lnTo>
                  <a:lnTo>
                    <a:pt x="5079976" y="409280"/>
                  </a:lnTo>
                  <a:lnTo>
                    <a:pt x="5085943" y="379717"/>
                  </a:lnTo>
                  <a:lnTo>
                    <a:pt x="5085943" y="75946"/>
                  </a:lnTo>
                  <a:lnTo>
                    <a:pt x="5079976" y="46382"/>
                  </a:lnTo>
                  <a:lnTo>
                    <a:pt x="5063701" y="22242"/>
                  </a:lnTo>
                  <a:lnTo>
                    <a:pt x="5039561" y="5967"/>
                  </a:lnTo>
                  <a:lnTo>
                    <a:pt x="5009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36889" y="946213"/>
              <a:ext cx="5086350" cy="455930"/>
            </a:xfrm>
            <a:custGeom>
              <a:avLst/>
              <a:gdLst/>
              <a:ahLst/>
              <a:cxnLst/>
              <a:rect l="l" t="t" r="r" b="b"/>
              <a:pathLst>
                <a:path w="5086350" h="455930">
                  <a:moveTo>
                    <a:pt x="0" y="75933"/>
                  </a:moveTo>
                  <a:lnTo>
                    <a:pt x="5967" y="46377"/>
                  </a:lnTo>
                  <a:lnTo>
                    <a:pt x="22240" y="22240"/>
                  </a:lnTo>
                  <a:lnTo>
                    <a:pt x="46377" y="5967"/>
                  </a:lnTo>
                  <a:lnTo>
                    <a:pt x="75933" y="0"/>
                  </a:lnTo>
                  <a:lnTo>
                    <a:pt x="5009997" y="0"/>
                  </a:lnTo>
                  <a:lnTo>
                    <a:pt x="5039561" y="5967"/>
                  </a:lnTo>
                  <a:lnTo>
                    <a:pt x="5063701" y="22240"/>
                  </a:lnTo>
                  <a:lnTo>
                    <a:pt x="5079976" y="46377"/>
                  </a:lnTo>
                  <a:lnTo>
                    <a:pt x="5085943" y="75933"/>
                  </a:lnTo>
                  <a:lnTo>
                    <a:pt x="5085943" y="379717"/>
                  </a:lnTo>
                  <a:lnTo>
                    <a:pt x="5079976" y="409280"/>
                  </a:lnTo>
                  <a:lnTo>
                    <a:pt x="5063701" y="433420"/>
                  </a:lnTo>
                  <a:lnTo>
                    <a:pt x="5039561" y="449695"/>
                  </a:lnTo>
                  <a:lnTo>
                    <a:pt x="5009997" y="455663"/>
                  </a:lnTo>
                  <a:lnTo>
                    <a:pt x="75933" y="455663"/>
                  </a:lnTo>
                  <a:lnTo>
                    <a:pt x="46377" y="449695"/>
                  </a:lnTo>
                  <a:lnTo>
                    <a:pt x="22240" y="433420"/>
                  </a:lnTo>
                  <a:lnTo>
                    <a:pt x="5967" y="409280"/>
                  </a:lnTo>
                  <a:lnTo>
                    <a:pt x="0" y="379717"/>
                  </a:lnTo>
                  <a:lnTo>
                    <a:pt x="0" y="75933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38600" y="2959100"/>
            <a:ext cx="2247900" cy="457200"/>
            <a:chOff x="4038600" y="2959100"/>
            <a:chExt cx="2247900" cy="457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700" y="3098800"/>
              <a:ext cx="1930400" cy="165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45838" y="3159417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13" y="0"/>
                  </a:lnTo>
                </a:path>
              </a:pathLst>
            </a:custGeom>
            <a:ln w="381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9300" y="2971800"/>
              <a:ext cx="457200" cy="444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63044" y="3003156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3"/>
                  </a:lnTo>
                  <a:lnTo>
                    <a:pt x="81626" y="21951"/>
                  </a:lnTo>
                  <a:lnTo>
                    <a:pt x="48271" y="47093"/>
                  </a:lnTo>
                  <a:lnTo>
                    <a:pt x="22501" y="79635"/>
                  </a:lnTo>
                  <a:lnTo>
                    <a:pt x="5887" y="118046"/>
                  </a:lnTo>
                  <a:lnTo>
                    <a:pt x="0" y="160794"/>
                  </a:lnTo>
                  <a:lnTo>
                    <a:pt x="5887" y="203538"/>
                  </a:lnTo>
                  <a:lnTo>
                    <a:pt x="22501" y="241948"/>
                  </a:lnTo>
                  <a:lnTo>
                    <a:pt x="48271" y="274491"/>
                  </a:lnTo>
                  <a:lnTo>
                    <a:pt x="81626" y="299634"/>
                  </a:lnTo>
                  <a:lnTo>
                    <a:pt x="120995" y="315845"/>
                  </a:lnTo>
                  <a:lnTo>
                    <a:pt x="164807" y="321589"/>
                  </a:lnTo>
                  <a:lnTo>
                    <a:pt x="208620" y="315845"/>
                  </a:lnTo>
                  <a:lnTo>
                    <a:pt x="247989" y="299634"/>
                  </a:lnTo>
                  <a:lnTo>
                    <a:pt x="281344" y="274491"/>
                  </a:lnTo>
                  <a:lnTo>
                    <a:pt x="307114" y="241948"/>
                  </a:lnTo>
                  <a:lnTo>
                    <a:pt x="323728" y="203538"/>
                  </a:lnTo>
                  <a:lnTo>
                    <a:pt x="329615" y="160794"/>
                  </a:lnTo>
                  <a:lnTo>
                    <a:pt x="323728" y="118046"/>
                  </a:lnTo>
                  <a:lnTo>
                    <a:pt x="307114" y="79635"/>
                  </a:lnTo>
                  <a:lnTo>
                    <a:pt x="281344" y="47093"/>
                  </a:lnTo>
                  <a:lnTo>
                    <a:pt x="247989" y="21951"/>
                  </a:lnTo>
                  <a:lnTo>
                    <a:pt x="208620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2959100"/>
              <a:ext cx="457200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81030" y="299863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3"/>
                  </a:lnTo>
                  <a:lnTo>
                    <a:pt x="81626" y="21951"/>
                  </a:lnTo>
                  <a:lnTo>
                    <a:pt x="48271" y="47091"/>
                  </a:lnTo>
                  <a:lnTo>
                    <a:pt x="22501" y="79631"/>
                  </a:lnTo>
                  <a:lnTo>
                    <a:pt x="5887" y="118039"/>
                  </a:lnTo>
                  <a:lnTo>
                    <a:pt x="0" y="160782"/>
                  </a:lnTo>
                  <a:lnTo>
                    <a:pt x="5887" y="203529"/>
                  </a:lnTo>
                  <a:lnTo>
                    <a:pt x="22501" y="241941"/>
                  </a:lnTo>
                  <a:lnTo>
                    <a:pt x="48271" y="274483"/>
                  </a:lnTo>
                  <a:lnTo>
                    <a:pt x="81626" y="299624"/>
                  </a:lnTo>
                  <a:lnTo>
                    <a:pt x="120995" y="315833"/>
                  </a:lnTo>
                  <a:lnTo>
                    <a:pt x="164807" y="321576"/>
                  </a:lnTo>
                  <a:lnTo>
                    <a:pt x="208615" y="315833"/>
                  </a:lnTo>
                  <a:lnTo>
                    <a:pt x="247983" y="299624"/>
                  </a:lnTo>
                  <a:lnTo>
                    <a:pt x="281339" y="274483"/>
                  </a:lnTo>
                  <a:lnTo>
                    <a:pt x="307111" y="241941"/>
                  </a:lnTo>
                  <a:lnTo>
                    <a:pt x="323727" y="203529"/>
                  </a:lnTo>
                  <a:lnTo>
                    <a:pt x="329615" y="160782"/>
                  </a:lnTo>
                  <a:lnTo>
                    <a:pt x="323727" y="118039"/>
                  </a:lnTo>
                  <a:lnTo>
                    <a:pt x="307111" y="79631"/>
                  </a:lnTo>
                  <a:lnTo>
                    <a:pt x="281339" y="47091"/>
                  </a:lnTo>
                  <a:lnTo>
                    <a:pt x="247983" y="21951"/>
                  </a:lnTo>
                  <a:lnTo>
                    <a:pt x="208615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78665" y="3420249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0000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300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5" dirty="0"/>
              <a:t>Git</a:t>
            </a:r>
            <a:r>
              <a:rPr spc="-20" dirty="0"/>
              <a:t> </a:t>
            </a:r>
            <a:r>
              <a:rPr spc="-5" dirty="0"/>
              <a:t>work?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grpSp>
        <p:nvGrpSpPr>
          <p:cNvPr id="15" name="object 15"/>
          <p:cNvGrpSpPr/>
          <p:nvPr/>
        </p:nvGrpSpPr>
        <p:grpSpPr>
          <a:xfrm>
            <a:off x="368300" y="1854200"/>
            <a:ext cx="2387600" cy="2501900"/>
            <a:chOff x="368300" y="1854200"/>
            <a:chExt cx="2387600" cy="250190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300" y="1854200"/>
              <a:ext cx="2387599" cy="25018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6" y="0"/>
                  </a:moveTo>
                  <a:lnTo>
                    <a:pt x="373538" y="0"/>
                  </a:lnTo>
                  <a:lnTo>
                    <a:pt x="326682" y="2910"/>
                  </a:lnTo>
                  <a:lnTo>
                    <a:pt x="281563" y="11408"/>
                  </a:lnTo>
                  <a:lnTo>
                    <a:pt x="238531" y="25144"/>
                  </a:lnTo>
                  <a:lnTo>
                    <a:pt x="197936" y="43767"/>
                  </a:lnTo>
                  <a:lnTo>
                    <a:pt x="160127" y="66928"/>
                  </a:lnTo>
                  <a:lnTo>
                    <a:pt x="125456" y="94275"/>
                  </a:lnTo>
                  <a:lnTo>
                    <a:pt x="94272" y="125460"/>
                  </a:lnTo>
                  <a:lnTo>
                    <a:pt x="66925" y="160132"/>
                  </a:lnTo>
                  <a:lnTo>
                    <a:pt x="43765" y="197941"/>
                  </a:lnTo>
                  <a:lnTo>
                    <a:pt x="25143" y="238537"/>
                  </a:lnTo>
                  <a:lnTo>
                    <a:pt x="11408" y="281570"/>
                  </a:lnTo>
                  <a:lnTo>
                    <a:pt x="2910" y="326689"/>
                  </a:lnTo>
                  <a:lnTo>
                    <a:pt x="0" y="373545"/>
                  </a:lnTo>
                  <a:lnTo>
                    <a:pt x="0" y="1986898"/>
                  </a:lnTo>
                  <a:lnTo>
                    <a:pt x="2910" y="2033753"/>
                  </a:lnTo>
                  <a:lnTo>
                    <a:pt x="11408" y="2078872"/>
                  </a:lnTo>
                  <a:lnTo>
                    <a:pt x="25143" y="2121903"/>
                  </a:lnTo>
                  <a:lnTo>
                    <a:pt x="43765" y="2162498"/>
                  </a:lnTo>
                  <a:lnTo>
                    <a:pt x="66925" y="2200306"/>
                  </a:lnTo>
                  <a:lnTo>
                    <a:pt x="94272" y="2234976"/>
                  </a:lnTo>
                  <a:lnTo>
                    <a:pt x="125456" y="2266160"/>
                  </a:lnTo>
                  <a:lnTo>
                    <a:pt x="160127" y="2293507"/>
                  </a:lnTo>
                  <a:lnTo>
                    <a:pt x="197936" y="2316666"/>
                  </a:lnTo>
                  <a:lnTo>
                    <a:pt x="238531" y="2335289"/>
                  </a:lnTo>
                  <a:lnTo>
                    <a:pt x="281563" y="2349024"/>
                  </a:lnTo>
                  <a:lnTo>
                    <a:pt x="326682" y="2357521"/>
                  </a:lnTo>
                  <a:lnTo>
                    <a:pt x="373538" y="2360432"/>
                  </a:lnTo>
                  <a:lnTo>
                    <a:pt x="1867636" y="2360432"/>
                  </a:lnTo>
                  <a:lnTo>
                    <a:pt x="1914492" y="2357521"/>
                  </a:lnTo>
                  <a:lnTo>
                    <a:pt x="1959610" y="2349024"/>
                  </a:lnTo>
                  <a:lnTo>
                    <a:pt x="2002642" y="2335289"/>
                  </a:lnTo>
                  <a:lnTo>
                    <a:pt x="2043237" y="2316666"/>
                  </a:lnTo>
                  <a:lnTo>
                    <a:pt x="2081044" y="2293507"/>
                  </a:lnTo>
                  <a:lnTo>
                    <a:pt x="2115715" y="2266160"/>
                  </a:lnTo>
                  <a:lnTo>
                    <a:pt x="2146898" y="2234976"/>
                  </a:lnTo>
                  <a:lnTo>
                    <a:pt x="2174245" y="2200306"/>
                  </a:lnTo>
                  <a:lnTo>
                    <a:pt x="2197404" y="2162498"/>
                  </a:lnTo>
                  <a:lnTo>
                    <a:pt x="2216026" y="2121903"/>
                  </a:lnTo>
                  <a:lnTo>
                    <a:pt x="2229761" y="2078872"/>
                  </a:lnTo>
                  <a:lnTo>
                    <a:pt x="2238258" y="2033753"/>
                  </a:lnTo>
                  <a:lnTo>
                    <a:pt x="2241169" y="1986898"/>
                  </a:lnTo>
                  <a:lnTo>
                    <a:pt x="2241169" y="373545"/>
                  </a:lnTo>
                  <a:lnTo>
                    <a:pt x="2238258" y="326689"/>
                  </a:lnTo>
                  <a:lnTo>
                    <a:pt x="2229761" y="281570"/>
                  </a:lnTo>
                  <a:lnTo>
                    <a:pt x="2216026" y="238537"/>
                  </a:lnTo>
                  <a:lnTo>
                    <a:pt x="2197404" y="197941"/>
                  </a:lnTo>
                  <a:lnTo>
                    <a:pt x="2174245" y="160132"/>
                  </a:lnTo>
                  <a:lnTo>
                    <a:pt x="2146898" y="125460"/>
                  </a:lnTo>
                  <a:lnTo>
                    <a:pt x="2115715" y="94275"/>
                  </a:lnTo>
                  <a:lnTo>
                    <a:pt x="2081044" y="66928"/>
                  </a:lnTo>
                  <a:lnTo>
                    <a:pt x="2043237" y="43767"/>
                  </a:lnTo>
                  <a:lnTo>
                    <a:pt x="2002642" y="25144"/>
                  </a:lnTo>
                  <a:lnTo>
                    <a:pt x="1959610" y="11408"/>
                  </a:lnTo>
                  <a:lnTo>
                    <a:pt x="1914492" y="2910"/>
                  </a:lnTo>
                  <a:lnTo>
                    <a:pt x="1867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45"/>
                  </a:moveTo>
                  <a:lnTo>
                    <a:pt x="2910" y="326689"/>
                  </a:lnTo>
                  <a:lnTo>
                    <a:pt x="11408" y="281570"/>
                  </a:lnTo>
                  <a:lnTo>
                    <a:pt x="25143" y="238537"/>
                  </a:lnTo>
                  <a:lnTo>
                    <a:pt x="43765" y="197941"/>
                  </a:lnTo>
                  <a:lnTo>
                    <a:pt x="66925" y="160132"/>
                  </a:lnTo>
                  <a:lnTo>
                    <a:pt x="94272" y="125460"/>
                  </a:lnTo>
                  <a:lnTo>
                    <a:pt x="125456" y="94275"/>
                  </a:lnTo>
                  <a:lnTo>
                    <a:pt x="160127" y="66928"/>
                  </a:lnTo>
                  <a:lnTo>
                    <a:pt x="197936" y="43767"/>
                  </a:lnTo>
                  <a:lnTo>
                    <a:pt x="238531" y="25144"/>
                  </a:lnTo>
                  <a:lnTo>
                    <a:pt x="281563" y="11408"/>
                  </a:lnTo>
                  <a:lnTo>
                    <a:pt x="326682" y="2910"/>
                  </a:lnTo>
                  <a:lnTo>
                    <a:pt x="373538" y="0"/>
                  </a:lnTo>
                  <a:lnTo>
                    <a:pt x="1867636" y="0"/>
                  </a:lnTo>
                  <a:lnTo>
                    <a:pt x="1914492" y="2910"/>
                  </a:lnTo>
                  <a:lnTo>
                    <a:pt x="1959610" y="11408"/>
                  </a:lnTo>
                  <a:lnTo>
                    <a:pt x="2002642" y="25144"/>
                  </a:lnTo>
                  <a:lnTo>
                    <a:pt x="2043237" y="43767"/>
                  </a:lnTo>
                  <a:lnTo>
                    <a:pt x="2081044" y="66928"/>
                  </a:lnTo>
                  <a:lnTo>
                    <a:pt x="2115715" y="94275"/>
                  </a:lnTo>
                  <a:lnTo>
                    <a:pt x="2146898" y="125460"/>
                  </a:lnTo>
                  <a:lnTo>
                    <a:pt x="2174245" y="160132"/>
                  </a:lnTo>
                  <a:lnTo>
                    <a:pt x="2197404" y="197941"/>
                  </a:lnTo>
                  <a:lnTo>
                    <a:pt x="2216026" y="238537"/>
                  </a:lnTo>
                  <a:lnTo>
                    <a:pt x="2229761" y="281570"/>
                  </a:lnTo>
                  <a:lnTo>
                    <a:pt x="2238258" y="326689"/>
                  </a:lnTo>
                  <a:lnTo>
                    <a:pt x="2241169" y="373545"/>
                  </a:lnTo>
                  <a:lnTo>
                    <a:pt x="2241169" y="1986898"/>
                  </a:lnTo>
                  <a:lnTo>
                    <a:pt x="2238258" y="2033753"/>
                  </a:lnTo>
                  <a:lnTo>
                    <a:pt x="2229761" y="2078872"/>
                  </a:lnTo>
                  <a:lnTo>
                    <a:pt x="2216026" y="2121903"/>
                  </a:lnTo>
                  <a:lnTo>
                    <a:pt x="2197404" y="2162498"/>
                  </a:lnTo>
                  <a:lnTo>
                    <a:pt x="2174245" y="2200306"/>
                  </a:lnTo>
                  <a:lnTo>
                    <a:pt x="2146898" y="2234976"/>
                  </a:lnTo>
                  <a:lnTo>
                    <a:pt x="2115715" y="2266160"/>
                  </a:lnTo>
                  <a:lnTo>
                    <a:pt x="2081044" y="2293507"/>
                  </a:lnTo>
                  <a:lnTo>
                    <a:pt x="2043237" y="2316666"/>
                  </a:lnTo>
                  <a:lnTo>
                    <a:pt x="2002642" y="2335289"/>
                  </a:lnTo>
                  <a:lnTo>
                    <a:pt x="1959610" y="2349024"/>
                  </a:lnTo>
                  <a:lnTo>
                    <a:pt x="1914492" y="2357521"/>
                  </a:lnTo>
                  <a:lnTo>
                    <a:pt x="1867636" y="2360432"/>
                  </a:lnTo>
                  <a:lnTo>
                    <a:pt x="373538" y="2360432"/>
                  </a:lnTo>
                  <a:lnTo>
                    <a:pt x="326682" y="2357521"/>
                  </a:lnTo>
                  <a:lnTo>
                    <a:pt x="281563" y="2349024"/>
                  </a:lnTo>
                  <a:lnTo>
                    <a:pt x="238531" y="2335289"/>
                  </a:lnTo>
                  <a:lnTo>
                    <a:pt x="197936" y="2316666"/>
                  </a:lnTo>
                  <a:lnTo>
                    <a:pt x="160127" y="2293507"/>
                  </a:lnTo>
                  <a:lnTo>
                    <a:pt x="125456" y="2266160"/>
                  </a:lnTo>
                  <a:lnTo>
                    <a:pt x="94272" y="2234976"/>
                  </a:lnTo>
                  <a:lnTo>
                    <a:pt x="66925" y="2200306"/>
                  </a:lnTo>
                  <a:lnTo>
                    <a:pt x="43765" y="2162498"/>
                  </a:lnTo>
                  <a:lnTo>
                    <a:pt x="25143" y="2121903"/>
                  </a:lnTo>
                  <a:lnTo>
                    <a:pt x="11408" y="2078872"/>
                  </a:lnTo>
                  <a:lnTo>
                    <a:pt x="2910" y="2033753"/>
                  </a:lnTo>
                  <a:lnTo>
                    <a:pt x="0" y="1986898"/>
                  </a:lnTo>
                  <a:lnTo>
                    <a:pt x="0" y="37354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17751" y="4316670"/>
            <a:ext cx="1018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latin typeface="Calibri"/>
                <a:cs typeface="Calibri"/>
              </a:rPr>
              <a:t>P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j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Calibri"/>
                <a:cs typeface="Calibri"/>
              </a:rPr>
              <a:t>F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spc="-30" dirty="0">
                <a:latin typeface="Calibri"/>
                <a:cs typeface="Calibri"/>
              </a:rPr>
              <a:t>d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0947" y="2159736"/>
            <a:ext cx="1861185" cy="1979930"/>
            <a:chOff x="630947" y="2159736"/>
            <a:chExt cx="1861185" cy="197993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47" y="2159739"/>
              <a:ext cx="412010" cy="4120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4876" y="2159736"/>
              <a:ext cx="432005" cy="432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8794" y="2159741"/>
              <a:ext cx="453270" cy="4532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947" y="2955961"/>
              <a:ext cx="443967" cy="4439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4876" y="2978557"/>
              <a:ext cx="421373" cy="4213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8794" y="2957118"/>
              <a:ext cx="421372" cy="4213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1907" y="3636337"/>
              <a:ext cx="502879" cy="50287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219502" y="1050150"/>
            <a:ext cx="4524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default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branch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repository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called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Master </a:t>
            </a:r>
            <a:r>
              <a:rPr sz="1400" spc="-25" dirty="0">
                <a:latin typeface="Calibri"/>
                <a:cs typeface="Calibri"/>
              </a:rPr>
              <a:t>Branch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6652" y="3420249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0000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2994" y="3007804"/>
            <a:ext cx="106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M</a:t>
            </a:r>
            <a:r>
              <a:rPr sz="1400" b="1" spc="-30" dirty="0">
                <a:latin typeface="Calibri"/>
                <a:cs typeface="Calibri"/>
              </a:rPr>
              <a:t>a</a:t>
            </a:r>
            <a:r>
              <a:rPr sz="1400" b="1" spc="-40" dirty="0">
                <a:latin typeface="Calibri"/>
                <a:cs typeface="Calibri"/>
              </a:rPr>
              <a:t>st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B</a:t>
            </a:r>
            <a:r>
              <a:rPr sz="1400" b="1" spc="-55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an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2300" y="901700"/>
            <a:ext cx="5232400" cy="596900"/>
            <a:chOff x="1892300" y="901700"/>
            <a:chExt cx="5232400" cy="596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300" y="901700"/>
              <a:ext cx="5232399" cy="596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36889" y="946213"/>
              <a:ext cx="5086350" cy="455930"/>
            </a:xfrm>
            <a:custGeom>
              <a:avLst/>
              <a:gdLst/>
              <a:ahLst/>
              <a:cxnLst/>
              <a:rect l="l" t="t" r="r" b="b"/>
              <a:pathLst>
                <a:path w="5086350" h="455930">
                  <a:moveTo>
                    <a:pt x="5009997" y="0"/>
                  </a:moveTo>
                  <a:lnTo>
                    <a:pt x="75933" y="0"/>
                  </a:lnTo>
                  <a:lnTo>
                    <a:pt x="46377" y="5967"/>
                  </a:lnTo>
                  <a:lnTo>
                    <a:pt x="22240" y="22242"/>
                  </a:lnTo>
                  <a:lnTo>
                    <a:pt x="5967" y="46382"/>
                  </a:lnTo>
                  <a:lnTo>
                    <a:pt x="0" y="75946"/>
                  </a:lnTo>
                  <a:lnTo>
                    <a:pt x="0" y="379717"/>
                  </a:lnTo>
                  <a:lnTo>
                    <a:pt x="5967" y="409280"/>
                  </a:lnTo>
                  <a:lnTo>
                    <a:pt x="22240" y="433420"/>
                  </a:lnTo>
                  <a:lnTo>
                    <a:pt x="46377" y="449695"/>
                  </a:lnTo>
                  <a:lnTo>
                    <a:pt x="75933" y="455663"/>
                  </a:lnTo>
                  <a:lnTo>
                    <a:pt x="5009997" y="455663"/>
                  </a:lnTo>
                  <a:lnTo>
                    <a:pt x="5039561" y="449695"/>
                  </a:lnTo>
                  <a:lnTo>
                    <a:pt x="5063701" y="433420"/>
                  </a:lnTo>
                  <a:lnTo>
                    <a:pt x="5079976" y="409280"/>
                  </a:lnTo>
                  <a:lnTo>
                    <a:pt x="5085943" y="379717"/>
                  </a:lnTo>
                  <a:lnTo>
                    <a:pt x="5085943" y="75946"/>
                  </a:lnTo>
                  <a:lnTo>
                    <a:pt x="5079976" y="46382"/>
                  </a:lnTo>
                  <a:lnTo>
                    <a:pt x="5063701" y="22242"/>
                  </a:lnTo>
                  <a:lnTo>
                    <a:pt x="5039561" y="5967"/>
                  </a:lnTo>
                  <a:lnTo>
                    <a:pt x="5009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36889" y="946213"/>
              <a:ext cx="5086350" cy="455930"/>
            </a:xfrm>
            <a:custGeom>
              <a:avLst/>
              <a:gdLst/>
              <a:ahLst/>
              <a:cxnLst/>
              <a:rect l="l" t="t" r="r" b="b"/>
              <a:pathLst>
                <a:path w="5086350" h="455930">
                  <a:moveTo>
                    <a:pt x="0" y="75933"/>
                  </a:moveTo>
                  <a:lnTo>
                    <a:pt x="5967" y="46377"/>
                  </a:lnTo>
                  <a:lnTo>
                    <a:pt x="22240" y="22240"/>
                  </a:lnTo>
                  <a:lnTo>
                    <a:pt x="46377" y="5967"/>
                  </a:lnTo>
                  <a:lnTo>
                    <a:pt x="75933" y="0"/>
                  </a:lnTo>
                  <a:lnTo>
                    <a:pt x="5009997" y="0"/>
                  </a:lnTo>
                  <a:lnTo>
                    <a:pt x="5039561" y="5967"/>
                  </a:lnTo>
                  <a:lnTo>
                    <a:pt x="5063701" y="22240"/>
                  </a:lnTo>
                  <a:lnTo>
                    <a:pt x="5079976" y="46377"/>
                  </a:lnTo>
                  <a:lnTo>
                    <a:pt x="5085943" y="75933"/>
                  </a:lnTo>
                  <a:lnTo>
                    <a:pt x="5085943" y="379717"/>
                  </a:lnTo>
                  <a:lnTo>
                    <a:pt x="5079976" y="409280"/>
                  </a:lnTo>
                  <a:lnTo>
                    <a:pt x="5063701" y="433420"/>
                  </a:lnTo>
                  <a:lnTo>
                    <a:pt x="5039561" y="449695"/>
                  </a:lnTo>
                  <a:lnTo>
                    <a:pt x="5009997" y="455663"/>
                  </a:lnTo>
                  <a:lnTo>
                    <a:pt x="75933" y="455663"/>
                  </a:lnTo>
                  <a:lnTo>
                    <a:pt x="46377" y="449695"/>
                  </a:lnTo>
                  <a:lnTo>
                    <a:pt x="22240" y="433420"/>
                  </a:lnTo>
                  <a:lnTo>
                    <a:pt x="5967" y="409280"/>
                  </a:lnTo>
                  <a:lnTo>
                    <a:pt x="0" y="379717"/>
                  </a:lnTo>
                  <a:lnTo>
                    <a:pt x="0" y="75933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38600" y="2959100"/>
            <a:ext cx="2247900" cy="457200"/>
            <a:chOff x="4038600" y="2959100"/>
            <a:chExt cx="2247900" cy="457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700" y="3098800"/>
              <a:ext cx="1930400" cy="165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45838" y="3159417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13" y="0"/>
                  </a:lnTo>
                </a:path>
              </a:pathLst>
            </a:custGeom>
            <a:ln w="381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9300" y="2971800"/>
              <a:ext cx="457200" cy="444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63044" y="3003156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3"/>
                  </a:lnTo>
                  <a:lnTo>
                    <a:pt x="81626" y="21951"/>
                  </a:lnTo>
                  <a:lnTo>
                    <a:pt x="48271" y="47093"/>
                  </a:lnTo>
                  <a:lnTo>
                    <a:pt x="22501" y="79635"/>
                  </a:lnTo>
                  <a:lnTo>
                    <a:pt x="5887" y="118046"/>
                  </a:lnTo>
                  <a:lnTo>
                    <a:pt x="0" y="160794"/>
                  </a:lnTo>
                  <a:lnTo>
                    <a:pt x="5887" y="203538"/>
                  </a:lnTo>
                  <a:lnTo>
                    <a:pt x="22501" y="241948"/>
                  </a:lnTo>
                  <a:lnTo>
                    <a:pt x="48271" y="274491"/>
                  </a:lnTo>
                  <a:lnTo>
                    <a:pt x="81626" y="299634"/>
                  </a:lnTo>
                  <a:lnTo>
                    <a:pt x="120995" y="315845"/>
                  </a:lnTo>
                  <a:lnTo>
                    <a:pt x="164807" y="321589"/>
                  </a:lnTo>
                  <a:lnTo>
                    <a:pt x="208620" y="315845"/>
                  </a:lnTo>
                  <a:lnTo>
                    <a:pt x="247989" y="299634"/>
                  </a:lnTo>
                  <a:lnTo>
                    <a:pt x="281344" y="274491"/>
                  </a:lnTo>
                  <a:lnTo>
                    <a:pt x="307114" y="241948"/>
                  </a:lnTo>
                  <a:lnTo>
                    <a:pt x="323728" y="203538"/>
                  </a:lnTo>
                  <a:lnTo>
                    <a:pt x="329615" y="160794"/>
                  </a:lnTo>
                  <a:lnTo>
                    <a:pt x="323728" y="118046"/>
                  </a:lnTo>
                  <a:lnTo>
                    <a:pt x="307114" y="79635"/>
                  </a:lnTo>
                  <a:lnTo>
                    <a:pt x="281344" y="47093"/>
                  </a:lnTo>
                  <a:lnTo>
                    <a:pt x="247989" y="21951"/>
                  </a:lnTo>
                  <a:lnTo>
                    <a:pt x="208620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2959100"/>
              <a:ext cx="457200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81030" y="299863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3"/>
                  </a:lnTo>
                  <a:lnTo>
                    <a:pt x="81626" y="21951"/>
                  </a:lnTo>
                  <a:lnTo>
                    <a:pt x="48271" y="47091"/>
                  </a:lnTo>
                  <a:lnTo>
                    <a:pt x="22501" y="79631"/>
                  </a:lnTo>
                  <a:lnTo>
                    <a:pt x="5887" y="118039"/>
                  </a:lnTo>
                  <a:lnTo>
                    <a:pt x="0" y="160782"/>
                  </a:lnTo>
                  <a:lnTo>
                    <a:pt x="5887" y="203529"/>
                  </a:lnTo>
                  <a:lnTo>
                    <a:pt x="22501" y="241941"/>
                  </a:lnTo>
                  <a:lnTo>
                    <a:pt x="48271" y="274483"/>
                  </a:lnTo>
                  <a:lnTo>
                    <a:pt x="81626" y="299624"/>
                  </a:lnTo>
                  <a:lnTo>
                    <a:pt x="120995" y="315833"/>
                  </a:lnTo>
                  <a:lnTo>
                    <a:pt x="164807" y="321576"/>
                  </a:lnTo>
                  <a:lnTo>
                    <a:pt x="208615" y="315833"/>
                  </a:lnTo>
                  <a:lnTo>
                    <a:pt x="247983" y="299624"/>
                  </a:lnTo>
                  <a:lnTo>
                    <a:pt x="281339" y="274483"/>
                  </a:lnTo>
                  <a:lnTo>
                    <a:pt x="307111" y="241941"/>
                  </a:lnTo>
                  <a:lnTo>
                    <a:pt x="323727" y="203529"/>
                  </a:lnTo>
                  <a:lnTo>
                    <a:pt x="329615" y="160782"/>
                  </a:lnTo>
                  <a:lnTo>
                    <a:pt x="323727" y="118039"/>
                  </a:lnTo>
                  <a:lnTo>
                    <a:pt x="307111" y="79631"/>
                  </a:lnTo>
                  <a:lnTo>
                    <a:pt x="281339" y="47091"/>
                  </a:lnTo>
                  <a:lnTo>
                    <a:pt x="247983" y="21951"/>
                  </a:lnTo>
                  <a:lnTo>
                    <a:pt x="208615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78665" y="3420249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0000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300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5" dirty="0"/>
              <a:t>Git</a:t>
            </a:r>
            <a:r>
              <a:rPr spc="-20" dirty="0"/>
              <a:t> </a:t>
            </a:r>
            <a:r>
              <a:rPr spc="-5" dirty="0"/>
              <a:t>work?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2219502" y="1050150"/>
            <a:ext cx="4524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default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branch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repository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called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Master </a:t>
            </a:r>
            <a:r>
              <a:rPr sz="1400" spc="-25" dirty="0">
                <a:latin typeface="Calibri"/>
                <a:cs typeface="Calibri"/>
              </a:rPr>
              <a:t>Branch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6652" y="3420249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0000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8300" y="1854200"/>
            <a:ext cx="2387600" cy="2501900"/>
            <a:chOff x="368300" y="1854200"/>
            <a:chExt cx="2387600" cy="25019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300" y="1854200"/>
              <a:ext cx="2387599" cy="25018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6" y="0"/>
                  </a:moveTo>
                  <a:lnTo>
                    <a:pt x="373538" y="0"/>
                  </a:lnTo>
                  <a:lnTo>
                    <a:pt x="326682" y="2910"/>
                  </a:lnTo>
                  <a:lnTo>
                    <a:pt x="281563" y="11408"/>
                  </a:lnTo>
                  <a:lnTo>
                    <a:pt x="238531" y="25144"/>
                  </a:lnTo>
                  <a:lnTo>
                    <a:pt x="197936" y="43767"/>
                  </a:lnTo>
                  <a:lnTo>
                    <a:pt x="160127" y="66928"/>
                  </a:lnTo>
                  <a:lnTo>
                    <a:pt x="125456" y="94275"/>
                  </a:lnTo>
                  <a:lnTo>
                    <a:pt x="94272" y="125460"/>
                  </a:lnTo>
                  <a:lnTo>
                    <a:pt x="66925" y="160132"/>
                  </a:lnTo>
                  <a:lnTo>
                    <a:pt x="43765" y="197941"/>
                  </a:lnTo>
                  <a:lnTo>
                    <a:pt x="25143" y="238537"/>
                  </a:lnTo>
                  <a:lnTo>
                    <a:pt x="11408" y="281570"/>
                  </a:lnTo>
                  <a:lnTo>
                    <a:pt x="2910" y="326689"/>
                  </a:lnTo>
                  <a:lnTo>
                    <a:pt x="0" y="373545"/>
                  </a:lnTo>
                  <a:lnTo>
                    <a:pt x="0" y="1986898"/>
                  </a:lnTo>
                  <a:lnTo>
                    <a:pt x="2910" y="2033753"/>
                  </a:lnTo>
                  <a:lnTo>
                    <a:pt x="11408" y="2078872"/>
                  </a:lnTo>
                  <a:lnTo>
                    <a:pt x="25143" y="2121903"/>
                  </a:lnTo>
                  <a:lnTo>
                    <a:pt x="43765" y="2162498"/>
                  </a:lnTo>
                  <a:lnTo>
                    <a:pt x="66925" y="2200306"/>
                  </a:lnTo>
                  <a:lnTo>
                    <a:pt x="94272" y="2234976"/>
                  </a:lnTo>
                  <a:lnTo>
                    <a:pt x="125456" y="2266160"/>
                  </a:lnTo>
                  <a:lnTo>
                    <a:pt x="160127" y="2293507"/>
                  </a:lnTo>
                  <a:lnTo>
                    <a:pt x="197936" y="2316666"/>
                  </a:lnTo>
                  <a:lnTo>
                    <a:pt x="238531" y="2335289"/>
                  </a:lnTo>
                  <a:lnTo>
                    <a:pt x="281563" y="2349024"/>
                  </a:lnTo>
                  <a:lnTo>
                    <a:pt x="326682" y="2357521"/>
                  </a:lnTo>
                  <a:lnTo>
                    <a:pt x="373538" y="2360432"/>
                  </a:lnTo>
                  <a:lnTo>
                    <a:pt x="1867636" y="2360432"/>
                  </a:lnTo>
                  <a:lnTo>
                    <a:pt x="1914492" y="2357521"/>
                  </a:lnTo>
                  <a:lnTo>
                    <a:pt x="1959610" y="2349024"/>
                  </a:lnTo>
                  <a:lnTo>
                    <a:pt x="2002642" y="2335289"/>
                  </a:lnTo>
                  <a:lnTo>
                    <a:pt x="2043237" y="2316666"/>
                  </a:lnTo>
                  <a:lnTo>
                    <a:pt x="2081044" y="2293507"/>
                  </a:lnTo>
                  <a:lnTo>
                    <a:pt x="2115715" y="2266160"/>
                  </a:lnTo>
                  <a:lnTo>
                    <a:pt x="2146898" y="2234976"/>
                  </a:lnTo>
                  <a:lnTo>
                    <a:pt x="2174245" y="2200306"/>
                  </a:lnTo>
                  <a:lnTo>
                    <a:pt x="2197404" y="2162498"/>
                  </a:lnTo>
                  <a:lnTo>
                    <a:pt x="2216026" y="2121903"/>
                  </a:lnTo>
                  <a:lnTo>
                    <a:pt x="2229761" y="2078872"/>
                  </a:lnTo>
                  <a:lnTo>
                    <a:pt x="2238258" y="2033753"/>
                  </a:lnTo>
                  <a:lnTo>
                    <a:pt x="2241169" y="1986898"/>
                  </a:lnTo>
                  <a:lnTo>
                    <a:pt x="2241169" y="373545"/>
                  </a:lnTo>
                  <a:lnTo>
                    <a:pt x="2238258" y="326689"/>
                  </a:lnTo>
                  <a:lnTo>
                    <a:pt x="2229761" y="281570"/>
                  </a:lnTo>
                  <a:lnTo>
                    <a:pt x="2216026" y="238537"/>
                  </a:lnTo>
                  <a:lnTo>
                    <a:pt x="2197404" y="197941"/>
                  </a:lnTo>
                  <a:lnTo>
                    <a:pt x="2174245" y="160132"/>
                  </a:lnTo>
                  <a:lnTo>
                    <a:pt x="2146898" y="125460"/>
                  </a:lnTo>
                  <a:lnTo>
                    <a:pt x="2115715" y="94275"/>
                  </a:lnTo>
                  <a:lnTo>
                    <a:pt x="2081044" y="66928"/>
                  </a:lnTo>
                  <a:lnTo>
                    <a:pt x="2043237" y="43767"/>
                  </a:lnTo>
                  <a:lnTo>
                    <a:pt x="2002642" y="25144"/>
                  </a:lnTo>
                  <a:lnTo>
                    <a:pt x="1959610" y="11408"/>
                  </a:lnTo>
                  <a:lnTo>
                    <a:pt x="1914492" y="2910"/>
                  </a:lnTo>
                  <a:lnTo>
                    <a:pt x="1867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45"/>
                  </a:moveTo>
                  <a:lnTo>
                    <a:pt x="2910" y="326689"/>
                  </a:lnTo>
                  <a:lnTo>
                    <a:pt x="11408" y="281570"/>
                  </a:lnTo>
                  <a:lnTo>
                    <a:pt x="25143" y="238537"/>
                  </a:lnTo>
                  <a:lnTo>
                    <a:pt x="43765" y="197941"/>
                  </a:lnTo>
                  <a:lnTo>
                    <a:pt x="66925" y="160132"/>
                  </a:lnTo>
                  <a:lnTo>
                    <a:pt x="94272" y="125460"/>
                  </a:lnTo>
                  <a:lnTo>
                    <a:pt x="125456" y="94275"/>
                  </a:lnTo>
                  <a:lnTo>
                    <a:pt x="160127" y="66928"/>
                  </a:lnTo>
                  <a:lnTo>
                    <a:pt x="197936" y="43767"/>
                  </a:lnTo>
                  <a:lnTo>
                    <a:pt x="238531" y="25144"/>
                  </a:lnTo>
                  <a:lnTo>
                    <a:pt x="281563" y="11408"/>
                  </a:lnTo>
                  <a:lnTo>
                    <a:pt x="326682" y="2910"/>
                  </a:lnTo>
                  <a:lnTo>
                    <a:pt x="373538" y="0"/>
                  </a:lnTo>
                  <a:lnTo>
                    <a:pt x="1867636" y="0"/>
                  </a:lnTo>
                  <a:lnTo>
                    <a:pt x="1914492" y="2910"/>
                  </a:lnTo>
                  <a:lnTo>
                    <a:pt x="1959610" y="11408"/>
                  </a:lnTo>
                  <a:lnTo>
                    <a:pt x="2002642" y="25144"/>
                  </a:lnTo>
                  <a:lnTo>
                    <a:pt x="2043237" y="43767"/>
                  </a:lnTo>
                  <a:lnTo>
                    <a:pt x="2081044" y="66928"/>
                  </a:lnTo>
                  <a:lnTo>
                    <a:pt x="2115715" y="94275"/>
                  </a:lnTo>
                  <a:lnTo>
                    <a:pt x="2146898" y="125460"/>
                  </a:lnTo>
                  <a:lnTo>
                    <a:pt x="2174245" y="160132"/>
                  </a:lnTo>
                  <a:lnTo>
                    <a:pt x="2197404" y="197941"/>
                  </a:lnTo>
                  <a:lnTo>
                    <a:pt x="2216026" y="238537"/>
                  </a:lnTo>
                  <a:lnTo>
                    <a:pt x="2229761" y="281570"/>
                  </a:lnTo>
                  <a:lnTo>
                    <a:pt x="2238258" y="326689"/>
                  </a:lnTo>
                  <a:lnTo>
                    <a:pt x="2241169" y="373545"/>
                  </a:lnTo>
                  <a:lnTo>
                    <a:pt x="2241169" y="1986898"/>
                  </a:lnTo>
                  <a:lnTo>
                    <a:pt x="2238258" y="2033753"/>
                  </a:lnTo>
                  <a:lnTo>
                    <a:pt x="2229761" y="2078872"/>
                  </a:lnTo>
                  <a:lnTo>
                    <a:pt x="2216026" y="2121903"/>
                  </a:lnTo>
                  <a:lnTo>
                    <a:pt x="2197404" y="2162498"/>
                  </a:lnTo>
                  <a:lnTo>
                    <a:pt x="2174245" y="2200306"/>
                  </a:lnTo>
                  <a:lnTo>
                    <a:pt x="2146898" y="2234976"/>
                  </a:lnTo>
                  <a:lnTo>
                    <a:pt x="2115715" y="2266160"/>
                  </a:lnTo>
                  <a:lnTo>
                    <a:pt x="2081044" y="2293507"/>
                  </a:lnTo>
                  <a:lnTo>
                    <a:pt x="2043237" y="2316666"/>
                  </a:lnTo>
                  <a:lnTo>
                    <a:pt x="2002642" y="2335289"/>
                  </a:lnTo>
                  <a:lnTo>
                    <a:pt x="1959610" y="2349024"/>
                  </a:lnTo>
                  <a:lnTo>
                    <a:pt x="1914492" y="2357521"/>
                  </a:lnTo>
                  <a:lnTo>
                    <a:pt x="1867636" y="2360432"/>
                  </a:lnTo>
                  <a:lnTo>
                    <a:pt x="373538" y="2360432"/>
                  </a:lnTo>
                  <a:lnTo>
                    <a:pt x="326682" y="2357521"/>
                  </a:lnTo>
                  <a:lnTo>
                    <a:pt x="281563" y="2349024"/>
                  </a:lnTo>
                  <a:lnTo>
                    <a:pt x="238531" y="2335289"/>
                  </a:lnTo>
                  <a:lnTo>
                    <a:pt x="197936" y="2316666"/>
                  </a:lnTo>
                  <a:lnTo>
                    <a:pt x="160127" y="2293507"/>
                  </a:lnTo>
                  <a:lnTo>
                    <a:pt x="125456" y="2266160"/>
                  </a:lnTo>
                  <a:lnTo>
                    <a:pt x="94272" y="2234976"/>
                  </a:lnTo>
                  <a:lnTo>
                    <a:pt x="66925" y="2200306"/>
                  </a:lnTo>
                  <a:lnTo>
                    <a:pt x="43765" y="2162498"/>
                  </a:lnTo>
                  <a:lnTo>
                    <a:pt x="25143" y="2121903"/>
                  </a:lnTo>
                  <a:lnTo>
                    <a:pt x="11408" y="2078872"/>
                  </a:lnTo>
                  <a:lnTo>
                    <a:pt x="2910" y="2033753"/>
                  </a:lnTo>
                  <a:lnTo>
                    <a:pt x="0" y="1986898"/>
                  </a:lnTo>
                  <a:lnTo>
                    <a:pt x="0" y="37354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17751" y="4316670"/>
            <a:ext cx="1018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latin typeface="Calibri"/>
                <a:cs typeface="Calibri"/>
              </a:rPr>
              <a:t>P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j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Calibri"/>
                <a:cs typeface="Calibri"/>
              </a:rPr>
              <a:t>F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spc="-30" dirty="0">
                <a:latin typeface="Calibri"/>
                <a:cs typeface="Calibri"/>
              </a:rPr>
              <a:t>d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0947" y="2159736"/>
            <a:ext cx="1861185" cy="1979930"/>
            <a:chOff x="630947" y="2159736"/>
            <a:chExt cx="1861185" cy="197993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47" y="2159739"/>
              <a:ext cx="412010" cy="41201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4876" y="2159736"/>
              <a:ext cx="432005" cy="432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8794" y="2159741"/>
              <a:ext cx="453270" cy="45327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947" y="2955961"/>
              <a:ext cx="443967" cy="4439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4876" y="2978557"/>
              <a:ext cx="421373" cy="4213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8794" y="2957118"/>
              <a:ext cx="421372" cy="4213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1907" y="3636337"/>
              <a:ext cx="502879" cy="50287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32994" y="3007804"/>
            <a:ext cx="106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M</a:t>
            </a:r>
            <a:r>
              <a:rPr sz="1400" b="1" spc="-30" dirty="0">
                <a:latin typeface="Calibri"/>
                <a:cs typeface="Calibri"/>
              </a:rPr>
              <a:t>a</a:t>
            </a:r>
            <a:r>
              <a:rPr sz="1400" b="1" spc="-40" dirty="0">
                <a:latin typeface="Calibri"/>
                <a:cs typeface="Calibri"/>
              </a:rPr>
              <a:t>st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B</a:t>
            </a:r>
            <a:r>
              <a:rPr sz="1400" b="1" spc="-55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an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09900" y="4013200"/>
            <a:ext cx="3429000" cy="901700"/>
            <a:chOff x="3009900" y="4013200"/>
            <a:chExt cx="3429000" cy="901700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09900" y="4013200"/>
              <a:ext cx="3428999" cy="9016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54399" y="4241800"/>
              <a:ext cx="2552700" cy="495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35300" y="4038600"/>
              <a:ext cx="3327399" cy="8000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211042" y="4208214"/>
              <a:ext cx="2981960" cy="455930"/>
            </a:xfrm>
            <a:custGeom>
              <a:avLst/>
              <a:gdLst/>
              <a:ahLst/>
              <a:cxnLst/>
              <a:rect l="l" t="t" r="r" b="b"/>
              <a:pathLst>
                <a:path w="2981960" h="455929">
                  <a:moveTo>
                    <a:pt x="2905658" y="0"/>
                  </a:moveTo>
                  <a:lnTo>
                    <a:pt x="75946" y="0"/>
                  </a:lnTo>
                  <a:lnTo>
                    <a:pt x="46387" y="5968"/>
                  </a:lnTo>
                  <a:lnTo>
                    <a:pt x="22247" y="22243"/>
                  </a:lnTo>
                  <a:lnTo>
                    <a:pt x="5969" y="46384"/>
                  </a:lnTo>
                  <a:lnTo>
                    <a:pt x="0" y="75946"/>
                  </a:lnTo>
                  <a:lnTo>
                    <a:pt x="0" y="379719"/>
                  </a:lnTo>
                  <a:lnTo>
                    <a:pt x="5969" y="409281"/>
                  </a:lnTo>
                  <a:lnTo>
                    <a:pt x="22247" y="433422"/>
                  </a:lnTo>
                  <a:lnTo>
                    <a:pt x="46387" y="449698"/>
                  </a:lnTo>
                  <a:lnTo>
                    <a:pt x="75946" y="455667"/>
                  </a:lnTo>
                  <a:lnTo>
                    <a:pt x="2905658" y="455667"/>
                  </a:lnTo>
                  <a:lnTo>
                    <a:pt x="2935223" y="449698"/>
                  </a:lnTo>
                  <a:lnTo>
                    <a:pt x="2959368" y="433422"/>
                  </a:lnTo>
                  <a:lnTo>
                    <a:pt x="2975647" y="409281"/>
                  </a:lnTo>
                  <a:lnTo>
                    <a:pt x="2981617" y="379719"/>
                  </a:lnTo>
                  <a:lnTo>
                    <a:pt x="2981617" y="75946"/>
                  </a:lnTo>
                  <a:lnTo>
                    <a:pt x="2975647" y="46384"/>
                  </a:lnTo>
                  <a:lnTo>
                    <a:pt x="2959368" y="22243"/>
                  </a:lnTo>
                  <a:lnTo>
                    <a:pt x="2935223" y="5968"/>
                  </a:lnTo>
                  <a:lnTo>
                    <a:pt x="2905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11042" y="4208214"/>
              <a:ext cx="2981960" cy="455930"/>
            </a:xfrm>
            <a:custGeom>
              <a:avLst/>
              <a:gdLst/>
              <a:ahLst/>
              <a:cxnLst/>
              <a:rect l="l" t="t" r="r" b="b"/>
              <a:pathLst>
                <a:path w="2981960" h="455929">
                  <a:moveTo>
                    <a:pt x="0" y="75946"/>
                  </a:moveTo>
                  <a:lnTo>
                    <a:pt x="5969" y="46384"/>
                  </a:lnTo>
                  <a:lnTo>
                    <a:pt x="22247" y="22243"/>
                  </a:lnTo>
                  <a:lnTo>
                    <a:pt x="46387" y="5968"/>
                  </a:lnTo>
                  <a:lnTo>
                    <a:pt x="75946" y="0"/>
                  </a:lnTo>
                  <a:lnTo>
                    <a:pt x="2905658" y="0"/>
                  </a:lnTo>
                  <a:lnTo>
                    <a:pt x="2935223" y="5968"/>
                  </a:lnTo>
                  <a:lnTo>
                    <a:pt x="2959368" y="22243"/>
                  </a:lnTo>
                  <a:lnTo>
                    <a:pt x="2975647" y="46384"/>
                  </a:lnTo>
                  <a:lnTo>
                    <a:pt x="2981617" y="75946"/>
                  </a:lnTo>
                  <a:lnTo>
                    <a:pt x="2981617" y="379719"/>
                  </a:lnTo>
                  <a:lnTo>
                    <a:pt x="2975647" y="409281"/>
                  </a:lnTo>
                  <a:lnTo>
                    <a:pt x="2959368" y="433422"/>
                  </a:lnTo>
                  <a:lnTo>
                    <a:pt x="2935223" y="449698"/>
                  </a:lnTo>
                  <a:lnTo>
                    <a:pt x="2905658" y="455667"/>
                  </a:lnTo>
                  <a:lnTo>
                    <a:pt x="75946" y="455667"/>
                  </a:lnTo>
                  <a:lnTo>
                    <a:pt x="46387" y="449698"/>
                  </a:lnTo>
                  <a:lnTo>
                    <a:pt x="22247" y="433422"/>
                  </a:lnTo>
                  <a:lnTo>
                    <a:pt x="5969" y="409281"/>
                  </a:lnTo>
                  <a:lnTo>
                    <a:pt x="0" y="379719"/>
                  </a:lnTo>
                  <a:lnTo>
                    <a:pt x="0" y="75946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78694" y="4307780"/>
            <a:ext cx="2249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4878"/>
                </a:solidFill>
                <a:latin typeface="Calibri"/>
                <a:cs typeface="Calibri"/>
              </a:rPr>
              <a:t>B</a:t>
            </a:r>
            <a:r>
              <a:rPr sz="1400" b="1" spc="-30" dirty="0">
                <a:solidFill>
                  <a:srgbClr val="604878"/>
                </a:solidFill>
                <a:latin typeface="Calibri"/>
                <a:cs typeface="Calibri"/>
              </a:rPr>
              <a:t>u</a:t>
            </a:r>
            <a:r>
              <a:rPr sz="1400" b="1" spc="-25" dirty="0">
                <a:solidFill>
                  <a:srgbClr val="604878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604878"/>
                </a:solidFill>
                <a:latin typeface="Calibri"/>
                <a:cs typeface="Calibri"/>
              </a:rPr>
              <a:t>,</a:t>
            </a:r>
            <a:r>
              <a:rPr sz="1400" spc="-65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1400" b="1" spc="-45" dirty="0">
                <a:solidFill>
                  <a:srgbClr val="604878"/>
                </a:solidFill>
                <a:latin typeface="Calibri"/>
                <a:cs typeface="Calibri"/>
              </a:rPr>
              <a:t>w</a:t>
            </a:r>
            <a:r>
              <a:rPr sz="1400" b="1" spc="-55" dirty="0">
                <a:solidFill>
                  <a:srgbClr val="604878"/>
                </a:solidFill>
                <a:latin typeface="Calibri"/>
                <a:cs typeface="Calibri"/>
              </a:rPr>
              <a:t>h</a:t>
            </a:r>
            <a:r>
              <a:rPr sz="1400" b="1" dirty="0">
                <a:solidFill>
                  <a:srgbClr val="604878"/>
                </a:solidFill>
                <a:latin typeface="Calibri"/>
                <a:cs typeface="Calibri"/>
              </a:rPr>
              <a:t>y</a:t>
            </a:r>
            <a:r>
              <a:rPr sz="1400" spc="-75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604878"/>
                </a:solidFill>
                <a:latin typeface="Calibri"/>
                <a:cs typeface="Calibri"/>
              </a:rPr>
              <a:t>d</a:t>
            </a:r>
            <a:r>
              <a:rPr sz="1400" b="1" dirty="0">
                <a:solidFill>
                  <a:srgbClr val="604878"/>
                </a:solidFill>
                <a:latin typeface="Calibri"/>
                <a:cs typeface="Calibri"/>
              </a:rPr>
              <a:t>o</a:t>
            </a:r>
            <a:r>
              <a:rPr sz="1400" spc="-80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1400" b="1" spc="-55" dirty="0">
                <a:solidFill>
                  <a:srgbClr val="604878"/>
                </a:solidFill>
                <a:latin typeface="Calibri"/>
                <a:cs typeface="Calibri"/>
              </a:rPr>
              <a:t>w</a:t>
            </a:r>
            <a:r>
              <a:rPr sz="1400" b="1" dirty="0">
                <a:solidFill>
                  <a:srgbClr val="604878"/>
                </a:solidFill>
                <a:latin typeface="Calibri"/>
                <a:cs typeface="Calibri"/>
              </a:rPr>
              <a:t>e</a:t>
            </a:r>
            <a:r>
              <a:rPr sz="1400" spc="-85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604878"/>
                </a:solidFill>
                <a:latin typeface="Calibri"/>
                <a:cs typeface="Calibri"/>
              </a:rPr>
              <a:t>n</a:t>
            </a:r>
            <a:r>
              <a:rPr sz="1400" b="1" spc="-35" dirty="0">
                <a:solidFill>
                  <a:srgbClr val="604878"/>
                </a:solidFill>
                <a:latin typeface="Calibri"/>
                <a:cs typeface="Calibri"/>
              </a:rPr>
              <a:t>ee</a:t>
            </a:r>
            <a:r>
              <a:rPr sz="1400" b="1" dirty="0">
                <a:solidFill>
                  <a:srgbClr val="604878"/>
                </a:solidFill>
                <a:latin typeface="Calibri"/>
                <a:cs typeface="Calibri"/>
              </a:rPr>
              <a:t>d</a:t>
            </a:r>
            <a:r>
              <a:rPr sz="1400" spc="-80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04878"/>
                </a:solidFill>
                <a:latin typeface="Calibri"/>
                <a:cs typeface="Calibri"/>
              </a:rPr>
              <a:t>a</a:t>
            </a:r>
            <a:r>
              <a:rPr sz="1400" spc="-80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604878"/>
                </a:solidFill>
                <a:latin typeface="Calibri"/>
                <a:cs typeface="Calibri"/>
              </a:rPr>
              <a:t>b</a:t>
            </a:r>
            <a:r>
              <a:rPr sz="1400" b="1" spc="-55" dirty="0">
                <a:solidFill>
                  <a:srgbClr val="604878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604878"/>
                </a:solidFill>
                <a:latin typeface="Calibri"/>
                <a:cs typeface="Calibri"/>
              </a:rPr>
              <a:t>an</a:t>
            </a:r>
            <a:r>
              <a:rPr sz="1400" b="1" spc="-25" dirty="0">
                <a:solidFill>
                  <a:srgbClr val="604878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604878"/>
                </a:solidFill>
                <a:latin typeface="Calibri"/>
                <a:cs typeface="Calibri"/>
              </a:rPr>
              <a:t>h</a:t>
            </a:r>
            <a:r>
              <a:rPr sz="1400" b="1" dirty="0">
                <a:solidFill>
                  <a:srgbClr val="604878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900" y="800100"/>
            <a:ext cx="7772400" cy="977900"/>
            <a:chOff x="723900" y="800100"/>
            <a:chExt cx="7772400" cy="977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800100"/>
              <a:ext cx="7772399" cy="977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3047" y="842200"/>
              <a:ext cx="7626984" cy="840105"/>
            </a:xfrm>
            <a:custGeom>
              <a:avLst/>
              <a:gdLst/>
              <a:ahLst/>
              <a:cxnLst/>
              <a:rect l="l" t="t" r="r" b="b"/>
              <a:pathLst>
                <a:path w="7626984" h="840105">
                  <a:moveTo>
                    <a:pt x="7486714" y="0"/>
                  </a:moveTo>
                  <a:lnTo>
                    <a:pt x="139962" y="0"/>
                  </a:lnTo>
                  <a:lnTo>
                    <a:pt x="95725" y="7135"/>
                  </a:lnTo>
                  <a:lnTo>
                    <a:pt x="57304" y="27004"/>
                  </a:lnTo>
                  <a:lnTo>
                    <a:pt x="27005" y="57302"/>
                  </a:lnTo>
                  <a:lnTo>
                    <a:pt x="7135" y="95725"/>
                  </a:lnTo>
                  <a:lnTo>
                    <a:pt x="0" y="139966"/>
                  </a:lnTo>
                  <a:lnTo>
                    <a:pt x="0" y="699820"/>
                  </a:lnTo>
                  <a:lnTo>
                    <a:pt x="7135" y="744056"/>
                  </a:lnTo>
                  <a:lnTo>
                    <a:pt x="27005" y="782474"/>
                  </a:lnTo>
                  <a:lnTo>
                    <a:pt x="57304" y="812771"/>
                  </a:lnTo>
                  <a:lnTo>
                    <a:pt x="95725" y="832639"/>
                  </a:lnTo>
                  <a:lnTo>
                    <a:pt x="139962" y="839774"/>
                  </a:lnTo>
                  <a:lnTo>
                    <a:pt x="7486714" y="839774"/>
                  </a:lnTo>
                  <a:lnTo>
                    <a:pt x="7530950" y="832639"/>
                  </a:lnTo>
                  <a:lnTo>
                    <a:pt x="7569368" y="812771"/>
                  </a:lnTo>
                  <a:lnTo>
                    <a:pt x="7599665" y="782474"/>
                  </a:lnTo>
                  <a:lnTo>
                    <a:pt x="7619533" y="744056"/>
                  </a:lnTo>
                  <a:lnTo>
                    <a:pt x="7626668" y="699820"/>
                  </a:lnTo>
                  <a:lnTo>
                    <a:pt x="7626668" y="139966"/>
                  </a:lnTo>
                  <a:lnTo>
                    <a:pt x="7619533" y="95725"/>
                  </a:lnTo>
                  <a:lnTo>
                    <a:pt x="7599665" y="57302"/>
                  </a:lnTo>
                  <a:lnTo>
                    <a:pt x="7569368" y="27004"/>
                  </a:lnTo>
                  <a:lnTo>
                    <a:pt x="7530950" y="7135"/>
                  </a:lnTo>
                  <a:lnTo>
                    <a:pt x="74867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3047" y="842200"/>
              <a:ext cx="7626984" cy="840105"/>
            </a:xfrm>
            <a:custGeom>
              <a:avLst/>
              <a:gdLst/>
              <a:ahLst/>
              <a:cxnLst/>
              <a:rect l="l" t="t" r="r" b="b"/>
              <a:pathLst>
                <a:path w="7626984" h="840105">
                  <a:moveTo>
                    <a:pt x="0" y="139966"/>
                  </a:moveTo>
                  <a:lnTo>
                    <a:pt x="7135" y="95725"/>
                  </a:lnTo>
                  <a:lnTo>
                    <a:pt x="27005" y="57302"/>
                  </a:lnTo>
                  <a:lnTo>
                    <a:pt x="57304" y="27004"/>
                  </a:lnTo>
                  <a:lnTo>
                    <a:pt x="95725" y="7135"/>
                  </a:lnTo>
                  <a:lnTo>
                    <a:pt x="139962" y="0"/>
                  </a:lnTo>
                  <a:lnTo>
                    <a:pt x="7486714" y="0"/>
                  </a:lnTo>
                  <a:lnTo>
                    <a:pt x="7530950" y="7135"/>
                  </a:lnTo>
                  <a:lnTo>
                    <a:pt x="7569368" y="27004"/>
                  </a:lnTo>
                  <a:lnTo>
                    <a:pt x="7599665" y="57302"/>
                  </a:lnTo>
                  <a:lnTo>
                    <a:pt x="7619533" y="95725"/>
                  </a:lnTo>
                  <a:lnTo>
                    <a:pt x="7626668" y="139966"/>
                  </a:lnTo>
                  <a:lnTo>
                    <a:pt x="7626668" y="699820"/>
                  </a:lnTo>
                  <a:lnTo>
                    <a:pt x="7619533" y="744056"/>
                  </a:lnTo>
                  <a:lnTo>
                    <a:pt x="7599665" y="782474"/>
                  </a:lnTo>
                  <a:lnTo>
                    <a:pt x="7569368" y="812771"/>
                  </a:lnTo>
                  <a:lnTo>
                    <a:pt x="7530950" y="832639"/>
                  </a:lnTo>
                  <a:lnTo>
                    <a:pt x="7486714" y="839774"/>
                  </a:lnTo>
                  <a:lnTo>
                    <a:pt x="139962" y="839774"/>
                  </a:lnTo>
                  <a:lnTo>
                    <a:pt x="95725" y="832639"/>
                  </a:lnTo>
                  <a:lnTo>
                    <a:pt x="57304" y="812771"/>
                  </a:lnTo>
                  <a:lnTo>
                    <a:pt x="27005" y="782474"/>
                  </a:lnTo>
                  <a:lnTo>
                    <a:pt x="7135" y="744056"/>
                  </a:lnTo>
                  <a:lnTo>
                    <a:pt x="0" y="699820"/>
                  </a:lnTo>
                  <a:lnTo>
                    <a:pt x="0" y="139966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208246" y="2472004"/>
            <a:ext cx="2497455" cy="754380"/>
            <a:chOff x="4208246" y="2472004"/>
            <a:chExt cx="2497455" cy="7543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8999" y="3060700"/>
              <a:ext cx="2006600" cy="165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36807" y="3111436"/>
              <a:ext cx="1859280" cy="0"/>
            </a:xfrm>
            <a:custGeom>
              <a:avLst/>
              <a:gdLst/>
              <a:ahLst/>
              <a:cxnLst/>
              <a:rect l="l" t="t" r="r" b="b"/>
              <a:pathLst>
                <a:path w="1859279">
                  <a:moveTo>
                    <a:pt x="0" y="0"/>
                  </a:moveTo>
                  <a:lnTo>
                    <a:pt x="1858746" y="0"/>
                  </a:lnTo>
                </a:path>
              </a:pathLst>
            </a:custGeom>
            <a:ln w="38100">
              <a:solidFill>
                <a:srgbClr val="5077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8246" y="2472004"/>
              <a:ext cx="386715" cy="473075"/>
            </a:xfrm>
            <a:custGeom>
              <a:avLst/>
              <a:gdLst/>
              <a:ahLst/>
              <a:cxnLst/>
              <a:rect l="l" t="t" r="r" b="b"/>
              <a:pathLst>
                <a:path w="386714" h="473075">
                  <a:moveTo>
                    <a:pt x="286219" y="407517"/>
                  </a:moveTo>
                  <a:lnTo>
                    <a:pt x="278892" y="410832"/>
                  </a:lnTo>
                  <a:lnTo>
                    <a:pt x="273939" y="423951"/>
                  </a:lnTo>
                  <a:lnTo>
                    <a:pt x="277241" y="431279"/>
                  </a:lnTo>
                  <a:lnTo>
                    <a:pt x="386689" y="472630"/>
                  </a:lnTo>
                  <a:lnTo>
                    <a:pt x="380640" y="433489"/>
                  </a:lnTo>
                  <a:lnTo>
                    <a:pt x="354939" y="433489"/>
                  </a:lnTo>
                  <a:lnTo>
                    <a:pt x="286219" y="407517"/>
                  </a:lnTo>
                  <a:close/>
                </a:path>
                <a:path w="386714" h="473075">
                  <a:moveTo>
                    <a:pt x="362331" y="352247"/>
                  </a:moveTo>
                  <a:lnTo>
                    <a:pt x="348475" y="354406"/>
                  </a:lnTo>
                  <a:lnTo>
                    <a:pt x="343725" y="360883"/>
                  </a:lnTo>
                  <a:lnTo>
                    <a:pt x="354939" y="433489"/>
                  </a:lnTo>
                  <a:lnTo>
                    <a:pt x="380640" y="433489"/>
                  </a:lnTo>
                  <a:lnTo>
                    <a:pt x="368820" y="357009"/>
                  </a:lnTo>
                  <a:lnTo>
                    <a:pt x="362331" y="352247"/>
                  </a:lnTo>
                  <a:close/>
                </a:path>
                <a:path w="386714" h="473075">
                  <a:moveTo>
                    <a:pt x="307721" y="355104"/>
                  </a:moveTo>
                  <a:lnTo>
                    <a:pt x="287997" y="371094"/>
                  </a:lnTo>
                  <a:lnTo>
                    <a:pt x="303999" y="390829"/>
                  </a:lnTo>
                  <a:lnTo>
                    <a:pt x="323723" y="374827"/>
                  </a:lnTo>
                  <a:lnTo>
                    <a:pt x="307721" y="355104"/>
                  </a:lnTo>
                  <a:close/>
                </a:path>
                <a:path w="386714" h="473075">
                  <a:moveTo>
                    <a:pt x="195732" y="217004"/>
                  </a:moveTo>
                  <a:lnTo>
                    <a:pt x="175996" y="233006"/>
                  </a:lnTo>
                  <a:lnTo>
                    <a:pt x="239991" y="311912"/>
                  </a:lnTo>
                  <a:lnTo>
                    <a:pt x="259727" y="295910"/>
                  </a:lnTo>
                  <a:lnTo>
                    <a:pt x="195732" y="217004"/>
                  </a:lnTo>
                  <a:close/>
                </a:path>
                <a:path w="386714" h="473075">
                  <a:moveTo>
                    <a:pt x="131724" y="138099"/>
                  </a:moveTo>
                  <a:lnTo>
                    <a:pt x="112001" y="154089"/>
                  </a:lnTo>
                  <a:lnTo>
                    <a:pt x="128003" y="173824"/>
                  </a:lnTo>
                  <a:lnTo>
                    <a:pt x="147726" y="157822"/>
                  </a:lnTo>
                  <a:lnTo>
                    <a:pt x="131724" y="138099"/>
                  </a:lnTo>
                  <a:close/>
                </a:path>
                <a:path w="386714" h="473075">
                  <a:moveTo>
                    <a:pt x="19735" y="0"/>
                  </a:moveTo>
                  <a:lnTo>
                    <a:pt x="0" y="16002"/>
                  </a:lnTo>
                  <a:lnTo>
                    <a:pt x="64008" y="94919"/>
                  </a:lnTo>
                  <a:lnTo>
                    <a:pt x="83731" y="78917"/>
                  </a:lnTo>
                  <a:lnTo>
                    <a:pt x="19735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67466" y="2266988"/>
            <a:ext cx="106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M</a:t>
            </a:r>
            <a:r>
              <a:rPr sz="1400" b="1" spc="-30" dirty="0">
                <a:latin typeface="Calibri"/>
                <a:cs typeface="Calibri"/>
              </a:rPr>
              <a:t>a</a:t>
            </a:r>
            <a:r>
              <a:rPr sz="1400" b="1" spc="-40" dirty="0">
                <a:latin typeface="Calibri"/>
                <a:cs typeface="Calibri"/>
              </a:rPr>
              <a:t>st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B</a:t>
            </a:r>
            <a:r>
              <a:rPr sz="1400" b="1" spc="-55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an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87600" y="2336800"/>
            <a:ext cx="1930400" cy="165100"/>
            <a:chOff x="2387600" y="2336800"/>
            <a:chExt cx="1930400" cy="1651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7600" y="2336800"/>
              <a:ext cx="1930400" cy="1651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25014" y="2396718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13" y="0"/>
                  </a:lnTo>
                </a:path>
              </a:pathLst>
            </a:custGeom>
            <a:ln w="381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92614" y="2551379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22500" y="2197100"/>
            <a:ext cx="2235200" cy="457200"/>
            <a:chOff x="2222500" y="2197100"/>
            <a:chExt cx="2235200" cy="4572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00" y="2209800"/>
              <a:ext cx="457200" cy="444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42232" y="224044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07" y="0"/>
                  </a:moveTo>
                  <a:lnTo>
                    <a:pt x="120991" y="5743"/>
                  </a:lnTo>
                  <a:lnTo>
                    <a:pt x="81620" y="21951"/>
                  </a:lnTo>
                  <a:lnTo>
                    <a:pt x="48266" y="47091"/>
                  </a:lnTo>
                  <a:lnTo>
                    <a:pt x="22498" y="79631"/>
                  </a:lnTo>
                  <a:lnTo>
                    <a:pt x="5886" y="118039"/>
                  </a:lnTo>
                  <a:lnTo>
                    <a:pt x="0" y="160782"/>
                  </a:lnTo>
                  <a:lnTo>
                    <a:pt x="5886" y="203529"/>
                  </a:lnTo>
                  <a:lnTo>
                    <a:pt x="22498" y="241941"/>
                  </a:lnTo>
                  <a:lnTo>
                    <a:pt x="48266" y="274483"/>
                  </a:lnTo>
                  <a:lnTo>
                    <a:pt x="81620" y="299624"/>
                  </a:lnTo>
                  <a:lnTo>
                    <a:pt x="120991" y="315833"/>
                  </a:lnTo>
                  <a:lnTo>
                    <a:pt x="164807" y="321576"/>
                  </a:lnTo>
                  <a:lnTo>
                    <a:pt x="208615" y="315833"/>
                  </a:lnTo>
                  <a:lnTo>
                    <a:pt x="247980" y="299624"/>
                  </a:lnTo>
                  <a:lnTo>
                    <a:pt x="281333" y="274483"/>
                  </a:lnTo>
                  <a:lnTo>
                    <a:pt x="307102" y="241941"/>
                  </a:lnTo>
                  <a:lnTo>
                    <a:pt x="323716" y="203529"/>
                  </a:lnTo>
                  <a:lnTo>
                    <a:pt x="329603" y="160782"/>
                  </a:lnTo>
                  <a:lnTo>
                    <a:pt x="323716" y="118039"/>
                  </a:lnTo>
                  <a:lnTo>
                    <a:pt x="307102" y="79631"/>
                  </a:lnTo>
                  <a:lnTo>
                    <a:pt x="281333" y="47091"/>
                  </a:lnTo>
                  <a:lnTo>
                    <a:pt x="247980" y="21951"/>
                  </a:lnTo>
                  <a:lnTo>
                    <a:pt x="208615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2500" y="2197100"/>
              <a:ext cx="457200" cy="444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60219" y="2235923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795" y="0"/>
                  </a:moveTo>
                  <a:lnTo>
                    <a:pt x="120983" y="5743"/>
                  </a:lnTo>
                  <a:lnTo>
                    <a:pt x="81616" y="21951"/>
                  </a:lnTo>
                  <a:lnTo>
                    <a:pt x="48264" y="47093"/>
                  </a:lnTo>
                  <a:lnTo>
                    <a:pt x="22497" y="79635"/>
                  </a:lnTo>
                  <a:lnTo>
                    <a:pt x="5886" y="118046"/>
                  </a:lnTo>
                  <a:lnTo>
                    <a:pt x="0" y="160794"/>
                  </a:lnTo>
                  <a:lnTo>
                    <a:pt x="5886" y="203537"/>
                  </a:lnTo>
                  <a:lnTo>
                    <a:pt x="22497" y="241944"/>
                  </a:lnTo>
                  <a:lnTo>
                    <a:pt x="48264" y="274485"/>
                  </a:lnTo>
                  <a:lnTo>
                    <a:pt x="81616" y="299625"/>
                  </a:lnTo>
                  <a:lnTo>
                    <a:pt x="120983" y="315833"/>
                  </a:lnTo>
                  <a:lnTo>
                    <a:pt x="164795" y="321576"/>
                  </a:lnTo>
                  <a:lnTo>
                    <a:pt x="208607" y="315833"/>
                  </a:lnTo>
                  <a:lnTo>
                    <a:pt x="247976" y="299625"/>
                  </a:lnTo>
                  <a:lnTo>
                    <a:pt x="281331" y="274485"/>
                  </a:lnTo>
                  <a:lnTo>
                    <a:pt x="307101" y="241944"/>
                  </a:lnTo>
                  <a:lnTo>
                    <a:pt x="323716" y="203537"/>
                  </a:lnTo>
                  <a:lnTo>
                    <a:pt x="329603" y="160794"/>
                  </a:lnTo>
                  <a:lnTo>
                    <a:pt x="323716" y="118046"/>
                  </a:lnTo>
                  <a:lnTo>
                    <a:pt x="307101" y="79635"/>
                  </a:lnTo>
                  <a:lnTo>
                    <a:pt x="281331" y="47093"/>
                  </a:lnTo>
                  <a:lnTo>
                    <a:pt x="247976" y="21951"/>
                  </a:lnTo>
                  <a:lnTo>
                    <a:pt x="208607" y="5743"/>
                  </a:lnTo>
                  <a:lnTo>
                    <a:pt x="164795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300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5" dirty="0"/>
              <a:t>Git</a:t>
            </a:r>
            <a:r>
              <a:rPr spc="-20" dirty="0"/>
              <a:t> </a:t>
            </a:r>
            <a:r>
              <a:rPr spc="-5" dirty="0"/>
              <a:t>work?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1750517" y="2551379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8585" y="932637"/>
            <a:ext cx="7206615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905" algn="ctr">
              <a:lnSpc>
                <a:spcPts val="1600"/>
              </a:lnSpc>
              <a:spcBef>
                <a:spcPts val="219"/>
              </a:spcBef>
            </a:pPr>
            <a:r>
              <a:rPr sz="1400" spc="-50" dirty="0">
                <a:latin typeface="Calibri"/>
                <a:cs typeface="Calibri"/>
              </a:rPr>
              <a:t>Say,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25" dirty="0">
                <a:latin typeface="Calibri"/>
                <a:cs typeface="Calibri"/>
              </a:rPr>
              <a:t>developer </a:t>
            </a:r>
            <a:r>
              <a:rPr sz="1400" spc="-20" dirty="0">
                <a:latin typeface="Calibri"/>
                <a:cs typeface="Calibri"/>
              </a:rPr>
              <a:t>has been assigned </a:t>
            </a:r>
            <a:r>
              <a:rPr sz="1400" spc="-25" dirty="0">
                <a:latin typeface="Calibri"/>
                <a:cs typeface="Calibri"/>
              </a:rPr>
              <a:t>enhance </a:t>
            </a:r>
            <a:r>
              <a:rPr sz="1400" spc="-15" dirty="0">
                <a:latin typeface="Calibri"/>
                <a:cs typeface="Calibri"/>
              </a:rPr>
              <a:t>this </a:t>
            </a:r>
            <a:r>
              <a:rPr sz="1400" spc="-25" dirty="0">
                <a:latin typeface="Calibri"/>
                <a:cs typeface="Calibri"/>
              </a:rPr>
              <a:t>code </a:t>
            </a:r>
            <a:r>
              <a:rPr sz="1400" spc="-15" dirty="0">
                <a:latin typeface="Calibri"/>
                <a:cs typeface="Calibri"/>
              </a:rPr>
              <a:t>by </a:t>
            </a:r>
            <a:r>
              <a:rPr sz="1400" spc="-20" dirty="0">
                <a:latin typeface="Calibri"/>
                <a:cs typeface="Calibri"/>
              </a:rPr>
              <a:t>adding </a:t>
            </a:r>
            <a:r>
              <a:rPr sz="1400" spc="-30" dirty="0">
                <a:latin typeface="Calibri"/>
                <a:cs typeface="Calibri"/>
              </a:rPr>
              <a:t>Feature </a:t>
            </a:r>
            <a:r>
              <a:rPr sz="1400" spc="-15" dirty="0">
                <a:latin typeface="Calibri"/>
                <a:cs typeface="Calibri"/>
              </a:rPr>
              <a:t>A. The </a:t>
            </a:r>
            <a:r>
              <a:rPr sz="1400" spc="-25" dirty="0">
                <a:latin typeface="Calibri"/>
                <a:cs typeface="Calibri"/>
              </a:rPr>
              <a:t>code </a:t>
            </a:r>
            <a:r>
              <a:rPr sz="1400" spc="-5" dirty="0">
                <a:latin typeface="Calibri"/>
                <a:cs typeface="Calibri"/>
              </a:rPr>
              <a:t>is </a:t>
            </a:r>
            <a:r>
              <a:rPr sz="1400" spc="-20" dirty="0">
                <a:latin typeface="Calibri"/>
                <a:cs typeface="Calibri"/>
              </a:rPr>
              <a:t>assigned to </a:t>
            </a:r>
            <a:r>
              <a:rPr sz="1400" spc="-15" dirty="0">
                <a:latin typeface="Calibri"/>
                <a:cs typeface="Calibri"/>
              </a:rPr>
              <a:t>this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developer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separate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branch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“Feature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85" dirty="0">
                <a:latin typeface="Calibri"/>
                <a:cs typeface="Calibri"/>
              </a:rPr>
              <a:t>A”.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done, </a:t>
            </a:r>
            <a:r>
              <a:rPr sz="1400" spc="-15" dirty="0">
                <a:latin typeface="Calibri"/>
                <a:cs typeface="Calibri"/>
              </a:rPr>
              <a:t>so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master</a:t>
            </a:r>
            <a:r>
              <a:rPr sz="1400" spc="-25" dirty="0">
                <a:latin typeface="Calibri"/>
                <a:cs typeface="Calibri"/>
              </a:rPr>
              <a:t> contains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only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code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which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finished,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finalized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production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33900" y="2908300"/>
            <a:ext cx="457200" cy="444500"/>
            <a:chOff x="4533900" y="2908300"/>
            <a:chExt cx="457200" cy="44450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3900" y="2908300"/>
              <a:ext cx="457200" cy="4445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72000" y="294642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4"/>
                  </a:lnTo>
                  <a:lnTo>
                    <a:pt x="81626" y="21954"/>
                  </a:lnTo>
                  <a:lnTo>
                    <a:pt x="48271" y="47097"/>
                  </a:lnTo>
                  <a:lnTo>
                    <a:pt x="22501" y="79641"/>
                  </a:lnTo>
                  <a:lnTo>
                    <a:pt x="5887" y="118051"/>
                  </a:lnTo>
                  <a:lnTo>
                    <a:pt x="0" y="160794"/>
                  </a:lnTo>
                  <a:lnTo>
                    <a:pt x="5887" y="203542"/>
                  </a:lnTo>
                  <a:lnTo>
                    <a:pt x="22501" y="241953"/>
                  </a:lnTo>
                  <a:lnTo>
                    <a:pt x="48271" y="274496"/>
                  </a:lnTo>
                  <a:lnTo>
                    <a:pt x="81626" y="299637"/>
                  </a:lnTo>
                  <a:lnTo>
                    <a:pt x="120995" y="315846"/>
                  </a:lnTo>
                  <a:lnTo>
                    <a:pt x="164807" y="321589"/>
                  </a:lnTo>
                  <a:lnTo>
                    <a:pt x="208620" y="315846"/>
                  </a:lnTo>
                  <a:lnTo>
                    <a:pt x="247989" y="299637"/>
                  </a:lnTo>
                  <a:lnTo>
                    <a:pt x="281344" y="274496"/>
                  </a:lnTo>
                  <a:lnTo>
                    <a:pt x="307114" y="241953"/>
                  </a:lnTo>
                  <a:lnTo>
                    <a:pt x="323728" y="203542"/>
                  </a:lnTo>
                  <a:lnTo>
                    <a:pt x="329615" y="160794"/>
                  </a:lnTo>
                  <a:lnTo>
                    <a:pt x="323728" y="118051"/>
                  </a:lnTo>
                  <a:lnTo>
                    <a:pt x="307114" y="79641"/>
                  </a:lnTo>
                  <a:lnTo>
                    <a:pt x="281344" y="47097"/>
                  </a:lnTo>
                  <a:lnTo>
                    <a:pt x="247989" y="21954"/>
                  </a:lnTo>
                  <a:lnTo>
                    <a:pt x="208620" y="5744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11764" y="3263023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01649" y="2970963"/>
            <a:ext cx="1242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Calibri"/>
                <a:cs typeface="Calibri"/>
              </a:rPr>
              <a:t>F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spc="-45" dirty="0">
                <a:latin typeface="Calibri"/>
                <a:cs typeface="Calibri"/>
              </a:rPr>
              <a:t>a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-30" dirty="0">
                <a:latin typeface="Calibri"/>
                <a:cs typeface="Calibri"/>
              </a:rPr>
              <a:t>u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B</a:t>
            </a:r>
            <a:r>
              <a:rPr sz="1400" b="1" spc="-55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an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38425" y="2896962"/>
            <a:ext cx="603537" cy="5486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900" y="800100"/>
            <a:ext cx="7772400" cy="800100"/>
            <a:chOff x="723900" y="800100"/>
            <a:chExt cx="7772400" cy="800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800100"/>
              <a:ext cx="7772399" cy="800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3047" y="842200"/>
              <a:ext cx="7626984" cy="666115"/>
            </a:xfrm>
            <a:custGeom>
              <a:avLst/>
              <a:gdLst/>
              <a:ahLst/>
              <a:cxnLst/>
              <a:rect l="l" t="t" r="r" b="b"/>
              <a:pathLst>
                <a:path w="7626984" h="666115">
                  <a:moveTo>
                    <a:pt x="7515721" y="0"/>
                  </a:moveTo>
                  <a:lnTo>
                    <a:pt x="110956" y="0"/>
                  </a:lnTo>
                  <a:lnTo>
                    <a:pt x="67767" y="8720"/>
                  </a:lnTo>
                  <a:lnTo>
                    <a:pt x="32498" y="32500"/>
                  </a:lnTo>
                  <a:lnTo>
                    <a:pt x="8719" y="67770"/>
                  </a:lnTo>
                  <a:lnTo>
                    <a:pt x="0" y="110959"/>
                  </a:lnTo>
                  <a:lnTo>
                    <a:pt x="0" y="554774"/>
                  </a:lnTo>
                  <a:lnTo>
                    <a:pt x="8719" y="597961"/>
                  </a:lnTo>
                  <a:lnTo>
                    <a:pt x="32498" y="633226"/>
                  </a:lnTo>
                  <a:lnTo>
                    <a:pt x="67767" y="657002"/>
                  </a:lnTo>
                  <a:lnTo>
                    <a:pt x="110956" y="665721"/>
                  </a:lnTo>
                  <a:lnTo>
                    <a:pt x="7515721" y="665721"/>
                  </a:lnTo>
                  <a:lnTo>
                    <a:pt x="7558908" y="657002"/>
                  </a:lnTo>
                  <a:lnTo>
                    <a:pt x="7594174" y="633226"/>
                  </a:lnTo>
                  <a:lnTo>
                    <a:pt x="7617950" y="597961"/>
                  </a:lnTo>
                  <a:lnTo>
                    <a:pt x="7626668" y="554774"/>
                  </a:lnTo>
                  <a:lnTo>
                    <a:pt x="7626668" y="110959"/>
                  </a:lnTo>
                  <a:lnTo>
                    <a:pt x="7617950" y="67770"/>
                  </a:lnTo>
                  <a:lnTo>
                    <a:pt x="7594174" y="32500"/>
                  </a:lnTo>
                  <a:lnTo>
                    <a:pt x="7558908" y="8720"/>
                  </a:lnTo>
                  <a:lnTo>
                    <a:pt x="75157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3047" y="842200"/>
              <a:ext cx="7626984" cy="666115"/>
            </a:xfrm>
            <a:custGeom>
              <a:avLst/>
              <a:gdLst/>
              <a:ahLst/>
              <a:cxnLst/>
              <a:rect l="l" t="t" r="r" b="b"/>
              <a:pathLst>
                <a:path w="7626984" h="666115">
                  <a:moveTo>
                    <a:pt x="0" y="110959"/>
                  </a:moveTo>
                  <a:lnTo>
                    <a:pt x="8719" y="67770"/>
                  </a:lnTo>
                  <a:lnTo>
                    <a:pt x="32498" y="32500"/>
                  </a:lnTo>
                  <a:lnTo>
                    <a:pt x="67767" y="8720"/>
                  </a:lnTo>
                  <a:lnTo>
                    <a:pt x="110956" y="0"/>
                  </a:lnTo>
                  <a:lnTo>
                    <a:pt x="7515721" y="0"/>
                  </a:lnTo>
                  <a:lnTo>
                    <a:pt x="7558908" y="8720"/>
                  </a:lnTo>
                  <a:lnTo>
                    <a:pt x="7594174" y="32500"/>
                  </a:lnTo>
                  <a:lnTo>
                    <a:pt x="7617950" y="67770"/>
                  </a:lnTo>
                  <a:lnTo>
                    <a:pt x="7626668" y="110959"/>
                  </a:lnTo>
                  <a:lnTo>
                    <a:pt x="7626668" y="554774"/>
                  </a:lnTo>
                  <a:lnTo>
                    <a:pt x="7617950" y="597961"/>
                  </a:lnTo>
                  <a:lnTo>
                    <a:pt x="7594174" y="633226"/>
                  </a:lnTo>
                  <a:lnTo>
                    <a:pt x="7558908" y="657002"/>
                  </a:lnTo>
                  <a:lnTo>
                    <a:pt x="7515721" y="665721"/>
                  </a:lnTo>
                  <a:lnTo>
                    <a:pt x="110956" y="665721"/>
                  </a:lnTo>
                  <a:lnTo>
                    <a:pt x="67767" y="657002"/>
                  </a:lnTo>
                  <a:lnTo>
                    <a:pt x="32498" y="633226"/>
                  </a:lnTo>
                  <a:lnTo>
                    <a:pt x="8719" y="597961"/>
                  </a:lnTo>
                  <a:lnTo>
                    <a:pt x="0" y="554774"/>
                  </a:lnTo>
                  <a:lnTo>
                    <a:pt x="0" y="110959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208246" y="2472004"/>
            <a:ext cx="386715" cy="473075"/>
          </a:xfrm>
          <a:custGeom>
            <a:avLst/>
            <a:gdLst/>
            <a:ahLst/>
            <a:cxnLst/>
            <a:rect l="l" t="t" r="r" b="b"/>
            <a:pathLst>
              <a:path w="386714" h="473075">
                <a:moveTo>
                  <a:pt x="286219" y="407517"/>
                </a:moveTo>
                <a:lnTo>
                  <a:pt x="278892" y="410832"/>
                </a:lnTo>
                <a:lnTo>
                  <a:pt x="273939" y="423951"/>
                </a:lnTo>
                <a:lnTo>
                  <a:pt x="277241" y="431279"/>
                </a:lnTo>
                <a:lnTo>
                  <a:pt x="386689" y="472630"/>
                </a:lnTo>
                <a:lnTo>
                  <a:pt x="380640" y="433489"/>
                </a:lnTo>
                <a:lnTo>
                  <a:pt x="354939" y="433489"/>
                </a:lnTo>
                <a:lnTo>
                  <a:pt x="286219" y="407517"/>
                </a:lnTo>
                <a:close/>
              </a:path>
              <a:path w="386714" h="473075">
                <a:moveTo>
                  <a:pt x="362331" y="352247"/>
                </a:moveTo>
                <a:lnTo>
                  <a:pt x="348475" y="354406"/>
                </a:lnTo>
                <a:lnTo>
                  <a:pt x="343725" y="360883"/>
                </a:lnTo>
                <a:lnTo>
                  <a:pt x="354939" y="433489"/>
                </a:lnTo>
                <a:lnTo>
                  <a:pt x="380640" y="433489"/>
                </a:lnTo>
                <a:lnTo>
                  <a:pt x="368820" y="357009"/>
                </a:lnTo>
                <a:lnTo>
                  <a:pt x="362331" y="352247"/>
                </a:lnTo>
                <a:close/>
              </a:path>
              <a:path w="386714" h="473075">
                <a:moveTo>
                  <a:pt x="307721" y="355104"/>
                </a:moveTo>
                <a:lnTo>
                  <a:pt x="287997" y="371094"/>
                </a:lnTo>
                <a:lnTo>
                  <a:pt x="303999" y="390829"/>
                </a:lnTo>
                <a:lnTo>
                  <a:pt x="323723" y="374827"/>
                </a:lnTo>
                <a:lnTo>
                  <a:pt x="307721" y="355104"/>
                </a:lnTo>
                <a:close/>
              </a:path>
              <a:path w="386714" h="473075">
                <a:moveTo>
                  <a:pt x="195732" y="217004"/>
                </a:moveTo>
                <a:lnTo>
                  <a:pt x="175996" y="233006"/>
                </a:lnTo>
                <a:lnTo>
                  <a:pt x="239991" y="311912"/>
                </a:lnTo>
                <a:lnTo>
                  <a:pt x="259727" y="295910"/>
                </a:lnTo>
                <a:lnTo>
                  <a:pt x="195732" y="217004"/>
                </a:lnTo>
                <a:close/>
              </a:path>
              <a:path w="386714" h="473075">
                <a:moveTo>
                  <a:pt x="131724" y="138099"/>
                </a:moveTo>
                <a:lnTo>
                  <a:pt x="112001" y="154089"/>
                </a:lnTo>
                <a:lnTo>
                  <a:pt x="128003" y="173824"/>
                </a:lnTo>
                <a:lnTo>
                  <a:pt x="147726" y="157822"/>
                </a:lnTo>
                <a:lnTo>
                  <a:pt x="131724" y="138099"/>
                </a:lnTo>
                <a:close/>
              </a:path>
              <a:path w="386714" h="473075">
                <a:moveTo>
                  <a:pt x="19735" y="0"/>
                </a:moveTo>
                <a:lnTo>
                  <a:pt x="0" y="16002"/>
                </a:lnTo>
                <a:lnTo>
                  <a:pt x="64008" y="94919"/>
                </a:lnTo>
                <a:lnTo>
                  <a:pt x="83731" y="78917"/>
                </a:lnTo>
                <a:lnTo>
                  <a:pt x="19735" y="0"/>
                </a:lnTo>
                <a:close/>
              </a:path>
            </a:pathLst>
          </a:custGeom>
          <a:solidFill>
            <a:srgbClr val="60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7466" y="2266988"/>
            <a:ext cx="106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M</a:t>
            </a:r>
            <a:r>
              <a:rPr sz="1400" b="1" spc="-30" dirty="0">
                <a:latin typeface="Calibri"/>
                <a:cs typeface="Calibri"/>
              </a:rPr>
              <a:t>a</a:t>
            </a:r>
            <a:r>
              <a:rPr sz="1400" b="1" spc="-40" dirty="0">
                <a:latin typeface="Calibri"/>
                <a:cs typeface="Calibri"/>
              </a:rPr>
              <a:t>st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B</a:t>
            </a:r>
            <a:r>
              <a:rPr sz="1400" b="1" spc="-55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an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7600" y="2336800"/>
            <a:ext cx="1930400" cy="165100"/>
            <a:chOff x="2387600" y="2336800"/>
            <a:chExt cx="1930400" cy="165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7600" y="2336800"/>
              <a:ext cx="1930400" cy="165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25014" y="2396718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13" y="0"/>
                  </a:lnTo>
                </a:path>
              </a:pathLst>
            </a:custGeom>
            <a:ln w="381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92614" y="2551379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2500" y="2197100"/>
            <a:ext cx="2235200" cy="457200"/>
            <a:chOff x="2222500" y="2197100"/>
            <a:chExt cx="2235200" cy="4572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0" y="2209800"/>
              <a:ext cx="457200" cy="444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42232" y="224044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07" y="0"/>
                  </a:moveTo>
                  <a:lnTo>
                    <a:pt x="120991" y="5743"/>
                  </a:lnTo>
                  <a:lnTo>
                    <a:pt x="81620" y="21951"/>
                  </a:lnTo>
                  <a:lnTo>
                    <a:pt x="48266" y="47091"/>
                  </a:lnTo>
                  <a:lnTo>
                    <a:pt x="22498" y="79631"/>
                  </a:lnTo>
                  <a:lnTo>
                    <a:pt x="5886" y="118039"/>
                  </a:lnTo>
                  <a:lnTo>
                    <a:pt x="0" y="160782"/>
                  </a:lnTo>
                  <a:lnTo>
                    <a:pt x="5886" y="203529"/>
                  </a:lnTo>
                  <a:lnTo>
                    <a:pt x="22498" y="241941"/>
                  </a:lnTo>
                  <a:lnTo>
                    <a:pt x="48266" y="274483"/>
                  </a:lnTo>
                  <a:lnTo>
                    <a:pt x="81620" y="299624"/>
                  </a:lnTo>
                  <a:lnTo>
                    <a:pt x="120991" y="315833"/>
                  </a:lnTo>
                  <a:lnTo>
                    <a:pt x="164807" y="321576"/>
                  </a:lnTo>
                  <a:lnTo>
                    <a:pt x="208615" y="315833"/>
                  </a:lnTo>
                  <a:lnTo>
                    <a:pt x="247980" y="299624"/>
                  </a:lnTo>
                  <a:lnTo>
                    <a:pt x="281333" y="274483"/>
                  </a:lnTo>
                  <a:lnTo>
                    <a:pt x="307102" y="241941"/>
                  </a:lnTo>
                  <a:lnTo>
                    <a:pt x="323716" y="203529"/>
                  </a:lnTo>
                  <a:lnTo>
                    <a:pt x="329603" y="160782"/>
                  </a:lnTo>
                  <a:lnTo>
                    <a:pt x="323716" y="118039"/>
                  </a:lnTo>
                  <a:lnTo>
                    <a:pt x="307102" y="79631"/>
                  </a:lnTo>
                  <a:lnTo>
                    <a:pt x="281333" y="47091"/>
                  </a:lnTo>
                  <a:lnTo>
                    <a:pt x="247980" y="21951"/>
                  </a:lnTo>
                  <a:lnTo>
                    <a:pt x="208615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2500" y="2197100"/>
              <a:ext cx="457200" cy="444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60219" y="2235923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795" y="0"/>
                  </a:moveTo>
                  <a:lnTo>
                    <a:pt x="120983" y="5743"/>
                  </a:lnTo>
                  <a:lnTo>
                    <a:pt x="81616" y="21951"/>
                  </a:lnTo>
                  <a:lnTo>
                    <a:pt x="48264" y="47093"/>
                  </a:lnTo>
                  <a:lnTo>
                    <a:pt x="22497" y="79635"/>
                  </a:lnTo>
                  <a:lnTo>
                    <a:pt x="5886" y="118046"/>
                  </a:lnTo>
                  <a:lnTo>
                    <a:pt x="0" y="160794"/>
                  </a:lnTo>
                  <a:lnTo>
                    <a:pt x="5886" y="203537"/>
                  </a:lnTo>
                  <a:lnTo>
                    <a:pt x="22497" y="241944"/>
                  </a:lnTo>
                  <a:lnTo>
                    <a:pt x="48264" y="274485"/>
                  </a:lnTo>
                  <a:lnTo>
                    <a:pt x="81616" y="299625"/>
                  </a:lnTo>
                  <a:lnTo>
                    <a:pt x="120983" y="315833"/>
                  </a:lnTo>
                  <a:lnTo>
                    <a:pt x="164795" y="321576"/>
                  </a:lnTo>
                  <a:lnTo>
                    <a:pt x="208607" y="315833"/>
                  </a:lnTo>
                  <a:lnTo>
                    <a:pt x="247976" y="299625"/>
                  </a:lnTo>
                  <a:lnTo>
                    <a:pt x="281331" y="274485"/>
                  </a:lnTo>
                  <a:lnTo>
                    <a:pt x="307101" y="241944"/>
                  </a:lnTo>
                  <a:lnTo>
                    <a:pt x="323716" y="203537"/>
                  </a:lnTo>
                  <a:lnTo>
                    <a:pt x="329603" y="160794"/>
                  </a:lnTo>
                  <a:lnTo>
                    <a:pt x="323716" y="118046"/>
                  </a:lnTo>
                  <a:lnTo>
                    <a:pt x="307101" y="79635"/>
                  </a:lnTo>
                  <a:lnTo>
                    <a:pt x="281331" y="47093"/>
                  </a:lnTo>
                  <a:lnTo>
                    <a:pt x="247976" y="21951"/>
                  </a:lnTo>
                  <a:lnTo>
                    <a:pt x="208607" y="5743"/>
                  </a:lnTo>
                  <a:lnTo>
                    <a:pt x="164795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300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5" dirty="0"/>
              <a:t>Git</a:t>
            </a:r>
            <a:r>
              <a:rPr spc="-20" dirty="0"/>
              <a:t> </a:t>
            </a:r>
            <a:r>
              <a:rPr spc="-5" dirty="0"/>
              <a:t>work?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1750517" y="2551379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8259" y="932637"/>
            <a:ext cx="701167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18740" marR="5080" indent="-2606675">
              <a:lnSpc>
                <a:spcPts val="1600"/>
              </a:lnSpc>
              <a:spcBef>
                <a:spcPts val="219"/>
              </a:spcBef>
            </a:pPr>
            <a:r>
              <a:rPr sz="1400" spc="-30" dirty="0">
                <a:latin typeface="Calibri"/>
                <a:cs typeface="Calibri"/>
              </a:rPr>
              <a:t>Therefore, </a:t>
            </a:r>
            <a:r>
              <a:rPr sz="1400" spc="-15" dirty="0">
                <a:latin typeface="Calibri"/>
                <a:cs typeface="Calibri"/>
              </a:rPr>
              <a:t>no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matter </a:t>
            </a:r>
            <a:r>
              <a:rPr sz="1400" spc="-20" dirty="0">
                <a:latin typeface="Calibri"/>
                <a:cs typeface="Calibri"/>
              </a:rPr>
              <a:t>how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made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developer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Feature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branch,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will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affect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Master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Branch.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33900" y="2908300"/>
            <a:ext cx="2171700" cy="444500"/>
            <a:chOff x="4533900" y="2908300"/>
            <a:chExt cx="2171700" cy="44450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9000" y="3060700"/>
              <a:ext cx="2006600" cy="165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36807" y="3111436"/>
              <a:ext cx="1859280" cy="0"/>
            </a:xfrm>
            <a:custGeom>
              <a:avLst/>
              <a:gdLst/>
              <a:ahLst/>
              <a:cxnLst/>
              <a:rect l="l" t="t" r="r" b="b"/>
              <a:pathLst>
                <a:path w="1859279">
                  <a:moveTo>
                    <a:pt x="0" y="0"/>
                  </a:moveTo>
                  <a:lnTo>
                    <a:pt x="1858746" y="0"/>
                  </a:lnTo>
                </a:path>
              </a:pathLst>
            </a:custGeom>
            <a:ln w="38100">
              <a:solidFill>
                <a:srgbClr val="5077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3900" y="2908300"/>
              <a:ext cx="457200" cy="4445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72000" y="294642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4"/>
                  </a:lnTo>
                  <a:lnTo>
                    <a:pt x="81626" y="21954"/>
                  </a:lnTo>
                  <a:lnTo>
                    <a:pt x="48271" y="47097"/>
                  </a:lnTo>
                  <a:lnTo>
                    <a:pt x="22501" y="79641"/>
                  </a:lnTo>
                  <a:lnTo>
                    <a:pt x="5887" y="118051"/>
                  </a:lnTo>
                  <a:lnTo>
                    <a:pt x="0" y="160794"/>
                  </a:lnTo>
                  <a:lnTo>
                    <a:pt x="5887" y="203542"/>
                  </a:lnTo>
                  <a:lnTo>
                    <a:pt x="22501" y="241953"/>
                  </a:lnTo>
                  <a:lnTo>
                    <a:pt x="48271" y="274496"/>
                  </a:lnTo>
                  <a:lnTo>
                    <a:pt x="81626" y="299637"/>
                  </a:lnTo>
                  <a:lnTo>
                    <a:pt x="120995" y="315846"/>
                  </a:lnTo>
                  <a:lnTo>
                    <a:pt x="164807" y="321589"/>
                  </a:lnTo>
                  <a:lnTo>
                    <a:pt x="208620" y="315846"/>
                  </a:lnTo>
                  <a:lnTo>
                    <a:pt x="247989" y="299637"/>
                  </a:lnTo>
                  <a:lnTo>
                    <a:pt x="281344" y="274496"/>
                  </a:lnTo>
                  <a:lnTo>
                    <a:pt x="307114" y="241953"/>
                  </a:lnTo>
                  <a:lnTo>
                    <a:pt x="323728" y="203542"/>
                  </a:lnTo>
                  <a:lnTo>
                    <a:pt x="329615" y="160794"/>
                  </a:lnTo>
                  <a:lnTo>
                    <a:pt x="323728" y="118051"/>
                  </a:lnTo>
                  <a:lnTo>
                    <a:pt x="307114" y="79641"/>
                  </a:lnTo>
                  <a:lnTo>
                    <a:pt x="281344" y="47097"/>
                  </a:lnTo>
                  <a:lnTo>
                    <a:pt x="247989" y="21954"/>
                  </a:lnTo>
                  <a:lnTo>
                    <a:pt x="208620" y="5744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11764" y="3263023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53200" y="2908300"/>
            <a:ext cx="457200" cy="457200"/>
            <a:chOff x="6553200" y="2908300"/>
            <a:chExt cx="457200" cy="45720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200" y="2908300"/>
              <a:ext cx="457200" cy="457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595554" y="2950641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4"/>
                  </a:lnTo>
                  <a:lnTo>
                    <a:pt x="81626" y="21954"/>
                  </a:lnTo>
                  <a:lnTo>
                    <a:pt x="48271" y="47097"/>
                  </a:lnTo>
                  <a:lnTo>
                    <a:pt x="22501" y="79641"/>
                  </a:lnTo>
                  <a:lnTo>
                    <a:pt x="5887" y="118051"/>
                  </a:lnTo>
                  <a:lnTo>
                    <a:pt x="0" y="160794"/>
                  </a:lnTo>
                  <a:lnTo>
                    <a:pt x="5887" y="203538"/>
                  </a:lnTo>
                  <a:lnTo>
                    <a:pt x="22501" y="241948"/>
                  </a:lnTo>
                  <a:lnTo>
                    <a:pt x="48271" y="274491"/>
                  </a:lnTo>
                  <a:lnTo>
                    <a:pt x="81626" y="299634"/>
                  </a:lnTo>
                  <a:lnTo>
                    <a:pt x="120995" y="315845"/>
                  </a:lnTo>
                  <a:lnTo>
                    <a:pt x="164807" y="321589"/>
                  </a:lnTo>
                  <a:lnTo>
                    <a:pt x="208619" y="315845"/>
                  </a:lnTo>
                  <a:lnTo>
                    <a:pt x="247986" y="299634"/>
                  </a:lnTo>
                  <a:lnTo>
                    <a:pt x="281338" y="274491"/>
                  </a:lnTo>
                  <a:lnTo>
                    <a:pt x="307105" y="241948"/>
                  </a:lnTo>
                  <a:lnTo>
                    <a:pt x="323716" y="203538"/>
                  </a:lnTo>
                  <a:lnTo>
                    <a:pt x="329603" y="160794"/>
                  </a:lnTo>
                  <a:lnTo>
                    <a:pt x="323716" y="118051"/>
                  </a:lnTo>
                  <a:lnTo>
                    <a:pt x="307105" y="79641"/>
                  </a:lnTo>
                  <a:lnTo>
                    <a:pt x="281338" y="47097"/>
                  </a:lnTo>
                  <a:lnTo>
                    <a:pt x="247986" y="21954"/>
                  </a:lnTo>
                  <a:lnTo>
                    <a:pt x="208619" y="5744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008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105613" y="3257930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01655" y="2970970"/>
            <a:ext cx="1242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Calibri"/>
                <a:cs typeface="Calibri"/>
              </a:rPr>
              <a:t>F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spc="-45" dirty="0">
                <a:latin typeface="Calibri"/>
                <a:cs typeface="Calibri"/>
              </a:rPr>
              <a:t>a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-30" dirty="0">
                <a:latin typeface="Calibri"/>
                <a:cs typeface="Calibri"/>
              </a:rPr>
              <a:t>u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B</a:t>
            </a:r>
            <a:r>
              <a:rPr sz="1400" b="1" spc="-55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an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38425" y="2896962"/>
            <a:ext cx="603537" cy="5486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900" y="800100"/>
            <a:ext cx="7772400" cy="977900"/>
            <a:chOff x="723900" y="800100"/>
            <a:chExt cx="7772400" cy="977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800100"/>
              <a:ext cx="7772399" cy="977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3047" y="842200"/>
              <a:ext cx="7626984" cy="840105"/>
            </a:xfrm>
            <a:custGeom>
              <a:avLst/>
              <a:gdLst/>
              <a:ahLst/>
              <a:cxnLst/>
              <a:rect l="l" t="t" r="r" b="b"/>
              <a:pathLst>
                <a:path w="7626984" h="840105">
                  <a:moveTo>
                    <a:pt x="7486714" y="0"/>
                  </a:moveTo>
                  <a:lnTo>
                    <a:pt x="139962" y="0"/>
                  </a:lnTo>
                  <a:lnTo>
                    <a:pt x="95725" y="7135"/>
                  </a:lnTo>
                  <a:lnTo>
                    <a:pt x="57304" y="27004"/>
                  </a:lnTo>
                  <a:lnTo>
                    <a:pt x="27005" y="57302"/>
                  </a:lnTo>
                  <a:lnTo>
                    <a:pt x="7135" y="95725"/>
                  </a:lnTo>
                  <a:lnTo>
                    <a:pt x="0" y="139966"/>
                  </a:lnTo>
                  <a:lnTo>
                    <a:pt x="0" y="699820"/>
                  </a:lnTo>
                  <a:lnTo>
                    <a:pt x="7135" y="744056"/>
                  </a:lnTo>
                  <a:lnTo>
                    <a:pt x="27005" y="782474"/>
                  </a:lnTo>
                  <a:lnTo>
                    <a:pt x="57304" y="812771"/>
                  </a:lnTo>
                  <a:lnTo>
                    <a:pt x="95725" y="832639"/>
                  </a:lnTo>
                  <a:lnTo>
                    <a:pt x="139962" y="839774"/>
                  </a:lnTo>
                  <a:lnTo>
                    <a:pt x="7486714" y="839774"/>
                  </a:lnTo>
                  <a:lnTo>
                    <a:pt x="7530950" y="832639"/>
                  </a:lnTo>
                  <a:lnTo>
                    <a:pt x="7569368" y="812771"/>
                  </a:lnTo>
                  <a:lnTo>
                    <a:pt x="7599665" y="782474"/>
                  </a:lnTo>
                  <a:lnTo>
                    <a:pt x="7619533" y="744056"/>
                  </a:lnTo>
                  <a:lnTo>
                    <a:pt x="7626668" y="699820"/>
                  </a:lnTo>
                  <a:lnTo>
                    <a:pt x="7626668" y="139966"/>
                  </a:lnTo>
                  <a:lnTo>
                    <a:pt x="7619533" y="95725"/>
                  </a:lnTo>
                  <a:lnTo>
                    <a:pt x="7599665" y="57302"/>
                  </a:lnTo>
                  <a:lnTo>
                    <a:pt x="7569368" y="27004"/>
                  </a:lnTo>
                  <a:lnTo>
                    <a:pt x="7530950" y="7135"/>
                  </a:lnTo>
                  <a:lnTo>
                    <a:pt x="74867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3047" y="842200"/>
              <a:ext cx="7626984" cy="840105"/>
            </a:xfrm>
            <a:custGeom>
              <a:avLst/>
              <a:gdLst/>
              <a:ahLst/>
              <a:cxnLst/>
              <a:rect l="l" t="t" r="r" b="b"/>
              <a:pathLst>
                <a:path w="7626984" h="840105">
                  <a:moveTo>
                    <a:pt x="0" y="139966"/>
                  </a:moveTo>
                  <a:lnTo>
                    <a:pt x="7135" y="95725"/>
                  </a:lnTo>
                  <a:lnTo>
                    <a:pt x="27005" y="57302"/>
                  </a:lnTo>
                  <a:lnTo>
                    <a:pt x="57304" y="27004"/>
                  </a:lnTo>
                  <a:lnTo>
                    <a:pt x="95725" y="7135"/>
                  </a:lnTo>
                  <a:lnTo>
                    <a:pt x="139962" y="0"/>
                  </a:lnTo>
                  <a:lnTo>
                    <a:pt x="7486714" y="0"/>
                  </a:lnTo>
                  <a:lnTo>
                    <a:pt x="7530950" y="7135"/>
                  </a:lnTo>
                  <a:lnTo>
                    <a:pt x="7569368" y="27004"/>
                  </a:lnTo>
                  <a:lnTo>
                    <a:pt x="7599665" y="57302"/>
                  </a:lnTo>
                  <a:lnTo>
                    <a:pt x="7619533" y="95725"/>
                  </a:lnTo>
                  <a:lnTo>
                    <a:pt x="7626668" y="139966"/>
                  </a:lnTo>
                  <a:lnTo>
                    <a:pt x="7626668" y="699820"/>
                  </a:lnTo>
                  <a:lnTo>
                    <a:pt x="7619533" y="744056"/>
                  </a:lnTo>
                  <a:lnTo>
                    <a:pt x="7599665" y="782474"/>
                  </a:lnTo>
                  <a:lnTo>
                    <a:pt x="7569368" y="812771"/>
                  </a:lnTo>
                  <a:lnTo>
                    <a:pt x="7530950" y="832639"/>
                  </a:lnTo>
                  <a:lnTo>
                    <a:pt x="7486714" y="839774"/>
                  </a:lnTo>
                  <a:lnTo>
                    <a:pt x="139962" y="839774"/>
                  </a:lnTo>
                  <a:lnTo>
                    <a:pt x="95725" y="832639"/>
                  </a:lnTo>
                  <a:lnTo>
                    <a:pt x="57304" y="812771"/>
                  </a:lnTo>
                  <a:lnTo>
                    <a:pt x="27005" y="782474"/>
                  </a:lnTo>
                  <a:lnTo>
                    <a:pt x="7135" y="744056"/>
                  </a:lnTo>
                  <a:lnTo>
                    <a:pt x="0" y="699820"/>
                  </a:lnTo>
                  <a:lnTo>
                    <a:pt x="0" y="139966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87600" y="2336800"/>
            <a:ext cx="4218305" cy="608330"/>
            <a:chOff x="2387600" y="2336800"/>
            <a:chExt cx="4218305" cy="608330"/>
          </a:xfrm>
        </p:grpSpPr>
        <p:sp>
          <p:nvSpPr>
            <p:cNvPr id="7" name="object 7"/>
            <p:cNvSpPr/>
            <p:nvPr/>
          </p:nvSpPr>
          <p:spPr>
            <a:xfrm>
              <a:off x="4208246" y="2472004"/>
              <a:ext cx="386715" cy="473075"/>
            </a:xfrm>
            <a:custGeom>
              <a:avLst/>
              <a:gdLst/>
              <a:ahLst/>
              <a:cxnLst/>
              <a:rect l="l" t="t" r="r" b="b"/>
              <a:pathLst>
                <a:path w="386714" h="473075">
                  <a:moveTo>
                    <a:pt x="286219" y="407517"/>
                  </a:moveTo>
                  <a:lnTo>
                    <a:pt x="278892" y="410832"/>
                  </a:lnTo>
                  <a:lnTo>
                    <a:pt x="273939" y="423951"/>
                  </a:lnTo>
                  <a:lnTo>
                    <a:pt x="277241" y="431279"/>
                  </a:lnTo>
                  <a:lnTo>
                    <a:pt x="386689" y="472630"/>
                  </a:lnTo>
                  <a:lnTo>
                    <a:pt x="380640" y="433489"/>
                  </a:lnTo>
                  <a:lnTo>
                    <a:pt x="354939" y="433489"/>
                  </a:lnTo>
                  <a:lnTo>
                    <a:pt x="286219" y="407517"/>
                  </a:lnTo>
                  <a:close/>
                </a:path>
                <a:path w="386714" h="473075">
                  <a:moveTo>
                    <a:pt x="362331" y="352247"/>
                  </a:moveTo>
                  <a:lnTo>
                    <a:pt x="348475" y="354406"/>
                  </a:lnTo>
                  <a:lnTo>
                    <a:pt x="343725" y="360883"/>
                  </a:lnTo>
                  <a:lnTo>
                    <a:pt x="354939" y="433489"/>
                  </a:lnTo>
                  <a:lnTo>
                    <a:pt x="380640" y="433489"/>
                  </a:lnTo>
                  <a:lnTo>
                    <a:pt x="368820" y="357009"/>
                  </a:lnTo>
                  <a:lnTo>
                    <a:pt x="362331" y="352247"/>
                  </a:lnTo>
                  <a:close/>
                </a:path>
                <a:path w="386714" h="473075">
                  <a:moveTo>
                    <a:pt x="307721" y="355104"/>
                  </a:moveTo>
                  <a:lnTo>
                    <a:pt x="287997" y="371094"/>
                  </a:lnTo>
                  <a:lnTo>
                    <a:pt x="303999" y="390829"/>
                  </a:lnTo>
                  <a:lnTo>
                    <a:pt x="323723" y="374827"/>
                  </a:lnTo>
                  <a:lnTo>
                    <a:pt x="307721" y="355104"/>
                  </a:lnTo>
                  <a:close/>
                </a:path>
                <a:path w="386714" h="473075">
                  <a:moveTo>
                    <a:pt x="195732" y="217004"/>
                  </a:moveTo>
                  <a:lnTo>
                    <a:pt x="175996" y="233006"/>
                  </a:lnTo>
                  <a:lnTo>
                    <a:pt x="239991" y="311912"/>
                  </a:lnTo>
                  <a:lnTo>
                    <a:pt x="259727" y="295910"/>
                  </a:lnTo>
                  <a:lnTo>
                    <a:pt x="195732" y="217004"/>
                  </a:lnTo>
                  <a:close/>
                </a:path>
                <a:path w="386714" h="473075">
                  <a:moveTo>
                    <a:pt x="131724" y="138099"/>
                  </a:moveTo>
                  <a:lnTo>
                    <a:pt x="112001" y="154089"/>
                  </a:lnTo>
                  <a:lnTo>
                    <a:pt x="128003" y="173824"/>
                  </a:lnTo>
                  <a:lnTo>
                    <a:pt x="147726" y="157822"/>
                  </a:lnTo>
                  <a:lnTo>
                    <a:pt x="131724" y="138099"/>
                  </a:lnTo>
                  <a:close/>
                </a:path>
                <a:path w="386714" h="473075">
                  <a:moveTo>
                    <a:pt x="19735" y="0"/>
                  </a:moveTo>
                  <a:lnTo>
                    <a:pt x="0" y="16002"/>
                  </a:lnTo>
                  <a:lnTo>
                    <a:pt x="64008" y="94919"/>
                  </a:lnTo>
                  <a:lnTo>
                    <a:pt x="83731" y="78917"/>
                  </a:lnTo>
                  <a:lnTo>
                    <a:pt x="19735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8000" y="2336800"/>
              <a:ext cx="1930400" cy="165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59440" y="2394013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13" y="0"/>
                  </a:lnTo>
                </a:path>
              </a:pathLst>
            </a:custGeom>
            <a:ln w="381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7600" y="2336800"/>
              <a:ext cx="1930400" cy="1651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25014" y="2396718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13" y="0"/>
                  </a:lnTo>
                </a:path>
              </a:pathLst>
            </a:custGeom>
            <a:ln w="381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65443" y="2577553"/>
              <a:ext cx="240665" cy="330835"/>
            </a:xfrm>
            <a:custGeom>
              <a:avLst/>
              <a:gdLst/>
              <a:ahLst/>
              <a:cxnLst/>
              <a:rect l="l" t="t" r="r" b="b"/>
              <a:pathLst>
                <a:path w="240665" h="330835">
                  <a:moveTo>
                    <a:pt x="0" y="0"/>
                  </a:moveTo>
                  <a:lnTo>
                    <a:pt x="10642" y="116509"/>
                  </a:lnTo>
                  <a:lnTo>
                    <a:pt x="16827" y="121653"/>
                  </a:lnTo>
                  <a:lnTo>
                    <a:pt x="30797" y="120383"/>
                  </a:lnTo>
                  <a:lnTo>
                    <a:pt x="35941" y="114198"/>
                  </a:lnTo>
                  <a:lnTo>
                    <a:pt x="31546" y="66141"/>
                  </a:lnTo>
                  <a:lnTo>
                    <a:pt x="62742" y="66141"/>
                  </a:lnTo>
                  <a:lnTo>
                    <a:pt x="52235" y="51396"/>
                  </a:lnTo>
                  <a:lnTo>
                    <a:pt x="107914" y="51396"/>
                  </a:lnTo>
                  <a:lnTo>
                    <a:pt x="106654" y="48082"/>
                  </a:lnTo>
                  <a:lnTo>
                    <a:pt x="0" y="0"/>
                  </a:lnTo>
                  <a:close/>
                </a:path>
                <a:path w="240665" h="330835">
                  <a:moveTo>
                    <a:pt x="62742" y="66141"/>
                  </a:moveTo>
                  <a:lnTo>
                    <a:pt x="31546" y="66141"/>
                  </a:lnTo>
                  <a:lnTo>
                    <a:pt x="57594" y="102692"/>
                  </a:lnTo>
                  <a:lnTo>
                    <a:pt x="78282" y="87947"/>
                  </a:lnTo>
                  <a:lnTo>
                    <a:pt x="62742" y="66141"/>
                  </a:lnTo>
                  <a:close/>
                </a:path>
                <a:path w="240665" h="330835">
                  <a:moveTo>
                    <a:pt x="107914" y="51396"/>
                  </a:moveTo>
                  <a:lnTo>
                    <a:pt x="52235" y="51396"/>
                  </a:lnTo>
                  <a:lnTo>
                    <a:pt x="96227" y="71234"/>
                  </a:lnTo>
                  <a:lnTo>
                    <a:pt x="103746" y="68376"/>
                  </a:lnTo>
                  <a:lnTo>
                    <a:pt x="109512" y="55600"/>
                  </a:lnTo>
                  <a:lnTo>
                    <a:pt x="107914" y="51396"/>
                  </a:lnTo>
                  <a:close/>
                </a:path>
                <a:path w="240665" h="330835">
                  <a:moveTo>
                    <a:pt x="122516" y="149999"/>
                  </a:moveTo>
                  <a:lnTo>
                    <a:pt x="101828" y="164744"/>
                  </a:lnTo>
                  <a:lnTo>
                    <a:pt x="116573" y="185420"/>
                  </a:lnTo>
                  <a:lnTo>
                    <a:pt x="137248" y="170675"/>
                  </a:lnTo>
                  <a:lnTo>
                    <a:pt x="122516" y="149999"/>
                  </a:lnTo>
                  <a:close/>
                </a:path>
                <a:path w="240665" h="330835">
                  <a:moveTo>
                    <a:pt x="181483" y="232727"/>
                  </a:moveTo>
                  <a:lnTo>
                    <a:pt x="160794" y="247472"/>
                  </a:lnTo>
                  <a:lnTo>
                    <a:pt x="219773" y="330212"/>
                  </a:lnTo>
                  <a:lnTo>
                    <a:pt x="240449" y="315468"/>
                  </a:lnTo>
                  <a:lnTo>
                    <a:pt x="181483" y="232727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60781" y="2229802"/>
            <a:ext cx="106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M</a:t>
            </a:r>
            <a:r>
              <a:rPr sz="1400" b="1" spc="-30" dirty="0">
                <a:latin typeface="Calibri"/>
                <a:cs typeface="Calibri"/>
              </a:rPr>
              <a:t>a</a:t>
            </a:r>
            <a:r>
              <a:rPr sz="1400" b="1" spc="-40" dirty="0">
                <a:latin typeface="Calibri"/>
                <a:cs typeface="Calibri"/>
              </a:rPr>
              <a:t>st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B</a:t>
            </a:r>
            <a:r>
              <a:rPr sz="1400" b="1" spc="-55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an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2614" y="2551379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22500" y="2197100"/>
            <a:ext cx="2235200" cy="457200"/>
            <a:chOff x="2222500" y="2197100"/>
            <a:chExt cx="2235200" cy="4572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00" y="2209800"/>
              <a:ext cx="457200" cy="444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42232" y="224044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07" y="0"/>
                  </a:moveTo>
                  <a:lnTo>
                    <a:pt x="120991" y="5743"/>
                  </a:lnTo>
                  <a:lnTo>
                    <a:pt x="81620" y="21951"/>
                  </a:lnTo>
                  <a:lnTo>
                    <a:pt x="48266" y="47091"/>
                  </a:lnTo>
                  <a:lnTo>
                    <a:pt x="22498" y="79631"/>
                  </a:lnTo>
                  <a:lnTo>
                    <a:pt x="5886" y="118039"/>
                  </a:lnTo>
                  <a:lnTo>
                    <a:pt x="0" y="160782"/>
                  </a:lnTo>
                  <a:lnTo>
                    <a:pt x="5886" y="203529"/>
                  </a:lnTo>
                  <a:lnTo>
                    <a:pt x="22498" y="241941"/>
                  </a:lnTo>
                  <a:lnTo>
                    <a:pt x="48266" y="274483"/>
                  </a:lnTo>
                  <a:lnTo>
                    <a:pt x="81620" y="299624"/>
                  </a:lnTo>
                  <a:lnTo>
                    <a:pt x="120991" y="315833"/>
                  </a:lnTo>
                  <a:lnTo>
                    <a:pt x="164807" y="321576"/>
                  </a:lnTo>
                  <a:lnTo>
                    <a:pt x="208615" y="315833"/>
                  </a:lnTo>
                  <a:lnTo>
                    <a:pt x="247980" y="299624"/>
                  </a:lnTo>
                  <a:lnTo>
                    <a:pt x="281333" y="274483"/>
                  </a:lnTo>
                  <a:lnTo>
                    <a:pt x="307102" y="241941"/>
                  </a:lnTo>
                  <a:lnTo>
                    <a:pt x="323716" y="203529"/>
                  </a:lnTo>
                  <a:lnTo>
                    <a:pt x="329603" y="160782"/>
                  </a:lnTo>
                  <a:lnTo>
                    <a:pt x="323716" y="118039"/>
                  </a:lnTo>
                  <a:lnTo>
                    <a:pt x="307102" y="79631"/>
                  </a:lnTo>
                  <a:lnTo>
                    <a:pt x="281333" y="47091"/>
                  </a:lnTo>
                  <a:lnTo>
                    <a:pt x="247980" y="21951"/>
                  </a:lnTo>
                  <a:lnTo>
                    <a:pt x="208615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2500" y="2197100"/>
              <a:ext cx="457200" cy="444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60219" y="2235923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795" y="0"/>
                  </a:moveTo>
                  <a:lnTo>
                    <a:pt x="120983" y="5743"/>
                  </a:lnTo>
                  <a:lnTo>
                    <a:pt x="81616" y="21951"/>
                  </a:lnTo>
                  <a:lnTo>
                    <a:pt x="48264" y="47093"/>
                  </a:lnTo>
                  <a:lnTo>
                    <a:pt x="22497" y="79635"/>
                  </a:lnTo>
                  <a:lnTo>
                    <a:pt x="5886" y="118046"/>
                  </a:lnTo>
                  <a:lnTo>
                    <a:pt x="0" y="160794"/>
                  </a:lnTo>
                  <a:lnTo>
                    <a:pt x="5886" y="203537"/>
                  </a:lnTo>
                  <a:lnTo>
                    <a:pt x="22497" y="241944"/>
                  </a:lnTo>
                  <a:lnTo>
                    <a:pt x="48264" y="274485"/>
                  </a:lnTo>
                  <a:lnTo>
                    <a:pt x="81616" y="299625"/>
                  </a:lnTo>
                  <a:lnTo>
                    <a:pt x="120983" y="315833"/>
                  </a:lnTo>
                  <a:lnTo>
                    <a:pt x="164795" y="321576"/>
                  </a:lnTo>
                  <a:lnTo>
                    <a:pt x="208607" y="315833"/>
                  </a:lnTo>
                  <a:lnTo>
                    <a:pt x="247976" y="299625"/>
                  </a:lnTo>
                  <a:lnTo>
                    <a:pt x="281331" y="274485"/>
                  </a:lnTo>
                  <a:lnTo>
                    <a:pt x="307101" y="241944"/>
                  </a:lnTo>
                  <a:lnTo>
                    <a:pt x="323716" y="203537"/>
                  </a:lnTo>
                  <a:lnTo>
                    <a:pt x="329603" y="160794"/>
                  </a:lnTo>
                  <a:lnTo>
                    <a:pt x="323716" y="118046"/>
                  </a:lnTo>
                  <a:lnTo>
                    <a:pt x="307101" y="79635"/>
                  </a:lnTo>
                  <a:lnTo>
                    <a:pt x="281331" y="47093"/>
                  </a:lnTo>
                  <a:lnTo>
                    <a:pt x="247976" y="21951"/>
                  </a:lnTo>
                  <a:lnTo>
                    <a:pt x="208607" y="5743"/>
                  </a:lnTo>
                  <a:lnTo>
                    <a:pt x="164795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300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5" dirty="0"/>
              <a:t>Git</a:t>
            </a:r>
            <a:r>
              <a:rPr spc="-20" dirty="0"/>
              <a:t> </a:t>
            </a:r>
            <a:r>
              <a:rPr spc="-5" dirty="0"/>
              <a:t>work?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1750517" y="2551379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9972" y="1010983"/>
            <a:ext cx="725106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424940" marR="5080" indent="-1412875">
              <a:lnSpc>
                <a:spcPts val="1600"/>
              </a:lnSpc>
              <a:spcBef>
                <a:spcPts val="219"/>
              </a:spcBef>
            </a:pPr>
            <a:r>
              <a:rPr sz="1400" spc="-20" dirty="0">
                <a:latin typeface="Calibri"/>
                <a:cs typeface="Calibri"/>
              </a:rPr>
              <a:t>Once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code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finished,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tested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ready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merge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Feature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branch,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master</a:t>
            </a:r>
            <a:r>
              <a:rPr sz="1400" spc="-25" dirty="0">
                <a:latin typeface="Calibri"/>
                <a:cs typeface="Calibri"/>
              </a:rPr>
              <a:t> branch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now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code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available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production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servers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38425" y="2896962"/>
            <a:ext cx="3767454" cy="549275"/>
            <a:chOff x="2938425" y="2896962"/>
            <a:chExt cx="3767454" cy="54927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8425" y="2896962"/>
              <a:ext cx="603537" cy="5486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99000" y="3060700"/>
              <a:ext cx="2006600" cy="1651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36807" y="3111436"/>
              <a:ext cx="1859280" cy="0"/>
            </a:xfrm>
            <a:custGeom>
              <a:avLst/>
              <a:gdLst/>
              <a:ahLst/>
              <a:cxnLst/>
              <a:rect l="l" t="t" r="r" b="b"/>
              <a:pathLst>
                <a:path w="1859279">
                  <a:moveTo>
                    <a:pt x="0" y="0"/>
                  </a:moveTo>
                  <a:lnTo>
                    <a:pt x="1858746" y="0"/>
                  </a:lnTo>
                </a:path>
              </a:pathLst>
            </a:custGeom>
            <a:ln w="38100">
              <a:solidFill>
                <a:srgbClr val="5077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3900" y="2908300"/>
              <a:ext cx="457200" cy="444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72000" y="294642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4"/>
                  </a:lnTo>
                  <a:lnTo>
                    <a:pt x="81626" y="21954"/>
                  </a:lnTo>
                  <a:lnTo>
                    <a:pt x="48271" y="47097"/>
                  </a:lnTo>
                  <a:lnTo>
                    <a:pt x="22501" y="79641"/>
                  </a:lnTo>
                  <a:lnTo>
                    <a:pt x="5887" y="118051"/>
                  </a:lnTo>
                  <a:lnTo>
                    <a:pt x="0" y="160794"/>
                  </a:lnTo>
                  <a:lnTo>
                    <a:pt x="5887" y="203542"/>
                  </a:lnTo>
                  <a:lnTo>
                    <a:pt x="22501" y="241953"/>
                  </a:lnTo>
                  <a:lnTo>
                    <a:pt x="48271" y="274496"/>
                  </a:lnTo>
                  <a:lnTo>
                    <a:pt x="81626" y="299637"/>
                  </a:lnTo>
                  <a:lnTo>
                    <a:pt x="120995" y="315846"/>
                  </a:lnTo>
                  <a:lnTo>
                    <a:pt x="164807" y="321589"/>
                  </a:lnTo>
                  <a:lnTo>
                    <a:pt x="208620" y="315846"/>
                  </a:lnTo>
                  <a:lnTo>
                    <a:pt x="247989" y="299637"/>
                  </a:lnTo>
                  <a:lnTo>
                    <a:pt x="281344" y="274496"/>
                  </a:lnTo>
                  <a:lnTo>
                    <a:pt x="307114" y="241953"/>
                  </a:lnTo>
                  <a:lnTo>
                    <a:pt x="323728" y="203542"/>
                  </a:lnTo>
                  <a:lnTo>
                    <a:pt x="329615" y="160794"/>
                  </a:lnTo>
                  <a:lnTo>
                    <a:pt x="323728" y="118051"/>
                  </a:lnTo>
                  <a:lnTo>
                    <a:pt x="307114" y="79641"/>
                  </a:lnTo>
                  <a:lnTo>
                    <a:pt x="281344" y="47097"/>
                  </a:lnTo>
                  <a:lnTo>
                    <a:pt x="247989" y="21954"/>
                  </a:lnTo>
                  <a:lnTo>
                    <a:pt x="208620" y="5744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11764" y="3263023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01649" y="2970963"/>
            <a:ext cx="1242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Calibri"/>
                <a:cs typeface="Calibri"/>
              </a:rPr>
              <a:t>F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spc="-45" dirty="0">
                <a:latin typeface="Calibri"/>
                <a:cs typeface="Calibri"/>
              </a:rPr>
              <a:t>a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-30" dirty="0">
                <a:latin typeface="Calibri"/>
                <a:cs typeface="Calibri"/>
              </a:rPr>
              <a:t>u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B</a:t>
            </a:r>
            <a:r>
              <a:rPr sz="1400" b="1" spc="-55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an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53200" y="2908300"/>
            <a:ext cx="457200" cy="457200"/>
            <a:chOff x="6553200" y="2908300"/>
            <a:chExt cx="457200" cy="457200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3200" y="2908300"/>
              <a:ext cx="457200" cy="457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595554" y="2950641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07" y="0"/>
                  </a:moveTo>
                  <a:lnTo>
                    <a:pt x="120995" y="5744"/>
                  </a:lnTo>
                  <a:lnTo>
                    <a:pt x="81626" y="21954"/>
                  </a:lnTo>
                  <a:lnTo>
                    <a:pt x="48271" y="47097"/>
                  </a:lnTo>
                  <a:lnTo>
                    <a:pt x="22501" y="79641"/>
                  </a:lnTo>
                  <a:lnTo>
                    <a:pt x="5887" y="118051"/>
                  </a:lnTo>
                  <a:lnTo>
                    <a:pt x="0" y="160794"/>
                  </a:lnTo>
                  <a:lnTo>
                    <a:pt x="5887" y="203538"/>
                  </a:lnTo>
                  <a:lnTo>
                    <a:pt x="22501" y="241948"/>
                  </a:lnTo>
                  <a:lnTo>
                    <a:pt x="48271" y="274491"/>
                  </a:lnTo>
                  <a:lnTo>
                    <a:pt x="81626" y="299634"/>
                  </a:lnTo>
                  <a:lnTo>
                    <a:pt x="120995" y="315845"/>
                  </a:lnTo>
                  <a:lnTo>
                    <a:pt x="164807" y="321589"/>
                  </a:lnTo>
                  <a:lnTo>
                    <a:pt x="208619" y="315845"/>
                  </a:lnTo>
                  <a:lnTo>
                    <a:pt x="247986" y="299634"/>
                  </a:lnTo>
                  <a:lnTo>
                    <a:pt x="281338" y="274491"/>
                  </a:lnTo>
                  <a:lnTo>
                    <a:pt x="307105" y="241948"/>
                  </a:lnTo>
                  <a:lnTo>
                    <a:pt x="323716" y="203538"/>
                  </a:lnTo>
                  <a:lnTo>
                    <a:pt x="329603" y="160794"/>
                  </a:lnTo>
                  <a:lnTo>
                    <a:pt x="323716" y="118051"/>
                  </a:lnTo>
                  <a:lnTo>
                    <a:pt x="307105" y="79641"/>
                  </a:lnTo>
                  <a:lnTo>
                    <a:pt x="281338" y="47097"/>
                  </a:lnTo>
                  <a:lnTo>
                    <a:pt x="247986" y="21954"/>
                  </a:lnTo>
                  <a:lnTo>
                    <a:pt x="208619" y="5744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008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105613" y="3257930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00004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57900" y="2171700"/>
            <a:ext cx="457200" cy="444500"/>
            <a:chOff x="6057900" y="2171700"/>
            <a:chExt cx="457200" cy="44450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7900" y="2171700"/>
              <a:ext cx="457200" cy="444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097765" y="2209482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07" y="0"/>
                  </a:moveTo>
                  <a:lnTo>
                    <a:pt x="120999" y="5743"/>
                  </a:lnTo>
                  <a:lnTo>
                    <a:pt x="81631" y="21951"/>
                  </a:lnTo>
                  <a:lnTo>
                    <a:pt x="48275" y="47091"/>
                  </a:lnTo>
                  <a:lnTo>
                    <a:pt x="22503" y="79631"/>
                  </a:lnTo>
                  <a:lnTo>
                    <a:pt x="5887" y="118039"/>
                  </a:lnTo>
                  <a:lnTo>
                    <a:pt x="0" y="160782"/>
                  </a:lnTo>
                  <a:lnTo>
                    <a:pt x="5887" y="203529"/>
                  </a:lnTo>
                  <a:lnTo>
                    <a:pt x="22503" y="241941"/>
                  </a:lnTo>
                  <a:lnTo>
                    <a:pt x="48275" y="274483"/>
                  </a:lnTo>
                  <a:lnTo>
                    <a:pt x="81631" y="299624"/>
                  </a:lnTo>
                  <a:lnTo>
                    <a:pt x="120999" y="315833"/>
                  </a:lnTo>
                  <a:lnTo>
                    <a:pt x="164807" y="321576"/>
                  </a:lnTo>
                  <a:lnTo>
                    <a:pt x="208620" y="315833"/>
                  </a:lnTo>
                  <a:lnTo>
                    <a:pt x="247989" y="299624"/>
                  </a:lnTo>
                  <a:lnTo>
                    <a:pt x="281344" y="274483"/>
                  </a:lnTo>
                  <a:lnTo>
                    <a:pt x="307114" y="241941"/>
                  </a:lnTo>
                  <a:lnTo>
                    <a:pt x="323728" y="203529"/>
                  </a:lnTo>
                  <a:lnTo>
                    <a:pt x="329615" y="160782"/>
                  </a:lnTo>
                  <a:lnTo>
                    <a:pt x="323728" y="118039"/>
                  </a:lnTo>
                  <a:lnTo>
                    <a:pt x="307114" y="79631"/>
                  </a:lnTo>
                  <a:lnTo>
                    <a:pt x="281344" y="47091"/>
                  </a:lnTo>
                  <a:lnTo>
                    <a:pt x="247989" y="21951"/>
                  </a:lnTo>
                  <a:lnTo>
                    <a:pt x="208620" y="5743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008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73979" y="2547950"/>
            <a:ext cx="54991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5" dirty="0">
                <a:latin typeface="Calibri"/>
                <a:cs typeface="Calibri"/>
              </a:rPr>
              <a:t>mmi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ID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00004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4900" y="1016000"/>
            <a:ext cx="3759200" cy="520700"/>
            <a:chOff x="2374900" y="1016000"/>
            <a:chExt cx="3759200" cy="5207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900" y="1016000"/>
              <a:ext cx="3759199" cy="520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14524" y="1058456"/>
              <a:ext cx="3625215" cy="375920"/>
            </a:xfrm>
            <a:custGeom>
              <a:avLst/>
              <a:gdLst/>
              <a:ahLst/>
              <a:cxnLst/>
              <a:rect l="l" t="t" r="r" b="b"/>
              <a:pathLst>
                <a:path w="3625215" h="375919">
                  <a:moveTo>
                    <a:pt x="3562184" y="0"/>
                  </a:moveTo>
                  <a:lnTo>
                    <a:pt x="62585" y="0"/>
                  </a:lnTo>
                  <a:lnTo>
                    <a:pt x="38227" y="4917"/>
                  </a:lnTo>
                  <a:lnTo>
                    <a:pt x="18334" y="18329"/>
                  </a:lnTo>
                  <a:lnTo>
                    <a:pt x="4919" y="38222"/>
                  </a:lnTo>
                  <a:lnTo>
                    <a:pt x="0" y="62585"/>
                  </a:lnTo>
                  <a:lnTo>
                    <a:pt x="0" y="312940"/>
                  </a:lnTo>
                  <a:lnTo>
                    <a:pt x="4919" y="337303"/>
                  </a:lnTo>
                  <a:lnTo>
                    <a:pt x="18334" y="357197"/>
                  </a:lnTo>
                  <a:lnTo>
                    <a:pt x="38227" y="370608"/>
                  </a:lnTo>
                  <a:lnTo>
                    <a:pt x="62585" y="375526"/>
                  </a:lnTo>
                  <a:lnTo>
                    <a:pt x="3562184" y="375526"/>
                  </a:lnTo>
                  <a:lnTo>
                    <a:pt x="3586547" y="370608"/>
                  </a:lnTo>
                  <a:lnTo>
                    <a:pt x="3606441" y="357197"/>
                  </a:lnTo>
                  <a:lnTo>
                    <a:pt x="3619852" y="337303"/>
                  </a:lnTo>
                  <a:lnTo>
                    <a:pt x="3624770" y="312940"/>
                  </a:lnTo>
                  <a:lnTo>
                    <a:pt x="3624770" y="62585"/>
                  </a:lnTo>
                  <a:lnTo>
                    <a:pt x="3619852" y="38222"/>
                  </a:lnTo>
                  <a:lnTo>
                    <a:pt x="3606441" y="18329"/>
                  </a:lnTo>
                  <a:lnTo>
                    <a:pt x="3586547" y="4917"/>
                  </a:lnTo>
                  <a:lnTo>
                    <a:pt x="3562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14524" y="1058456"/>
              <a:ext cx="3625215" cy="375920"/>
            </a:xfrm>
            <a:custGeom>
              <a:avLst/>
              <a:gdLst/>
              <a:ahLst/>
              <a:cxnLst/>
              <a:rect l="l" t="t" r="r" b="b"/>
              <a:pathLst>
                <a:path w="3625215" h="375919">
                  <a:moveTo>
                    <a:pt x="0" y="62585"/>
                  </a:moveTo>
                  <a:lnTo>
                    <a:pt x="4919" y="38222"/>
                  </a:lnTo>
                  <a:lnTo>
                    <a:pt x="18334" y="18329"/>
                  </a:lnTo>
                  <a:lnTo>
                    <a:pt x="38227" y="4917"/>
                  </a:lnTo>
                  <a:lnTo>
                    <a:pt x="62585" y="0"/>
                  </a:lnTo>
                  <a:lnTo>
                    <a:pt x="3562184" y="0"/>
                  </a:lnTo>
                  <a:lnTo>
                    <a:pt x="3586547" y="4917"/>
                  </a:lnTo>
                  <a:lnTo>
                    <a:pt x="3606441" y="18329"/>
                  </a:lnTo>
                  <a:lnTo>
                    <a:pt x="3619852" y="38222"/>
                  </a:lnTo>
                  <a:lnTo>
                    <a:pt x="3624770" y="62585"/>
                  </a:lnTo>
                  <a:lnTo>
                    <a:pt x="3624770" y="312940"/>
                  </a:lnTo>
                  <a:lnTo>
                    <a:pt x="3619852" y="337303"/>
                  </a:lnTo>
                  <a:lnTo>
                    <a:pt x="3606441" y="357197"/>
                  </a:lnTo>
                  <a:lnTo>
                    <a:pt x="3586547" y="370608"/>
                  </a:lnTo>
                  <a:lnTo>
                    <a:pt x="3562184" y="375526"/>
                  </a:lnTo>
                  <a:lnTo>
                    <a:pt x="62585" y="375526"/>
                  </a:lnTo>
                  <a:lnTo>
                    <a:pt x="38227" y="370608"/>
                  </a:lnTo>
                  <a:lnTo>
                    <a:pt x="18334" y="357197"/>
                  </a:lnTo>
                  <a:lnTo>
                    <a:pt x="4919" y="337303"/>
                  </a:lnTo>
                  <a:lnTo>
                    <a:pt x="0" y="312940"/>
                  </a:lnTo>
                  <a:lnTo>
                    <a:pt x="0" y="6258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797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35" dirty="0"/>
              <a:t> </a:t>
            </a:r>
            <a:r>
              <a:rPr spc="-15" dirty="0"/>
              <a:t>Lifecycle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2605316" y="1116495"/>
            <a:ext cx="3218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Following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lifecycle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stages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files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3800" y="2184400"/>
            <a:ext cx="1524000" cy="812800"/>
            <a:chOff x="1193800" y="2184400"/>
            <a:chExt cx="1524000" cy="812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3800" y="2184400"/>
              <a:ext cx="1523999" cy="8127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37799" y="2232431"/>
              <a:ext cx="1388110" cy="669925"/>
            </a:xfrm>
            <a:custGeom>
              <a:avLst/>
              <a:gdLst/>
              <a:ahLst/>
              <a:cxnLst/>
              <a:rect l="l" t="t" r="r" b="b"/>
              <a:pathLst>
                <a:path w="1388110" h="669925">
                  <a:moveTo>
                    <a:pt x="1275861" y="0"/>
                  </a:moveTo>
                  <a:lnTo>
                    <a:pt x="111639" y="0"/>
                  </a:lnTo>
                  <a:lnTo>
                    <a:pt x="68183" y="8773"/>
                  </a:lnTo>
                  <a:lnTo>
                    <a:pt x="32697" y="32700"/>
                  </a:lnTo>
                  <a:lnTo>
                    <a:pt x="8772" y="68188"/>
                  </a:lnTo>
                  <a:lnTo>
                    <a:pt x="0" y="111645"/>
                  </a:lnTo>
                  <a:lnTo>
                    <a:pt x="0" y="558203"/>
                  </a:lnTo>
                  <a:lnTo>
                    <a:pt x="8772" y="601659"/>
                  </a:lnTo>
                  <a:lnTo>
                    <a:pt x="32697" y="637147"/>
                  </a:lnTo>
                  <a:lnTo>
                    <a:pt x="68183" y="661074"/>
                  </a:lnTo>
                  <a:lnTo>
                    <a:pt x="111639" y="669848"/>
                  </a:lnTo>
                  <a:lnTo>
                    <a:pt x="1275861" y="669848"/>
                  </a:lnTo>
                  <a:lnTo>
                    <a:pt x="1319317" y="661074"/>
                  </a:lnTo>
                  <a:lnTo>
                    <a:pt x="1354805" y="637147"/>
                  </a:lnTo>
                  <a:lnTo>
                    <a:pt x="1378732" y="601659"/>
                  </a:lnTo>
                  <a:lnTo>
                    <a:pt x="1387506" y="558203"/>
                  </a:lnTo>
                  <a:lnTo>
                    <a:pt x="1387506" y="111645"/>
                  </a:lnTo>
                  <a:lnTo>
                    <a:pt x="1378732" y="68188"/>
                  </a:lnTo>
                  <a:lnTo>
                    <a:pt x="1354805" y="32700"/>
                  </a:lnTo>
                  <a:lnTo>
                    <a:pt x="1319317" y="8773"/>
                  </a:lnTo>
                  <a:lnTo>
                    <a:pt x="1275861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7799" y="2232431"/>
              <a:ext cx="1388110" cy="669925"/>
            </a:xfrm>
            <a:custGeom>
              <a:avLst/>
              <a:gdLst/>
              <a:ahLst/>
              <a:cxnLst/>
              <a:rect l="l" t="t" r="r" b="b"/>
              <a:pathLst>
                <a:path w="1388110" h="669925">
                  <a:moveTo>
                    <a:pt x="0" y="111645"/>
                  </a:moveTo>
                  <a:lnTo>
                    <a:pt x="8772" y="68188"/>
                  </a:lnTo>
                  <a:lnTo>
                    <a:pt x="32697" y="32700"/>
                  </a:lnTo>
                  <a:lnTo>
                    <a:pt x="68183" y="8773"/>
                  </a:lnTo>
                  <a:lnTo>
                    <a:pt x="111639" y="0"/>
                  </a:lnTo>
                  <a:lnTo>
                    <a:pt x="1275861" y="0"/>
                  </a:lnTo>
                  <a:lnTo>
                    <a:pt x="1319317" y="8773"/>
                  </a:lnTo>
                  <a:lnTo>
                    <a:pt x="1354805" y="32700"/>
                  </a:lnTo>
                  <a:lnTo>
                    <a:pt x="1378732" y="68188"/>
                  </a:lnTo>
                  <a:lnTo>
                    <a:pt x="1387506" y="111645"/>
                  </a:lnTo>
                  <a:lnTo>
                    <a:pt x="1387506" y="558203"/>
                  </a:lnTo>
                  <a:lnTo>
                    <a:pt x="1378732" y="601659"/>
                  </a:lnTo>
                  <a:lnTo>
                    <a:pt x="1354805" y="637147"/>
                  </a:lnTo>
                  <a:lnTo>
                    <a:pt x="1319317" y="661074"/>
                  </a:lnTo>
                  <a:lnTo>
                    <a:pt x="1275861" y="669848"/>
                  </a:lnTo>
                  <a:lnTo>
                    <a:pt x="111639" y="669848"/>
                  </a:lnTo>
                  <a:lnTo>
                    <a:pt x="68183" y="661074"/>
                  </a:lnTo>
                  <a:lnTo>
                    <a:pt x="32697" y="637147"/>
                  </a:lnTo>
                  <a:lnTo>
                    <a:pt x="8772" y="601659"/>
                  </a:lnTo>
                  <a:lnTo>
                    <a:pt x="0" y="558203"/>
                  </a:lnTo>
                  <a:lnTo>
                    <a:pt x="0" y="11164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90013" y="2328367"/>
            <a:ext cx="68643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8575">
              <a:lnSpc>
                <a:spcPts val="1600"/>
              </a:lnSpc>
              <a:spcBef>
                <a:spcPts val="219"/>
              </a:spcBef>
            </a:pP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Working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70300" y="2184400"/>
            <a:ext cx="1524000" cy="812800"/>
            <a:chOff x="3670300" y="2184400"/>
            <a:chExt cx="1524000" cy="8128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0300" y="2184400"/>
              <a:ext cx="1523999" cy="8127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15016" y="2232431"/>
              <a:ext cx="1388110" cy="669925"/>
            </a:xfrm>
            <a:custGeom>
              <a:avLst/>
              <a:gdLst/>
              <a:ahLst/>
              <a:cxnLst/>
              <a:rect l="l" t="t" r="r" b="b"/>
              <a:pathLst>
                <a:path w="1388110" h="669925">
                  <a:moveTo>
                    <a:pt x="1275854" y="0"/>
                  </a:moveTo>
                  <a:lnTo>
                    <a:pt x="111645" y="0"/>
                  </a:lnTo>
                  <a:lnTo>
                    <a:pt x="68188" y="8773"/>
                  </a:lnTo>
                  <a:lnTo>
                    <a:pt x="32700" y="32700"/>
                  </a:lnTo>
                  <a:lnTo>
                    <a:pt x="8773" y="68188"/>
                  </a:lnTo>
                  <a:lnTo>
                    <a:pt x="0" y="111645"/>
                  </a:lnTo>
                  <a:lnTo>
                    <a:pt x="0" y="558203"/>
                  </a:lnTo>
                  <a:lnTo>
                    <a:pt x="8773" y="601659"/>
                  </a:lnTo>
                  <a:lnTo>
                    <a:pt x="32700" y="637147"/>
                  </a:lnTo>
                  <a:lnTo>
                    <a:pt x="68188" y="661074"/>
                  </a:lnTo>
                  <a:lnTo>
                    <a:pt x="111645" y="669848"/>
                  </a:lnTo>
                  <a:lnTo>
                    <a:pt x="1275854" y="669848"/>
                  </a:lnTo>
                  <a:lnTo>
                    <a:pt x="1319316" y="661074"/>
                  </a:lnTo>
                  <a:lnTo>
                    <a:pt x="1354804" y="637147"/>
                  </a:lnTo>
                  <a:lnTo>
                    <a:pt x="1378728" y="601659"/>
                  </a:lnTo>
                  <a:lnTo>
                    <a:pt x="1387500" y="558203"/>
                  </a:lnTo>
                  <a:lnTo>
                    <a:pt x="1387500" y="111645"/>
                  </a:lnTo>
                  <a:lnTo>
                    <a:pt x="1378728" y="68188"/>
                  </a:lnTo>
                  <a:lnTo>
                    <a:pt x="1354804" y="32700"/>
                  </a:lnTo>
                  <a:lnTo>
                    <a:pt x="1319316" y="8773"/>
                  </a:lnTo>
                  <a:lnTo>
                    <a:pt x="1275854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15016" y="2232431"/>
              <a:ext cx="1388110" cy="669925"/>
            </a:xfrm>
            <a:custGeom>
              <a:avLst/>
              <a:gdLst/>
              <a:ahLst/>
              <a:cxnLst/>
              <a:rect l="l" t="t" r="r" b="b"/>
              <a:pathLst>
                <a:path w="1388110" h="669925">
                  <a:moveTo>
                    <a:pt x="0" y="111645"/>
                  </a:moveTo>
                  <a:lnTo>
                    <a:pt x="8773" y="68188"/>
                  </a:lnTo>
                  <a:lnTo>
                    <a:pt x="32700" y="32700"/>
                  </a:lnTo>
                  <a:lnTo>
                    <a:pt x="68188" y="8773"/>
                  </a:lnTo>
                  <a:lnTo>
                    <a:pt x="111645" y="0"/>
                  </a:lnTo>
                  <a:lnTo>
                    <a:pt x="1275854" y="0"/>
                  </a:lnTo>
                  <a:lnTo>
                    <a:pt x="1319316" y="8773"/>
                  </a:lnTo>
                  <a:lnTo>
                    <a:pt x="1354804" y="32700"/>
                  </a:lnTo>
                  <a:lnTo>
                    <a:pt x="1378728" y="68188"/>
                  </a:lnTo>
                  <a:lnTo>
                    <a:pt x="1387500" y="111645"/>
                  </a:lnTo>
                  <a:lnTo>
                    <a:pt x="1387500" y="558203"/>
                  </a:lnTo>
                  <a:lnTo>
                    <a:pt x="1378728" y="601659"/>
                  </a:lnTo>
                  <a:lnTo>
                    <a:pt x="1354804" y="637147"/>
                  </a:lnTo>
                  <a:lnTo>
                    <a:pt x="1319316" y="661074"/>
                  </a:lnTo>
                  <a:lnTo>
                    <a:pt x="1275854" y="669848"/>
                  </a:lnTo>
                  <a:lnTo>
                    <a:pt x="111645" y="669848"/>
                  </a:lnTo>
                  <a:lnTo>
                    <a:pt x="68188" y="661074"/>
                  </a:lnTo>
                  <a:lnTo>
                    <a:pt x="32700" y="637147"/>
                  </a:lnTo>
                  <a:lnTo>
                    <a:pt x="8773" y="601659"/>
                  </a:lnTo>
                  <a:lnTo>
                    <a:pt x="0" y="558203"/>
                  </a:lnTo>
                  <a:lnTo>
                    <a:pt x="0" y="11164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36478" y="2333764"/>
            <a:ext cx="54800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6045" marR="5080" indent="-93980">
              <a:lnSpc>
                <a:spcPts val="1600"/>
              </a:lnSpc>
              <a:spcBef>
                <a:spcPts val="219"/>
              </a:spcBef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ag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g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6800" y="2197100"/>
            <a:ext cx="1524000" cy="800100"/>
            <a:chOff x="6146800" y="2197100"/>
            <a:chExt cx="1524000" cy="8001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6800" y="2197100"/>
              <a:ext cx="1523999" cy="8000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92227" y="2236825"/>
              <a:ext cx="1388110" cy="669925"/>
            </a:xfrm>
            <a:custGeom>
              <a:avLst/>
              <a:gdLst/>
              <a:ahLst/>
              <a:cxnLst/>
              <a:rect l="l" t="t" r="r" b="b"/>
              <a:pathLst>
                <a:path w="1388109" h="669925">
                  <a:moveTo>
                    <a:pt x="1275867" y="0"/>
                  </a:moveTo>
                  <a:lnTo>
                    <a:pt x="111645" y="0"/>
                  </a:lnTo>
                  <a:lnTo>
                    <a:pt x="68188" y="8773"/>
                  </a:lnTo>
                  <a:lnTo>
                    <a:pt x="32700" y="32700"/>
                  </a:lnTo>
                  <a:lnTo>
                    <a:pt x="8773" y="68188"/>
                  </a:lnTo>
                  <a:lnTo>
                    <a:pt x="0" y="111645"/>
                  </a:lnTo>
                  <a:lnTo>
                    <a:pt x="0" y="558203"/>
                  </a:lnTo>
                  <a:lnTo>
                    <a:pt x="8773" y="601659"/>
                  </a:lnTo>
                  <a:lnTo>
                    <a:pt x="32700" y="637147"/>
                  </a:lnTo>
                  <a:lnTo>
                    <a:pt x="68188" y="661074"/>
                  </a:lnTo>
                  <a:lnTo>
                    <a:pt x="111645" y="669848"/>
                  </a:lnTo>
                  <a:lnTo>
                    <a:pt x="1275867" y="669848"/>
                  </a:lnTo>
                  <a:lnTo>
                    <a:pt x="1319322" y="661074"/>
                  </a:lnTo>
                  <a:lnTo>
                    <a:pt x="1354805" y="637147"/>
                  </a:lnTo>
                  <a:lnTo>
                    <a:pt x="1378728" y="601659"/>
                  </a:lnTo>
                  <a:lnTo>
                    <a:pt x="1387500" y="558203"/>
                  </a:lnTo>
                  <a:lnTo>
                    <a:pt x="1387500" y="111645"/>
                  </a:lnTo>
                  <a:lnTo>
                    <a:pt x="1378728" y="68188"/>
                  </a:lnTo>
                  <a:lnTo>
                    <a:pt x="1354805" y="32700"/>
                  </a:lnTo>
                  <a:lnTo>
                    <a:pt x="1319322" y="8773"/>
                  </a:lnTo>
                  <a:lnTo>
                    <a:pt x="1275867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92227" y="2236825"/>
              <a:ext cx="1388110" cy="669925"/>
            </a:xfrm>
            <a:custGeom>
              <a:avLst/>
              <a:gdLst/>
              <a:ahLst/>
              <a:cxnLst/>
              <a:rect l="l" t="t" r="r" b="b"/>
              <a:pathLst>
                <a:path w="1388109" h="669925">
                  <a:moveTo>
                    <a:pt x="0" y="111645"/>
                  </a:moveTo>
                  <a:lnTo>
                    <a:pt x="8773" y="68188"/>
                  </a:lnTo>
                  <a:lnTo>
                    <a:pt x="32700" y="32700"/>
                  </a:lnTo>
                  <a:lnTo>
                    <a:pt x="68188" y="8773"/>
                  </a:lnTo>
                  <a:lnTo>
                    <a:pt x="111645" y="0"/>
                  </a:lnTo>
                  <a:lnTo>
                    <a:pt x="1275867" y="0"/>
                  </a:lnTo>
                  <a:lnTo>
                    <a:pt x="1319322" y="8773"/>
                  </a:lnTo>
                  <a:lnTo>
                    <a:pt x="1354805" y="32700"/>
                  </a:lnTo>
                  <a:lnTo>
                    <a:pt x="1378728" y="68188"/>
                  </a:lnTo>
                  <a:lnTo>
                    <a:pt x="1387500" y="111645"/>
                  </a:lnTo>
                  <a:lnTo>
                    <a:pt x="1387500" y="558203"/>
                  </a:lnTo>
                  <a:lnTo>
                    <a:pt x="1378728" y="601659"/>
                  </a:lnTo>
                  <a:lnTo>
                    <a:pt x="1354805" y="637147"/>
                  </a:lnTo>
                  <a:lnTo>
                    <a:pt x="1319322" y="661074"/>
                  </a:lnTo>
                  <a:lnTo>
                    <a:pt x="1275867" y="669848"/>
                  </a:lnTo>
                  <a:lnTo>
                    <a:pt x="111645" y="669848"/>
                  </a:lnTo>
                  <a:lnTo>
                    <a:pt x="68188" y="661074"/>
                  </a:lnTo>
                  <a:lnTo>
                    <a:pt x="32700" y="637147"/>
                  </a:lnTo>
                  <a:lnTo>
                    <a:pt x="8773" y="601659"/>
                  </a:lnTo>
                  <a:lnTo>
                    <a:pt x="0" y="558203"/>
                  </a:lnTo>
                  <a:lnTo>
                    <a:pt x="0" y="11164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2608" y="2436634"/>
            <a:ext cx="591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61477" y="3111432"/>
            <a:ext cx="775335" cy="876935"/>
            <a:chOff x="1561477" y="3111432"/>
            <a:chExt cx="775335" cy="87693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1477" y="3111432"/>
              <a:ext cx="589295" cy="5892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6100" y="3467100"/>
              <a:ext cx="520700" cy="5207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6130" y="3506348"/>
              <a:ext cx="388752" cy="388752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06862" y="3155664"/>
            <a:ext cx="703078" cy="703078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6549897" y="3111432"/>
            <a:ext cx="905510" cy="876935"/>
            <a:chOff x="6549897" y="3111432"/>
            <a:chExt cx="905510" cy="87693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8307" y="3111432"/>
              <a:ext cx="589295" cy="5892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34199" y="3467100"/>
              <a:ext cx="520700" cy="5207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2947" y="3506348"/>
              <a:ext cx="388751" cy="38875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49897" y="3506350"/>
              <a:ext cx="388751" cy="388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00" y="711200"/>
            <a:ext cx="8763000" cy="4436110"/>
            <a:chOff x="165100" y="711200"/>
            <a:chExt cx="8763000" cy="443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7300" y="711200"/>
              <a:ext cx="165100" cy="4432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83713" y="745312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56"/>
                  </a:lnTo>
                </a:path>
              </a:pathLst>
            </a:custGeom>
            <a:ln w="28575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" y="1536700"/>
              <a:ext cx="2362199" cy="863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0260" y="1703438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80" y="0"/>
                  </a:moveTo>
                  <a:lnTo>
                    <a:pt x="87203" y="0"/>
                  </a:lnTo>
                  <a:lnTo>
                    <a:pt x="53259" y="6852"/>
                  </a:lnTo>
                  <a:lnTo>
                    <a:pt x="25541" y="25539"/>
                  </a:lnTo>
                  <a:lnTo>
                    <a:pt x="6852" y="53256"/>
                  </a:lnTo>
                  <a:lnTo>
                    <a:pt x="0" y="87198"/>
                  </a:lnTo>
                  <a:lnTo>
                    <a:pt x="0" y="436016"/>
                  </a:lnTo>
                  <a:lnTo>
                    <a:pt x="6852" y="469957"/>
                  </a:lnTo>
                  <a:lnTo>
                    <a:pt x="25541" y="497674"/>
                  </a:lnTo>
                  <a:lnTo>
                    <a:pt x="53259" y="516362"/>
                  </a:lnTo>
                  <a:lnTo>
                    <a:pt x="87203" y="523214"/>
                  </a:lnTo>
                  <a:lnTo>
                    <a:pt x="1924580" y="523214"/>
                  </a:lnTo>
                  <a:lnTo>
                    <a:pt x="1958529" y="516362"/>
                  </a:lnTo>
                  <a:lnTo>
                    <a:pt x="1986250" y="497674"/>
                  </a:lnTo>
                  <a:lnTo>
                    <a:pt x="2004939" y="469957"/>
                  </a:lnTo>
                  <a:lnTo>
                    <a:pt x="2011791" y="436016"/>
                  </a:lnTo>
                  <a:lnTo>
                    <a:pt x="2011791" y="87198"/>
                  </a:lnTo>
                  <a:lnTo>
                    <a:pt x="2004939" y="53256"/>
                  </a:lnTo>
                  <a:lnTo>
                    <a:pt x="1986250" y="25539"/>
                  </a:lnTo>
                  <a:lnTo>
                    <a:pt x="1958529" y="6852"/>
                  </a:lnTo>
                  <a:lnTo>
                    <a:pt x="1924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260" y="1703438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198"/>
                  </a:moveTo>
                  <a:lnTo>
                    <a:pt x="6852" y="53256"/>
                  </a:lnTo>
                  <a:lnTo>
                    <a:pt x="25541" y="25539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1924580" y="0"/>
                  </a:lnTo>
                  <a:lnTo>
                    <a:pt x="1958529" y="6852"/>
                  </a:lnTo>
                  <a:lnTo>
                    <a:pt x="1986250" y="25539"/>
                  </a:lnTo>
                  <a:lnTo>
                    <a:pt x="2004939" y="53256"/>
                  </a:lnTo>
                  <a:lnTo>
                    <a:pt x="2011791" y="87198"/>
                  </a:lnTo>
                  <a:lnTo>
                    <a:pt x="2011791" y="436016"/>
                  </a:lnTo>
                  <a:lnTo>
                    <a:pt x="2004939" y="469957"/>
                  </a:lnTo>
                  <a:lnTo>
                    <a:pt x="1986250" y="497674"/>
                  </a:lnTo>
                  <a:lnTo>
                    <a:pt x="1958529" y="516362"/>
                  </a:lnTo>
                  <a:lnTo>
                    <a:pt x="1924580" y="523214"/>
                  </a:lnTo>
                  <a:lnTo>
                    <a:pt x="87203" y="523214"/>
                  </a:lnTo>
                  <a:lnTo>
                    <a:pt x="53259" y="516362"/>
                  </a:lnTo>
                  <a:lnTo>
                    <a:pt x="25541" y="497674"/>
                  </a:lnTo>
                  <a:lnTo>
                    <a:pt x="6852" y="469957"/>
                  </a:lnTo>
                  <a:lnTo>
                    <a:pt x="0" y="436016"/>
                  </a:lnTo>
                  <a:lnTo>
                    <a:pt x="0" y="87198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4800" y="1079500"/>
              <a:ext cx="6083299" cy="36321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81426" y="1119847"/>
              <a:ext cx="5954395" cy="3492500"/>
            </a:xfrm>
            <a:custGeom>
              <a:avLst/>
              <a:gdLst/>
              <a:ahLst/>
              <a:cxnLst/>
              <a:rect l="l" t="t" r="r" b="b"/>
              <a:pathLst>
                <a:path w="5954395" h="3492500">
                  <a:moveTo>
                    <a:pt x="5372227" y="0"/>
                  </a:moveTo>
                  <a:lnTo>
                    <a:pt x="581977" y="0"/>
                  </a:lnTo>
                  <a:lnTo>
                    <a:pt x="534245" y="1929"/>
                  </a:lnTo>
                  <a:lnTo>
                    <a:pt x="487576" y="7617"/>
                  </a:lnTo>
                  <a:lnTo>
                    <a:pt x="442119" y="16914"/>
                  </a:lnTo>
                  <a:lnTo>
                    <a:pt x="398024" y="29670"/>
                  </a:lnTo>
                  <a:lnTo>
                    <a:pt x="355442" y="45735"/>
                  </a:lnTo>
                  <a:lnTo>
                    <a:pt x="314522" y="64960"/>
                  </a:lnTo>
                  <a:lnTo>
                    <a:pt x="275413" y="87195"/>
                  </a:lnTo>
                  <a:lnTo>
                    <a:pt x="238266" y="112290"/>
                  </a:lnTo>
                  <a:lnTo>
                    <a:pt x="203229" y="140095"/>
                  </a:lnTo>
                  <a:lnTo>
                    <a:pt x="170454" y="170460"/>
                  </a:lnTo>
                  <a:lnTo>
                    <a:pt x="140090" y="203237"/>
                  </a:lnTo>
                  <a:lnTo>
                    <a:pt x="112285" y="238274"/>
                  </a:lnTo>
                  <a:lnTo>
                    <a:pt x="87191" y="275422"/>
                  </a:lnTo>
                  <a:lnTo>
                    <a:pt x="64957" y="314532"/>
                  </a:lnTo>
                  <a:lnTo>
                    <a:pt x="45733" y="355453"/>
                  </a:lnTo>
                  <a:lnTo>
                    <a:pt x="29668" y="398036"/>
                  </a:lnTo>
                  <a:lnTo>
                    <a:pt x="16913" y="442131"/>
                  </a:lnTo>
                  <a:lnTo>
                    <a:pt x="7616" y="487588"/>
                  </a:lnTo>
                  <a:lnTo>
                    <a:pt x="1929" y="534257"/>
                  </a:lnTo>
                  <a:lnTo>
                    <a:pt x="0" y="581990"/>
                  </a:lnTo>
                  <a:lnTo>
                    <a:pt x="0" y="2909896"/>
                  </a:lnTo>
                  <a:lnTo>
                    <a:pt x="1929" y="2957628"/>
                  </a:lnTo>
                  <a:lnTo>
                    <a:pt x="7616" y="3004298"/>
                  </a:lnTo>
                  <a:lnTo>
                    <a:pt x="16913" y="3049755"/>
                  </a:lnTo>
                  <a:lnTo>
                    <a:pt x="29668" y="3093850"/>
                  </a:lnTo>
                  <a:lnTo>
                    <a:pt x="45733" y="3136432"/>
                  </a:lnTo>
                  <a:lnTo>
                    <a:pt x="64957" y="3177353"/>
                  </a:lnTo>
                  <a:lnTo>
                    <a:pt x="87191" y="3216463"/>
                  </a:lnTo>
                  <a:lnTo>
                    <a:pt x="112285" y="3253611"/>
                  </a:lnTo>
                  <a:lnTo>
                    <a:pt x="140090" y="3288648"/>
                  </a:lnTo>
                  <a:lnTo>
                    <a:pt x="170454" y="3321424"/>
                  </a:lnTo>
                  <a:lnTo>
                    <a:pt x="203229" y="3351789"/>
                  </a:lnTo>
                  <a:lnTo>
                    <a:pt x="238266" y="3379594"/>
                  </a:lnTo>
                  <a:lnTo>
                    <a:pt x="275413" y="3404689"/>
                  </a:lnTo>
                  <a:lnTo>
                    <a:pt x="314522" y="3426923"/>
                  </a:lnTo>
                  <a:lnTo>
                    <a:pt x="355442" y="3446148"/>
                  </a:lnTo>
                  <a:lnTo>
                    <a:pt x="398024" y="3462214"/>
                  </a:lnTo>
                  <a:lnTo>
                    <a:pt x="442119" y="3474970"/>
                  </a:lnTo>
                  <a:lnTo>
                    <a:pt x="487576" y="3484266"/>
                  </a:lnTo>
                  <a:lnTo>
                    <a:pt x="534245" y="3489954"/>
                  </a:lnTo>
                  <a:lnTo>
                    <a:pt x="581977" y="3491884"/>
                  </a:lnTo>
                  <a:lnTo>
                    <a:pt x="5372227" y="3491884"/>
                  </a:lnTo>
                  <a:lnTo>
                    <a:pt x="5419959" y="3489954"/>
                  </a:lnTo>
                  <a:lnTo>
                    <a:pt x="5466628" y="3484266"/>
                  </a:lnTo>
                  <a:lnTo>
                    <a:pt x="5512086" y="3474970"/>
                  </a:lnTo>
                  <a:lnTo>
                    <a:pt x="5556180" y="3462214"/>
                  </a:lnTo>
                  <a:lnTo>
                    <a:pt x="5598763" y="3446148"/>
                  </a:lnTo>
                  <a:lnTo>
                    <a:pt x="5639685" y="3426923"/>
                  </a:lnTo>
                  <a:lnTo>
                    <a:pt x="5678794" y="3404689"/>
                  </a:lnTo>
                  <a:lnTo>
                    <a:pt x="5715942" y="3379594"/>
                  </a:lnTo>
                  <a:lnTo>
                    <a:pt x="5750980" y="3351789"/>
                  </a:lnTo>
                  <a:lnTo>
                    <a:pt x="5783756" y="3321424"/>
                  </a:lnTo>
                  <a:lnTo>
                    <a:pt x="5814121" y="3288648"/>
                  </a:lnTo>
                  <a:lnTo>
                    <a:pt x="5841926" y="3253611"/>
                  </a:lnTo>
                  <a:lnTo>
                    <a:pt x="5867021" y="3216463"/>
                  </a:lnTo>
                  <a:lnTo>
                    <a:pt x="5889256" y="3177353"/>
                  </a:lnTo>
                  <a:lnTo>
                    <a:pt x="5908481" y="3136432"/>
                  </a:lnTo>
                  <a:lnTo>
                    <a:pt x="5924547" y="3093850"/>
                  </a:lnTo>
                  <a:lnTo>
                    <a:pt x="5937303" y="3049755"/>
                  </a:lnTo>
                  <a:lnTo>
                    <a:pt x="5946600" y="3004298"/>
                  </a:lnTo>
                  <a:lnTo>
                    <a:pt x="5952288" y="2957628"/>
                  </a:lnTo>
                  <a:lnTo>
                    <a:pt x="5954217" y="2909896"/>
                  </a:lnTo>
                  <a:lnTo>
                    <a:pt x="5954217" y="581990"/>
                  </a:lnTo>
                  <a:lnTo>
                    <a:pt x="5952288" y="534257"/>
                  </a:lnTo>
                  <a:lnTo>
                    <a:pt x="5946600" y="487588"/>
                  </a:lnTo>
                  <a:lnTo>
                    <a:pt x="5937303" y="442131"/>
                  </a:lnTo>
                  <a:lnTo>
                    <a:pt x="5924547" y="398036"/>
                  </a:lnTo>
                  <a:lnTo>
                    <a:pt x="5908481" y="355453"/>
                  </a:lnTo>
                  <a:lnTo>
                    <a:pt x="5889256" y="314532"/>
                  </a:lnTo>
                  <a:lnTo>
                    <a:pt x="5867021" y="275422"/>
                  </a:lnTo>
                  <a:lnTo>
                    <a:pt x="5841926" y="238274"/>
                  </a:lnTo>
                  <a:lnTo>
                    <a:pt x="5814121" y="203237"/>
                  </a:lnTo>
                  <a:lnTo>
                    <a:pt x="5783756" y="170460"/>
                  </a:lnTo>
                  <a:lnTo>
                    <a:pt x="5750980" y="140095"/>
                  </a:lnTo>
                  <a:lnTo>
                    <a:pt x="5715942" y="112290"/>
                  </a:lnTo>
                  <a:lnTo>
                    <a:pt x="5678794" y="87195"/>
                  </a:lnTo>
                  <a:lnTo>
                    <a:pt x="5639685" y="64960"/>
                  </a:lnTo>
                  <a:lnTo>
                    <a:pt x="5598763" y="45735"/>
                  </a:lnTo>
                  <a:lnTo>
                    <a:pt x="5556180" y="29670"/>
                  </a:lnTo>
                  <a:lnTo>
                    <a:pt x="5512086" y="16914"/>
                  </a:lnTo>
                  <a:lnTo>
                    <a:pt x="5466628" y="7617"/>
                  </a:lnTo>
                  <a:lnTo>
                    <a:pt x="5419959" y="1929"/>
                  </a:lnTo>
                  <a:lnTo>
                    <a:pt x="5372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1426" y="1119847"/>
              <a:ext cx="5954395" cy="3492500"/>
            </a:xfrm>
            <a:custGeom>
              <a:avLst/>
              <a:gdLst/>
              <a:ahLst/>
              <a:cxnLst/>
              <a:rect l="l" t="t" r="r" b="b"/>
              <a:pathLst>
                <a:path w="5954395" h="3492500">
                  <a:moveTo>
                    <a:pt x="0" y="581990"/>
                  </a:moveTo>
                  <a:lnTo>
                    <a:pt x="1929" y="534257"/>
                  </a:lnTo>
                  <a:lnTo>
                    <a:pt x="7616" y="487588"/>
                  </a:lnTo>
                  <a:lnTo>
                    <a:pt x="16913" y="442131"/>
                  </a:lnTo>
                  <a:lnTo>
                    <a:pt x="29668" y="398036"/>
                  </a:lnTo>
                  <a:lnTo>
                    <a:pt x="45733" y="355453"/>
                  </a:lnTo>
                  <a:lnTo>
                    <a:pt x="64957" y="314532"/>
                  </a:lnTo>
                  <a:lnTo>
                    <a:pt x="87191" y="275422"/>
                  </a:lnTo>
                  <a:lnTo>
                    <a:pt x="112285" y="238274"/>
                  </a:lnTo>
                  <a:lnTo>
                    <a:pt x="140090" y="203237"/>
                  </a:lnTo>
                  <a:lnTo>
                    <a:pt x="170454" y="170460"/>
                  </a:lnTo>
                  <a:lnTo>
                    <a:pt x="203229" y="140095"/>
                  </a:lnTo>
                  <a:lnTo>
                    <a:pt x="238266" y="112290"/>
                  </a:lnTo>
                  <a:lnTo>
                    <a:pt x="275413" y="87195"/>
                  </a:lnTo>
                  <a:lnTo>
                    <a:pt x="314522" y="64960"/>
                  </a:lnTo>
                  <a:lnTo>
                    <a:pt x="355442" y="45735"/>
                  </a:lnTo>
                  <a:lnTo>
                    <a:pt x="398024" y="29670"/>
                  </a:lnTo>
                  <a:lnTo>
                    <a:pt x="442119" y="16914"/>
                  </a:lnTo>
                  <a:lnTo>
                    <a:pt x="487576" y="7617"/>
                  </a:lnTo>
                  <a:lnTo>
                    <a:pt x="534245" y="1929"/>
                  </a:lnTo>
                  <a:lnTo>
                    <a:pt x="581977" y="0"/>
                  </a:lnTo>
                  <a:lnTo>
                    <a:pt x="5372227" y="0"/>
                  </a:lnTo>
                  <a:lnTo>
                    <a:pt x="5419959" y="1929"/>
                  </a:lnTo>
                  <a:lnTo>
                    <a:pt x="5466628" y="7617"/>
                  </a:lnTo>
                  <a:lnTo>
                    <a:pt x="5512086" y="16914"/>
                  </a:lnTo>
                  <a:lnTo>
                    <a:pt x="5556180" y="29670"/>
                  </a:lnTo>
                  <a:lnTo>
                    <a:pt x="5598763" y="45735"/>
                  </a:lnTo>
                  <a:lnTo>
                    <a:pt x="5639685" y="64960"/>
                  </a:lnTo>
                  <a:lnTo>
                    <a:pt x="5678794" y="87195"/>
                  </a:lnTo>
                  <a:lnTo>
                    <a:pt x="5715942" y="112290"/>
                  </a:lnTo>
                  <a:lnTo>
                    <a:pt x="5750980" y="140095"/>
                  </a:lnTo>
                  <a:lnTo>
                    <a:pt x="5783756" y="170460"/>
                  </a:lnTo>
                  <a:lnTo>
                    <a:pt x="5814121" y="203237"/>
                  </a:lnTo>
                  <a:lnTo>
                    <a:pt x="5841926" y="238274"/>
                  </a:lnTo>
                  <a:lnTo>
                    <a:pt x="5867021" y="275422"/>
                  </a:lnTo>
                  <a:lnTo>
                    <a:pt x="5889256" y="314532"/>
                  </a:lnTo>
                  <a:lnTo>
                    <a:pt x="5908481" y="355453"/>
                  </a:lnTo>
                  <a:lnTo>
                    <a:pt x="5924547" y="398036"/>
                  </a:lnTo>
                  <a:lnTo>
                    <a:pt x="5937303" y="442131"/>
                  </a:lnTo>
                  <a:lnTo>
                    <a:pt x="5946600" y="487588"/>
                  </a:lnTo>
                  <a:lnTo>
                    <a:pt x="5952288" y="534257"/>
                  </a:lnTo>
                  <a:lnTo>
                    <a:pt x="5954217" y="581990"/>
                  </a:lnTo>
                  <a:lnTo>
                    <a:pt x="5954217" y="2909896"/>
                  </a:lnTo>
                  <a:lnTo>
                    <a:pt x="5952288" y="2957628"/>
                  </a:lnTo>
                  <a:lnTo>
                    <a:pt x="5946600" y="3004298"/>
                  </a:lnTo>
                  <a:lnTo>
                    <a:pt x="5937303" y="3049755"/>
                  </a:lnTo>
                  <a:lnTo>
                    <a:pt x="5924547" y="3093850"/>
                  </a:lnTo>
                  <a:lnTo>
                    <a:pt x="5908481" y="3136432"/>
                  </a:lnTo>
                  <a:lnTo>
                    <a:pt x="5889256" y="3177353"/>
                  </a:lnTo>
                  <a:lnTo>
                    <a:pt x="5867021" y="3216463"/>
                  </a:lnTo>
                  <a:lnTo>
                    <a:pt x="5841926" y="3253611"/>
                  </a:lnTo>
                  <a:lnTo>
                    <a:pt x="5814121" y="3288648"/>
                  </a:lnTo>
                  <a:lnTo>
                    <a:pt x="5783756" y="3321424"/>
                  </a:lnTo>
                  <a:lnTo>
                    <a:pt x="5750980" y="3351789"/>
                  </a:lnTo>
                  <a:lnTo>
                    <a:pt x="5715942" y="3379594"/>
                  </a:lnTo>
                  <a:lnTo>
                    <a:pt x="5678794" y="3404689"/>
                  </a:lnTo>
                  <a:lnTo>
                    <a:pt x="5639685" y="3426923"/>
                  </a:lnTo>
                  <a:lnTo>
                    <a:pt x="5598763" y="3446148"/>
                  </a:lnTo>
                  <a:lnTo>
                    <a:pt x="5556180" y="3462214"/>
                  </a:lnTo>
                  <a:lnTo>
                    <a:pt x="5512086" y="3474970"/>
                  </a:lnTo>
                  <a:lnTo>
                    <a:pt x="5466628" y="3484266"/>
                  </a:lnTo>
                  <a:lnTo>
                    <a:pt x="5419959" y="3489954"/>
                  </a:lnTo>
                  <a:lnTo>
                    <a:pt x="5372227" y="3491884"/>
                  </a:lnTo>
                  <a:lnTo>
                    <a:pt x="581977" y="3491884"/>
                  </a:lnTo>
                  <a:lnTo>
                    <a:pt x="534245" y="3489954"/>
                  </a:lnTo>
                  <a:lnTo>
                    <a:pt x="487576" y="3484266"/>
                  </a:lnTo>
                  <a:lnTo>
                    <a:pt x="442119" y="3474970"/>
                  </a:lnTo>
                  <a:lnTo>
                    <a:pt x="398024" y="3462214"/>
                  </a:lnTo>
                  <a:lnTo>
                    <a:pt x="355442" y="3446148"/>
                  </a:lnTo>
                  <a:lnTo>
                    <a:pt x="314522" y="3426923"/>
                  </a:lnTo>
                  <a:lnTo>
                    <a:pt x="275413" y="3404689"/>
                  </a:lnTo>
                  <a:lnTo>
                    <a:pt x="238266" y="3379594"/>
                  </a:lnTo>
                  <a:lnTo>
                    <a:pt x="203229" y="3351789"/>
                  </a:lnTo>
                  <a:lnTo>
                    <a:pt x="170454" y="3321424"/>
                  </a:lnTo>
                  <a:lnTo>
                    <a:pt x="140090" y="3288648"/>
                  </a:lnTo>
                  <a:lnTo>
                    <a:pt x="112285" y="3253611"/>
                  </a:lnTo>
                  <a:lnTo>
                    <a:pt x="87191" y="3216463"/>
                  </a:lnTo>
                  <a:lnTo>
                    <a:pt x="64957" y="3177353"/>
                  </a:lnTo>
                  <a:lnTo>
                    <a:pt x="45733" y="3136432"/>
                  </a:lnTo>
                  <a:lnTo>
                    <a:pt x="29668" y="3093850"/>
                  </a:lnTo>
                  <a:lnTo>
                    <a:pt x="16913" y="3049755"/>
                  </a:lnTo>
                  <a:lnTo>
                    <a:pt x="7616" y="3004298"/>
                  </a:lnTo>
                  <a:lnTo>
                    <a:pt x="1929" y="2957628"/>
                  </a:lnTo>
                  <a:lnTo>
                    <a:pt x="0" y="2909896"/>
                  </a:lnTo>
                  <a:lnTo>
                    <a:pt x="0" y="58199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797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35" dirty="0"/>
              <a:t> </a:t>
            </a:r>
            <a:r>
              <a:rPr spc="-15" dirty="0"/>
              <a:t>Lifecycle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698738" y="1836775"/>
            <a:ext cx="1297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solidFill>
                  <a:srgbClr val="604878"/>
                </a:solidFill>
                <a:latin typeface="Calibri"/>
                <a:cs typeface="Calibri"/>
              </a:rPr>
              <a:t>W</a:t>
            </a:r>
            <a:r>
              <a:rPr sz="1400" spc="-30" dirty="0">
                <a:solidFill>
                  <a:srgbClr val="604878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604878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604878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604878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604878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604878"/>
                </a:solidFill>
                <a:latin typeface="Calibri"/>
                <a:cs typeface="Calibri"/>
              </a:rPr>
              <a:t>g</a:t>
            </a:r>
            <a:r>
              <a:rPr sz="1400" spc="-75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604878"/>
                </a:solidFill>
                <a:latin typeface="Calibri"/>
                <a:cs typeface="Calibri"/>
              </a:rPr>
              <a:t>D</a:t>
            </a:r>
            <a:r>
              <a:rPr sz="1400" spc="-10" dirty="0">
                <a:solidFill>
                  <a:srgbClr val="604878"/>
                </a:solidFill>
                <a:latin typeface="Calibri"/>
                <a:cs typeface="Calibri"/>
              </a:rPr>
              <a:t>i</a:t>
            </a:r>
            <a:r>
              <a:rPr sz="1400" spc="-35" dirty="0">
                <a:solidFill>
                  <a:srgbClr val="604878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604878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604878"/>
                </a:solidFill>
                <a:latin typeface="Calibri"/>
                <a:cs typeface="Calibri"/>
              </a:rPr>
              <a:t>c</a:t>
            </a:r>
            <a:r>
              <a:rPr sz="1400" spc="-35" dirty="0">
                <a:solidFill>
                  <a:srgbClr val="604878"/>
                </a:solidFill>
                <a:latin typeface="Calibri"/>
                <a:cs typeface="Calibri"/>
              </a:rPr>
              <a:t>t</a:t>
            </a:r>
            <a:r>
              <a:rPr sz="1400" spc="-30" dirty="0">
                <a:solidFill>
                  <a:srgbClr val="604878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604878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604878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3910" y="2619095"/>
            <a:ext cx="2025014" cy="535940"/>
            <a:chOff x="333910" y="2619095"/>
            <a:chExt cx="2025014" cy="535940"/>
          </a:xfrm>
        </p:grpSpPr>
        <p:sp>
          <p:nvSpPr>
            <p:cNvPr id="14" name="object 14"/>
            <p:cNvSpPr/>
            <p:nvPr/>
          </p:nvSpPr>
          <p:spPr>
            <a:xfrm>
              <a:off x="340260" y="2625445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80" y="0"/>
                  </a:moveTo>
                  <a:lnTo>
                    <a:pt x="87203" y="0"/>
                  </a:lnTo>
                  <a:lnTo>
                    <a:pt x="53259" y="6852"/>
                  </a:lnTo>
                  <a:lnTo>
                    <a:pt x="25541" y="25541"/>
                  </a:lnTo>
                  <a:lnTo>
                    <a:pt x="6852" y="53262"/>
                  </a:lnTo>
                  <a:lnTo>
                    <a:pt x="0" y="87210"/>
                  </a:lnTo>
                  <a:lnTo>
                    <a:pt x="0" y="436016"/>
                  </a:lnTo>
                  <a:lnTo>
                    <a:pt x="6852" y="469959"/>
                  </a:lnTo>
                  <a:lnTo>
                    <a:pt x="25541" y="497681"/>
                  </a:lnTo>
                  <a:lnTo>
                    <a:pt x="53259" y="516372"/>
                  </a:lnTo>
                  <a:lnTo>
                    <a:pt x="87203" y="523227"/>
                  </a:lnTo>
                  <a:lnTo>
                    <a:pt x="1924580" y="523227"/>
                  </a:lnTo>
                  <a:lnTo>
                    <a:pt x="1958529" y="516372"/>
                  </a:lnTo>
                  <a:lnTo>
                    <a:pt x="1986250" y="497681"/>
                  </a:lnTo>
                  <a:lnTo>
                    <a:pt x="2004939" y="469959"/>
                  </a:lnTo>
                  <a:lnTo>
                    <a:pt x="2011791" y="436016"/>
                  </a:lnTo>
                  <a:lnTo>
                    <a:pt x="2011791" y="87210"/>
                  </a:lnTo>
                  <a:lnTo>
                    <a:pt x="2004939" y="53262"/>
                  </a:lnTo>
                  <a:lnTo>
                    <a:pt x="1986250" y="25541"/>
                  </a:lnTo>
                  <a:lnTo>
                    <a:pt x="1958529" y="6852"/>
                  </a:lnTo>
                  <a:lnTo>
                    <a:pt x="1924580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260" y="2625445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210"/>
                  </a:moveTo>
                  <a:lnTo>
                    <a:pt x="6852" y="53262"/>
                  </a:lnTo>
                  <a:lnTo>
                    <a:pt x="25541" y="25541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1924580" y="0"/>
                  </a:lnTo>
                  <a:lnTo>
                    <a:pt x="1958529" y="6852"/>
                  </a:lnTo>
                  <a:lnTo>
                    <a:pt x="1986250" y="25541"/>
                  </a:lnTo>
                  <a:lnTo>
                    <a:pt x="2004939" y="53262"/>
                  </a:lnTo>
                  <a:lnTo>
                    <a:pt x="2011791" y="87210"/>
                  </a:lnTo>
                  <a:lnTo>
                    <a:pt x="2011791" y="436016"/>
                  </a:lnTo>
                  <a:lnTo>
                    <a:pt x="2004939" y="469959"/>
                  </a:lnTo>
                  <a:lnTo>
                    <a:pt x="1986250" y="497681"/>
                  </a:lnTo>
                  <a:lnTo>
                    <a:pt x="1958529" y="516372"/>
                  </a:lnTo>
                  <a:lnTo>
                    <a:pt x="1924580" y="523227"/>
                  </a:lnTo>
                  <a:lnTo>
                    <a:pt x="87203" y="523227"/>
                  </a:lnTo>
                  <a:lnTo>
                    <a:pt x="53259" y="516372"/>
                  </a:lnTo>
                  <a:lnTo>
                    <a:pt x="25541" y="497681"/>
                  </a:lnTo>
                  <a:lnTo>
                    <a:pt x="6852" y="469959"/>
                  </a:lnTo>
                  <a:lnTo>
                    <a:pt x="0" y="436016"/>
                  </a:lnTo>
                  <a:lnTo>
                    <a:pt x="0" y="8721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97434" y="2758782"/>
            <a:ext cx="900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3910" y="3541102"/>
            <a:ext cx="2025014" cy="535940"/>
            <a:chOff x="333910" y="3541102"/>
            <a:chExt cx="2025014" cy="535940"/>
          </a:xfrm>
        </p:grpSpPr>
        <p:sp>
          <p:nvSpPr>
            <p:cNvPr id="18" name="object 18"/>
            <p:cNvSpPr/>
            <p:nvPr/>
          </p:nvSpPr>
          <p:spPr>
            <a:xfrm>
              <a:off x="340260" y="3547452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80" y="0"/>
                  </a:moveTo>
                  <a:lnTo>
                    <a:pt x="87203" y="0"/>
                  </a:lnTo>
                  <a:lnTo>
                    <a:pt x="53259" y="6854"/>
                  </a:lnTo>
                  <a:lnTo>
                    <a:pt x="25541" y="25546"/>
                  </a:lnTo>
                  <a:lnTo>
                    <a:pt x="6852" y="53267"/>
                  </a:lnTo>
                  <a:lnTo>
                    <a:pt x="0" y="87210"/>
                  </a:lnTo>
                  <a:lnTo>
                    <a:pt x="0" y="436021"/>
                  </a:lnTo>
                  <a:lnTo>
                    <a:pt x="6852" y="469964"/>
                  </a:lnTo>
                  <a:lnTo>
                    <a:pt x="25541" y="497683"/>
                  </a:lnTo>
                  <a:lnTo>
                    <a:pt x="53259" y="516371"/>
                  </a:lnTo>
                  <a:lnTo>
                    <a:pt x="87203" y="523224"/>
                  </a:lnTo>
                  <a:lnTo>
                    <a:pt x="1924580" y="523224"/>
                  </a:lnTo>
                  <a:lnTo>
                    <a:pt x="1958529" y="516371"/>
                  </a:lnTo>
                  <a:lnTo>
                    <a:pt x="1986250" y="497683"/>
                  </a:lnTo>
                  <a:lnTo>
                    <a:pt x="2004939" y="469964"/>
                  </a:lnTo>
                  <a:lnTo>
                    <a:pt x="2011791" y="436021"/>
                  </a:lnTo>
                  <a:lnTo>
                    <a:pt x="2011791" y="87210"/>
                  </a:lnTo>
                  <a:lnTo>
                    <a:pt x="2004939" y="53267"/>
                  </a:lnTo>
                  <a:lnTo>
                    <a:pt x="1986250" y="25546"/>
                  </a:lnTo>
                  <a:lnTo>
                    <a:pt x="1958529" y="6854"/>
                  </a:lnTo>
                  <a:lnTo>
                    <a:pt x="1924580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260" y="3547452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210"/>
                  </a:moveTo>
                  <a:lnTo>
                    <a:pt x="6852" y="53267"/>
                  </a:lnTo>
                  <a:lnTo>
                    <a:pt x="25541" y="25546"/>
                  </a:lnTo>
                  <a:lnTo>
                    <a:pt x="53259" y="6854"/>
                  </a:lnTo>
                  <a:lnTo>
                    <a:pt x="87203" y="0"/>
                  </a:lnTo>
                  <a:lnTo>
                    <a:pt x="1924580" y="0"/>
                  </a:lnTo>
                  <a:lnTo>
                    <a:pt x="1958529" y="6854"/>
                  </a:lnTo>
                  <a:lnTo>
                    <a:pt x="1986250" y="25546"/>
                  </a:lnTo>
                  <a:lnTo>
                    <a:pt x="2004939" y="53267"/>
                  </a:lnTo>
                  <a:lnTo>
                    <a:pt x="2011791" y="87210"/>
                  </a:lnTo>
                  <a:lnTo>
                    <a:pt x="2011791" y="436021"/>
                  </a:lnTo>
                  <a:lnTo>
                    <a:pt x="2004939" y="469964"/>
                  </a:lnTo>
                  <a:lnTo>
                    <a:pt x="1986250" y="497683"/>
                  </a:lnTo>
                  <a:lnTo>
                    <a:pt x="1958529" y="516371"/>
                  </a:lnTo>
                  <a:lnTo>
                    <a:pt x="1924580" y="523224"/>
                  </a:lnTo>
                  <a:lnTo>
                    <a:pt x="87203" y="523224"/>
                  </a:lnTo>
                  <a:lnTo>
                    <a:pt x="53259" y="516371"/>
                  </a:lnTo>
                  <a:lnTo>
                    <a:pt x="25541" y="497683"/>
                  </a:lnTo>
                  <a:lnTo>
                    <a:pt x="6852" y="469964"/>
                  </a:lnTo>
                  <a:lnTo>
                    <a:pt x="0" y="436021"/>
                  </a:lnTo>
                  <a:lnTo>
                    <a:pt x="0" y="8721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7230" y="3680802"/>
            <a:ext cx="580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67697" y="1523122"/>
            <a:ext cx="271145" cy="2729230"/>
            <a:chOff x="3267697" y="1523122"/>
            <a:chExt cx="271145" cy="272923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7697" y="1523122"/>
              <a:ext cx="260280" cy="2602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8035" y="2124995"/>
              <a:ext cx="260280" cy="2602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8035" y="2756998"/>
              <a:ext cx="260280" cy="2602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755" y="3389014"/>
              <a:ext cx="260280" cy="2602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755" y="3992002"/>
              <a:ext cx="260280" cy="26027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832034" y="1543430"/>
            <a:ext cx="379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place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where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your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project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resides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your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local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disk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2034" y="2153030"/>
            <a:ext cx="3164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project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tracked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034" y="2775330"/>
            <a:ext cx="407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either</a:t>
            </a:r>
            <a:r>
              <a:rPr sz="1400" spc="-25" dirty="0">
                <a:latin typeface="Calibri"/>
                <a:cs typeface="Calibri"/>
              </a:rPr>
              <a:t> case,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directory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called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working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directory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2034" y="3384930"/>
            <a:ext cx="4446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project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tracked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git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5" dirty="0">
                <a:latin typeface="Calibri"/>
                <a:cs typeface="Calibri"/>
              </a:rPr>
              <a:t>init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2034" y="4007230"/>
            <a:ext cx="4179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By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doing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git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5" dirty="0">
                <a:latin typeface="Calibri"/>
                <a:cs typeface="Calibri"/>
              </a:rPr>
              <a:t>init</a:t>
            </a:r>
            <a:r>
              <a:rPr sz="1400" spc="-15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automatically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creates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hidden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.git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folder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42" y="711200"/>
            <a:ext cx="8640445" cy="4436110"/>
            <a:chOff x="288042" y="711200"/>
            <a:chExt cx="8640445" cy="443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7300" y="711200"/>
              <a:ext cx="165100" cy="4432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83713" y="745312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56"/>
                  </a:lnTo>
                </a:path>
              </a:pathLst>
            </a:custGeom>
            <a:ln w="28575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260" y="1703438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80" y="0"/>
                  </a:moveTo>
                  <a:lnTo>
                    <a:pt x="87203" y="0"/>
                  </a:lnTo>
                  <a:lnTo>
                    <a:pt x="53259" y="6852"/>
                  </a:lnTo>
                  <a:lnTo>
                    <a:pt x="25541" y="25539"/>
                  </a:lnTo>
                  <a:lnTo>
                    <a:pt x="6852" y="53256"/>
                  </a:lnTo>
                  <a:lnTo>
                    <a:pt x="0" y="87198"/>
                  </a:lnTo>
                  <a:lnTo>
                    <a:pt x="0" y="436016"/>
                  </a:lnTo>
                  <a:lnTo>
                    <a:pt x="6852" y="469957"/>
                  </a:lnTo>
                  <a:lnTo>
                    <a:pt x="25541" y="497674"/>
                  </a:lnTo>
                  <a:lnTo>
                    <a:pt x="53259" y="516362"/>
                  </a:lnTo>
                  <a:lnTo>
                    <a:pt x="87203" y="523214"/>
                  </a:lnTo>
                  <a:lnTo>
                    <a:pt x="1924580" y="523214"/>
                  </a:lnTo>
                  <a:lnTo>
                    <a:pt x="1958529" y="516362"/>
                  </a:lnTo>
                  <a:lnTo>
                    <a:pt x="1986250" y="497674"/>
                  </a:lnTo>
                  <a:lnTo>
                    <a:pt x="2004939" y="469957"/>
                  </a:lnTo>
                  <a:lnTo>
                    <a:pt x="2011791" y="436016"/>
                  </a:lnTo>
                  <a:lnTo>
                    <a:pt x="2011791" y="87198"/>
                  </a:lnTo>
                  <a:lnTo>
                    <a:pt x="2004939" y="53256"/>
                  </a:lnTo>
                  <a:lnTo>
                    <a:pt x="1986250" y="25539"/>
                  </a:lnTo>
                  <a:lnTo>
                    <a:pt x="1958529" y="6852"/>
                  </a:lnTo>
                  <a:lnTo>
                    <a:pt x="1924580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260" y="1703438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198"/>
                  </a:moveTo>
                  <a:lnTo>
                    <a:pt x="6852" y="53256"/>
                  </a:lnTo>
                  <a:lnTo>
                    <a:pt x="25541" y="25539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1924580" y="0"/>
                  </a:lnTo>
                  <a:lnTo>
                    <a:pt x="1958529" y="6852"/>
                  </a:lnTo>
                  <a:lnTo>
                    <a:pt x="1986250" y="25539"/>
                  </a:lnTo>
                  <a:lnTo>
                    <a:pt x="2004939" y="53256"/>
                  </a:lnTo>
                  <a:lnTo>
                    <a:pt x="2011791" y="87198"/>
                  </a:lnTo>
                  <a:lnTo>
                    <a:pt x="2011791" y="436016"/>
                  </a:lnTo>
                  <a:lnTo>
                    <a:pt x="2004939" y="469957"/>
                  </a:lnTo>
                  <a:lnTo>
                    <a:pt x="1986250" y="497674"/>
                  </a:lnTo>
                  <a:lnTo>
                    <a:pt x="1958529" y="516362"/>
                  </a:lnTo>
                  <a:lnTo>
                    <a:pt x="1924580" y="523214"/>
                  </a:lnTo>
                  <a:lnTo>
                    <a:pt x="87203" y="523214"/>
                  </a:lnTo>
                  <a:lnTo>
                    <a:pt x="53259" y="516362"/>
                  </a:lnTo>
                  <a:lnTo>
                    <a:pt x="25541" y="497674"/>
                  </a:lnTo>
                  <a:lnTo>
                    <a:pt x="6852" y="469957"/>
                  </a:lnTo>
                  <a:lnTo>
                    <a:pt x="0" y="436016"/>
                  </a:lnTo>
                  <a:lnTo>
                    <a:pt x="0" y="87198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4800" y="1219200"/>
              <a:ext cx="6083299" cy="2946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81426" y="1265275"/>
              <a:ext cx="5954395" cy="2805430"/>
            </a:xfrm>
            <a:custGeom>
              <a:avLst/>
              <a:gdLst/>
              <a:ahLst/>
              <a:cxnLst/>
              <a:rect l="l" t="t" r="r" b="b"/>
              <a:pathLst>
                <a:path w="5954395" h="2805429">
                  <a:moveTo>
                    <a:pt x="5486641" y="0"/>
                  </a:moveTo>
                  <a:lnTo>
                    <a:pt x="467563" y="0"/>
                  </a:lnTo>
                  <a:lnTo>
                    <a:pt x="419757" y="2413"/>
                  </a:lnTo>
                  <a:lnTo>
                    <a:pt x="373332" y="9499"/>
                  </a:lnTo>
                  <a:lnTo>
                    <a:pt x="328523" y="21020"/>
                  </a:lnTo>
                  <a:lnTo>
                    <a:pt x="285566" y="36743"/>
                  </a:lnTo>
                  <a:lnTo>
                    <a:pt x="244694" y="56432"/>
                  </a:lnTo>
                  <a:lnTo>
                    <a:pt x="206143" y="79852"/>
                  </a:lnTo>
                  <a:lnTo>
                    <a:pt x="170149" y="106769"/>
                  </a:lnTo>
                  <a:lnTo>
                    <a:pt x="136945" y="136947"/>
                  </a:lnTo>
                  <a:lnTo>
                    <a:pt x="106768" y="170151"/>
                  </a:lnTo>
                  <a:lnTo>
                    <a:pt x="79852" y="206146"/>
                  </a:lnTo>
                  <a:lnTo>
                    <a:pt x="56432" y="244698"/>
                  </a:lnTo>
                  <a:lnTo>
                    <a:pt x="36743" y="285571"/>
                  </a:lnTo>
                  <a:lnTo>
                    <a:pt x="21020" y="328530"/>
                  </a:lnTo>
                  <a:lnTo>
                    <a:pt x="9499" y="373341"/>
                  </a:lnTo>
                  <a:lnTo>
                    <a:pt x="2413" y="419767"/>
                  </a:lnTo>
                  <a:lnTo>
                    <a:pt x="0" y="467575"/>
                  </a:lnTo>
                  <a:lnTo>
                    <a:pt x="0" y="2337828"/>
                  </a:lnTo>
                  <a:lnTo>
                    <a:pt x="2413" y="2385636"/>
                  </a:lnTo>
                  <a:lnTo>
                    <a:pt x="9499" y="2432063"/>
                  </a:lnTo>
                  <a:lnTo>
                    <a:pt x="21020" y="2476873"/>
                  </a:lnTo>
                  <a:lnTo>
                    <a:pt x="36743" y="2519832"/>
                  </a:lnTo>
                  <a:lnTo>
                    <a:pt x="56432" y="2560705"/>
                  </a:lnTo>
                  <a:lnTo>
                    <a:pt x="79852" y="2599257"/>
                  </a:lnTo>
                  <a:lnTo>
                    <a:pt x="106768" y="2635252"/>
                  </a:lnTo>
                  <a:lnTo>
                    <a:pt x="136945" y="2668456"/>
                  </a:lnTo>
                  <a:lnTo>
                    <a:pt x="170149" y="2698633"/>
                  </a:lnTo>
                  <a:lnTo>
                    <a:pt x="206143" y="2725550"/>
                  </a:lnTo>
                  <a:lnTo>
                    <a:pt x="244694" y="2748970"/>
                  </a:lnTo>
                  <a:lnTo>
                    <a:pt x="285566" y="2768659"/>
                  </a:lnTo>
                  <a:lnTo>
                    <a:pt x="328523" y="2784381"/>
                  </a:lnTo>
                  <a:lnTo>
                    <a:pt x="373332" y="2795903"/>
                  </a:lnTo>
                  <a:lnTo>
                    <a:pt x="419757" y="2802988"/>
                  </a:lnTo>
                  <a:lnTo>
                    <a:pt x="467563" y="2805402"/>
                  </a:lnTo>
                  <a:lnTo>
                    <a:pt x="5486641" y="2805402"/>
                  </a:lnTo>
                  <a:lnTo>
                    <a:pt x="5534447" y="2802988"/>
                  </a:lnTo>
                  <a:lnTo>
                    <a:pt x="5580872" y="2795903"/>
                  </a:lnTo>
                  <a:lnTo>
                    <a:pt x="5625681" y="2784381"/>
                  </a:lnTo>
                  <a:lnTo>
                    <a:pt x="5668640" y="2768659"/>
                  </a:lnTo>
                  <a:lnTo>
                    <a:pt x="5709513" y="2748970"/>
                  </a:lnTo>
                  <a:lnTo>
                    <a:pt x="5748064" y="2725550"/>
                  </a:lnTo>
                  <a:lnTo>
                    <a:pt x="5784060" y="2698633"/>
                  </a:lnTo>
                  <a:lnTo>
                    <a:pt x="5817265" y="2668456"/>
                  </a:lnTo>
                  <a:lnTo>
                    <a:pt x="5847443" y="2635252"/>
                  </a:lnTo>
                  <a:lnTo>
                    <a:pt x="5874361" y="2599257"/>
                  </a:lnTo>
                  <a:lnTo>
                    <a:pt x="5897782" y="2560705"/>
                  </a:lnTo>
                  <a:lnTo>
                    <a:pt x="5917472" y="2519832"/>
                  </a:lnTo>
                  <a:lnTo>
                    <a:pt x="5933195" y="2476873"/>
                  </a:lnTo>
                  <a:lnTo>
                    <a:pt x="5944717" y="2432063"/>
                  </a:lnTo>
                  <a:lnTo>
                    <a:pt x="5951803" y="2385636"/>
                  </a:lnTo>
                  <a:lnTo>
                    <a:pt x="5954217" y="2337828"/>
                  </a:lnTo>
                  <a:lnTo>
                    <a:pt x="5954217" y="467575"/>
                  </a:lnTo>
                  <a:lnTo>
                    <a:pt x="5951803" y="419767"/>
                  </a:lnTo>
                  <a:lnTo>
                    <a:pt x="5944717" y="373341"/>
                  </a:lnTo>
                  <a:lnTo>
                    <a:pt x="5933195" y="328530"/>
                  </a:lnTo>
                  <a:lnTo>
                    <a:pt x="5917472" y="285571"/>
                  </a:lnTo>
                  <a:lnTo>
                    <a:pt x="5897782" y="244698"/>
                  </a:lnTo>
                  <a:lnTo>
                    <a:pt x="5874361" y="206146"/>
                  </a:lnTo>
                  <a:lnTo>
                    <a:pt x="5847443" y="170151"/>
                  </a:lnTo>
                  <a:lnTo>
                    <a:pt x="5817265" y="136947"/>
                  </a:lnTo>
                  <a:lnTo>
                    <a:pt x="5784060" y="106769"/>
                  </a:lnTo>
                  <a:lnTo>
                    <a:pt x="5748064" y="79852"/>
                  </a:lnTo>
                  <a:lnTo>
                    <a:pt x="5709513" y="56432"/>
                  </a:lnTo>
                  <a:lnTo>
                    <a:pt x="5668640" y="36743"/>
                  </a:lnTo>
                  <a:lnTo>
                    <a:pt x="5625681" y="21020"/>
                  </a:lnTo>
                  <a:lnTo>
                    <a:pt x="5580872" y="9499"/>
                  </a:lnTo>
                  <a:lnTo>
                    <a:pt x="5534447" y="2413"/>
                  </a:lnTo>
                  <a:lnTo>
                    <a:pt x="5486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1426" y="1265275"/>
              <a:ext cx="5954395" cy="2805430"/>
            </a:xfrm>
            <a:custGeom>
              <a:avLst/>
              <a:gdLst/>
              <a:ahLst/>
              <a:cxnLst/>
              <a:rect l="l" t="t" r="r" b="b"/>
              <a:pathLst>
                <a:path w="5954395" h="2805429">
                  <a:moveTo>
                    <a:pt x="0" y="467575"/>
                  </a:moveTo>
                  <a:lnTo>
                    <a:pt x="2413" y="419767"/>
                  </a:lnTo>
                  <a:lnTo>
                    <a:pt x="9499" y="373341"/>
                  </a:lnTo>
                  <a:lnTo>
                    <a:pt x="21020" y="328530"/>
                  </a:lnTo>
                  <a:lnTo>
                    <a:pt x="36743" y="285571"/>
                  </a:lnTo>
                  <a:lnTo>
                    <a:pt x="56432" y="244698"/>
                  </a:lnTo>
                  <a:lnTo>
                    <a:pt x="79852" y="206146"/>
                  </a:lnTo>
                  <a:lnTo>
                    <a:pt x="106768" y="170151"/>
                  </a:lnTo>
                  <a:lnTo>
                    <a:pt x="136945" y="136947"/>
                  </a:lnTo>
                  <a:lnTo>
                    <a:pt x="170149" y="106769"/>
                  </a:lnTo>
                  <a:lnTo>
                    <a:pt x="206143" y="79852"/>
                  </a:lnTo>
                  <a:lnTo>
                    <a:pt x="244694" y="56432"/>
                  </a:lnTo>
                  <a:lnTo>
                    <a:pt x="285566" y="36743"/>
                  </a:lnTo>
                  <a:lnTo>
                    <a:pt x="328523" y="21020"/>
                  </a:lnTo>
                  <a:lnTo>
                    <a:pt x="373332" y="9499"/>
                  </a:lnTo>
                  <a:lnTo>
                    <a:pt x="419757" y="2413"/>
                  </a:lnTo>
                  <a:lnTo>
                    <a:pt x="467563" y="0"/>
                  </a:lnTo>
                  <a:lnTo>
                    <a:pt x="5486641" y="0"/>
                  </a:lnTo>
                  <a:lnTo>
                    <a:pt x="5534447" y="2413"/>
                  </a:lnTo>
                  <a:lnTo>
                    <a:pt x="5580872" y="9499"/>
                  </a:lnTo>
                  <a:lnTo>
                    <a:pt x="5625681" y="21020"/>
                  </a:lnTo>
                  <a:lnTo>
                    <a:pt x="5668640" y="36743"/>
                  </a:lnTo>
                  <a:lnTo>
                    <a:pt x="5709513" y="56432"/>
                  </a:lnTo>
                  <a:lnTo>
                    <a:pt x="5748064" y="79852"/>
                  </a:lnTo>
                  <a:lnTo>
                    <a:pt x="5784060" y="106769"/>
                  </a:lnTo>
                  <a:lnTo>
                    <a:pt x="5817265" y="136947"/>
                  </a:lnTo>
                  <a:lnTo>
                    <a:pt x="5847443" y="170151"/>
                  </a:lnTo>
                  <a:lnTo>
                    <a:pt x="5874361" y="206146"/>
                  </a:lnTo>
                  <a:lnTo>
                    <a:pt x="5897782" y="244698"/>
                  </a:lnTo>
                  <a:lnTo>
                    <a:pt x="5917472" y="285571"/>
                  </a:lnTo>
                  <a:lnTo>
                    <a:pt x="5933195" y="328530"/>
                  </a:lnTo>
                  <a:lnTo>
                    <a:pt x="5944717" y="373341"/>
                  </a:lnTo>
                  <a:lnTo>
                    <a:pt x="5951803" y="419767"/>
                  </a:lnTo>
                  <a:lnTo>
                    <a:pt x="5954217" y="467575"/>
                  </a:lnTo>
                  <a:lnTo>
                    <a:pt x="5954217" y="2337828"/>
                  </a:lnTo>
                  <a:lnTo>
                    <a:pt x="5951803" y="2385636"/>
                  </a:lnTo>
                  <a:lnTo>
                    <a:pt x="5944717" y="2432063"/>
                  </a:lnTo>
                  <a:lnTo>
                    <a:pt x="5933195" y="2476873"/>
                  </a:lnTo>
                  <a:lnTo>
                    <a:pt x="5917472" y="2519832"/>
                  </a:lnTo>
                  <a:lnTo>
                    <a:pt x="5897782" y="2560705"/>
                  </a:lnTo>
                  <a:lnTo>
                    <a:pt x="5874361" y="2599257"/>
                  </a:lnTo>
                  <a:lnTo>
                    <a:pt x="5847443" y="2635252"/>
                  </a:lnTo>
                  <a:lnTo>
                    <a:pt x="5817265" y="2668456"/>
                  </a:lnTo>
                  <a:lnTo>
                    <a:pt x="5784060" y="2698633"/>
                  </a:lnTo>
                  <a:lnTo>
                    <a:pt x="5748064" y="2725550"/>
                  </a:lnTo>
                  <a:lnTo>
                    <a:pt x="5709513" y="2748970"/>
                  </a:lnTo>
                  <a:lnTo>
                    <a:pt x="5668640" y="2768659"/>
                  </a:lnTo>
                  <a:lnTo>
                    <a:pt x="5625681" y="2784381"/>
                  </a:lnTo>
                  <a:lnTo>
                    <a:pt x="5580872" y="2795903"/>
                  </a:lnTo>
                  <a:lnTo>
                    <a:pt x="5534447" y="2802988"/>
                  </a:lnTo>
                  <a:lnTo>
                    <a:pt x="5486641" y="2805402"/>
                  </a:lnTo>
                  <a:lnTo>
                    <a:pt x="467563" y="2805402"/>
                  </a:lnTo>
                  <a:lnTo>
                    <a:pt x="419757" y="2802988"/>
                  </a:lnTo>
                  <a:lnTo>
                    <a:pt x="373332" y="2795903"/>
                  </a:lnTo>
                  <a:lnTo>
                    <a:pt x="328523" y="2784381"/>
                  </a:lnTo>
                  <a:lnTo>
                    <a:pt x="285566" y="2768659"/>
                  </a:lnTo>
                  <a:lnTo>
                    <a:pt x="244694" y="2748970"/>
                  </a:lnTo>
                  <a:lnTo>
                    <a:pt x="206143" y="2725550"/>
                  </a:lnTo>
                  <a:lnTo>
                    <a:pt x="170149" y="2698633"/>
                  </a:lnTo>
                  <a:lnTo>
                    <a:pt x="136945" y="2668456"/>
                  </a:lnTo>
                  <a:lnTo>
                    <a:pt x="106768" y="2635252"/>
                  </a:lnTo>
                  <a:lnTo>
                    <a:pt x="79852" y="2599257"/>
                  </a:lnTo>
                  <a:lnTo>
                    <a:pt x="56432" y="2560705"/>
                  </a:lnTo>
                  <a:lnTo>
                    <a:pt x="36743" y="2519832"/>
                  </a:lnTo>
                  <a:lnTo>
                    <a:pt x="21020" y="2476873"/>
                  </a:lnTo>
                  <a:lnTo>
                    <a:pt x="9499" y="2432063"/>
                  </a:lnTo>
                  <a:lnTo>
                    <a:pt x="2413" y="2385636"/>
                  </a:lnTo>
                  <a:lnTo>
                    <a:pt x="0" y="2337828"/>
                  </a:lnTo>
                  <a:lnTo>
                    <a:pt x="0" y="46757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797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35" dirty="0"/>
              <a:t> </a:t>
            </a:r>
            <a:r>
              <a:rPr spc="-15" dirty="0"/>
              <a:t>Lifecycle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698738" y="1836775"/>
            <a:ext cx="1297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100" y="2451100"/>
            <a:ext cx="2362200" cy="863600"/>
            <a:chOff x="165100" y="2451100"/>
            <a:chExt cx="2362200" cy="8636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00" y="2451100"/>
              <a:ext cx="2362199" cy="8635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0260" y="2625445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80" y="0"/>
                  </a:moveTo>
                  <a:lnTo>
                    <a:pt x="87203" y="0"/>
                  </a:lnTo>
                  <a:lnTo>
                    <a:pt x="53259" y="6852"/>
                  </a:lnTo>
                  <a:lnTo>
                    <a:pt x="25541" y="25541"/>
                  </a:lnTo>
                  <a:lnTo>
                    <a:pt x="6852" y="53262"/>
                  </a:lnTo>
                  <a:lnTo>
                    <a:pt x="0" y="87210"/>
                  </a:lnTo>
                  <a:lnTo>
                    <a:pt x="0" y="436016"/>
                  </a:lnTo>
                  <a:lnTo>
                    <a:pt x="6852" y="469959"/>
                  </a:lnTo>
                  <a:lnTo>
                    <a:pt x="25541" y="497681"/>
                  </a:lnTo>
                  <a:lnTo>
                    <a:pt x="53259" y="516372"/>
                  </a:lnTo>
                  <a:lnTo>
                    <a:pt x="87203" y="523227"/>
                  </a:lnTo>
                  <a:lnTo>
                    <a:pt x="1924580" y="523227"/>
                  </a:lnTo>
                  <a:lnTo>
                    <a:pt x="1958529" y="516372"/>
                  </a:lnTo>
                  <a:lnTo>
                    <a:pt x="1986250" y="497681"/>
                  </a:lnTo>
                  <a:lnTo>
                    <a:pt x="2004939" y="469959"/>
                  </a:lnTo>
                  <a:lnTo>
                    <a:pt x="2011791" y="436016"/>
                  </a:lnTo>
                  <a:lnTo>
                    <a:pt x="2011791" y="87210"/>
                  </a:lnTo>
                  <a:lnTo>
                    <a:pt x="2004939" y="53262"/>
                  </a:lnTo>
                  <a:lnTo>
                    <a:pt x="1986250" y="25541"/>
                  </a:lnTo>
                  <a:lnTo>
                    <a:pt x="1958529" y="6852"/>
                  </a:lnTo>
                  <a:lnTo>
                    <a:pt x="1924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260" y="2625445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210"/>
                  </a:moveTo>
                  <a:lnTo>
                    <a:pt x="6852" y="53262"/>
                  </a:lnTo>
                  <a:lnTo>
                    <a:pt x="25541" y="25541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1924580" y="0"/>
                  </a:lnTo>
                  <a:lnTo>
                    <a:pt x="1958529" y="6852"/>
                  </a:lnTo>
                  <a:lnTo>
                    <a:pt x="1986250" y="25541"/>
                  </a:lnTo>
                  <a:lnTo>
                    <a:pt x="2004939" y="53262"/>
                  </a:lnTo>
                  <a:lnTo>
                    <a:pt x="2011791" y="87210"/>
                  </a:lnTo>
                  <a:lnTo>
                    <a:pt x="2011791" y="436016"/>
                  </a:lnTo>
                  <a:lnTo>
                    <a:pt x="2004939" y="469959"/>
                  </a:lnTo>
                  <a:lnTo>
                    <a:pt x="1986250" y="497681"/>
                  </a:lnTo>
                  <a:lnTo>
                    <a:pt x="1958529" y="516372"/>
                  </a:lnTo>
                  <a:lnTo>
                    <a:pt x="1924580" y="523227"/>
                  </a:lnTo>
                  <a:lnTo>
                    <a:pt x="87203" y="523227"/>
                  </a:lnTo>
                  <a:lnTo>
                    <a:pt x="53259" y="516372"/>
                  </a:lnTo>
                  <a:lnTo>
                    <a:pt x="25541" y="497681"/>
                  </a:lnTo>
                  <a:lnTo>
                    <a:pt x="6852" y="469959"/>
                  </a:lnTo>
                  <a:lnTo>
                    <a:pt x="0" y="436016"/>
                  </a:lnTo>
                  <a:lnTo>
                    <a:pt x="0" y="8721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97434" y="2758782"/>
            <a:ext cx="900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604878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604878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604878"/>
                </a:solidFill>
                <a:latin typeface="Calibri"/>
                <a:cs typeface="Calibri"/>
              </a:rPr>
              <a:t>ag</a:t>
            </a:r>
            <a:r>
              <a:rPr sz="1400" spc="-10" dirty="0">
                <a:solidFill>
                  <a:srgbClr val="604878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604878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604878"/>
                </a:solidFill>
                <a:latin typeface="Calibri"/>
                <a:cs typeface="Calibri"/>
              </a:rPr>
              <a:t>g</a:t>
            </a:r>
            <a:r>
              <a:rPr sz="1400" spc="-75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604878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604878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604878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604878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3910" y="3541102"/>
            <a:ext cx="2025014" cy="535940"/>
            <a:chOff x="333910" y="3541102"/>
            <a:chExt cx="2025014" cy="535940"/>
          </a:xfrm>
        </p:grpSpPr>
        <p:sp>
          <p:nvSpPr>
            <p:cNvPr id="18" name="object 18"/>
            <p:cNvSpPr/>
            <p:nvPr/>
          </p:nvSpPr>
          <p:spPr>
            <a:xfrm>
              <a:off x="340260" y="3547452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80" y="0"/>
                  </a:moveTo>
                  <a:lnTo>
                    <a:pt x="87203" y="0"/>
                  </a:lnTo>
                  <a:lnTo>
                    <a:pt x="53259" y="6854"/>
                  </a:lnTo>
                  <a:lnTo>
                    <a:pt x="25541" y="25546"/>
                  </a:lnTo>
                  <a:lnTo>
                    <a:pt x="6852" y="53267"/>
                  </a:lnTo>
                  <a:lnTo>
                    <a:pt x="0" y="87210"/>
                  </a:lnTo>
                  <a:lnTo>
                    <a:pt x="0" y="436021"/>
                  </a:lnTo>
                  <a:lnTo>
                    <a:pt x="6852" y="469964"/>
                  </a:lnTo>
                  <a:lnTo>
                    <a:pt x="25541" y="497683"/>
                  </a:lnTo>
                  <a:lnTo>
                    <a:pt x="53259" y="516371"/>
                  </a:lnTo>
                  <a:lnTo>
                    <a:pt x="87203" y="523224"/>
                  </a:lnTo>
                  <a:lnTo>
                    <a:pt x="1924580" y="523224"/>
                  </a:lnTo>
                  <a:lnTo>
                    <a:pt x="1958529" y="516371"/>
                  </a:lnTo>
                  <a:lnTo>
                    <a:pt x="1986250" y="497683"/>
                  </a:lnTo>
                  <a:lnTo>
                    <a:pt x="2004939" y="469964"/>
                  </a:lnTo>
                  <a:lnTo>
                    <a:pt x="2011791" y="436021"/>
                  </a:lnTo>
                  <a:lnTo>
                    <a:pt x="2011791" y="87210"/>
                  </a:lnTo>
                  <a:lnTo>
                    <a:pt x="2004939" y="53267"/>
                  </a:lnTo>
                  <a:lnTo>
                    <a:pt x="1986250" y="25546"/>
                  </a:lnTo>
                  <a:lnTo>
                    <a:pt x="1958529" y="6854"/>
                  </a:lnTo>
                  <a:lnTo>
                    <a:pt x="1924580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260" y="3547452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210"/>
                  </a:moveTo>
                  <a:lnTo>
                    <a:pt x="6852" y="53267"/>
                  </a:lnTo>
                  <a:lnTo>
                    <a:pt x="25541" y="25546"/>
                  </a:lnTo>
                  <a:lnTo>
                    <a:pt x="53259" y="6854"/>
                  </a:lnTo>
                  <a:lnTo>
                    <a:pt x="87203" y="0"/>
                  </a:lnTo>
                  <a:lnTo>
                    <a:pt x="1924580" y="0"/>
                  </a:lnTo>
                  <a:lnTo>
                    <a:pt x="1958529" y="6854"/>
                  </a:lnTo>
                  <a:lnTo>
                    <a:pt x="1986250" y="25546"/>
                  </a:lnTo>
                  <a:lnTo>
                    <a:pt x="2004939" y="53267"/>
                  </a:lnTo>
                  <a:lnTo>
                    <a:pt x="2011791" y="87210"/>
                  </a:lnTo>
                  <a:lnTo>
                    <a:pt x="2011791" y="436021"/>
                  </a:lnTo>
                  <a:lnTo>
                    <a:pt x="2004939" y="469964"/>
                  </a:lnTo>
                  <a:lnTo>
                    <a:pt x="1986250" y="497683"/>
                  </a:lnTo>
                  <a:lnTo>
                    <a:pt x="1958529" y="516371"/>
                  </a:lnTo>
                  <a:lnTo>
                    <a:pt x="1924580" y="523224"/>
                  </a:lnTo>
                  <a:lnTo>
                    <a:pt x="87203" y="523224"/>
                  </a:lnTo>
                  <a:lnTo>
                    <a:pt x="53259" y="516371"/>
                  </a:lnTo>
                  <a:lnTo>
                    <a:pt x="25541" y="497683"/>
                  </a:lnTo>
                  <a:lnTo>
                    <a:pt x="6852" y="469964"/>
                  </a:lnTo>
                  <a:lnTo>
                    <a:pt x="0" y="436021"/>
                  </a:lnTo>
                  <a:lnTo>
                    <a:pt x="0" y="8721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7230" y="3680802"/>
            <a:ext cx="580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04437" y="1683651"/>
            <a:ext cx="473900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spc="-20" dirty="0">
                <a:latin typeface="Calibri"/>
                <a:cs typeface="Calibri"/>
              </a:rPr>
              <a:t>Once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working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directory,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have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specify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which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files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tracked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04437" y="2496451"/>
            <a:ext cx="465455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0" dirty="0">
                <a:latin typeface="Calibri"/>
                <a:cs typeface="Calibri"/>
              </a:rPr>
              <a:t>We </a:t>
            </a:r>
            <a:r>
              <a:rPr sz="1400" spc="-15" dirty="0">
                <a:latin typeface="Calibri"/>
                <a:cs typeface="Calibri"/>
              </a:rPr>
              <a:t>do </a:t>
            </a:r>
            <a:r>
              <a:rPr sz="1400" spc="-20" dirty="0">
                <a:latin typeface="Calibri"/>
                <a:cs typeface="Calibri"/>
              </a:rPr>
              <a:t>not specify </a:t>
            </a:r>
            <a:r>
              <a:rPr sz="1400" spc="-15" dirty="0">
                <a:latin typeface="Calibri"/>
                <a:cs typeface="Calibri"/>
              </a:rPr>
              <a:t>all files </a:t>
            </a:r>
            <a:r>
              <a:rPr sz="1400" spc="-20" dirty="0">
                <a:latin typeface="Calibri"/>
                <a:cs typeface="Calibri"/>
              </a:rPr>
              <a:t>to </a:t>
            </a:r>
            <a:r>
              <a:rPr sz="1400" spc="-15" dirty="0">
                <a:latin typeface="Calibri"/>
                <a:cs typeface="Calibri"/>
              </a:rPr>
              <a:t>be </a:t>
            </a:r>
            <a:r>
              <a:rPr sz="1400" spc="-30" dirty="0">
                <a:latin typeface="Calibri"/>
                <a:cs typeface="Calibri"/>
              </a:rPr>
              <a:t>tracked </a:t>
            </a: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spc="-15" dirty="0">
                <a:latin typeface="Calibri"/>
                <a:cs typeface="Calibri"/>
              </a:rPr>
              <a:t>git, </a:t>
            </a:r>
            <a:r>
              <a:rPr sz="1400" spc="-25" dirty="0">
                <a:latin typeface="Calibri"/>
                <a:cs typeface="Calibri"/>
              </a:rPr>
              <a:t>because some </a:t>
            </a:r>
            <a:r>
              <a:rPr sz="1400" spc="-15" dirty="0">
                <a:latin typeface="Calibri"/>
                <a:cs typeface="Calibri"/>
              </a:rPr>
              <a:t>files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could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temporary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which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being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generated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while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execution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4437" y="3321951"/>
            <a:ext cx="423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ad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il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Calibri"/>
                <a:cs typeface="Calibri"/>
              </a:rPr>
              <a:t>s</a:t>
            </a:r>
            <a:r>
              <a:rPr sz="1400" spc="-3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ag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ea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us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25" dirty="0">
                <a:latin typeface="Calibri"/>
                <a:cs typeface="Calibri"/>
              </a:rPr>
              <a:t>an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g</a:t>
            </a:r>
            <a:r>
              <a:rPr sz="1400" i="1" spc="-10" dirty="0">
                <a:latin typeface="Calibri"/>
                <a:cs typeface="Calibri"/>
              </a:rPr>
              <a:t>i</a:t>
            </a:r>
            <a:r>
              <a:rPr sz="1400" i="1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add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12782" y="1773104"/>
            <a:ext cx="260350" cy="1802764"/>
            <a:chOff x="3312782" y="1773104"/>
            <a:chExt cx="260350" cy="1802764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2782" y="1773104"/>
              <a:ext cx="260267" cy="2602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2795" y="2567717"/>
              <a:ext cx="260275" cy="2602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2782" y="3315265"/>
              <a:ext cx="260267" cy="260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42" y="711200"/>
            <a:ext cx="8571865" cy="4436110"/>
            <a:chOff x="288042" y="711200"/>
            <a:chExt cx="8571865" cy="443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7300" y="711200"/>
              <a:ext cx="165100" cy="4432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83713" y="745312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56"/>
                  </a:lnTo>
                </a:path>
              </a:pathLst>
            </a:custGeom>
            <a:ln w="28575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260" y="1703438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80" y="0"/>
                  </a:moveTo>
                  <a:lnTo>
                    <a:pt x="87203" y="0"/>
                  </a:lnTo>
                  <a:lnTo>
                    <a:pt x="53259" y="6852"/>
                  </a:lnTo>
                  <a:lnTo>
                    <a:pt x="25541" y="25539"/>
                  </a:lnTo>
                  <a:lnTo>
                    <a:pt x="6852" y="53256"/>
                  </a:lnTo>
                  <a:lnTo>
                    <a:pt x="0" y="87198"/>
                  </a:lnTo>
                  <a:lnTo>
                    <a:pt x="0" y="436016"/>
                  </a:lnTo>
                  <a:lnTo>
                    <a:pt x="6852" y="469957"/>
                  </a:lnTo>
                  <a:lnTo>
                    <a:pt x="25541" y="497674"/>
                  </a:lnTo>
                  <a:lnTo>
                    <a:pt x="53259" y="516362"/>
                  </a:lnTo>
                  <a:lnTo>
                    <a:pt x="87203" y="523214"/>
                  </a:lnTo>
                  <a:lnTo>
                    <a:pt x="1924580" y="523214"/>
                  </a:lnTo>
                  <a:lnTo>
                    <a:pt x="1958529" y="516362"/>
                  </a:lnTo>
                  <a:lnTo>
                    <a:pt x="1986250" y="497674"/>
                  </a:lnTo>
                  <a:lnTo>
                    <a:pt x="2004939" y="469957"/>
                  </a:lnTo>
                  <a:lnTo>
                    <a:pt x="2011791" y="436016"/>
                  </a:lnTo>
                  <a:lnTo>
                    <a:pt x="2011791" y="87198"/>
                  </a:lnTo>
                  <a:lnTo>
                    <a:pt x="2004939" y="53256"/>
                  </a:lnTo>
                  <a:lnTo>
                    <a:pt x="1986250" y="25539"/>
                  </a:lnTo>
                  <a:lnTo>
                    <a:pt x="1958529" y="6852"/>
                  </a:lnTo>
                  <a:lnTo>
                    <a:pt x="1924580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260" y="1703438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198"/>
                  </a:moveTo>
                  <a:lnTo>
                    <a:pt x="6852" y="53256"/>
                  </a:lnTo>
                  <a:lnTo>
                    <a:pt x="25541" y="25539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1924580" y="0"/>
                  </a:lnTo>
                  <a:lnTo>
                    <a:pt x="1958529" y="6852"/>
                  </a:lnTo>
                  <a:lnTo>
                    <a:pt x="1986250" y="25539"/>
                  </a:lnTo>
                  <a:lnTo>
                    <a:pt x="2004939" y="53256"/>
                  </a:lnTo>
                  <a:lnTo>
                    <a:pt x="2011791" y="87198"/>
                  </a:lnTo>
                  <a:lnTo>
                    <a:pt x="2011791" y="436016"/>
                  </a:lnTo>
                  <a:lnTo>
                    <a:pt x="2004939" y="469957"/>
                  </a:lnTo>
                  <a:lnTo>
                    <a:pt x="1986250" y="497674"/>
                  </a:lnTo>
                  <a:lnTo>
                    <a:pt x="1958529" y="516362"/>
                  </a:lnTo>
                  <a:lnTo>
                    <a:pt x="1924580" y="523214"/>
                  </a:lnTo>
                  <a:lnTo>
                    <a:pt x="87203" y="523214"/>
                  </a:lnTo>
                  <a:lnTo>
                    <a:pt x="53259" y="516362"/>
                  </a:lnTo>
                  <a:lnTo>
                    <a:pt x="25541" y="497674"/>
                  </a:lnTo>
                  <a:lnTo>
                    <a:pt x="6852" y="469957"/>
                  </a:lnTo>
                  <a:lnTo>
                    <a:pt x="0" y="436016"/>
                  </a:lnTo>
                  <a:lnTo>
                    <a:pt x="0" y="87198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797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35" dirty="0"/>
              <a:t> </a:t>
            </a:r>
            <a:r>
              <a:rPr spc="-15" dirty="0"/>
              <a:t>Lifecycle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98738" y="1836775"/>
            <a:ext cx="1297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3910" y="2619095"/>
            <a:ext cx="2025014" cy="535940"/>
            <a:chOff x="333910" y="2619095"/>
            <a:chExt cx="2025014" cy="535940"/>
          </a:xfrm>
        </p:grpSpPr>
        <p:sp>
          <p:nvSpPr>
            <p:cNvPr id="10" name="object 10"/>
            <p:cNvSpPr/>
            <p:nvPr/>
          </p:nvSpPr>
          <p:spPr>
            <a:xfrm>
              <a:off x="340260" y="2625445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80" y="0"/>
                  </a:moveTo>
                  <a:lnTo>
                    <a:pt x="87203" y="0"/>
                  </a:lnTo>
                  <a:lnTo>
                    <a:pt x="53259" y="6852"/>
                  </a:lnTo>
                  <a:lnTo>
                    <a:pt x="25541" y="25541"/>
                  </a:lnTo>
                  <a:lnTo>
                    <a:pt x="6852" y="53262"/>
                  </a:lnTo>
                  <a:lnTo>
                    <a:pt x="0" y="87210"/>
                  </a:lnTo>
                  <a:lnTo>
                    <a:pt x="0" y="436016"/>
                  </a:lnTo>
                  <a:lnTo>
                    <a:pt x="6852" y="469959"/>
                  </a:lnTo>
                  <a:lnTo>
                    <a:pt x="25541" y="497681"/>
                  </a:lnTo>
                  <a:lnTo>
                    <a:pt x="53259" y="516372"/>
                  </a:lnTo>
                  <a:lnTo>
                    <a:pt x="87203" y="523227"/>
                  </a:lnTo>
                  <a:lnTo>
                    <a:pt x="1924580" y="523227"/>
                  </a:lnTo>
                  <a:lnTo>
                    <a:pt x="1958529" y="516372"/>
                  </a:lnTo>
                  <a:lnTo>
                    <a:pt x="1986250" y="497681"/>
                  </a:lnTo>
                  <a:lnTo>
                    <a:pt x="2004939" y="469959"/>
                  </a:lnTo>
                  <a:lnTo>
                    <a:pt x="2011791" y="436016"/>
                  </a:lnTo>
                  <a:lnTo>
                    <a:pt x="2011791" y="87210"/>
                  </a:lnTo>
                  <a:lnTo>
                    <a:pt x="2004939" y="53262"/>
                  </a:lnTo>
                  <a:lnTo>
                    <a:pt x="1986250" y="25541"/>
                  </a:lnTo>
                  <a:lnTo>
                    <a:pt x="1958529" y="6852"/>
                  </a:lnTo>
                  <a:lnTo>
                    <a:pt x="1924580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260" y="2625445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210"/>
                  </a:moveTo>
                  <a:lnTo>
                    <a:pt x="6852" y="53262"/>
                  </a:lnTo>
                  <a:lnTo>
                    <a:pt x="25541" y="25541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1924580" y="0"/>
                  </a:lnTo>
                  <a:lnTo>
                    <a:pt x="1958529" y="6852"/>
                  </a:lnTo>
                  <a:lnTo>
                    <a:pt x="1986250" y="25541"/>
                  </a:lnTo>
                  <a:lnTo>
                    <a:pt x="2004939" y="53262"/>
                  </a:lnTo>
                  <a:lnTo>
                    <a:pt x="2011791" y="87210"/>
                  </a:lnTo>
                  <a:lnTo>
                    <a:pt x="2011791" y="436016"/>
                  </a:lnTo>
                  <a:lnTo>
                    <a:pt x="2004939" y="469959"/>
                  </a:lnTo>
                  <a:lnTo>
                    <a:pt x="1986250" y="497681"/>
                  </a:lnTo>
                  <a:lnTo>
                    <a:pt x="1958529" y="516372"/>
                  </a:lnTo>
                  <a:lnTo>
                    <a:pt x="1924580" y="523227"/>
                  </a:lnTo>
                  <a:lnTo>
                    <a:pt x="87203" y="523227"/>
                  </a:lnTo>
                  <a:lnTo>
                    <a:pt x="53259" y="516372"/>
                  </a:lnTo>
                  <a:lnTo>
                    <a:pt x="25541" y="497681"/>
                  </a:lnTo>
                  <a:lnTo>
                    <a:pt x="6852" y="469959"/>
                  </a:lnTo>
                  <a:lnTo>
                    <a:pt x="0" y="436016"/>
                  </a:lnTo>
                  <a:lnTo>
                    <a:pt x="0" y="8721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97434" y="2758782"/>
            <a:ext cx="900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5100" y="3378200"/>
            <a:ext cx="2362200" cy="863600"/>
            <a:chOff x="165100" y="3378200"/>
            <a:chExt cx="2362200" cy="8636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" y="3378200"/>
              <a:ext cx="2362199" cy="8635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0260" y="3547452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80" y="0"/>
                  </a:moveTo>
                  <a:lnTo>
                    <a:pt x="87203" y="0"/>
                  </a:lnTo>
                  <a:lnTo>
                    <a:pt x="53259" y="6854"/>
                  </a:lnTo>
                  <a:lnTo>
                    <a:pt x="25541" y="25546"/>
                  </a:lnTo>
                  <a:lnTo>
                    <a:pt x="6852" y="53267"/>
                  </a:lnTo>
                  <a:lnTo>
                    <a:pt x="0" y="87210"/>
                  </a:lnTo>
                  <a:lnTo>
                    <a:pt x="0" y="436021"/>
                  </a:lnTo>
                  <a:lnTo>
                    <a:pt x="6852" y="469964"/>
                  </a:lnTo>
                  <a:lnTo>
                    <a:pt x="25541" y="497683"/>
                  </a:lnTo>
                  <a:lnTo>
                    <a:pt x="53259" y="516371"/>
                  </a:lnTo>
                  <a:lnTo>
                    <a:pt x="87203" y="523224"/>
                  </a:lnTo>
                  <a:lnTo>
                    <a:pt x="1924580" y="523224"/>
                  </a:lnTo>
                  <a:lnTo>
                    <a:pt x="1958529" y="516371"/>
                  </a:lnTo>
                  <a:lnTo>
                    <a:pt x="1986250" y="497683"/>
                  </a:lnTo>
                  <a:lnTo>
                    <a:pt x="2004939" y="469964"/>
                  </a:lnTo>
                  <a:lnTo>
                    <a:pt x="2011791" y="436021"/>
                  </a:lnTo>
                  <a:lnTo>
                    <a:pt x="2011791" y="87210"/>
                  </a:lnTo>
                  <a:lnTo>
                    <a:pt x="2004939" y="53267"/>
                  </a:lnTo>
                  <a:lnTo>
                    <a:pt x="1986250" y="25546"/>
                  </a:lnTo>
                  <a:lnTo>
                    <a:pt x="1958529" y="6854"/>
                  </a:lnTo>
                  <a:lnTo>
                    <a:pt x="1924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260" y="3547452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210"/>
                  </a:moveTo>
                  <a:lnTo>
                    <a:pt x="6852" y="53267"/>
                  </a:lnTo>
                  <a:lnTo>
                    <a:pt x="25541" y="25546"/>
                  </a:lnTo>
                  <a:lnTo>
                    <a:pt x="53259" y="6854"/>
                  </a:lnTo>
                  <a:lnTo>
                    <a:pt x="87203" y="0"/>
                  </a:lnTo>
                  <a:lnTo>
                    <a:pt x="1924580" y="0"/>
                  </a:lnTo>
                  <a:lnTo>
                    <a:pt x="1958529" y="6854"/>
                  </a:lnTo>
                  <a:lnTo>
                    <a:pt x="1986250" y="25546"/>
                  </a:lnTo>
                  <a:lnTo>
                    <a:pt x="2004939" y="53267"/>
                  </a:lnTo>
                  <a:lnTo>
                    <a:pt x="2011791" y="87210"/>
                  </a:lnTo>
                  <a:lnTo>
                    <a:pt x="2011791" y="436021"/>
                  </a:lnTo>
                  <a:lnTo>
                    <a:pt x="2004939" y="469964"/>
                  </a:lnTo>
                  <a:lnTo>
                    <a:pt x="1986250" y="497683"/>
                  </a:lnTo>
                  <a:lnTo>
                    <a:pt x="1958529" y="516371"/>
                  </a:lnTo>
                  <a:lnTo>
                    <a:pt x="1924580" y="523224"/>
                  </a:lnTo>
                  <a:lnTo>
                    <a:pt x="87203" y="523224"/>
                  </a:lnTo>
                  <a:lnTo>
                    <a:pt x="53259" y="516371"/>
                  </a:lnTo>
                  <a:lnTo>
                    <a:pt x="25541" y="497683"/>
                  </a:lnTo>
                  <a:lnTo>
                    <a:pt x="6852" y="469964"/>
                  </a:lnTo>
                  <a:lnTo>
                    <a:pt x="0" y="436021"/>
                  </a:lnTo>
                  <a:lnTo>
                    <a:pt x="0" y="8721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7230" y="3680802"/>
            <a:ext cx="580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604878"/>
                </a:solidFill>
                <a:latin typeface="Calibri"/>
                <a:cs typeface="Calibri"/>
              </a:rPr>
              <a:t>Commit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06700" y="990600"/>
            <a:ext cx="6096000" cy="3746500"/>
            <a:chOff x="2806700" y="990600"/>
            <a:chExt cx="6096000" cy="37465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6700" y="990600"/>
              <a:ext cx="6095999" cy="37464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49511" y="1030566"/>
              <a:ext cx="5954395" cy="3605529"/>
            </a:xfrm>
            <a:custGeom>
              <a:avLst/>
              <a:gdLst/>
              <a:ahLst/>
              <a:cxnLst/>
              <a:rect l="l" t="t" r="r" b="b"/>
              <a:pathLst>
                <a:path w="5954395" h="3605529">
                  <a:moveTo>
                    <a:pt x="5353342" y="0"/>
                  </a:moveTo>
                  <a:lnTo>
                    <a:pt x="600887" y="0"/>
                  </a:lnTo>
                  <a:lnTo>
                    <a:pt x="553930" y="1807"/>
                  </a:lnTo>
                  <a:lnTo>
                    <a:pt x="507960" y="7142"/>
                  </a:lnTo>
                  <a:lnTo>
                    <a:pt x="463112" y="15869"/>
                  </a:lnTo>
                  <a:lnTo>
                    <a:pt x="419520" y="27856"/>
                  </a:lnTo>
                  <a:lnTo>
                    <a:pt x="377317" y="42969"/>
                  </a:lnTo>
                  <a:lnTo>
                    <a:pt x="336637" y="61074"/>
                  </a:lnTo>
                  <a:lnTo>
                    <a:pt x="297612" y="82038"/>
                  </a:lnTo>
                  <a:lnTo>
                    <a:pt x="260378" y="105727"/>
                  </a:lnTo>
                  <a:lnTo>
                    <a:pt x="225067" y="132007"/>
                  </a:lnTo>
                  <a:lnTo>
                    <a:pt x="191813" y="160745"/>
                  </a:lnTo>
                  <a:lnTo>
                    <a:pt x="160750" y="191808"/>
                  </a:lnTo>
                  <a:lnTo>
                    <a:pt x="132011" y="225062"/>
                  </a:lnTo>
                  <a:lnTo>
                    <a:pt x="105730" y="260372"/>
                  </a:lnTo>
                  <a:lnTo>
                    <a:pt x="82041" y="297607"/>
                  </a:lnTo>
                  <a:lnTo>
                    <a:pt x="61076" y="336631"/>
                  </a:lnTo>
                  <a:lnTo>
                    <a:pt x="42971" y="377312"/>
                  </a:lnTo>
                  <a:lnTo>
                    <a:pt x="27857" y="419515"/>
                  </a:lnTo>
                  <a:lnTo>
                    <a:pt x="15870" y="463108"/>
                  </a:lnTo>
                  <a:lnTo>
                    <a:pt x="7142" y="507957"/>
                  </a:lnTo>
                  <a:lnTo>
                    <a:pt x="1807" y="553928"/>
                  </a:lnTo>
                  <a:lnTo>
                    <a:pt x="0" y="600887"/>
                  </a:lnTo>
                  <a:lnTo>
                    <a:pt x="0" y="3004342"/>
                  </a:lnTo>
                  <a:lnTo>
                    <a:pt x="1807" y="3051301"/>
                  </a:lnTo>
                  <a:lnTo>
                    <a:pt x="7142" y="3097271"/>
                  </a:lnTo>
                  <a:lnTo>
                    <a:pt x="15870" y="3142120"/>
                  </a:lnTo>
                  <a:lnTo>
                    <a:pt x="27857" y="3185712"/>
                  </a:lnTo>
                  <a:lnTo>
                    <a:pt x="42971" y="3227916"/>
                  </a:lnTo>
                  <a:lnTo>
                    <a:pt x="61076" y="3268596"/>
                  </a:lnTo>
                  <a:lnTo>
                    <a:pt x="82041" y="3307620"/>
                  </a:lnTo>
                  <a:lnTo>
                    <a:pt x="105730" y="3344854"/>
                  </a:lnTo>
                  <a:lnTo>
                    <a:pt x="132011" y="3380165"/>
                  </a:lnTo>
                  <a:lnTo>
                    <a:pt x="160750" y="3413418"/>
                  </a:lnTo>
                  <a:lnTo>
                    <a:pt x="191813" y="3444480"/>
                  </a:lnTo>
                  <a:lnTo>
                    <a:pt x="225067" y="3473218"/>
                  </a:lnTo>
                  <a:lnTo>
                    <a:pt x="260378" y="3499499"/>
                  </a:lnTo>
                  <a:lnTo>
                    <a:pt x="297612" y="3523187"/>
                  </a:lnTo>
                  <a:lnTo>
                    <a:pt x="336637" y="3544151"/>
                  </a:lnTo>
                  <a:lnTo>
                    <a:pt x="377317" y="3562256"/>
                  </a:lnTo>
                  <a:lnTo>
                    <a:pt x="419520" y="3577368"/>
                  </a:lnTo>
                  <a:lnTo>
                    <a:pt x="463112" y="3589355"/>
                  </a:lnTo>
                  <a:lnTo>
                    <a:pt x="507960" y="3598083"/>
                  </a:lnTo>
                  <a:lnTo>
                    <a:pt x="553930" y="3603417"/>
                  </a:lnTo>
                  <a:lnTo>
                    <a:pt x="600887" y="3605225"/>
                  </a:lnTo>
                  <a:lnTo>
                    <a:pt x="5353342" y="3605225"/>
                  </a:lnTo>
                  <a:lnTo>
                    <a:pt x="5400301" y="3603417"/>
                  </a:lnTo>
                  <a:lnTo>
                    <a:pt x="5446272" y="3598083"/>
                  </a:lnTo>
                  <a:lnTo>
                    <a:pt x="5491121" y="3589355"/>
                  </a:lnTo>
                  <a:lnTo>
                    <a:pt x="5534714" y="3577368"/>
                  </a:lnTo>
                  <a:lnTo>
                    <a:pt x="5576917" y="3562256"/>
                  </a:lnTo>
                  <a:lnTo>
                    <a:pt x="5617598" y="3544151"/>
                  </a:lnTo>
                  <a:lnTo>
                    <a:pt x="5656622" y="3523187"/>
                  </a:lnTo>
                  <a:lnTo>
                    <a:pt x="5693857" y="3499499"/>
                  </a:lnTo>
                  <a:lnTo>
                    <a:pt x="5729167" y="3473218"/>
                  </a:lnTo>
                  <a:lnTo>
                    <a:pt x="5762421" y="3444480"/>
                  </a:lnTo>
                  <a:lnTo>
                    <a:pt x="5793484" y="3413418"/>
                  </a:lnTo>
                  <a:lnTo>
                    <a:pt x="5822222" y="3380165"/>
                  </a:lnTo>
                  <a:lnTo>
                    <a:pt x="5848502" y="3344854"/>
                  </a:lnTo>
                  <a:lnTo>
                    <a:pt x="5872191" y="3307620"/>
                  </a:lnTo>
                  <a:lnTo>
                    <a:pt x="5893155" y="3268596"/>
                  </a:lnTo>
                  <a:lnTo>
                    <a:pt x="5911260" y="3227916"/>
                  </a:lnTo>
                  <a:lnTo>
                    <a:pt x="5926373" y="3185712"/>
                  </a:lnTo>
                  <a:lnTo>
                    <a:pt x="5938360" y="3142120"/>
                  </a:lnTo>
                  <a:lnTo>
                    <a:pt x="5947087" y="3097271"/>
                  </a:lnTo>
                  <a:lnTo>
                    <a:pt x="5952422" y="3051301"/>
                  </a:lnTo>
                  <a:lnTo>
                    <a:pt x="5954229" y="3004342"/>
                  </a:lnTo>
                  <a:lnTo>
                    <a:pt x="5954229" y="600887"/>
                  </a:lnTo>
                  <a:lnTo>
                    <a:pt x="5952422" y="553928"/>
                  </a:lnTo>
                  <a:lnTo>
                    <a:pt x="5947087" y="507957"/>
                  </a:lnTo>
                  <a:lnTo>
                    <a:pt x="5938360" y="463108"/>
                  </a:lnTo>
                  <a:lnTo>
                    <a:pt x="5926373" y="419515"/>
                  </a:lnTo>
                  <a:lnTo>
                    <a:pt x="5911260" y="377312"/>
                  </a:lnTo>
                  <a:lnTo>
                    <a:pt x="5893155" y="336631"/>
                  </a:lnTo>
                  <a:lnTo>
                    <a:pt x="5872191" y="297607"/>
                  </a:lnTo>
                  <a:lnTo>
                    <a:pt x="5848502" y="260372"/>
                  </a:lnTo>
                  <a:lnTo>
                    <a:pt x="5822222" y="225062"/>
                  </a:lnTo>
                  <a:lnTo>
                    <a:pt x="5793484" y="191808"/>
                  </a:lnTo>
                  <a:lnTo>
                    <a:pt x="5762421" y="160745"/>
                  </a:lnTo>
                  <a:lnTo>
                    <a:pt x="5729167" y="132007"/>
                  </a:lnTo>
                  <a:lnTo>
                    <a:pt x="5693857" y="105727"/>
                  </a:lnTo>
                  <a:lnTo>
                    <a:pt x="5656622" y="82038"/>
                  </a:lnTo>
                  <a:lnTo>
                    <a:pt x="5617598" y="61074"/>
                  </a:lnTo>
                  <a:lnTo>
                    <a:pt x="5576917" y="42969"/>
                  </a:lnTo>
                  <a:lnTo>
                    <a:pt x="5534714" y="27856"/>
                  </a:lnTo>
                  <a:lnTo>
                    <a:pt x="5491121" y="15869"/>
                  </a:lnTo>
                  <a:lnTo>
                    <a:pt x="5446272" y="7142"/>
                  </a:lnTo>
                  <a:lnTo>
                    <a:pt x="5400301" y="1807"/>
                  </a:lnTo>
                  <a:lnTo>
                    <a:pt x="53533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49511" y="1030566"/>
              <a:ext cx="5954395" cy="3605529"/>
            </a:xfrm>
            <a:custGeom>
              <a:avLst/>
              <a:gdLst/>
              <a:ahLst/>
              <a:cxnLst/>
              <a:rect l="l" t="t" r="r" b="b"/>
              <a:pathLst>
                <a:path w="5954395" h="3605529">
                  <a:moveTo>
                    <a:pt x="0" y="600887"/>
                  </a:moveTo>
                  <a:lnTo>
                    <a:pt x="1807" y="553928"/>
                  </a:lnTo>
                  <a:lnTo>
                    <a:pt x="7142" y="507957"/>
                  </a:lnTo>
                  <a:lnTo>
                    <a:pt x="15869" y="463108"/>
                  </a:lnTo>
                  <a:lnTo>
                    <a:pt x="27856" y="419515"/>
                  </a:lnTo>
                  <a:lnTo>
                    <a:pt x="42969" y="377312"/>
                  </a:lnTo>
                  <a:lnTo>
                    <a:pt x="61074" y="336631"/>
                  </a:lnTo>
                  <a:lnTo>
                    <a:pt x="82038" y="297607"/>
                  </a:lnTo>
                  <a:lnTo>
                    <a:pt x="105727" y="260372"/>
                  </a:lnTo>
                  <a:lnTo>
                    <a:pt x="132007" y="225062"/>
                  </a:lnTo>
                  <a:lnTo>
                    <a:pt x="160745" y="191808"/>
                  </a:lnTo>
                  <a:lnTo>
                    <a:pt x="191808" y="160745"/>
                  </a:lnTo>
                  <a:lnTo>
                    <a:pt x="225062" y="132007"/>
                  </a:lnTo>
                  <a:lnTo>
                    <a:pt x="260372" y="105727"/>
                  </a:lnTo>
                  <a:lnTo>
                    <a:pt x="297607" y="82038"/>
                  </a:lnTo>
                  <a:lnTo>
                    <a:pt x="336631" y="61074"/>
                  </a:lnTo>
                  <a:lnTo>
                    <a:pt x="377312" y="42969"/>
                  </a:lnTo>
                  <a:lnTo>
                    <a:pt x="419515" y="27856"/>
                  </a:lnTo>
                  <a:lnTo>
                    <a:pt x="463108" y="15869"/>
                  </a:lnTo>
                  <a:lnTo>
                    <a:pt x="507957" y="7142"/>
                  </a:lnTo>
                  <a:lnTo>
                    <a:pt x="553928" y="1807"/>
                  </a:lnTo>
                  <a:lnTo>
                    <a:pt x="600887" y="0"/>
                  </a:lnTo>
                  <a:lnTo>
                    <a:pt x="5353342" y="0"/>
                  </a:lnTo>
                  <a:lnTo>
                    <a:pt x="5400301" y="1807"/>
                  </a:lnTo>
                  <a:lnTo>
                    <a:pt x="5446272" y="7142"/>
                  </a:lnTo>
                  <a:lnTo>
                    <a:pt x="5491121" y="15869"/>
                  </a:lnTo>
                  <a:lnTo>
                    <a:pt x="5534714" y="27856"/>
                  </a:lnTo>
                  <a:lnTo>
                    <a:pt x="5576917" y="42969"/>
                  </a:lnTo>
                  <a:lnTo>
                    <a:pt x="5617598" y="61074"/>
                  </a:lnTo>
                  <a:lnTo>
                    <a:pt x="5656622" y="82038"/>
                  </a:lnTo>
                  <a:lnTo>
                    <a:pt x="5693857" y="105727"/>
                  </a:lnTo>
                  <a:lnTo>
                    <a:pt x="5729167" y="132007"/>
                  </a:lnTo>
                  <a:lnTo>
                    <a:pt x="5762421" y="160745"/>
                  </a:lnTo>
                  <a:lnTo>
                    <a:pt x="5793484" y="191808"/>
                  </a:lnTo>
                  <a:lnTo>
                    <a:pt x="5822222" y="225062"/>
                  </a:lnTo>
                  <a:lnTo>
                    <a:pt x="5848502" y="260372"/>
                  </a:lnTo>
                  <a:lnTo>
                    <a:pt x="5872191" y="297607"/>
                  </a:lnTo>
                  <a:lnTo>
                    <a:pt x="5893155" y="336631"/>
                  </a:lnTo>
                  <a:lnTo>
                    <a:pt x="5911260" y="377312"/>
                  </a:lnTo>
                  <a:lnTo>
                    <a:pt x="5926373" y="419515"/>
                  </a:lnTo>
                  <a:lnTo>
                    <a:pt x="5938360" y="463108"/>
                  </a:lnTo>
                  <a:lnTo>
                    <a:pt x="5947087" y="507957"/>
                  </a:lnTo>
                  <a:lnTo>
                    <a:pt x="5952422" y="553928"/>
                  </a:lnTo>
                  <a:lnTo>
                    <a:pt x="5954229" y="600887"/>
                  </a:lnTo>
                  <a:lnTo>
                    <a:pt x="5954229" y="3004342"/>
                  </a:lnTo>
                  <a:lnTo>
                    <a:pt x="5952422" y="3051301"/>
                  </a:lnTo>
                  <a:lnTo>
                    <a:pt x="5947087" y="3097271"/>
                  </a:lnTo>
                  <a:lnTo>
                    <a:pt x="5938360" y="3142120"/>
                  </a:lnTo>
                  <a:lnTo>
                    <a:pt x="5926373" y="3185712"/>
                  </a:lnTo>
                  <a:lnTo>
                    <a:pt x="5911260" y="3227916"/>
                  </a:lnTo>
                  <a:lnTo>
                    <a:pt x="5893155" y="3268596"/>
                  </a:lnTo>
                  <a:lnTo>
                    <a:pt x="5872191" y="3307620"/>
                  </a:lnTo>
                  <a:lnTo>
                    <a:pt x="5848502" y="3344854"/>
                  </a:lnTo>
                  <a:lnTo>
                    <a:pt x="5822222" y="3380165"/>
                  </a:lnTo>
                  <a:lnTo>
                    <a:pt x="5793484" y="3413418"/>
                  </a:lnTo>
                  <a:lnTo>
                    <a:pt x="5762421" y="3444480"/>
                  </a:lnTo>
                  <a:lnTo>
                    <a:pt x="5729167" y="3473218"/>
                  </a:lnTo>
                  <a:lnTo>
                    <a:pt x="5693857" y="3499499"/>
                  </a:lnTo>
                  <a:lnTo>
                    <a:pt x="5656622" y="3523187"/>
                  </a:lnTo>
                  <a:lnTo>
                    <a:pt x="5617598" y="3544151"/>
                  </a:lnTo>
                  <a:lnTo>
                    <a:pt x="5576917" y="3562256"/>
                  </a:lnTo>
                  <a:lnTo>
                    <a:pt x="5534714" y="3577368"/>
                  </a:lnTo>
                  <a:lnTo>
                    <a:pt x="5491121" y="3589355"/>
                  </a:lnTo>
                  <a:lnTo>
                    <a:pt x="5446272" y="3598083"/>
                  </a:lnTo>
                  <a:lnTo>
                    <a:pt x="5400301" y="3603417"/>
                  </a:lnTo>
                  <a:lnTo>
                    <a:pt x="5353342" y="3605225"/>
                  </a:lnTo>
                  <a:lnTo>
                    <a:pt x="600887" y="3605225"/>
                  </a:lnTo>
                  <a:lnTo>
                    <a:pt x="553928" y="3603417"/>
                  </a:lnTo>
                  <a:lnTo>
                    <a:pt x="507957" y="3598083"/>
                  </a:lnTo>
                  <a:lnTo>
                    <a:pt x="463108" y="3589355"/>
                  </a:lnTo>
                  <a:lnTo>
                    <a:pt x="419515" y="3577368"/>
                  </a:lnTo>
                  <a:lnTo>
                    <a:pt x="377312" y="3562256"/>
                  </a:lnTo>
                  <a:lnTo>
                    <a:pt x="336631" y="3544151"/>
                  </a:lnTo>
                  <a:lnTo>
                    <a:pt x="297607" y="3523187"/>
                  </a:lnTo>
                  <a:lnTo>
                    <a:pt x="260372" y="3499499"/>
                  </a:lnTo>
                  <a:lnTo>
                    <a:pt x="225062" y="3473218"/>
                  </a:lnTo>
                  <a:lnTo>
                    <a:pt x="191808" y="3444480"/>
                  </a:lnTo>
                  <a:lnTo>
                    <a:pt x="160745" y="3413418"/>
                  </a:lnTo>
                  <a:lnTo>
                    <a:pt x="132007" y="3380165"/>
                  </a:lnTo>
                  <a:lnTo>
                    <a:pt x="105727" y="3344854"/>
                  </a:lnTo>
                  <a:lnTo>
                    <a:pt x="82038" y="3307620"/>
                  </a:lnTo>
                  <a:lnTo>
                    <a:pt x="61074" y="3268596"/>
                  </a:lnTo>
                  <a:lnTo>
                    <a:pt x="42969" y="3227916"/>
                  </a:lnTo>
                  <a:lnTo>
                    <a:pt x="27856" y="3185712"/>
                  </a:lnTo>
                  <a:lnTo>
                    <a:pt x="15869" y="3142120"/>
                  </a:lnTo>
                  <a:lnTo>
                    <a:pt x="7142" y="3097271"/>
                  </a:lnTo>
                  <a:lnTo>
                    <a:pt x="1807" y="3051301"/>
                  </a:lnTo>
                  <a:lnTo>
                    <a:pt x="0" y="3004342"/>
                  </a:lnTo>
                  <a:lnTo>
                    <a:pt x="0" y="600887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92538" y="1494180"/>
            <a:ext cx="486156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spc="-20" dirty="0">
                <a:latin typeface="Calibri"/>
                <a:cs typeface="Calibri"/>
              </a:rPr>
              <a:t>Once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files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selected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ready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staging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area,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they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now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saved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repository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2538" y="2306980"/>
            <a:ext cx="4404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Saving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repository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known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doing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2538" y="2929280"/>
            <a:ext cx="458406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spc="-25" dirty="0">
                <a:latin typeface="Calibri"/>
                <a:cs typeface="Calibri"/>
              </a:rPr>
              <a:t>When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repository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identified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2538" y="3754780"/>
            <a:ext cx="4850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25" dirty="0">
                <a:latin typeface="Calibri"/>
                <a:cs typeface="Calibri"/>
              </a:rPr>
              <a:t>an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li</a:t>
            </a:r>
            <a:r>
              <a:rPr sz="1400" spc="-20" dirty="0">
                <a:latin typeface="Calibri"/>
                <a:cs typeface="Calibri"/>
              </a:rPr>
              <a:t>z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p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es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g</a:t>
            </a:r>
            <a:r>
              <a:rPr sz="1400" i="1" spc="-10" dirty="0">
                <a:latin typeface="Calibri"/>
                <a:cs typeface="Calibri"/>
              </a:rPr>
              <a:t>i</a:t>
            </a:r>
            <a:r>
              <a:rPr sz="1400" i="1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i="1" spc="-35" dirty="0">
                <a:latin typeface="Calibri"/>
                <a:cs typeface="Calibri"/>
              </a:rPr>
              <a:t>co</a:t>
            </a:r>
            <a:r>
              <a:rPr sz="1400" i="1" spc="-45" dirty="0">
                <a:latin typeface="Calibri"/>
                <a:cs typeface="Calibri"/>
              </a:rPr>
              <a:t>mm</a:t>
            </a:r>
            <a:r>
              <a:rPr sz="1400" i="1" spc="-10" dirty="0">
                <a:latin typeface="Calibri"/>
                <a:cs typeface="Calibri"/>
              </a:rPr>
              <a:t>i</a:t>
            </a:r>
            <a:r>
              <a:rPr sz="1400" i="1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i="1" spc="-25" dirty="0">
                <a:latin typeface="Calibri"/>
                <a:cs typeface="Calibri"/>
              </a:rPr>
              <a:t>–</a:t>
            </a:r>
            <a:r>
              <a:rPr sz="1400" i="1" dirty="0">
                <a:latin typeface="Calibri"/>
                <a:cs typeface="Calibri"/>
              </a:rPr>
              <a:t>m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i="1" spc="-35" dirty="0">
                <a:latin typeface="Calibri"/>
                <a:cs typeface="Calibri"/>
              </a:rPr>
              <a:t>“</a:t>
            </a:r>
            <a:r>
              <a:rPr sz="1400" i="1" spc="-45" dirty="0">
                <a:latin typeface="Calibri"/>
                <a:cs typeface="Calibri"/>
              </a:rPr>
              <a:t>m</a:t>
            </a:r>
            <a:r>
              <a:rPr sz="1400" i="1" spc="-20" dirty="0">
                <a:latin typeface="Calibri"/>
                <a:cs typeface="Calibri"/>
              </a:rPr>
              <a:t>essage</a:t>
            </a:r>
            <a:r>
              <a:rPr sz="1400" i="1" dirty="0">
                <a:latin typeface="Calibri"/>
                <a:cs typeface="Calibri"/>
              </a:rPr>
              <a:t>”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08350" y="1538166"/>
            <a:ext cx="359410" cy="2478405"/>
            <a:chOff x="3108350" y="1538166"/>
            <a:chExt cx="359410" cy="247840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0610" y="1538166"/>
              <a:ext cx="260280" cy="2602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8350" y="2278900"/>
              <a:ext cx="138840" cy="2201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8350" y="2278900"/>
              <a:ext cx="358990" cy="3589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8503" y="2417737"/>
              <a:ext cx="138837" cy="22015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0610" y="2939091"/>
              <a:ext cx="260280" cy="2602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7702" y="3756094"/>
              <a:ext cx="260280" cy="260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797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35" dirty="0"/>
              <a:t> </a:t>
            </a:r>
            <a:r>
              <a:rPr spc="-15" dirty="0"/>
              <a:t>Lifecycle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889" y="828532"/>
            <a:ext cx="589283" cy="58929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81400" y="939800"/>
            <a:ext cx="1371600" cy="431800"/>
            <a:chOff x="3581400" y="939800"/>
            <a:chExt cx="1371600" cy="431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939800"/>
              <a:ext cx="1371600" cy="431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6800" y="952500"/>
              <a:ext cx="1270000" cy="330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94366" y="1085075"/>
              <a:ext cx="1018540" cy="76200"/>
            </a:xfrm>
            <a:custGeom>
              <a:avLst/>
              <a:gdLst/>
              <a:ahLst/>
              <a:cxnLst/>
              <a:rect l="l" t="t" r="r" b="b"/>
              <a:pathLst>
                <a:path w="1018539" h="76200">
                  <a:moveTo>
                    <a:pt x="942276" y="0"/>
                  </a:moveTo>
                  <a:lnTo>
                    <a:pt x="942276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942276" y="50800"/>
                  </a:lnTo>
                  <a:lnTo>
                    <a:pt x="942276" y="76200"/>
                  </a:lnTo>
                  <a:lnTo>
                    <a:pt x="1018476" y="38100"/>
                  </a:lnTo>
                  <a:lnTo>
                    <a:pt x="942276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08066" y="828532"/>
            <a:ext cx="774065" cy="873760"/>
            <a:chOff x="5208066" y="828532"/>
            <a:chExt cx="774065" cy="8737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8066" y="828532"/>
              <a:ext cx="589295" cy="589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1000" y="1181099"/>
              <a:ext cx="520700" cy="520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2719" y="1223449"/>
              <a:ext cx="388749" cy="38875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426200" y="1003300"/>
            <a:ext cx="1127125" cy="1767839"/>
            <a:chOff x="6426200" y="1003300"/>
            <a:chExt cx="1127125" cy="1767839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6200" y="1003300"/>
              <a:ext cx="1016000" cy="1066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1600" y="1016000"/>
              <a:ext cx="914400" cy="977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40385" y="1111135"/>
              <a:ext cx="699770" cy="715645"/>
            </a:xfrm>
            <a:custGeom>
              <a:avLst/>
              <a:gdLst/>
              <a:ahLst/>
              <a:cxnLst/>
              <a:rect l="l" t="t" r="r" b="b"/>
              <a:pathLst>
                <a:path w="699770" h="715644">
                  <a:moveTo>
                    <a:pt x="673989" y="0"/>
                  </a:moveTo>
                  <a:lnTo>
                    <a:pt x="12700" y="0"/>
                  </a:lnTo>
                  <a:lnTo>
                    <a:pt x="24739" y="12039"/>
                  </a:lnTo>
                  <a:lnTo>
                    <a:pt x="0" y="12039"/>
                  </a:lnTo>
                  <a:lnTo>
                    <a:pt x="0" y="25400"/>
                  </a:lnTo>
                  <a:lnTo>
                    <a:pt x="648589" y="25400"/>
                  </a:lnTo>
                  <a:lnTo>
                    <a:pt x="648589" y="638924"/>
                  </a:lnTo>
                  <a:lnTo>
                    <a:pt x="623189" y="638924"/>
                  </a:lnTo>
                  <a:lnTo>
                    <a:pt x="661289" y="715124"/>
                  </a:lnTo>
                  <a:lnTo>
                    <a:pt x="699389" y="638924"/>
                  </a:lnTo>
                  <a:lnTo>
                    <a:pt x="673989" y="638924"/>
                  </a:lnTo>
                  <a:lnTo>
                    <a:pt x="67398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0138" y="2067481"/>
              <a:ext cx="703065" cy="70307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55985" y="2870200"/>
            <a:ext cx="3023235" cy="977900"/>
            <a:chOff x="4355985" y="2870200"/>
            <a:chExt cx="3023235" cy="97790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8899" y="2870200"/>
              <a:ext cx="2209800" cy="800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4299" y="2895600"/>
              <a:ext cx="2108200" cy="698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62244" y="2979889"/>
              <a:ext cx="1852295" cy="482600"/>
            </a:xfrm>
            <a:custGeom>
              <a:avLst/>
              <a:gdLst/>
              <a:ahLst/>
              <a:cxnLst/>
              <a:rect l="l" t="t" r="r" b="b"/>
              <a:pathLst>
                <a:path w="1852295" h="482600">
                  <a:moveTo>
                    <a:pt x="1852129" y="0"/>
                  </a:moveTo>
                  <a:lnTo>
                    <a:pt x="1826729" y="0"/>
                  </a:lnTo>
                  <a:lnTo>
                    <a:pt x="1826729" y="431292"/>
                  </a:lnTo>
                  <a:lnTo>
                    <a:pt x="76200" y="431292"/>
                  </a:lnTo>
                  <a:lnTo>
                    <a:pt x="76200" y="405892"/>
                  </a:lnTo>
                  <a:lnTo>
                    <a:pt x="0" y="443992"/>
                  </a:lnTo>
                  <a:lnTo>
                    <a:pt x="76200" y="482092"/>
                  </a:lnTo>
                  <a:lnTo>
                    <a:pt x="76200" y="456692"/>
                  </a:lnTo>
                  <a:lnTo>
                    <a:pt x="1852129" y="456692"/>
                  </a:lnTo>
                  <a:lnTo>
                    <a:pt x="185212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4395" y="2979898"/>
              <a:ext cx="589295" cy="5892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37099" y="3340100"/>
              <a:ext cx="520700" cy="508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9035" y="3374816"/>
              <a:ext cx="388752" cy="38875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55985" y="3374819"/>
              <a:ext cx="388752" cy="3887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507843" y="1589354"/>
            <a:ext cx="10712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Program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Workspace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7734" y="1635520"/>
            <a:ext cx="970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Git initialized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kin</a:t>
            </a:r>
            <a:r>
              <a:rPr sz="1000" dirty="0">
                <a:latin typeface="Calibri"/>
                <a:cs typeface="Calibri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Di</a:t>
            </a:r>
            <a:r>
              <a:rPr sz="1000" dirty="0">
                <a:latin typeface="Calibri"/>
                <a:cs typeface="Calibri"/>
              </a:rPr>
              <a:t>rect</a:t>
            </a:r>
            <a:r>
              <a:rPr sz="1000" spc="-5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ry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5433" y="2087809"/>
            <a:ext cx="1114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Staged files in the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working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directory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commit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4528" y="3789749"/>
            <a:ext cx="989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13652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Files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committed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git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repository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2600" y="4343400"/>
            <a:ext cx="3276600" cy="444500"/>
            <a:chOff x="3022600" y="4343400"/>
            <a:chExt cx="3276600" cy="444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600" y="4343400"/>
              <a:ext cx="3276599" cy="444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60788" y="4390837"/>
              <a:ext cx="3136900" cy="300355"/>
            </a:xfrm>
            <a:custGeom>
              <a:avLst/>
              <a:gdLst/>
              <a:ahLst/>
              <a:cxnLst/>
              <a:rect l="l" t="t" r="r" b="b"/>
              <a:pathLst>
                <a:path w="3136900" h="300354">
                  <a:moveTo>
                    <a:pt x="3086595" y="0"/>
                  </a:moveTo>
                  <a:lnTo>
                    <a:pt x="50012" y="0"/>
                  </a:lnTo>
                  <a:lnTo>
                    <a:pt x="30544" y="3930"/>
                  </a:lnTo>
                  <a:lnTo>
                    <a:pt x="14647" y="14648"/>
                  </a:lnTo>
                  <a:lnTo>
                    <a:pt x="3930" y="30544"/>
                  </a:lnTo>
                  <a:lnTo>
                    <a:pt x="0" y="50010"/>
                  </a:lnTo>
                  <a:lnTo>
                    <a:pt x="0" y="250070"/>
                  </a:lnTo>
                  <a:lnTo>
                    <a:pt x="3930" y="269535"/>
                  </a:lnTo>
                  <a:lnTo>
                    <a:pt x="14647" y="285432"/>
                  </a:lnTo>
                  <a:lnTo>
                    <a:pt x="30544" y="296151"/>
                  </a:lnTo>
                  <a:lnTo>
                    <a:pt x="50012" y="300081"/>
                  </a:lnTo>
                  <a:lnTo>
                    <a:pt x="3086595" y="300081"/>
                  </a:lnTo>
                  <a:lnTo>
                    <a:pt x="3106063" y="296151"/>
                  </a:lnTo>
                  <a:lnTo>
                    <a:pt x="3121960" y="285432"/>
                  </a:lnTo>
                  <a:lnTo>
                    <a:pt x="3132677" y="269535"/>
                  </a:lnTo>
                  <a:lnTo>
                    <a:pt x="3136607" y="250070"/>
                  </a:lnTo>
                  <a:lnTo>
                    <a:pt x="3136607" y="50010"/>
                  </a:lnTo>
                  <a:lnTo>
                    <a:pt x="3132677" y="30544"/>
                  </a:lnTo>
                  <a:lnTo>
                    <a:pt x="3121960" y="14648"/>
                  </a:lnTo>
                  <a:lnTo>
                    <a:pt x="3106063" y="3930"/>
                  </a:lnTo>
                  <a:lnTo>
                    <a:pt x="3086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0788" y="4390837"/>
              <a:ext cx="3136900" cy="300355"/>
            </a:xfrm>
            <a:custGeom>
              <a:avLst/>
              <a:gdLst/>
              <a:ahLst/>
              <a:cxnLst/>
              <a:rect l="l" t="t" r="r" b="b"/>
              <a:pathLst>
                <a:path w="3136900" h="300354">
                  <a:moveTo>
                    <a:pt x="0" y="50010"/>
                  </a:moveTo>
                  <a:lnTo>
                    <a:pt x="3930" y="30544"/>
                  </a:lnTo>
                  <a:lnTo>
                    <a:pt x="14647" y="14648"/>
                  </a:lnTo>
                  <a:lnTo>
                    <a:pt x="30544" y="3930"/>
                  </a:lnTo>
                  <a:lnTo>
                    <a:pt x="50012" y="0"/>
                  </a:lnTo>
                  <a:lnTo>
                    <a:pt x="3086595" y="0"/>
                  </a:lnTo>
                  <a:lnTo>
                    <a:pt x="3106063" y="3930"/>
                  </a:lnTo>
                  <a:lnTo>
                    <a:pt x="3121960" y="14648"/>
                  </a:lnTo>
                  <a:lnTo>
                    <a:pt x="3132677" y="30544"/>
                  </a:lnTo>
                  <a:lnTo>
                    <a:pt x="3136607" y="50010"/>
                  </a:lnTo>
                  <a:lnTo>
                    <a:pt x="3136607" y="250070"/>
                  </a:lnTo>
                  <a:lnTo>
                    <a:pt x="3132677" y="269535"/>
                  </a:lnTo>
                  <a:lnTo>
                    <a:pt x="3121960" y="285432"/>
                  </a:lnTo>
                  <a:lnTo>
                    <a:pt x="3106063" y="296151"/>
                  </a:lnTo>
                  <a:lnTo>
                    <a:pt x="3086595" y="300081"/>
                  </a:lnTo>
                  <a:lnTo>
                    <a:pt x="50012" y="300081"/>
                  </a:lnTo>
                  <a:lnTo>
                    <a:pt x="30544" y="296151"/>
                  </a:lnTo>
                  <a:lnTo>
                    <a:pt x="14647" y="285432"/>
                  </a:lnTo>
                  <a:lnTo>
                    <a:pt x="3930" y="269535"/>
                  </a:lnTo>
                  <a:lnTo>
                    <a:pt x="0" y="250070"/>
                  </a:lnTo>
                  <a:lnTo>
                    <a:pt x="0" y="5001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797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35" dirty="0"/>
              <a:t> </a:t>
            </a:r>
            <a:r>
              <a:rPr spc="-15" dirty="0"/>
              <a:t>Lifecycle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889" y="828532"/>
            <a:ext cx="589283" cy="58929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581400" y="939800"/>
            <a:ext cx="1371600" cy="431800"/>
            <a:chOff x="3581400" y="939800"/>
            <a:chExt cx="1371600" cy="431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0" y="939800"/>
              <a:ext cx="1371600" cy="431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6800" y="952500"/>
              <a:ext cx="1270000" cy="330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94366" y="1085075"/>
              <a:ext cx="1018540" cy="76200"/>
            </a:xfrm>
            <a:custGeom>
              <a:avLst/>
              <a:gdLst/>
              <a:ahLst/>
              <a:cxnLst/>
              <a:rect l="l" t="t" r="r" b="b"/>
              <a:pathLst>
                <a:path w="1018539" h="76200">
                  <a:moveTo>
                    <a:pt x="942276" y="0"/>
                  </a:moveTo>
                  <a:lnTo>
                    <a:pt x="942276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942276" y="50800"/>
                  </a:lnTo>
                  <a:lnTo>
                    <a:pt x="942276" y="76200"/>
                  </a:lnTo>
                  <a:lnTo>
                    <a:pt x="1018476" y="38100"/>
                  </a:lnTo>
                  <a:lnTo>
                    <a:pt x="942276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208066" y="828532"/>
            <a:ext cx="774065" cy="873760"/>
            <a:chOff x="5208066" y="828532"/>
            <a:chExt cx="774065" cy="8737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8066" y="828532"/>
              <a:ext cx="589295" cy="5892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1000" y="1181099"/>
              <a:ext cx="520700" cy="5207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2719" y="1223449"/>
              <a:ext cx="388749" cy="38875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426200" y="1003300"/>
            <a:ext cx="1127125" cy="1767839"/>
            <a:chOff x="6426200" y="1003300"/>
            <a:chExt cx="1127125" cy="1767839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6200" y="1003300"/>
              <a:ext cx="1016000" cy="1066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1600" y="1016000"/>
              <a:ext cx="914400" cy="9779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40385" y="1111135"/>
              <a:ext cx="699770" cy="715645"/>
            </a:xfrm>
            <a:custGeom>
              <a:avLst/>
              <a:gdLst/>
              <a:ahLst/>
              <a:cxnLst/>
              <a:rect l="l" t="t" r="r" b="b"/>
              <a:pathLst>
                <a:path w="699770" h="715644">
                  <a:moveTo>
                    <a:pt x="673989" y="0"/>
                  </a:moveTo>
                  <a:lnTo>
                    <a:pt x="12700" y="0"/>
                  </a:lnTo>
                  <a:lnTo>
                    <a:pt x="24739" y="12039"/>
                  </a:lnTo>
                  <a:lnTo>
                    <a:pt x="0" y="12039"/>
                  </a:lnTo>
                  <a:lnTo>
                    <a:pt x="0" y="25400"/>
                  </a:lnTo>
                  <a:lnTo>
                    <a:pt x="648589" y="25400"/>
                  </a:lnTo>
                  <a:lnTo>
                    <a:pt x="648589" y="638924"/>
                  </a:lnTo>
                  <a:lnTo>
                    <a:pt x="623189" y="638924"/>
                  </a:lnTo>
                  <a:lnTo>
                    <a:pt x="661289" y="715124"/>
                  </a:lnTo>
                  <a:lnTo>
                    <a:pt x="699389" y="638924"/>
                  </a:lnTo>
                  <a:lnTo>
                    <a:pt x="673989" y="638924"/>
                  </a:lnTo>
                  <a:lnTo>
                    <a:pt x="67398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0138" y="2067481"/>
              <a:ext cx="703065" cy="70307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355985" y="2870200"/>
            <a:ext cx="3023235" cy="977900"/>
            <a:chOff x="4355985" y="2870200"/>
            <a:chExt cx="3023235" cy="97790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8899" y="2870200"/>
              <a:ext cx="2209800" cy="800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94299" y="2895600"/>
              <a:ext cx="2108200" cy="6985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62244" y="2979889"/>
              <a:ext cx="1852295" cy="482600"/>
            </a:xfrm>
            <a:custGeom>
              <a:avLst/>
              <a:gdLst/>
              <a:ahLst/>
              <a:cxnLst/>
              <a:rect l="l" t="t" r="r" b="b"/>
              <a:pathLst>
                <a:path w="1852295" h="482600">
                  <a:moveTo>
                    <a:pt x="1852129" y="0"/>
                  </a:moveTo>
                  <a:lnTo>
                    <a:pt x="1826729" y="0"/>
                  </a:lnTo>
                  <a:lnTo>
                    <a:pt x="1826729" y="431292"/>
                  </a:lnTo>
                  <a:lnTo>
                    <a:pt x="76200" y="431292"/>
                  </a:lnTo>
                  <a:lnTo>
                    <a:pt x="76200" y="405892"/>
                  </a:lnTo>
                  <a:lnTo>
                    <a:pt x="0" y="443992"/>
                  </a:lnTo>
                  <a:lnTo>
                    <a:pt x="76200" y="482092"/>
                  </a:lnTo>
                  <a:lnTo>
                    <a:pt x="76200" y="456692"/>
                  </a:lnTo>
                  <a:lnTo>
                    <a:pt x="1852129" y="456692"/>
                  </a:lnTo>
                  <a:lnTo>
                    <a:pt x="185212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4395" y="2979898"/>
              <a:ext cx="589295" cy="5892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7099" y="3340100"/>
              <a:ext cx="520700" cy="5080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035" y="3374816"/>
              <a:ext cx="388752" cy="38875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55985" y="3374819"/>
              <a:ext cx="388752" cy="3887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507843" y="1589354"/>
            <a:ext cx="10712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Program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Workspace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17734" y="1635520"/>
            <a:ext cx="970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Git initialized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kin</a:t>
            </a:r>
            <a:r>
              <a:rPr sz="1000" dirty="0">
                <a:latin typeface="Calibri"/>
                <a:cs typeface="Calibri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Di</a:t>
            </a:r>
            <a:r>
              <a:rPr sz="1000" dirty="0">
                <a:latin typeface="Calibri"/>
                <a:cs typeface="Calibri"/>
              </a:rPr>
              <a:t>rect</a:t>
            </a:r>
            <a:r>
              <a:rPr sz="1000" spc="-5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ry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35433" y="2087809"/>
            <a:ext cx="1114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Staged files in the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working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directory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commit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51987" y="3789749"/>
            <a:ext cx="2730500" cy="86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735" marR="713105" indent="-13652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Files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committed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git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repository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spc="-35" dirty="0">
                <a:latin typeface="Calibri"/>
                <a:cs typeface="Calibri"/>
              </a:rPr>
              <a:t>H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w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co</a:t>
            </a:r>
            <a:r>
              <a:rPr sz="1400" spc="-10" dirty="0">
                <a:latin typeface="Calibri"/>
                <a:cs typeface="Calibri"/>
              </a:rPr>
              <a:t>ll</a:t>
            </a:r>
            <a:r>
              <a:rPr sz="1400" spc="-25" dirty="0">
                <a:latin typeface="Calibri"/>
                <a:cs typeface="Calibri"/>
              </a:rPr>
              <a:t>ab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0" dirty="0">
                <a:latin typeface="Calibri"/>
                <a:cs typeface="Calibri"/>
              </a:rPr>
              <a:t>r</a:t>
            </a:r>
            <a:r>
              <a:rPr sz="1400" spc="-3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ea</a:t>
            </a:r>
            <a:r>
              <a:rPr sz="1400" spc="-4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19400" y="3238500"/>
            <a:ext cx="1447800" cy="431800"/>
            <a:chOff x="2819400" y="3238500"/>
            <a:chExt cx="1447800" cy="431800"/>
          </a:xfrm>
        </p:grpSpPr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19400" y="3238500"/>
              <a:ext cx="1447800" cy="431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44800" y="3263900"/>
              <a:ext cx="1333500" cy="330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07982" y="3385781"/>
              <a:ext cx="1087755" cy="76200"/>
            </a:xfrm>
            <a:custGeom>
              <a:avLst/>
              <a:gdLst/>
              <a:ahLst/>
              <a:cxnLst/>
              <a:rect l="l" t="t" r="r" b="b"/>
              <a:pathLst>
                <a:path w="108775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087666" y="50800"/>
                  </a:lnTo>
                  <a:lnTo>
                    <a:pt x="1087666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34463" y="3129234"/>
            <a:ext cx="589295" cy="5892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0700" y="4203700"/>
            <a:ext cx="5816600" cy="723900"/>
            <a:chOff x="1790700" y="4203700"/>
            <a:chExt cx="5816600" cy="723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00" y="4203700"/>
              <a:ext cx="5816599" cy="723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38109" y="4248274"/>
              <a:ext cx="5668010" cy="582295"/>
            </a:xfrm>
            <a:custGeom>
              <a:avLst/>
              <a:gdLst/>
              <a:ahLst/>
              <a:cxnLst/>
              <a:rect l="l" t="t" r="r" b="b"/>
              <a:pathLst>
                <a:path w="5668009" h="582295">
                  <a:moveTo>
                    <a:pt x="5570601" y="0"/>
                  </a:moveTo>
                  <a:lnTo>
                    <a:pt x="96964" y="0"/>
                  </a:lnTo>
                  <a:lnTo>
                    <a:pt x="59219" y="7620"/>
                  </a:lnTo>
                  <a:lnTo>
                    <a:pt x="28398" y="28401"/>
                  </a:lnTo>
                  <a:lnTo>
                    <a:pt x="7619" y="59224"/>
                  </a:lnTo>
                  <a:lnTo>
                    <a:pt x="0" y="96970"/>
                  </a:lnTo>
                  <a:lnTo>
                    <a:pt x="0" y="484851"/>
                  </a:lnTo>
                  <a:lnTo>
                    <a:pt x="7619" y="522596"/>
                  </a:lnTo>
                  <a:lnTo>
                    <a:pt x="28398" y="553420"/>
                  </a:lnTo>
                  <a:lnTo>
                    <a:pt x="59219" y="574202"/>
                  </a:lnTo>
                  <a:lnTo>
                    <a:pt x="96964" y="581823"/>
                  </a:lnTo>
                  <a:lnTo>
                    <a:pt x="5570601" y="581823"/>
                  </a:lnTo>
                  <a:lnTo>
                    <a:pt x="5608345" y="574202"/>
                  </a:lnTo>
                  <a:lnTo>
                    <a:pt x="5639166" y="553420"/>
                  </a:lnTo>
                  <a:lnTo>
                    <a:pt x="5659946" y="522596"/>
                  </a:lnTo>
                  <a:lnTo>
                    <a:pt x="5667565" y="484851"/>
                  </a:lnTo>
                  <a:lnTo>
                    <a:pt x="5667565" y="96970"/>
                  </a:lnTo>
                  <a:lnTo>
                    <a:pt x="5659946" y="59224"/>
                  </a:lnTo>
                  <a:lnTo>
                    <a:pt x="5639166" y="28401"/>
                  </a:lnTo>
                  <a:lnTo>
                    <a:pt x="5608345" y="7620"/>
                  </a:lnTo>
                  <a:lnTo>
                    <a:pt x="5570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8109" y="4248274"/>
              <a:ext cx="5668010" cy="582295"/>
            </a:xfrm>
            <a:custGeom>
              <a:avLst/>
              <a:gdLst/>
              <a:ahLst/>
              <a:cxnLst/>
              <a:rect l="l" t="t" r="r" b="b"/>
              <a:pathLst>
                <a:path w="5668009" h="582295">
                  <a:moveTo>
                    <a:pt x="0" y="96970"/>
                  </a:moveTo>
                  <a:lnTo>
                    <a:pt x="7619" y="59224"/>
                  </a:lnTo>
                  <a:lnTo>
                    <a:pt x="28398" y="28401"/>
                  </a:lnTo>
                  <a:lnTo>
                    <a:pt x="59219" y="7620"/>
                  </a:lnTo>
                  <a:lnTo>
                    <a:pt x="96964" y="0"/>
                  </a:lnTo>
                  <a:lnTo>
                    <a:pt x="5570601" y="0"/>
                  </a:lnTo>
                  <a:lnTo>
                    <a:pt x="5608345" y="7620"/>
                  </a:lnTo>
                  <a:lnTo>
                    <a:pt x="5639166" y="28401"/>
                  </a:lnTo>
                  <a:lnTo>
                    <a:pt x="5659946" y="59224"/>
                  </a:lnTo>
                  <a:lnTo>
                    <a:pt x="5667565" y="96970"/>
                  </a:lnTo>
                  <a:lnTo>
                    <a:pt x="5667565" y="484851"/>
                  </a:lnTo>
                  <a:lnTo>
                    <a:pt x="5659946" y="522596"/>
                  </a:lnTo>
                  <a:lnTo>
                    <a:pt x="5639166" y="553420"/>
                  </a:lnTo>
                  <a:lnTo>
                    <a:pt x="5608345" y="574202"/>
                  </a:lnTo>
                  <a:lnTo>
                    <a:pt x="5570601" y="581823"/>
                  </a:lnTo>
                  <a:lnTo>
                    <a:pt x="96964" y="581823"/>
                  </a:lnTo>
                  <a:lnTo>
                    <a:pt x="59219" y="574202"/>
                  </a:lnTo>
                  <a:lnTo>
                    <a:pt x="28398" y="553420"/>
                  </a:lnTo>
                  <a:lnTo>
                    <a:pt x="7619" y="522596"/>
                  </a:lnTo>
                  <a:lnTo>
                    <a:pt x="0" y="484851"/>
                  </a:lnTo>
                  <a:lnTo>
                    <a:pt x="0" y="9697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797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35" dirty="0"/>
              <a:t> </a:t>
            </a:r>
            <a:r>
              <a:rPr spc="-15" dirty="0"/>
              <a:t>Lifecycle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2481897" y="4299525"/>
            <a:ext cx="43440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1600"/>
              </a:lnSpc>
              <a:spcBef>
                <a:spcPts val="220"/>
              </a:spcBef>
            </a:pPr>
            <a:r>
              <a:rPr sz="1400" spc="-20" dirty="0">
                <a:latin typeface="Calibri"/>
                <a:cs typeface="Calibri"/>
              </a:rPr>
              <a:t>Once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files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committed, </a:t>
            </a:r>
            <a:r>
              <a:rPr sz="1400" spc="-20" dirty="0">
                <a:latin typeface="Calibri"/>
                <a:cs typeface="Calibri"/>
              </a:rPr>
              <a:t>they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pushed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remote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repository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such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GitHub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889" y="828532"/>
            <a:ext cx="589283" cy="58929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581400" y="939800"/>
            <a:ext cx="1371600" cy="431800"/>
            <a:chOff x="3581400" y="939800"/>
            <a:chExt cx="1371600" cy="431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0" y="939800"/>
              <a:ext cx="1371600" cy="431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6800" y="952500"/>
              <a:ext cx="1270000" cy="330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94366" y="1085075"/>
              <a:ext cx="1018540" cy="76200"/>
            </a:xfrm>
            <a:custGeom>
              <a:avLst/>
              <a:gdLst/>
              <a:ahLst/>
              <a:cxnLst/>
              <a:rect l="l" t="t" r="r" b="b"/>
              <a:pathLst>
                <a:path w="1018539" h="76200">
                  <a:moveTo>
                    <a:pt x="942276" y="0"/>
                  </a:moveTo>
                  <a:lnTo>
                    <a:pt x="942276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942276" y="50800"/>
                  </a:lnTo>
                  <a:lnTo>
                    <a:pt x="942276" y="76200"/>
                  </a:lnTo>
                  <a:lnTo>
                    <a:pt x="1018476" y="38100"/>
                  </a:lnTo>
                  <a:lnTo>
                    <a:pt x="942276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208066" y="828532"/>
            <a:ext cx="774065" cy="873760"/>
            <a:chOff x="5208066" y="828532"/>
            <a:chExt cx="774065" cy="87376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8066" y="828532"/>
              <a:ext cx="589295" cy="5892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1000" y="1181099"/>
              <a:ext cx="520700" cy="5207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2719" y="1223449"/>
              <a:ext cx="388749" cy="38875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426200" y="1003300"/>
            <a:ext cx="1127125" cy="1767839"/>
            <a:chOff x="6426200" y="1003300"/>
            <a:chExt cx="1127125" cy="1767839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6200" y="1003300"/>
              <a:ext cx="1016000" cy="1066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1600" y="1016000"/>
              <a:ext cx="914400" cy="977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40385" y="1111135"/>
              <a:ext cx="699770" cy="715645"/>
            </a:xfrm>
            <a:custGeom>
              <a:avLst/>
              <a:gdLst/>
              <a:ahLst/>
              <a:cxnLst/>
              <a:rect l="l" t="t" r="r" b="b"/>
              <a:pathLst>
                <a:path w="699770" h="715644">
                  <a:moveTo>
                    <a:pt x="673989" y="0"/>
                  </a:moveTo>
                  <a:lnTo>
                    <a:pt x="12700" y="0"/>
                  </a:lnTo>
                  <a:lnTo>
                    <a:pt x="24739" y="12039"/>
                  </a:lnTo>
                  <a:lnTo>
                    <a:pt x="0" y="12039"/>
                  </a:lnTo>
                  <a:lnTo>
                    <a:pt x="0" y="25400"/>
                  </a:lnTo>
                  <a:lnTo>
                    <a:pt x="648589" y="25400"/>
                  </a:lnTo>
                  <a:lnTo>
                    <a:pt x="648589" y="638924"/>
                  </a:lnTo>
                  <a:lnTo>
                    <a:pt x="623189" y="638924"/>
                  </a:lnTo>
                  <a:lnTo>
                    <a:pt x="661289" y="715124"/>
                  </a:lnTo>
                  <a:lnTo>
                    <a:pt x="699389" y="638924"/>
                  </a:lnTo>
                  <a:lnTo>
                    <a:pt x="673989" y="638924"/>
                  </a:lnTo>
                  <a:lnTo>
                    <a:pt x="67398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0138" y="2067481"/>
              <a:ext cx="703065" cy="70307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355985" y="2870200"/>
            <a:ext cx="3023235" cy="977900"/>
            <a:chOff x="4355985" y="2870200"/>
            <a:chExt cx="3023235" cy="97790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8899" y="2870200"/>
              <a:ext cx="2209800" cy="8001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94299" y="2895600"/>
              <a:ext cx="2108200" cy="6985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362244" y="2979889"/>
              <a:ext cx="1852295" cy="482600"/>
            </a:xfrm>
            <a:custGeom>
              <a:avLst/>
              <a:gdLst/>
              <a:ahLst/>
              <a:cxnLst/>
              <a:rect l="l" t="t" r="r" b="b"/>
              <a:pathLst>
                <a:path w="1852295" h="482600">
                  <a:moveTo>
                    <a:pt x="1852129" y="0"/>
                  </a:moveTo>
                  <a:lnTo>
                    <a:pt x="1826729" y="0"/>
                  </a:lnTo>
                  <a:lnTo>
                    <a:pt x="1826729" y="431292"/>
                  </a:lnTo>
                  <a:lnTo>
                    <a:pt x="76200" y="431292"/>
                  </a:lnTo>
                  <a:lnTo>
                    <a:pt x="76200" y="405892"/>
                  </a:lnTo>
                  <a:lnTo>
                    <a:pt x="0" y="443992"/>
                  </a:lnTo>
                  <a:lnTo>
                    <a:pt x="76200" y="482092"/>
                  </a:lnTo>
                  <a:lnTo>
                    <a:pt x="76200" y="456692"/>
                  </a:lnTo>
                  <a:lnTo>
                    <a:pt x="1852129" y="456692"/>
                  </a:lnTo>
                  <a:lnTo>
                    <a:pt x="185212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4395" y="2979898"/>
              <a:ext cx="589295" cy="5892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7099" y="3340100"/>
              <a:ext cx="520700" cy="5080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035" y="3374816"/>
              <a:ext cx="388752" cy="3887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55985" y="3374819"/>
              <a:ext cx="388752" cy="38874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507843" y="1589354"/>
            <a:ext cx="10712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Program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Workspace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7734" y="1635520"/>
            <a:ext cx="970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Git initialized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kin</a:t>
            </a:r>
            <a:r>
              <a:rPr sz="1000" dirty="0">
                <a:latin typeface="Calibri"/>
                <a:cs typeface="Calibri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Di</a:t>
            </a:r>
            <a:r>
              <a:rPr sz="1000" dirty="0">
                <a:latin typeface="Calibri"/>
                <a:cs typeface="Calibri"/>
              </a:rPr>
              <a:t>rect</a:t>
            </a:r>
            <a:r>
              <a:rPr sz="1000" spc="-5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ry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35433" y="2087809"/>
            <a:ext cx="1114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Staged files in the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working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directory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commit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84528" y="3789749"/>
            <a:ext cx="989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13652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Files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committed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git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repository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819400" y="3238500"/>
            <a:ext cx="1447800" cy="431800"/>
            <a:chOff x="2819400" y="3238500"/>
            <a:chExt cx="1447800" cy="431800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19400" y="3238500"/>
              <a:ext cx="1447800" cy="4318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44800" y="3263900"/>
              <a:ext cx="1333500" cy="3302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007982" y="3385781"/>
              <a:ext cx="1087755" cy="76200"/>
            </a:xfrm>
            <a:custGeom>
              <a:avLst/>
              <a:gdLst/>
              <a:ahLst/>
              <a:cxnLst/>
              <a:rect l="l" t="t" r="r" b="b"/>
              <a:pathLst>
                <a:path w="108775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087666" y="50800"/>
                  </a:lnTo>
                  <a:lnTo>
                    <a:pt x="1087666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13203" y="3789750"/>
            <a:ext cx="389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alibri"/>
                <a:cs typeface="Calibri"/>
              </a:rPr>
              <a:t>G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tH</a:t>
            </a:r>
            <a:r>
              <a:rPr sz="1000" spc="-5" dirty="0">
                <a:latin typeface="Calibri"/>
                <a:cs typeface="Calibri"/>
              </a:rPr>
              <a:t>ub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8166" y="2967358"/>
            <a:ext cx="2351405" cy="974090"/>
            <a:chOff x="368166" y="2967358"/>
            <a:chExt cx="2351405" cy="974090"/>
          </a:xfrm>
        </p:grpSpPr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61" y="3145109"/>
              <a:ext cx="618459" cy="6184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8166" y="2967358"/>
              <a:ext cx="973960" cy="9739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5399" y="3289300"/>
              <a:ext cx="876300" cy="3302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55801" y="3416236"/>
              <a:ext cx="548640" cy="76200"/>
            </a:xfrm>
            <a:custGeom>
              <a:avLst/>
              <a:gdLst/>
              <a:ahLst/>
              <a:cxnLst/>
              <a:rect l="l" t="t" r="r" b="b"/>
              <a:pathLst>
                <a:path w="548639" h="76200">
                  <a:moveTo>
                    <a:pt x="472414" y="0"/>
                  </a:moveTo>
                  <a:lnTo>
                    <a:pt x="472414" y="25400"/>
                  </a:lnTo>
                  <a:lnTo>
                    <a:pt x="76200" y="2540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472414" y="50800"/>
                  </a:lnTo>
                  <a:lnTo>
                    <a:pt x="472414" y="76200"/>
                  </a:lnTo>
                  <a:lnTo>
                    <a:pt x="548614" y="38100"/>
                  </a:lnTo>
                  <a:lnTo>
                    <a:pt x="472414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5889" y="3861192"/>
            <a:ext cx="721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Team </a:t>
            </a:r>
            <a:r>
              <a:rPr sz="1000" dirty="0">
                <a:latin typeface="Calibri"/>
                <a:cs typeface="Calibri"/>
              </a:rPr>
              <a:t> C</a:t>
            </a:r>
            <a:r>
              <a:rPr sz="1000" spc="-5" dirty="0">
                <a:latin typeface="Calibri"/>
                <a:cs typeface="Calibri"/>
              </a:rPr>
              <a:t>ollabo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io</a:t>
            </a:r>
            <a:r>
              <a:rPr sz="1000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800" y="901700"/>
            <a:ext cx="5778500" cy="749300"/>
            <a:chOff x="1828800" y="901700"/>
            <a:chExt cx="5778500" cy="749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901700"/>
              <a:ext cx="5778499" cy="7492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896" y="948093"/>
              <a:ext cx="5640705" cy="606425"/>
            </a:xfrm>
            <a:custGeom>
              <a:avLst/>
              <a:gdLst/>
              <a:ahLst/>
              <a:cxnLst/>
              <a:rect l="l" t="t" r="r" b="b"/>
              <a:pathLst>
                <a:path w="5640705" h="606425">
                  <a:moveTo>
                    <a:pt x="5539676" y="0"/>
                  </a:moveTo>
                  <a:lnTo>
                    <a:pt x="101015" y="0"/>
                  </a:lnTo>
                  <a:lnTo>
                    <a:pt x="61695" y="7938"/>
                  </a:lnTo>
                  <a:lnTo>
                    <a:pt x="29586" y="29586"/>
                  </a:lnTo>
                  <a:lnTo>
                    <a:pt x="7938" y="61695"/>
                  </a:lnTo>
                  <a:lnTo>
                    <a:pt x="0" y="101015"/>
                  </a:lnTo>
                  <a:lnTo>
                    <a:pt x="0" y="505079"/>
                  </a:lnTo>
                  <a:lnTo>
                    <a:pt x="7938" y="544399"/>
                  </a:lnTo>
                  <a:lnTo>
                    <a:pt x="29586" y="576508"/>
                  </a:lnTo>
                  <a:lnTo>
                    <a:pt x="61695" y="598156"/>
                  </a:lnTo>
                  <a:lnTo>
                    <a:pt x="101015" y="606094"/>
                  </a:lnTo>
                  <a:lnTo>
                    <a:pt x="5539676" y="606094"/>
                  </a:lnTo>
                  <a:lnTo>
                    <a:pt x="5578997" y="598156"/>
                  </a:lnTo>
                  <a:lnTo>
                    <a:pt x="5611106" y="576508"/>
                  </a:lnTo>
                  <a:lnTo>
                    <a:pt x="5632754" y="544399"/>
                  </a:lnTo>
                  <a:lnTo>
                    <a:pt x="5640692" y="505079"/>
                  </a:lnTo>
                  <a:lnTo>
                    <a:pt x="5640692" y="101015"/>
                  </a:lnTo>
                  <a:lnTo>
                    <a:pt x="5632754" y="61695"/>
                  </a:lnTo>
                  <a:lnTo>
                    <a:pt x="5611106" y="29586"/>
                  </a:lnTo>
                  <a:lnTo>
                    <a:pt x="5578997" y="7938"/>
                  </a:lnTo>
                  <a:lnTo>
                    <a:pt x="5539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896" y="948093"/>
              <a:ext cx="5640705" cy="606425"/>
            </a:xfrm>
            <a:custGeom>
              <a:avLst/>
              <a:gdLst/>
              <a:ahLst/>
              <a:cxnLst/>
              <a:rect l="l" t="t" r="r" b="b"/>
              <a:pathLst>
                <a:path w="5640705" h="606425">
                  <a:moveTo>
                    <a:pt x="0" y="101015"/>
                  </a:moveTo>
                  <a:lnTo>
                    <a:pt x="7938" y="61695"/>
                  </a:lnTo>
                  <a:lnTo>
                    <a:pt x="29586" y="29586"/>
                  </a:lnTo>
                  <a:lnTo>
                    <a:pt x="61695" y="7938"/>
                  </a:lnTo>
                  <a:lnTo>
                    <a:pt x="101015" y="0"/>
                  </a:lnTo>
                  <a:lnTo>
                    <a:pt x="5539676" y="0"/>
                  </a:lnTo>
                  <a:lnTo>
                    <a:pt x="5578997" y="7938"/>
                  </a:lnTo>
                  <a:lnTo>
                    <a:pt x="5611106" y="29586"/>
                  </a:lnTo>
                  <a:lnTo>
                    <a:pt x="5632754" y="61695"/>
                  </a:lnTo>
                  <a:lnTo>
                    <a:pt x="5640692" y="101015"/>
                  </a:lnTo>
                  <a:lnTo>
                    <a:pt x="5640692" y="505079"/>
                  </a:lnTo>
                  <a:lnTo>
                    <a:pt x="5632754" y="544399"/>
                  </a:lnTo>
                  <a:lnTo>
                    <a:pt x="5611106" y="576508"/>
                  </a:lnTo>
                  <a:lnTo>
                    <a:pt x="5578997" y="598156"/>
                  </a:lnTo>
                  <a:lnTo>
                    <a:pt x="5539676" y="606094"/>
                  </a:lnTo>
                  <a:lnTo>
                    <a:pt x="101015" y="606094"/>
                  </a:lnTo>
                  <a:lnTo>
                    <a:pt x="61695" y="598156"/>
                  </a:lnTo>
                  <a:lnTo>
                    <a:pt x="29586" y="576508"/>
                  </a:lnTo>
                  <a:lnTo>
                    <a:pt x="7938" y="544399"/>
                  </a:lnTo>
                  <a:lnTo>
                    <a:pt x="0" y="505079"/>
                  </a:lnTo>
                  <a:lnTo>
                    <a:pt x="0" y="101015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300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5" dirty="0"/>
              <a:t>Git</a:t>
            </a:r>
            <a:r>
              <a:rPr spc="-20" dirty="0"/>
              <a:t> </a:t>
            </a:r>
            <a:r>
              <a:rPr spc="-5" dirty="0"/>
              <a:t>work?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grpSp>
        <p:nvGrpSpPr>
          <p:cNvPr id="7" name="object 7"/>
          <p:cNvGrpSpPr/>
          <p:nvPr/>
        </p:nvGrpSpPr>
        <p:grpSpPr>
          <a:xfrm>
            <a:off x="368300" y="1854200"/>
            <a:ext cx="2387600" cy="2501900"/>
            <a:chOff x="368300" y="1854200"/>
            <a:chExt cx="2387600" cy="25019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300" y="1854200"/>
              <a:ext cx="2387599" cy="25018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6" y="0"/>
                  </a:moveTo>
                  <a:lnTo>
                    <a:pt x="373538" y="0"/>
                  </a:lnTo>
                  <a:lnTo>
                    <a:pt x="326682" y="2910"/>
                  </a:lnTo>
                  <a:lnTo>
                    <a:pt x="281563" y="11408"/>
                  </a:lnTo>
                  <a:lnTo>
                    <a:pt x="238531" y="25144"/>
                  </a:lnTo>
                  <a:lnTo>
                    <a:pt x="197936" y="43767"/>
                  </a:lnTo>
                  <a:lnTo>
                    <a:pt x="160127" y="66928"/>
                  </a:lnTo>
                  <a:lnTo>
                    <a:pt x="125456" y="94275"/>
                  </a:lnTo>
                  <a:lnTo>
                    <a:pt x="94272" y="125460"/>
                  </a:lnTo>
                  <a:lnTo>
                    <a:pt x="66925" y="160132"/>
                  </a:lnTo>
                  <a:lnTo>
                    <a:pt x="43765" y="197941"/>
                  </a:lnTo>
                  <a:lnTo>
                    <a:pt x="25143" y="238537"/>
                  </a:lnTo>
                  <a:lnTo>
                    <a:pt x="11408" y="281570"/>
                  </a:lnTo>
                  <a:lnTo>
                    <a:pt x="2910" y="326689"/>
                  </a:lnTo>
                  <a:lnTo>
                    <a:pt x="0" y="373545"/>
                  </a:lnTo>
                  <a:lnTo>
                    <a:pt x="0" y="1986898"/>
                  </a:lnTo>
                  <a:lnTo>
                    <a:pt x="2910" y="2033753"/>
                  </a:lnTo>
                  <a:lnTo>
                    <a:pt x="11408" y="2078872"/>
                  </a:lnTo>
                  <a:lnTo>
                    <a:pt x="25143" y="2121903"/>
                  </a:lnTo>
                  <a:lnTo>
                    <a:pt x="43765" y="2162498"/>
                  </a:lnTo>
                  <a:lnTo>
                    <a:pt x="66925" y="2200306"/>
                  </a:lnTo>
                  <a:lnTo>
                    <a:pt x="94272" y="2234976"/>
                  </a:lnTo>
                  <a:lnTo>
                    <a:pt x="125456" y="2266160"/>
                  </a:lnTo>
                  <a:lnTo>
                    <a:pt x="160127" y="2293507"/>
                  </a:lnTo>
                  <a:lnTo>
                    <a:pt x="197936" y="2316666"/>
                  </a:lnTo>
                  <a:lnTo>
                    <a:pt x="238531" y="2335289"/>
                  </a:lnTo>
                  <a:lnTo>
                    <a:pt x="281563" y="2349024"/>
                  </a:lnTo>
                  <a:lnTo>
                    <a:pt x="326682" y="2357521"/>
                  </a:lnTo>
                  <a:lnTo>
                    <a:pt x="373538" y="2360432"/>
                  </a:lnTo>
                  <a:lnTo>
                    <a:pt x="1867636" y="2360432"/>
                  </a:lnTo>
                  <a:lnTo>
                    <a:pt x="1914492" y="2357521"/>
                  </a:lnTo>
                  <a:lnTo>
                    <a:pt x="1959610" y="2349024"/>
                  </a:lnTo>
                  <a:lnTo>
                    <a:pt x="2002642" y="2335289"/>
                  </a:lnTo>
                  <a:lnTo>
                    <a:pt x="2043237" y="2316666"/>
                  </a:lnTo>
                  <a:lnTo>
                    <a:pt x="2081044" y="2293507"/>
                  </a:lnTo>
                  <a:lnTo>
                    <a:pt x="2115715" y="2266160"/>
                  </a:lnTo>
                  <a:lnTo>
                    <a:pt x="2146898" y="2234976"/>
                  </a:lnTo>
                  <a:lnTo>
                    <a:pt x="2174245" y="2200306"/>
                  </a:lnTo>
                  <a:lnTo>
                    <a:pt x="2197404" y="2162498"/>
                  </a:lnTo>
                  <a:lnTo>
                    <a:pt x="2216026" y="2121903"/>
                  </a:lnTo>
                  <a:lnTo>
                    <a:pt x="2229761" y="2078872"/>
                  </a:lnTo>
                  <a:lnTo>
                    <a:pt x="2238258" y="2033753"/>
                  </a:lnTo>
                  <a:lnTo>
                    <a:pt x="2241169" y="1986898"/>
                  </a:lnTo>
                  <a:lnTo>
                    <a:pt x="2241169" y="373545"/>
                  </a:lnTo>
                  <a:lnTo>
                    <a:pt x="2238258" y="326689"/>
                  </a:lnTo>
                  <a:lnTo>
                    <a:pt x="2229761" y="281570"/>
                  </a:lnTo>
                  <a:lnTo>
                    <a:pt x="2216026" y="238537"/>
                  </a:lnTo>
                  <a:lnTo>
                    <a:pt x="2197404" y="197941"/>
                  </a:lnTo>
                  <a:lnTo>
                    <a:pt x="2174245" y="160132"/>
                  </a:lnTo>
                  <a:lnTo>
                    <a:pt x="2146898" y="125460"/>
                  </a:lnTo>
                  <a:lnTo>
                    <a:pt x="2115715" y="94275"/>
                  </a:lnTo>
                  <a:lnTo>
                    <a:pt x="2081044" y="66928"/>
                  </a:lnTo>
                  <a:lnTo>
                    <a:pt x="2043237" y="43767"/>
                  </a:lnTo>
                  <a:lnTo>
                    <a:pt x="2002642" y="25144"/>
                  </a:lnTo>
                  <a:lnTo>
                    <a:pt x="1959610" y="11408"/>
                  </a:lnTo>
                  <a:lnTo>
                    <a:pt x="1914492" y="2910"/>
                  </a:lnTo>
                  <a:lnTo>
                    <a:pt x="1867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696" y="189829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45"/>
                  </a:moveTo>
                  <a:lnTo>
                    <a:pt x="2910" y="326689"/>
                  </a:lnTo>
                  <a:lnTo>
                    <a:pt x="11408" y="281570"/>
                  </a:lnTo>
                  <a:lnTo>
                    <a:pt x="25143" y="238537"/>
                  </a:lnTo>
                  <a:lnTo>
                    <a:pt x="43765" y="197941"/>
                  </a:lnTo>
                  <a:lnTo>
                    <a:pt x="66925" y="160132"/>
                  </a:lnTo>
                  <a:lnTo>
                    <a:pt x="94272" y="125460"/>
                  </a:lnTo>
                  <a:lnTo>
                    <a:pt x="125456" y="94275"/>
                  </a:lnTo>
                  <a:lnTo>
                    <a:pt x="160127" y="66928"/>
                  </a:lnTo>
                  <a:lnTo>
                    <a:pt x="197936" y="43767"/>
                  </a:lnTo>
                  <a:lnTo>
                    <a:pt x="238531" y="25144"/>
                  </a:lnTo>
                  <a:lnTo>
                    <a:pt x="281563" y="11408"/>
                  </a:lnTo>
                  <a:lnTo>
                    <a:pt x="326682" y="2910"/>
                  </a:lnTo>
                  <a:lnTo>
                    <a:pt x="373538" y="0"/>
                  </a:lnTo>
                  <a:lnTo>
                    <a:pt x="1867636" y="0"/>
                  </a:lnTo>
                  <a:lnTo>
                    <a:pt x="1914492" y="2910"/>
                  </a:lnTo>
                  <a:lnTo>
                    <a:pt x="1959610" y="11408"/>
                  </a:lnTo>
                  <a:lnTo>
                    <a:pt x="2002642" y="25144"/>
                  </a:lnTo>
                  <a:lnTo>
                    <a:pt x="2043237" y="43767"/>
                  </a:lnTo>
                  <a:lnTo>
                    <a:pt x="2081044" y="66928"/>
                  </a:lnTo>
                  <a:lnTo>
                    <a:pt x="2115715" y="94275"/>
                  </a:lnTo>
                  <a:lnTo>
                    <a:pt x="2146898" y="125460"/>
                  </a:lnTo>
                  <a:lnTo>
                    <a:pt x="2174245" y="160132"/>
                  </a:lnTo>
                  <a:lnTo>
                    <a:pt x="2197404" y="197941"/>
                  </a:lnTo>
                  <a:lnTo>
                    <a:pt x="2216026" y="238537"/>
                  </a:lnTo>
                  <a:lnTo>
                    <a:pt x="2229761" y="281570"/>
                  </a:lnTo>
                  <a:lnTo>
                    <a:pt x="2238258" y="326689"/>
                  </a:lnTo>
                  <a:lnTo>
                    <a:pt x="2241169" y="373545"/>
                  </a:lnTo>
                  <a:lnTo>
                    <a:pt x="2241169" y="1986898"/>
                  </a:lnTo>
                  <a:lnTo>
                    <a:pt x="2238258" y="2033753"/>
                  </a:lnTo>
                  <a:lnTo>
                    <a:pt x="2229761" y="2078872"/>
                  </a:lnTo>
                  <a:lnTo>
                    <a:pt x="2216026" y="2121903"/>
                  </a:lnTo>
                  <a:lnTo>
                    <a:pt x="2197404" y="2162498"/>
                  </a:lnTo>
                  <a:lnTo>
                    <a:pt x="2174245" y="2200306"/>
                  </a:lnTo>
                  <a:lnTo>
                    <a:pt x="2146898" y="2234976"/>
                  </a:lnTo>
                  <a:lnTo>
                    <a:pt x="2115715" y="2266160"/>
                  </a:lnTo>
                  <a:lnTo>
                    <a:pt x="2081044" y="2293507"/>
                  </a:lnTo>
                  <a:lnTo>
                    <a:pt x="2043237" y="2316666"/>
                  </a:lnTo>
                  <a:lnTo>
                    <a:pt x="2002642" y="2335289"/>
                  </a:lnTo>
                  <a:lnTo>
                    <a:pt x="1959610" y="2349024"/>
                  </a:lnTo>
                  <a:lnTo>
                    <a:pt x="1914492" y="2357521"/>
                  </a:lnTo>
                  <a:lnTo>
                    <a:pt x="1867636" y="2360432"/>
                  </a:lnTo>
                  <a:lnTo>
                    <a:pt x="373538" y="2360432"/>
                  </a:lnTo>
                  <a:lnTo>
                    <a:pt x="326682" y="2357521"/>
                  </a:lnTo>
                  <a:lnTo>
                    <a:pt x="281563" y="2349024"/>
                  </a:lnTo>
                  <a:lnTo>
                    <a:pt x="238531" y="2335289"/>
                  </a:lnTo>
                  <a:lnTo>
                    <a:pt x="197936" y="2316666"/>
                  </a:lnTo>
                  <a:lnTo>
                    <a:pt x="160127" y="2293507"/>
                  </a:lnTo>
                  <a:lnTo>
                    <a:pt x="125456" y="2266160"/>
                  </a:lnTo>
                  <a:lnTo>
                    <a:pt x="94272" y="2234976"/>
                  </a:lnTo>
                  <a:lnTo>
                    <a:pt x="66925" y="2200306"/>
                  </a:lnTo>
                  <a:lnTo>
                    <a:pt x="43765" y="2162498"/>
                  </a:lnTo>
                  <a:lnTo>
                    <a:pt x="25143" y="2121903"/>
                  </a:lnTo>
                  <a:lnTo>
                    <a:pt x="11408" y="2078872"/>
                  </a:lnTo>
                  <a:lnTo>
                    <a:pt x="2910" y="2033753"/>
                  </a:lnTo>
                  <a:lnTo>
                    <a:pt x="0" y="1986898"/>
                  </a:lnTo>
                  <a:lnTo>
                    <a:pt x="0" y="37354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7751" y="4316670"/>
            <a:ext cx="1018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latin typeface="Calibri"/>
                <a:cs typeface="Calibri"/>
              </a:rPr>
              <a:t>P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j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spc="-2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Calibri"/>
                <a:cs typeface="Calibri"/>
              </a:rPr>
              <a:t>F</a:t>
            </a:r>
            <a:r>
              <a:rPr sz="1400" b="1" spc="-30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spc="-30" dirty="0">
                <a:latin typeface="Calibri"/>
                <a:cs typeface="Calibri"/>
              </a:rPr>
              <a:t>d</a:t>
            </a:r>
            <a:r>
              <a:rPr sz="1400" b="1" spc="-3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6353" y="1858670"/>
            <a:ext cx="3869690" cy="1847214"/>
            <a:chOff x="626353" y="1858670"/>
            <a:chExt cx="3869690" cy="1847214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353" y="2465389"/>
              <a:ext cx="412009" cy="4120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0279" y="2465387"/>
              <a:ext cx="432005" cy="432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4197" y="2465392"/>
              <a:ext cx="453270" cy="4532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353" y="3261612"/>
              <a:ext cx="443967" cy="4439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0279" y="3284208"/>
              <a:ext cx="421373" cy="4213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4197" y="3262769"/>
              <a:ext cx="421372" cy="4213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9880" y="1858670"/>
              <a:ext cx="518068" cy="8848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8599" y="2819399"/>
              <a:ext cx="457200" cy="457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81030" y="2861462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07" y="0"/>
                  </a:moveTo>
                  <a:lnTo>
                    <a:pt x="120995" y="5744"/>
                  </a:lnTo>
                  <a:lnTo>
                    <a:pt x="81626" y="21954"/>
                  </a:lnTo>
                  <a:lnTo>
                    <a:pt x="48271" y="47097"/>
                  </a:lnTo>
                  <a:lnTo>
                    <a:pt x="22501" y="79641"/>
                  </a:lnTo>
                  <a:lnTo>
                    <a:pt x="5887" y="118051"/>
                  </a:lnTo>
                  <a:lnTo>
                    <a:pt x="0" y="160794"/>
                  </a:lnTo>
                  <a:lnTo>
                    <a:pt x="5887" y="203542"/>
                  </a:lnTo>
                  <a:lnTo>
                    <a:pt x="22501" y="241953"/>
                  </a:lnTo>
                  <a:lnTo>
                    <a:pt x="48271" y="274496"/>
                  </a:lnTo>
                  <a:lnTo>
                    <a:pt x="81626" y="299637"/>
                  </a:lnTo>
                  <a:lnTo>
                    <a:pt x="120995" y="315846"/>
                  </a:lnTo>
                  <a:lnTo>
                    <a:pt x="164807" y="321589"/>
                  </a:lnTo>
                  <a:lnTo>
                    <a:pt x="208615" y="315846"/>
                  </a:lnTo>
                  <a:lnTo>
                    <a:pt x="247983" y="299637"/>
                  </a:lnTo>
                  <a:lnTo>
                    <a:pt x="281339" y="274496"/>
                  </a:lnTo>
                  <a:lnTo>
                    <a:pt x="307111" y="241953"/>
                  </a:lnTo>
                  <a:lnTo>
                    <a:pt x="323727" y="203542"/>
                  </a:lnTo>
                  <a:lnTo>
                    <a:pt x="329615" y="160794"/>
                  </a:lnTo>
                  <a:lnTo>
                    <a:pt x="323727" y="118051"/>
                  </a:lnTo>
                  <a:lnTo>
                    <a:pt x="307111" y="79641"/>
                  </a:lnTo>
                  <a:lnTo>
                    <a:pt x="281339" y="47097"/>
                  </a:lnTo>
                  <a:lnTo>
                    <a:pt x="247983" y="21954"/>
                  </a:lnTo>
                  <a:lnTo>
                    <a:pt x="208615" y="5744"/>
                  </a:lnTo>
                  <a:lnTo>
                    <a:pt x="164807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9880" y="1858677"/>
              <a:ext cx="1402941" cy="14029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4765" y="2376736"/>
              <a:ext cx="518058" cy="88487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145233" y="1022006"/>
            <a:ext cx="507365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39240" marR="5080" indent="-1527175">
              <a:lnSpc>
                <a:spcPts val="1600"/>
              </a:lnSpc>
              <a:spcBef>
                <a:spcPts val="219"/>
              </a:spcBef>
            </a:pPr>
            <a:r>
              <a:rPr sz="1400" spc="-30" dirty="0">
                <a:latin typeface="Calibri"/>
                <a:cs typeface="Calibri"/>
              </a:rPr>
              <a:t>Any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project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which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saved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git,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saved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identified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ID.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6652" y="3283089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mm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0000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733</Words>
  <Application>Microsoft Office PowerPoint</Application>
  <PresentationFormat>On-screen Show (16:9)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Trebuchet MS</vt:lpstr>
      <vt:lpstr>Office Theme</vt:lpstr>
      <vt:lpstr>Git Lifecycle</vt:lpstr>
      <vt:lpstr>Git Lifecycle</vt:lpstr>
      <vt:lpstr>Git Lifecycle</vt:lpstr>
      <vt:lpstr>Git Lifecycle</vt:lpstr>
      <vt:lpstr>Git Lifecycle</vt:lpstr>
      <vt:lpstr>Git Lifecycle</vt:lpstr>
      <vt:lpstr>Git Lifecycle</vt:lpstr>
      <vt:lpstr>Git Lifecycle</vt:lpstr>
      <vt:lpstr>How does Git work?</vt:lpstr>
      <vt:lpstr>How does Git work?</vt:lpstr>
      <vt:lpstr>How does Git work?</vt:lpstr>
      <vt:lpstr>How does Git work?</vt:lpstr>
      <vt:lpstr>How does Git work?</vt:lpstr>
      <vt:lpstr>How does Git work?</vt:lpstr>
      <vt:lpstr>How does Git work?</vt:lpstr>
      <vt:lpstr>How does Git work?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(2)</dc:title>
  <cp:keywords>()</cp:keywords>
  <cp:lastModifiedBy>HP</cp:lastModifiedBy>
  <cp:revision>1</cp:revision>
  <dcterms:created xsi:type="dcterms:W3CDTF">2023-03-12T08:51:44Z</dcterms:created>
  <dcterms:modified xsi:type="dcterms:W3CDTF">2023-03-12T08:52:59Z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2023-03-12T00:00:00Z</vt:filetime>
  </property>
</Properties>
</file>