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2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6264-B8CD-4735-B2E4-B9E345E6D2A8}" type="datetimeFigureOut">
              <a:rPr lang="en-US" smtClean="0"/>
              <a:t>12/Mar/2023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A0E97-6F05-43E4-9BB8-FBDD5656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A0E97-6F05-43E4-9BB8-FBDD565630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A0E97-6F05-43E4-9BB8-FBDD565630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22B8-43A1-4E55-847B-20988AF542D3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8075-6D87-4ACC-A512-8F3359392C1F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3015-FB82-4B2B-9878-9C428A5ED941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12BF-425C-4CE5-9A94-1E17CFE5A4D1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3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12BF-EFD2-4D63-B782-3F44EB2C781B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C79D-F4A7-4C3E-93D2-AF79D48F84D4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0666-1EE2-410E-9848-62A38DF606E0}" type="datetime1">
              <a:rPr lang="en-US" smtClean="0"/>
              <a:t>12/Mar/2023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199-FB1B-456C-A345-C5D53578B992}" type="datetime1">
              <a:rPr lang="en-US" smtClean="0"/>
              <a:t>12/Mar/2023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776-ED7C-431A-AB8E-8DA6672A5AD5}" type="datetime1">
              <a:rPr lang="en-US" smtClean="0"/>
              <a:t>12/Mar/2023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923B-8DF2-4286-BA4D-7628B0316FDC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3290-0E6D-43A7-81A4-9113D152F39C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AD512-558F-45B9-A92A-5D5969DCAAC0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5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53.png"/><Relationship Id="rId2" Type="http://schemas.openxmlformats.org/officeDocument/2006/relationships/image" Target="../media/image32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" y="3148666"/>
            <a:ext cx="3056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20" dirty="0">
                <a:solidFill>
                  <a:srgbClr val="7F7F7F"/>
                </a:solidFill>
                <a:latin typeface="Trebuchet MS"/>
                <a:cs typeface="Trebuchet MS"/>
              </a:rPr>
              <a:t>G</a:t>
            </a:r>
            <a:r>
              <a:rPr sz="4000" b="0" spc="-50" dirty="0">
                <a:solidFill>
                  <a:srgbClr val="7F7F7F"/>
                </a:solidFill>
                <a:latin typeface="Trebuchet MS"/>
                <a:cs typeface="Trebuchet MS"/>
              </a:rPr>
              <a:t>i</a:t>
            </a:r>
            <a:r>
              <a:rPr sz="4000" b="0" spc="-310" dirty="0">
                <a:solidFill>
                  <a:srgbClr val="7F7F7F"/>
                </a:solidFill>
                <a:latin typeface="Trebuchet MS"/>
                <a:cs typeface="Trebuchet MS"/>
              </a:rPr>
              <a:t>t</a:t>
            </a:r>
            <a:r>
              <a:rPr sz="4000" b="0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4000" b="0" spc="760" dirty="0">
                <a:solidFill>
                  <a:srgbClr val="7F7F7F"/>
                </a:solidFill>
                <a:latin typeface="Trebuchet MS"/>
                <a:cs typeface="Trebuchet MS"/>
              </a:rPr>
              <a:t>W</a:t>
            </a:r>
            <a:r>
              <a:rPr sz="4000" b="0" spc="5" dirty="0">
                <a:solidFill>
                  <a:srgbClr val="7F7F7F"/>
                </a:solidFill>
                <a:latin typeface="Trebuchet MS"/>
                <a:cs typeface="Trebuchet MS"/>
              </a:rPr>
              <a:t>or</a:t>
            </a:r>
            <a:r>
              <a:rPr sz="4000" b="0" spc="65" dirty="0">
                <a:solidFill>
                  <a:srgbClr val="7F7F7F"/>
                </a:solidFill>
                <a:latin typeface="Trebuchet MS"/>
                <a:cs typeface="Trebuchet MS"/>
              </a:rPr>
              <a:t>k</a:t>
            </a:r>
            <a:r>
              <a:rPr sz="4000" b="0" spc="-210" dirty="0">
                <a:solidFill>
                  <a:srgbClr val="7F7F7F"/>
                </a:solidFill>
                <a:latin typeface="Trebuchet MS"/>
                <a:cs typeface="Trebuchet MS"/>
              </a:rPr>
              <a:t>f</a:t>
            </a:r>
            <a:r>
              <a:rPr sz="4000" b="0" spc="-145" dirty="0">
                <a:solidFill>
                  <a:srgbClr val="7F7F7F"/>
                </a:solidFill>
                <a:latin typeface="Trebuchet MS"/>
                <a:cs typeface="Trebuchet MS"/>
              </a:rPr>
              <a:t>l</a:t>
            </a:r>
            <a:r>
              <a:rPr sz="4000" b="0" spc="220" dirty="0">
                <a:solidFill>
                  <a:srgbClr val="7F7F7F"/>
                </a:solidFill>
                <a:latin typeface="Trebuchet MS"/>
                <a:cs typeface="Trebuchet MS"/>
              </a:rPr>
              <a:t>ow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939800" y="812800"/>
            <a:ext cx="7289800" cy="1092200"/>
            <a:chOff x="939800" y="812800"/>
            <a:chExt cx="7289800" cy="1092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800" y="812800"/>
              <a:ext cx="7289799" cy="1092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8828" y="861237"/>
              <a:ext cx="7145655" cy="946785"/>
            </a:xfrm>
            <a:custGeom>
              <a:avLst/>
              <a:gdLst/>
              <a:ahLst/>
              <a:cxnLst/>
              <a:rect l="l" t="t" r="r" b="b"/>
              <a:pathLst>
                <a:path w="7145655" h="946785">
                  <a:moveTo>
                    <a:pt x="6987355" y="0"/>
                  </a:moveTo>
                  <a:lnTo>
                    <a:pt x="157718" y="0"/>
                  </a:lnTo>
                  <a:lnTo>
                    <a:pt x="107866" y="8040"/>
                  </a:lnTo>
                  <a:lnTo>
                    <a:pt x="64570" y="30429"/>
                  </a:lnTo>
                  <a:lnTo>
                    <a:pt x="30429" y="64569"/>
                  </a:lnTo>
                  <a:lnTo>
                    <a:pt x="8040" y="107861"/>
                  </a:lnTo>
                  <a:lnTo>
                    <a:pt x="0" y="157708"/>
                  </a:lnTo>
                  <a:lnTo>
                    <a:pt x="0" y="788581"/>
                  </a:lnTo>
                  <a:lnTo>
                    <a:pt x="8040" y="838432"/>
                  </a:lnTo>
                  <a:lnTo>
                    <a:pt x="30429" y="881725"/>
                  </a:lnTo>
                  <a:lnTo>
                    <a:pt x="64570" y="915863"/>
                  </a:lnTo>
                  <a:lnTo>
                    <a:pt x="107866" y="938250"/>
                  </a:lnTo>
                  <a:lnTo>
                    <a:pt x="157718" y="946289"/>
                  </a:lnTo>
                  <a:lnTo>
                    <a:pt x="6987355" y="946289"/>
                  </a:lnTo>
                  <a:lnTo>
                    <a:pt x="7037208" y="938250"/>
                  </a:lnTo>
                  <a:lnTo>
                    <a:pt x="7080505" y="915863"/>
                  </a:lnTo>
                  <a:lnTo>
                    <a:pt x="7114646" y="881725"/>
                  </a:lnTo>
                  <a:lnTo>
                    <a:pt x="7137036" y="838432"/>
                  </a:lnTo>
                  <a:lnTo>
                    <a:pt x="7145077" y="788581"/>
                  </a:lnTo>
                  <a:lnTo>
                    <a:pt x="7145077" y="157708"/>
                  </a:lnTo>
                  <a:lnTo>
                    <a:pt x="7137036" y="107861"/>
                  </a:lnTo>
                  <a:lnTo>
                    <a:pt x="7114646" y="64569"/>
                  </a:lnTo>
                  <a:lnTo>
                    <a:pt x="7080505" y="30429"/>
                  </a:lnTo>
                  <a:lnTo>
                    <a:pt x="7037208" y="8040"/>
                  </a:lnTo>
                  <a:lnTo>
                    <a:pt x="69873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8828" y="861237"/>
              <a:ext cx="7145655" cy="946785"/>
            </a:xfrm>
            <a:custGeom>
              <a:avLst/>
              <a:gdLst/>
              <a:ahLst/>
              <a:cxnLst/>
              <a:rect l="l" t="t" r="r" b="b"/>
              <a:pathLst>
                <a:path w="7145655" h="946785">
                  <a:moveTo>
                    <a:pt x="0" y="157708"/>
                  </a:moveTo>
                  <a:lnTo>
                    <a:pt x="8040" y="107861"/>
                  </a:lnTo>
                  <a:lnTo>
                    <a:pt x="30429" y="64569"/>
                  </a:lnTo>
                  <a:lnTo>
                    <a:pt x="64570" y="30429"/>
                  </a:lnTo>
                  <a:lnTo>
                    <a:pt x="107866" y="8040"/>
                  </a:lnTo>
                  <a:lnTo>
                    <a:pt x="157718" y="0"/>
                  </a:lnTo>
                  <a:lnTo>
                    <a:pt x="6987355" y="0"/>
                  </a:lnTo>
                  <a:lnTo>
                    <a:pt x="7037208" y="8040"/>
                  </a:lnTo>
                  <a:lnTo>
                    <a:pt x="7080505" y="30429"/>
                  </a:lnTo>
                  <a:lnTo>
                    <a:pt x="7114646" y="64569"/>
                  </a:lnTo>
                  <a:lnTo>
                    <a:pt x="7137036" y="107861"/>
                  </a:lnTo>
                  <a:lnTo>
                    <a:pt x="7145077" y="157708"/>
                  </a:lnTo>
                  <a:lnTo>
                    <a:pt x="7145077" y="788581"/>
                  </a:lnTo>
                  <a:lnTo>
                    <a:pt x="7137036" y="838432"/>
                  </a:lnTo>
                  <a:lnTo>
                    <a:pt x="7114646" y="881725"/>
                  </a:lnTo>
                  <a:lnTo>
                    <a:pt x="7080505" y="915863"/>
                  </a:lnTo>
                  <a:lnTo>
                    <a:pt x="7037208" y="938250"/>
                  </a:lnTo>
                  <a:lnTo>
                    <a:pt x="6987355" y="946289"/>
                  </a:lnTo>
                  <a:lnTo>
                    <a:pt x="157718" y="946289"/>
                  </a:lnTo>
                  <a:lnTo>
                    <a:pt x="107866" y="938250"/>
                  </a:lnTo>
                  <a:lnTo>
                    <a:pt x="64570" y="915863"/>
                  </a:lnTo>
                  <a:lnTo>
                    <a:pt x="30429" y="881725"/>
                  </a:lnTo>
                  <a:lnTo>
                    <a:pt x="8040" y="838432"/>
                  </a:lnTo>
                  <a:lnTo>
                    <a:pt x="0" y="788581"/>
                  </a:lnTo>
                  <a:lnTo>
                    <a:pt x="0" y="157708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512" y="142288"/>
            <a:ext cx="600571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40" dirty="0"/>
              <a:t> </a:t>
            </a:r>
            <a:r>
              <a:rPr spc="-20" dirty="0"/>
              <a:t>Workflow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grpSp>
        <p:nvGrpSpPr>
          <p:cNvPr id="9" name="object 9"/>
          <p:cNvGrpSpPr/>
          <p:nvPr/>
        </p:nvGrpSpPr>
        <p:grpSpPr>
          <a:xfrm>
            <a:off x="546100" y="2501900"/>
            <a:ext cx="2298700" cy="558800"/>
            <a:chOff x="546100" y="2501900"/>
            <a:chExt cx="2298700" cy="558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100" y="2501900"/>
              <a:ext cx="2298700" cy="558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216" y="2536761"/>
              <a:ext cx="2175510" cy="429895"/>
            </a:xfrm>
            <a:custGeom>
              <a:avLst/>
              <a:gdLst/>
              <a:ahLst/>
              <a:cxnLst/>
              <a:rect l="l" t="t" r="r" b="b"/>
              <a:pathLst>
                <a:path w="2175510" h="429894">
                  <a:moveTo>
                    <a:pt x="2103700" y="0"/>
                  </a:moveTo>
                  <a:lnTo>
                    <a:pt x="71567" y="0"/>
                  </a:lnTo>
                  <a:lnTo>
                    <a:pt x="43710" y="5624"/>
                  </a:lnTo>
                  <a:lnTo>
                    <a:pt x="20962" y="20961"/>
                  </a:lnTo>
                  <a:lnTo>
                    <a:pt x="5624" y="43709"/>
                  </a:lnTo>
                  <a:lnTo>
                    <a:pt x="0" y="71564"/>
                  </a:lnTo>
                  <a:lnTo>
                    <a:pt x="0" y="357809"/>
                  </a:lnTo>
                  <a:lnTo>
                    <a:pt x="5624" y="385665"/>
                  </a:lnTo>
                  <a:lnTo>
                    <a:pt x="20962" y="408412"/>
                  </a:lnTo>
                  <a:lnTo>
                    <a:pt x="43710" y="423750"/>
                  </a:lnTo>
                  <a:lnTo>
                    <a:pt x="71567" y="429374"/>
                  </a:lnTo>
                  <a:lnTo>
                    <a:pt x="2103700" y="429374"/>
                  </a:lnTo>
                  <a:lnTo>
                    <a:pt x="2131563" y="423750"/>
                  </a:lnTo>
                  <a:lnTo>
                    <a:pt x="2154314" y="408412"/>
                  </a:lnTo>
                  <a:lnTo>
                    <a:pt x="2169653" y="385665"/>
                  </a:lnTo>
                  <a:lnTo>
                    <a:pt x="2175277" y="357809"/>
                  </a:lnTo>
                  <a:lnTo>
                    <a:pt x="2175277" y="71564"/>
                  </a:lnTo>
                  <a:lnTo>
                    <a:pt x="2169653" y="43709"/>
                  </a:lnTo>
                  <a:lnTo>
                    <a:pt x="2154314" y="20961"/>
                  </a:lnTo>
                  <a:lnTo>
                    <a:pt x="2131563" y="5624"/>
                  </a:lnTo>
                  <a:lnTo>
                    <a:pt x="2103700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1599" y="2630360"/>
            <a:ext cx="156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rk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23000" y="2501900"/>
            <a:ext cx="2298700" cy="558800"/>
            <a:chOff x="6223000" y="2501900"/>
            <a:chExt cx="2298700" cy="5588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3000" y="2501900"/>
              <a:ext cx="2298700" cy="558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61227" y="2536761"/>
              <a:ext cx="2175510" cy="429895"/>
            </a:xfrm>
            <a:custGeom>
              <a:avLst/>
              <a:gdLst/>
              <a:ahLst/>
              <a:cxnLst/>
              <a:rect l="l" t="t" r="r" b="b"/>
              <a:pathLst>
                <a:path w="2175509" h="429894">
                  <a:moveTo>
                    <a:pt x="2103704" y="0"/>
                  </a:moveTo>
                  <a:lnTo>
                    <a:pt x="71564" y="0"/>
                  </a:lnTo>
                  <a:lnTo>
                    <a:pt x="43709" y="5624"/>
                  </a:lnTo>
                  <a:lnTo>
                    <a:pt x="20961" y="20961"/>
                  </a:lnTo>
                  <a:lnTo>
                    <a:pt x="5624" y="43709"/>
                  </a:lnTo>
                  <a:lnTo>
                    <a:pt x="0" y="71564"/>
                  </a:lnTo>
                  <a:lnTo>
                    <a:pt x="0" y="357809"/>
                  </a:lnTo>
                  <a:lnTo>
                    <a:pt x="5624" y="385665"/>
                  </a:lnTo>
                  <a:lnTo>
                    <a:pt x="20961" y="408412"/>
                  </a:lnTo>
                  <a:lnTo>
                    <a:pt x="43709" y="423750"/>
                  </a:lnTo>
                  <a:lnTo>
                    <a:pt x="71564" y="429374"/>
                  </a:lnTo>
                  <a:lnTo>
                    <a:pt x="2103704" y="429374"/>
                  </a:lnTo>
                  <a:lnTo>
                    <a:pt x="2131559" y="423750"/>
                  </a:lnTo>
                  <a:lnTo>
                    <a:pt x="2154307" y="408412"/>
                  </a:lnTo>
                  <a:lnTo>
                    <a:pt x="2169644" y="385665"/>
                  </a:lnTo>
                  <a:lnTo>
                    <a:pt x="2175268" y="357809"/>
                  </a:lnTo>
                  <a:lnTo>
                    <a:pt x="2175268" y="71564"/>
                  </a:lnTo>
                  <a:lnTo>
                    <a:pt x="2169644" y="43709"/>
                  </a:lnTo>
                  <a:lnTo>
                    <a:pt x="2154307" y="20961"/>
                  </a:lnTo>
                  <a:lnTo>
                    <a:pt x="2131559" y="5624"/>
                  </a:lnTo>
                  <a:lnTo>
                    <a:pt x="2103704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03212" y="2630360"/>
            <a:ext cx="1320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rk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6300" y="2501900"/>
            <a:ext cx="2298700" cy="558800"/>
            <a:chOff x="3416300" y="2501900"/>
            <a:chExt cx="2298700" cy="5588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6300" y="2501900"/>
              <a:ext cx="2298700" cy="558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52291" y="2542730"/>
              <a:ext cx="2175510" cy="429895"/>
            </a:xfrm>
            <a:custGeom>
              <a:avLst/>
              <a:gdLst/>
              <a:ahLst/>
              <a:cxnLst/>
              <a:rect l="l" t="t" r="r" b="b"/>
              <a:pathLst>
                <a:path w="2175510" h="429894">
                  <a:moveTo>
                    <a:pt x="2103704" y="0"/>
                  </a:moveTo>
                  <a:lnTo>
                    <a:pt x="71564" y="0"/>
                  </a:lnTo>
                  <a:lnTo>
                    <a:pt x="43709" y="5624"/>
                  </a:lnTo>
                  <a:lnTo>
                    <a:pt x="20961" y="20961"/>
                  </a:lnTo>
                  <a:lnTo>
                    <a:pt x="5624" y="43709"/>
                  </a:lnTo>
                  <a:lnTo>
                    <a:pt x="0" y="71564"/>
                  </a:lnTo>
                  <a:lnTo>
                    <a:pt x="0" y="357809"/>
                  </a:lnTo>
                  <a:lnTo>
                    <a:pt x="5624" y="385672"/>
                  </a:lnTo>
                  <a:lnTo>
                    <a:pt x="20961" y="408424"/>
                  </a:lnTo>
                  <a:lnTo>
                    <a:pt x="43709" y="423762"/>
                  </a:lnTo>
                  <a:lnTo>
                    <a:pt x="71564" y="429387"/>
                  </a:lnTo>
                  <a:lnTo>
                    <a:pt x="2103704" y="429387"/>
                  </a:lnTo>
                  <a:lnTo>
                    <a:pt x="2131559" y="423762"/>
                  </a:lnTo>
                  <a:lnTo>
                    <a:pt x="2154307" y="408424"/>
                  </a:lnTo>
                  <a:lnTo>
                    <a:pt x="2169644" y="385672"/>
                  </a:lnTo>
                  <a:lnTo>
                    <a:pt x="2175268" y="357809"/>
                  </a:lnTo>
                  <a:lnTo>
                    <a:pt x="2175268" y="71564"/>
                  </a:lnTo>
                  <a:lnTo>
                    <a:pt x="2169644" y="43709"/>
                  </a:lnTo>
                  <a:lnTo>
                    <a:pt x="2154307" y="20961"/>
                  </a:lnTo>
                  <a:lnTo>
                    <a:pt x="2131559" y="5624"/>
                  </a:lnTo>
                  <a:lnTo>
                    <a:pt x="2103704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05961" y="2630360"/>
            <a:ext cx="1316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108" y="1000099"/>
            <a:ext cx="7256780" cy="12700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75310" marR="307340" indent="-3175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20" dirty="0">
                <a:latin typeface="Times New Roman"/>
                <a:cs typeface="Times New Roman"/>
              </a:rPr>
              <a:t>Git </a:t>
            </a:r>
            <a:r>
              <a:rPr sz="1400" spc="-40" dirty="0">
                <a:latin typeface="Times New Roman"/>
                <a:cs typeface="Times New Roman"/>
              </a:rPr>
              <a:t>Workflow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20" dirty="0">
                <a:latin typeface="Times New Roman"/>
                <a:cs typeface="Times New Roman"/>
              </a:rPr>
              <a:t>recipe </a:t>
            </a:r>
            <a:r>
              <a:rPr sz="1400" spc="-15" dirty="0">
                <a:latin typeface="Times New Roman"/>
                <a:cs typeface="Times New Roman"/>
              </a:rPr>
              <a:t>or </a:t>
            </a:r>
            <a:r>
              <a:rPr sz="1400" spc="-25" dirty="0">
                <a:latin typeface="Times New Roman"/>
                <a:cs typeface="Times New Roman"/>
              </a:rPr>
              <a:t>recommendation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20" dirty="0">
                <a:latin typeface="Times New Roman"/>
                <a:cs typeface="Times New Roman"/>
              </a:rPr>
              <a:t>how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use </a:t>
            </a:r>
            <a:r>
              <a:rPr sz="1400" spc="-20" dirty="0">
                <a:latin typeface="Times New Roman"/>
                <a:cs typeface="Times New Roman"/>
              </a:rPr>
              <a:t>Git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25" dirty="0">
                <a:latin typeface="Times New Roman"/>
                <a:cs typeface="Times New Roman"/>
              </a:rPr>
              <a:t>accomplish work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consistent </a:t>
            </a:r>
            <a:r>
              <a:rPr sz="1400" spc="-20" dirty="0">
                <a:latin typeface="Times New Roman"/>
                <a:cs typeface="Times New Roman"/>
              </a:rPr>
              <a:t>and productive </a:t>
            </a:r>
            <a:r>
              <a:rPr sz="1400" spc="-35" dirty="0">
                <a:latin typeface="Times New Roman"/>
                <a:cs typeface="Times New Roman"/>
              </a:rPr>
              <a:t>manner. </a:t>
            </a:r>
            <a:r>
              <a:rPr sz="1400" spc="-20" dirty="0">
                <a:latin typeface="Times New Roman"/>
                <a:cs typeface="Times New Roman"/>
              </a:rPr>
              <a:t>Git </a:t>
            </a:r>
            <a:r>
              <a:rPr sz="1400" spc="-25" dirty="0">
                <a:latin typeface="Times New Roman"/>
                <a:cs typeface="Times New Roman"/>
              </a:rPr>
              <a:t>workflows encourage </a:t>
            </a:r>
            <a:r>
              <a:rPr sz="1400" spc="-20" dirty="0">
                <a:latin typeface="Times New Roman"/>
                <a:cs typeface="Times New Roman"/>
              </a:rPr>
              <a:t>users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20" dirty="0">
                <a:latin typeface="Times New Roman"/>
                <a:cs typeface="Times New Roman"/>
              </a:rPr>
              <a:t>leverage Git </a:t>
            </a:r>
            <a:r>
              <a:rPr sz="1400" spc="-25" dirty="0">
                <a:latin typeface="Times New Roman"/>
                <a:cs typeface="Times New Roman"/>
              </a:rPr>
              <a:t>effectively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consistently.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There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three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popular</a:t>
            </a:r>
            <a:r>
              <a:rPr sz="1400" spc="-30" dirty="0">
                <a:latin typeface="Calibri"/>
                <a:cs typeface="Calibri"/>
              </a:rPr>
              <a:t> workflows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which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accepted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followed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various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companies: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3740" y="3136900"/>
            <a:ext cx="2287905" cy="1854200"/>
            <a:chOff x="583740" y="3136900"/>
            <a:chExt cx="2287905" cy="1854200"/>
          </a:xfrm>
        </p:grpSpPr>
        <p:sp>
          <p:nvSpPr>
            <p:cNvPr id="23" name="object 23"/>
            <p:cNvSpPr/>
            <p:nvPr/>
          </p:nvSpPr>
          <p:spPr>
            <a:xfrm>
              <a:off x="1660664" y="3850665"/>
              <a:ext cx="76200" cy="556895"/>
            </a:xfrm>
            <a:custGeom>
              <a:avLst/>
              <a:gdLst/>
              <a:ahLst/>
              <a:cxnLst/>
              <a:rect l="l" t="t" r="r" b="b"/>
              <a:pathLst>
                <a:path w="76200" h="556895">
                  <a:moveTo>
                    <a:pt x="50800" y="0"/>
                  </a:moveTo>
                  <a:lnTo>
                    <a:pt x="25400" y="0"/>
                  </a:lnTo>
                  <a:lnTo>
                    <a:pt x="25400" y="480441"/>
                  </a:lnTo>
                  <a:lnTo>
                    <a:pt x="0" y="480441"/>
                  </a:lnTo>
                  <a:lnTo>
                    <a:pt x="38100" y="556641"/>
                  </a:lnTo>
                  <a:lnTo>
                    <a:pt x="76200" y="480441"/>
                  </a:lnTo>
                  <a:lnTo>
                    <a:pt x="50800" y="480441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0958" y="3739332"/>
              <a:ext cx="982253" cy="7715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0800" y="3136900"/>
              <a:ext cx="825500" cy="8255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8468" y="3178163"/>
              <a:ext cx="691078" cy="69108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740" y="4442044"/>
              <a:ext cx="603540" cy="5486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3612" y="4425890"/>
              <a:ext cx="603540" cy="5486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7992" y="4438749"/>
              <a:ext cx="603540" cy="5486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95094" y="3858831"/>
              <a:ext cx="839469" cy="559435"/>
            </a:xfrm>
            <a:custGeom>
              <a:avLst/>
              <a:gdLst/>
              <a:ahLst/>
              <a:cxnLst/>
              <a:rect l="l" t="t" r="r" b="b"/>
              <a:pathLst>
                <a:path w="839469" h="559435">
                  <a:moveTo>
                    <a:pt x="25019" y="0"/>
                  </a:moveTo>
                  <a:lnTo>
                    <a:pt x="0" y="4381"/>
                  </a:lnTo>
                  <a:lnTo>
                    <a:pt x="9423" y="58176"/>
                  </a:lnTo>
                  <a:lnTo>
                    <a:pt x="36664" y="111476"/>
                  </a:lnTo>
                  <a:lnTo>
                    <a:pt x="78320" y="160515"/>
                  </a:lnTo>
                  <a:lnTo>
                    <a:pt x="131800" y="204012"/>
                  </a:lnTo>
                  <a:lnTo>
                    <a:pt x="194741" y="240579"/>
                  </a:lnTo>
                  <a:lnTo>
                    <a:pt x="264858" y="268718"/>
                  </a:lnTo>
                  <a:lnTo>
                    <a:pt x="339852" y="286830"/>
                  </a:lnTo>
                  <a:lnTo>
                    <a:pt x="490893" y="299332"/>
                  </a:lnTo>
                  <a:lnTo>
                    <a:pt x="562203" y="316556"/>
                  </a:lnTo>
                  <a:lnTo>
                    <a:pt x="628891" y="343320"/>
                  </a:lnTo>
                  <a:lnTo>
                    <a:pt x="688530" y="377963"/>
                  </a:lnTo>
                  <a:lnTo>
                    <a:pt x="738644" y="418726"/>
                  </a:lnTo>
                  <a:lnTo>
                    <a:pt x="776617" y="463444"/>
                  </a:lnTo>
                  <a:lnTo>
                    <a:pt x="787971" y="489221"/>
                  </a:lnTo>
                  <a:lnTo>
                    <a:pt x="765429" y="495397"/>
                  </a:lnTo>
                  <a:lnTo>
                    <a:pt x="822299" y="558829"/>
                  </a:lnTo>
                  <a:lnTo>
                    <a:pt x="838923" y="475272"/>
                  </a:lnTo>
                  <a:lnTo>
                    <a:pt x="812736" y="482439"/>
                  </a:lnTo>
                  <a:lnTo>
                    <a:pt x="798372" y="449822"/>
                  </a:lnTo>
                  <a:lnTo>
                    <a:pt x="756488" y="400500"/>
                  </a:lnTo>
                  <a:lnTo>
                    <a:pt x="703008" y="357003"/>
                  </a:lnTo>
                  <a:lnTo>
                    <a:pt x="640067" y="320436"/>
                  </a:lnTo>
                  <a:lnTo>
                    <a:pt x="569950" y="292296"/>
                  </a:lnTo>
                  <a:lnTo>
                    <a:pt x="494957" y="274185"/>
                  </a:lnTo>
                  <a:lnTo>
                    <a:pt x="343916" y="261678"/>
                  </a:lnTo>
                  <a:lnTo>
                    <a:pt x="272605" y="244458"/>
                  </a:lnTo>
                  <a:lnTo>
                    <a:pt x="205917" y="217694"/>
                  </a:lnTo>
                  <a:lnTo>
                    <a:pt x="146278" y="183052"/>
                  </a:lnTo>
                  <a:lnTo>
                    <a:pt x="96164" y="142288"/>
                  </a:lnTo>
                  <a:lnTo>
                    <a:pt x="57937" y="97288"/>
                  </a:lnTo>
                  <a:lnTo>
                    <a:pt x="33782" y="50025"/>
                  </a:lnTo>
                  <a:lnTo>
                    <a:pt x="2501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997200" y="2628900"/>
            <a:ext cx="241300" cy="2451100"/>
            <a:chOff x="2997200" y="2628900"/>
            <a:chExt cx="241300" cy="2451100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7200" y="2628900"/>
              <a:ext cx="241300" cy="24511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21152" y="2742095"/>
              <a:ext cx="0" cy="2217420"/>
            </a:xfrm>
            <a:custGeom>
              <a:avLst/>
              <a:gdLst/>
              <a:ahLst/>
              <a:cxnLst/>
              <a:rect l="l" t="t" r="r" b="b"/>
              <a:pathLst>
                <a:path h="2217420">
                  <a:moveTo>
                    <a:pt x="0" y="0"/>
                  </a:moveTo>
                  <a:lnTo>
                    <a:pt x="0" y="2217135"/>
                  </a:lnTo>
                </a:path>
              </a:pathLst>
            </a:custGeom>
            <a:ln w="12700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816600" y="2628900"/>
            <a:ext cx="241300" cy="2451100"/>
            <a:chOff x="5816600" y="2628900"/>
            <a:chExt cx="241300" cy="2451100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6600" y="2628900"/>
              <a:ext cx="241300" cy="24511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941987" y="2744025"/>
              <a:ext cx="0" cy="2217420"/>
            </a:xfrm>
            <a:custGeom>
              <a:avLst/>
              <a:gdLst/>
              <a:ahLst/>
              <a:cxnLst/>
              <a:rect l="l" t="t" r="r" b="b"/>
              <a:pathLst>
                <a:path h="2217420">
                  <a:moveTo>
                    <a:pt x="0" y="0"/>
                  </a:moveTo>
                  <a:lnTo>
                    <a:pt x="0" y="2217140"/>
                  </a:lnTo>
                </a:path>
              </a:pathLst>
            </a:custGeom>
            <a:ln w="12700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025900" y="3975100"/>
            <a:ext cx="1371600" cy="431800"/>
            <a:chOff x="4025900" y="3975100"/>
            <a:chExt cx="1371600" cy="431800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65600" y="4127500"/>
              <a:ext cx="1104900" cy="1524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00017" y="4173716"/>
              <a:ext cx="968375" cy="0"/>
            </a:xfrm>
            <a:custGeom>
              <a:avLst/>
              <a:gdLst/>
              <a:ahLst/>
              <a:cxnLst/>
              <a:rect l="l" t="t" r="r" b="b"/>
              <a:pathLst>
                <a:path w="968375">
                  <a:moveTo>
                    <a:pt x="0" y="0"/>
                  </a:moveTo>
                  <a:lnTo>
                    <a:pt x="968121" y="0"/>
                  </a:lnTo>
                </a:path>
              </a:pathLst>
            </a:custGeom>
            <a:ln w="1905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25900" y="3975100"/>
              <a:ext cx="419100" cy="4318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056316" y="4015030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9" y="0"/>
                  </a:moveTo>
                  <a:lnTo>
                    <a:pt x="102229" y="7649"/>
                  </a:lnTo>
                  <a:lnTo>
                    <a:pt x="61195" y="28949"/>
                  </a:lnTo>
                  <a:lnTo>
                    <a:pt x="28838" y="61429"/>
                  </a:lnTo>
                  <a:lnTo>
                    <a:pt x="7619" y="102618"/>
                  </a:lnTo>
                  <a:lnTo>
                    <a:pt x="0" y="150044"/>
                  </a:lnTo>
                  <a:lnTo>
                    <a:pt x="7619" y="197467"/>
                  </a:lnTo>
                  <a:lnTo>
                    <a:pt x="28838" y="238654"/>
                  </a:lnTo>
                  <a:lnTo>
                    <a:pt x="61195" y="271133"/>
                  </a:lnTo>
                  <a:lnTo>
                    <a:pt x="102229" y="292433"/>
                  </a:lnTo>
                  <a:lnTo>
                    <a:pt x="149479" y="300083"/>
                  </a:lnTo>
                  <a:lnTo>
                    <a:pt x="196724" y="292433"/>
                  </a:lnTo>
                  <a:lnTo>
                    <a:pt x="237757" y="271133"/>
                  </a:lnTo>
                  <a:lnTo>
                    <a:pt x="270115" y="238654"/>
                  </a:lnTo>
                  <a:lnTo>
                    <a:pt x="291336" y="197467"/>
                  </a:lnTo>
                  <a:lnTo>
                    <a:pt x="298958" y="150044"/>
                  </a:lnTo>
                  <a:lnTo>
                    <a:pt x="291336" y="102618"/>
                  </a:lnTo>
                  <a:lnTo>
                    <a:pt x="270115" y="61429"/>
                  </a:lnTo>
                  <a:lnTo>
                    <a:pt x="237757" y="28949"/>
                  </a:lnTo>
                  <a:lnTo>
                    <a:pt x="196724" y="7649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8400" y="3975100"/>
              <a:ext cx="419100" cy="4318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011623" y="4015030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9" y="0"/>
                  </a:moveTo>
                  <a:lnTo>
                    <a:pt x="102229" y="7649"/>
                  </a:lnTo>
                  <a:lnTo>
                    <a:pt x="61195" y="28949"/>
                  </a:lnTo>
                  <a:lnTo>
                    <a:pt x="28838" y="61429"/>
                  </a:lnTo>
                  <a:lnTo>
                    <a:pt x="7619" y="102618"/>
                  </a:lnTo>
                  <a:lnTo>
                    <a:pt x="0" y="150044"/>
                  </a:lnTo>
                  <a:lnTo>
                    <a:pt x="7619" y="197467"/>
                  </a:lnTo>
                  <a:lnTo>
                    <a:pt x="28838" y="238654"/>
                  </a:lnTo>
                  <a:lnTo>
                    <a:pt x="61195" y="271133"/>
                  </a:lnTo>
                  <a:lnTo>
                    <a:pt x="102229" y="292433"/>
                  </a:lnTo>
                  <a:lnTo>
                    <a:pt x="149479" y="300083"/>
                  </a:lnTo>
                  <a:lnTo>
                    <a:pt x="196722" y="292433"/>
                  </a:lnTo>
                  <a:lnTo>
                    <a:pt x="237752" y="271133"/>
                  </a:lnTo>
                  <a:lnTo>
                    <a:pt x="270107" y="238654"/>
                  </a:lnTo>
                  <a:lnTo>
                    <a:pt x="291325" y="197467"/>
                  </a:lnTo>
                  <a:lnTo>
                    <a:pt x="298945" y="150044"/>
                  </a:lnTo>
                  <a:lnTo>
                    <a:pt x="291325" y="102618"/>
                  </a:lnTo>
                  <a:lnTo>
                    <a:pt x="270107" y="61429"/>
                  </a:lnTo>
                  <a:lnTo>
                    <a:pt x="237752" y="28949"/>
                  </a:lnTo>
                  <a:lnTo>
                    <a:pt x="196722" y="7649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1B5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403600" y="3378200"/>
            <a:ext cx="2336800" cy="444500"/>
            <a:chOff x="3403600" y="3378200"/>
            <a:chExt cx="2336800" cy="444500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56000" y="3517900"/>
              <a:ext cx="2044700" cy="1651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588359" y="3574199"/>
              <a:ext cx="1903730" cy="0"/>
            </a:xfrm>
            <a:custGeom>
              <a:avLst/>
              <a:gdLst/>
              <a:ahLst/>
              <a:cxnLst/>
              <a:rect l="l" t="t" r="r" b="b"/>
              <a:pathLst>
                <a:path w="1903729">
                  <a:moveTo>
                    <a:pt x="0" y="0"/>
                  </a:moveTo>
                  <a:lnTo>
                    <a:pt x="1903120" y="0"/>
                  </a:lnTo>
                </a:path>
              </a:pathLst>
            </a:custGeom>
            <a:ln w="28575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03600" y="3390900"/>
              <a:ext cx="419100" cy="4191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438893" y="3424161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66" y="0"/>
                  </a:moveTo>
                  <a:lnTo>
                    <a:pt x="102222" y="7649"/>
                  </a:lnTo>
                  <a:lnTo>
                    <a:pt x="61192" y="28951"/>
                  </a:lnTo>
                  <a:lnTo>
                    <a:pt x="28837" y="61431"/>
                  </a:lnTo>
                  <a:lnTo>
                    <a:pt x="7619" y="102617"/>
                  </a:lnTo>
                  <a:lnTo>
                    <a:pt x="0" y="150037"/>
                  </a:lnTo>
                  <a:lnTo>
                    <a:pt x="7619" y="197464"/>
                  </a:lnTo>
                  <a:lnTo>
                    <a:pt x="28837" y="238654"/>
                  </a:lnTo>
                  <a:lnTo>
                    <a:pt x="61192" y="271136"/>
                  </a:lnTo>
                  <a:lnTo>
                    <a:pt x="102222" y="292438"/>
                  </a:lnTo>
                  <a:lnTo>
                    <a:pt x="149466" y="300088"/>
                  </a:lnTo>
                  <a:lnTo>
                    <a:pt x="196716" y="292438"/>
                  </a:lnTo>
                  <a:lnTo>
                    <a:pt x="237749" y="271136"/>
                  </a:lnTo>
                  <a:lnTo>
                    <a:pt x="270106" y="238654"/>
                  </a:lnTo>
                  <a:lnTo>
                    <a:pt x="291325" y="197464"/>
                  </a:lnTo>
                  <a:lnTo>
                    <a:pt x="298945" y="150037"/>
                  </a:lnTo>
                  <a:lnTo>
                    <a:pt x="291325" y="102617"/>
                  </a:lnTo>
                  <a:lnTo>
                    <a:pt x="270106" y="61431"/>
                  </a:lnTo>
                  <a:lnTo>
                    <a:pt x="237749" y="28951"/>
                  </a:lnTo>
                  <a:lnTo>
                    <a:pt x="196716" y="7649"/>
                  </a:lnTo>
                  <a:lnTo>
                    <a:pt x="14946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81500" y="3390900"/>
              <a:ext cx="419100" cy="4318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415777" y="3426523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9" y="0"/>
                  </a:moveTo>
                  <a:lnTo>
                    <a:pt x="102229" y="7648"/>
                  </a:lnTo>
                  <a:lnTo>
                    <a:pt x="61195" y="28947"/>
                  </a:lnTo>
                  <a:lnTo>
                    <a:pt x="28838" y="61425"/>
                  </a:lnTo>
                  <a:lnTo>
                    <a:pt x="7619" y="102612"/>
                  </a:lnTo>
                  <a:lnTo>
                    <a:pt x="0" y="150037"/>
                  </a:lnTo>
                  <a:lnTo>
                    <a:pt x="7619" y="197462"/>
                  </a:lnTo>
                  <a:lnTo>
                    <a:pt x="28838" y="238649"/>
                  </a:lnTo>
                  <a:lnTo>
                    <a:pt x="61195" y="271128"/>
                  </a:lnTo>
                  <a:lnTo>
                    <a:pt x="102229" y="292426"/>
                  </a:lnTo>
                  <a:lnTo>
                    <a:pt x="149479" y="300075"/>
                  </a:lnTo>
                  <a:lnTo>
                    <a:pt x="196724" y="292426"/>
                  </a:lnTo>
                  <a:lnTo>
                    <a:pt x="237757" y="271128"/>
                  </a:lnTo>
                  <a:lnTo>
                    <a:pt x="270115" y="238649"/>
                  </a:lnTo>
                  <a:lnTo>
                    <a:pt x="291336" y="197462"/>
                  </a:lnTo>
                  <a:lnTo>
                    <a:pt x="298958" y="150037"/>
                  </a:lnTo>
                  <a:lnTo>
                    <a:pt x="291336" y="102612"/>
                  </a:lnTo>
                  <a:lnTo>
                    <a:pt x="270115" y="61425"/>
                  </a:lnTo>
                  <a:lnTo>
                    <a:pt x="237757" y="28947"/>
                  </a:lnTo>
                  <a:lnTo>
                    <a:pt x="196724" y="7648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6B9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95900" y="3378200"/>
              <a:ext cx="444499" cy="4444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342001" y="3426523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9" y="0"/>
                  </a:moveTo>
                  <a:lnTo>
                    <a:pt x="102233" y="7648"/>
                  </a:lnTo>
                  <a:lnTo>
                    <a:pt x="61200" y="28947"/>
                  </a:lnTo>
                  <a:lnTo>
                    <a:pt x="28842" y="61425"/>
                  </a:lnTo>
                  <a:lnTo>
                    <a:pt x="7621" y="102612"/>
                  </a:lnTo>
                  <a:lnTo>
                    <a:pt x="0" y="150037"/>
                  </a:lnTo>
                  <a:lnTo>
                    <a:pt x="7621" y="197462"/>
                  </a:lnTo>
                  <a:lnTo>
                    <a:pt x="28842" y="238649"/>
                  </a:lnTo>
                  <a:lnTo>
                    <a:pt x="61200" y="271128"/>
                  </a:lnTo>
                  <a:lnTo>
                    <a:pt x="102233" y="292426"/>
                  </a:lnTo>
                  <a:lnTo>
                    <a:pt x="149479" y="300075"/>
                  </a:lnTo>
                  <a:lnTo>
                    <a:pt x="196724" y="292426"/>
                  </a:lnTo>
                  <a:lnTo>
                    <a:pt x="237757" y="271128"/>
                  </a:lnTo>
                  <a:lnTo>
                    <a:pt x="270115" y="238649"/>
                  </a:lnTo>
                  <a:lnTo>
                    <a:pt x="291336" y="197462"/>
                  </a:lnTo>
                  <a:lnTo>
                    <a:pt x="298958" y="150037"/>
                  </a:lnTo>
                  <a:lnTo>
                    <a:pt x="291336" y="102612"/>
                  </a:lnTo>
                  <a:lnTo>
                    <a:pt x="270115" y="61425"/>
                  </a:lnTo>
                  <a:lnTo>
                    <a:pt x="237757" y="28947"/>
                  </a:lnTo>
                  <a:lnTo>
                    <a:pt x="196724" y="7648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42001" y="3426523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0" y="150037"/>
                  </a:moveTo>
                  <a:lnTo>
                    <a:pt x="7621" y="102612"/>
                  </a:lnTo>
                  <a:lnTo>
                    <a:pt x="28842" y="61425"/>
                  </a:lnTo>
                  <a:lnTo>
                    <a:pt x="61200" y="28947"/>
                  </a:lnTo>
                  <a:lnTo>
                    <a:pt x="102233" y="7648"/>
                  </a:lnTo>
                  <a:lnTo>
                    <a:pt x="149479" y="0"/>
                  </a:lnTo>
                  <a:lnTo>
                    <a:pt x="196724" y="7648"/>
                  </a:lnTo>
                  <a:lnTo>
                    <a:pt x="237757" y="28947"/>
                  </a:lnTo>
                  <a:lnTo>
                    <a:pt x="270115" y="61425"/>
                  </a:lnTo>
                  <a:lnTo>
                    <a:pt x="291336" y="102612"/>
                  </a:lnTo>
                  <a:lnTo>
                    <a:pt x="298958" y="150037"/>
                  </a:lnTo>
                  <a:lnTo>
                    <a:pt x="291336" y="197462"/>
                  </a:lnTo>
                  <a:lnTo>
                    <a:pt x="270115" y="238649"/>
                  </a:lnTo>
                  <a:lnTo>
                    <a:pt x="237757" y="271128"/>
                  </a:lnTo>
                  <a:lnTo>
                    <a:pt x="196724" y="292426"/>
                  </a:lnTo>
                  <a:lnTo>
                    <a:pt x="149479" y="300075"/>
                  </a:lnTo>
                  <a:lnTo>
                    <a:pt x="102233" y="292426"/>
                  </a:lnTo>
                  <a:lnTo>
                    <a:pt x="61200" y="271128"/>
                  </a:lnTo>
                  <a:lnTo>
                    <a:pt x="28842" y="238649"/>
                  </a:lnTo>
                  <a:lnTo>
                    <a:pt x="7621" y="197462"/>
                  </a:lnTo>
                  <a:lnTo>
                    <a:pt x="0" y="150037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471401" y="3736505"/>
            <a:ext cx="357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M</a:t>
            </a:r>
            <a:r>
              <a:rPr sz="900" spc="-1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st</a:t>
            </a:r>
            <a:r>
              <a:rPr sz="900" dirty="0">
                <a:latin typeface="Calibri"/>
                <a:cs typeface="Calibri"/>
              </a:rPr>
              <a:t>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9834" y="4266735"/>
            <a:ext cx="384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F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1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u</a:t>
            </a:r>
            <a:r>
              <a:rPr sz="900" spc="-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997700" y="3759200"/>
            <a:ext cx="1371600" cy="431800"/>
            <a:chOff x="6997700" y="3759200"/>
            <a:chExt cx="1371600" cy="431800"/>
          </a:xfrm>
        </p:grpSpPr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37400" y="3911600"/>
              <a:ext cx="1104900" cy="1397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172820" y="3955657"/>
              <a:ext cx="968375" cy="0"/>
            </a:xfrm>
            <a:custGeom>
              <a:avLst/>
              <a:gdLst/>
              <a:ahLst/>
              <a:cxnLst/>
              <a:rect l="l" t="t" r="r" b="b"/>
              <a:pathLst>
                <a:path w="968375">
                  <a:moveTo>
                    <a:pt x="0" y="0"/>
                  </a:moveTo>
                  <a:lnTo>
                    <a:pt x="968133" y="5"/>
                  </a:lnTo>
                </a:path>
              </a:pathLst>
            </a:custGeom>
            <a:ln w="1905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97700" y="3759200"/>
              <a:ext cx="419100" cy="4318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029132" y="3796982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9" y="0"/>
                  </a:moveTo>
                  <a:lnTo>
                    <a:pt x="102229" y="7648"/>
                  </a:lnTo>
                  <a:lnTo>
                    <a:pt x="61195" y="28947"/>
                  </a:lnTo>
                  <a:lnTo>
                    <a:pt x="28838" y="61424"/>
                  </a:lnTo>
                  <a:lnTo>
                    <a:pt x="7619" y="102610"/>
                  </a:lnTo>
                  <a:lnTo>
                    <a:pt x="0" y="150033"/>
                  </a:lnTo>
                  <a:lnTo>
                    <a:pt x="7619" y="197459"/>
                  </a:lnTo>
                  <a:lnTo>
                    <a:pt x="28838" y="238647"/>
                  </a:lnTo>
                  <a:lnTo>
                    <a:pt x="61195" y="271127"/>
                  </a:lnTo>
                  <a:lnTo>
                    <a:pt x="102229" y="292427"/>
                  </a:lnTo>
                  <a:lnTo>
                    <a:pt x="149479" y="300076"/>
                  </a:lnTo>
                  <a:lnTo>
                    <a:pt x="196722" y="292427"/>
                  </a:lnTo>
                  <a:lnTo>
                    <a:pt x="237752" y="271127"/>
                  </a:lnTo>
                  <a:lnTo>
                    <a:pt x="270107" y="238647"/>
                  </a:lnTo>
                  <a:lnTo>
                    <a:pt x="291325" y="197459"/>
                  </a:lnTo>
                  <a:lnTo>
                    <a:pt x="298945" y="150033"/>
                  </a:lnTo>
                  <a:lnTo>
                    <a:pt x="291325" y="102610"/>
                  </a:lnTo>
                  <a:lnTo>
                    <a:pt x="270107" y="61424"/>
                  </a:lnTo>
                  <a:lnTo>
                    <a:pt x="237752" y="28947"/>
                  </a:lnTo>
                  <a:lnTo>
                    <a:pt x="196722" y="7648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50200" y="3759200"/>
              <a:ext cx="419100" cy="4318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984426" y="3796982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9" y="0"/>
                  </a:moveTo>
                  <a:lnTo>
                    <a:pt x="102233" y="7648"/>
                  </a:lnTo>
                  <a:lnTo>
                    <a:pt x="61200" y="28947"/>
                  </a:lnTo>
                  <a:lnTo>
                    <a:pt x="28842" y="61424"/>
                  </a:lnTo>
                  <a:lnTo>
                    <a:pt x="7621" y="102610"/>
                  </a:lnTo>
                  <a:lnTo>
                    <a:pt x="0" y="150033"/>
                  </a:lnTo>
                  <a:lnTo>
                    <a:pt x="7621" y="197459"/>
                  </a:lnTo>
                  <a:lnTo>
                    <a:pt x="28842" y="238647"/>
                  </a:lnTo>
                  <a:lnTo>
                    <a:pt x="61200" y="271127"/>
                  </a:lnTo>
                  <a:lnTo>
                    <a:pt x="102233" y="292427"/>
                  </a:lnTo>
                  <a:lnTo>
                    <a:pt x="149479" y="300076"/>
                  </a:lnTo>
                  <a:lnTo>
                    <a:pt x="196724" y="292427"/>
                  </a:lnTo>
                  <a:lnTo>
                    <a:pt x="237757" y="271127"/>
                  </a:lnTo>
                  <a:lnTo>
                    <a:pt x="270115" y="238647"/>
                  </a:lnTo>
                  <a:lnTo>
                    <a:pt x="291336" y="197459"/>
                  </a:lnTo>
                  <a:lnTo>
                    <a:pt x="298958" y="150033"/>
                  </a:lnTo>
                  <a:lnTo>
                    <a:pt x="291336" y="102610"/>
                  </a:lnTo>
                  <a:lnTo>
                    <a:pt x="270115" y="61424"/>
                  </a:lnTo>
                  <a:lnTo>
                    <a:pt x="237757" y="28947"/>
                  </a:lnTo>
                  <a:lnTo>
                    <a:pt x="196724" y="7648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1B5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375400" y="3162300"/>
            <a:ext cx="2336800" cy="444500"/>
            <a:chOff x="6375400" y="3162300"/>
            <a:chExt cx="2336800" cy="444500"/>
          </a:xfrm>
        </p:grpSpPr>
        <p:pic>
          <p:nvPicPr>
            <p:cNvPr id="64" name="object 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27800" y="3302000"/>
              <a:ext cx="2044700" cy="1651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561175" y="3356152"/>
              <a:ext cx="1903730" cy="0"/>
            </a:xfrm>
            <a:custGeom>
              <a:avLst/>
              <a:gdLst/>
              <a:ahLst/>
              <a:cxnLst/>
              <a:rect l="l" t="t" r="r" b="b"/>
              <a:pathLst>
                <a:path w="1903729">
                  <a:moveTo>
                    <a:pt x="0" y="0"/>
                  </a:moveTo>
                  <a:lnTo>
                    <a:pt x="1903120" y="0"/>
                  </a:lnTo>
                </a:path>
              </a:pathLst>
            </a:custGeom>
            <a:ln w="28575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75400" y="3175000"/>
              <a:ext cx="431800" cy="4191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411696" y="3206102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9" y="0"/>
                  </a:moveTo>
                  <a:lnTo>
                    <a:pt x="102233" y="7649"/>
                  </a:lnTo>
                  <a:lnTo>
                    <a:pt x="61200" y="28951"/>
                  </a:lnTo>
                  <a:lnTo>
                    <a:pt x="28842" y="61433"/>
                  </a:lnTo>
                  <a:lnTo>
                    <a:pt x="7621" y="102624"/>
                  </a:lnTo>
                  <a:lnTo>
                    <a:pt x="0" y="150050"/>
                  </a:lnTo>
                  <a:lnTo>
                    <a:pt x="7621" y="197470"/>
                  </a:lnTo>
                  <a:lnTo>
                    <a:pt x="28842" y="238657"/>
                  </a:lnTo>
                  <a:lnTo>
                    <a:pt x="61200" y="271137"/>
                  </a:lnTo>
                  <a:lnTo>
                    <a:pt x="102233" y="292438"/>
                  </a:lnTo>
                  <a:lnTo>
                    <a:pt x="149479" y="300088"/>
                  </a:lnTo>
                  <a:lnTo>
                    <a:pt x="196724" y="292438"/>
                  </a:lnTo>
                  <a:lnTo>
                    <a:pt x="237757" y="271137"/>
                  </a:lnTo>
                  <a:lnTo>
                    <a:pt x="270115" y="238657"/>
                  </a:lnTo>
                  <a:lnTo>
                    <a:pt x="291336" y="197470"/>
                  </a:lnTo>
                  <a:lnTo>
                    <a:pt x="298958" y="150050"/>
                  </a:lnTo>
                  <a:lnTo>
                    <a:pt x="291336" y="102624"/>
                  </a:lnTo>
                  <a:lnTo>
                    <a:pt x="270115" y="61433"/>
                  </a:lnTo>
                  <a:lnTo>
                    <a:pt x="237757" y="28951"/>
                  </a:lnTo>
                  <a:lnTo>
                    <a:pt x="196724" y="7649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53300" y="3175000"/>
              <a:ext cx="419100" cy="4191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388593" y="320846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66" y="0"/>
                  </a:moveTo>
                  <a:lnTo>
                    <a:pt x="102222" y="7649"/>
                  </a:lnTo>
                  <a:lnTo>
                    <a:pt x="61192" y="28951"/>
                  </a:lnTo>
                  <a:lnTo>
                    <a:pt x="28837" y="61431"/>
                  </a:lnTo>
                  <a:lnTo>
                    <a:pt x="7619" y="102617"/>
                  </a:lnTo>
                  <a:lnTo>
                    <a:pt x="0" y="150037"/>
                  </a:lnTo>
                  <a:lnTo>
                    <a:pt x="7619" y="197464"/>
                  </a:lnTo>
                  <a:lnTo>
                    <a:pt x="28837" y="238654"/>
                  </a:lnTo>
                  <a:lnTo>
                    <a:pt x="61192" y="271136"/>
                  </a:lnTo>
                  <a:lnTo>
                    <a:pt x="102222" y="292438"/>
                  </a:lnTo>
                  <a:lnTo>
                    <a:pt x="149466" y="300088"/>
                  </a:lnTo>
                  <a:lnTo>
                    <a:pt x="196711" y="292438"/>
                  </a:lnTo>
                  <a:lnTo>
                    <a:pt x="237744" y="271136"/>
                  </a:lnTo>
                  <a:lnTo>
                    <a:pt x="270103" y="238654"/>
                  </a:lnTo>
                  <a:lnTo>
                    <a:pt x="291324" y="197464"/>
                  </a:lnTo>
                  <a:lnTo>
                    <a:pt x="298945" y="150037"/>
                  </a:lnTo>
                  <a:lnTo>
                    <a:pt x="291324" y="102617"/>
                  </a:lnTo>
                  <a:lnTo>
                    <a:pt x="270103" y="61431"/>
                  </a:lnTo>
                  <a:lnTo>
                    <a:pt x="237744" y="28951"/>
                  </a:lnTo>
                  <a:lnTo>
                    <a:pt x="196711" y="7649"/>
                  </a:lnTo>
                  <a:lnTo>
                    <a:pt x="149466" y="0"/>
                  </a:lnTo>
                  <a:close/>
                </a:path>
              </a:pathLst>
            </a:custGeom>
            <a:solidFill>
              <a:srgbClr val="6B9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67700" y="3162300"/>
              <a:ext cx="444499" cy="444499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8314817" y="320846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9" y="0"/>
                  </a:moveTo>
                  <a:lnTo>
                    <a:pt x="102229" y="7649"/>
                  </a:lnTo>
                  <a:lnTo>
                    <a:pt x="61195" y="28951"/>
                  </a:lnTo>
                  <a:lnTo>
                    <a:pt x="28838" y="61431"/>
                  </a:lnTo>
                  <a:lnTo>
                    <a:pt x="7619" y="102617"/>
                  </a:lnTo>
                  <a:lnTo>
                    <a:pt x="0" y="150037"/>
                  </a:lnTo>
                  <a:lnTo>
                    <a:pt x="7619" y="197464"/>
                  </a:lnTo>
                  <a:lnTo>
                    <a:pt x="28838" y="238654"/>
                  </a:lnTo>
                  <a:lnTo>
                    <a:pt x="61195" y="271136"/>
                  </a:lnTo>
                  <a:lnTo>
                    <a:pt x="102229" y="292438"/>
                  </a:lnTo>
                  <a:lnTo>
                    <a:pt x="149479" y="300088"/>
                  </a:lnTo>
                  <a:lnTo>
                    <a:pt x="196724" y="292438"/>
                  </a:lnTo>
                  <a:lnTo>
                    <a:pt x="237757" y="271136"/>
                  </a:lnTo>
                  <a:lnTo>
                    <a:pt x="270115" y="238654"/>
                  </a:lnTo>
                  <a:lnTo>
                    <a:pt x="291336" y="197464"/>
                  </a:lnTo>
                  <a:lnTo>
                    <a:pt x="298958" y="150037"/>
                  </a:lnTo>
                  <a:lnTo>
                    <a:pt x="291336" y="102617"/>
                  </a:lnTo>
                  <a:lnTo>
                    <a:pt x="270115" y="61431"/>
                  </a:lnTo>
                  <a:lnTo>
                    <a:pt x="237757" y="28951"/>
                  </a:lnTo>
                  <a:lnTo>
                    <a:pt x="196724" y="7649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14817" y="320846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0" y="150037"/>
                  </a:moveTo>
                  <a:lnTo>
                    <a:pt x="7619" y="102612"/>
                  </a:lnTo>
                  <a:lnTo>
                    <a:pt x="28838" y="61425"/>
                  </a:lnTo>
                  <a:lnTo>
                    <a:pt x="61195" y="28947"/>
                  </a:lnTo>
                  <a:lnTo>
                    <a:pt x="102229" y="7648"/>
                  </a:lnTo>
                  <a:lnTo>
                    <a:pt x="149479" y="0"/>
                  </a:lnTo>
                  <a:lnTo>
                    <a:pt x="196724" y="7648"/>
                  </a:lnTo>
                  <a:lnTo>
                    <a:pt x="237757" y="28947"/>
                  </a:lnTo>
                  <a:lnTo>
                    <a:pt x="270115" y="61425"/>
                  </a:lnTo>
                  <a:lnTo>
                    <a:pt x="291336" y="102612"/>
                  </a:lnTo>
                  <a:lnTo>
                    <a:pt x="298958" y="150037"/>
                  </a:lnTo>
                  <a:lnTo>
                    <a:pt x="291336" y="197464"/>
                  </a:lnTo>
                  <a:lnTo>
                    <a:pt x="270115" y="238654"/>
                  </a:lnTo>
                  <a:lnTo>
                    <a:pt x="237757" y="271136"/>
                  </a:lnTo>
                  <a:lnTo>
                    <a:pt x="196724" y="292438"/>
                  </a:lnTo>
                  <a:lnTo>
                    <a:pt x="149479" y="300088"/>
                  </a:lnTo>
                  <a:lnTo>
                    <a:pt x="102229" y="292438"/>
                  </a:lnTo>
                  <a:lnTo>
                    <a:pt x="61195" y="271136"/>
                  </a:lnTo>
                  <a:lnTo>
                    <a:pt x="28838" y="238654"/>
                  </a:lnTo>
                  <a:lnTo>
                    <a:pt x="7619" y="197464"/>
                  </a:lnTo>
                  <a:lnTo>
                    <a:pt x="0" y="150037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8212645" y="4048681"/>
            <a:ext cx="409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5" dirty="0">
                <a:latin typeface="Calibri"/>
                <a:cs typeface="Calibri"/>
              </a:rPr>
              <a:t>v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5" dirty="0">
                <a:latin typeface="Calibri"/>
                <a:cs typeface="Calibri"/>
              </a:rPr>
              <a:t>l</a:t>
            </a:r>
            <a:r>
              <a:rPr sz="900" dirty="0">
                <a:latin typeface="Calibri"/>
                <a:cs typeface="Calibri"/>
              </a:rPr>
              <a:t>op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997700" y="4318000"/>
            <a:ext cx="1384300" cy="419100"/>
            <a:chOff x="6997700" y="4318000"/>
            <a:chExt cx="1384300" cy="419100"/>
          </a:xfrm>
        </p:grpSpPr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37400" y="4457700"/>
              <a:ext cx="1104900" cy="15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179868" y="4508455"/>
              <a:ext cx="968375" cy="0"/>
            </a:xfrm>
            <a:custGeom>
              <a:avLst/>
              <a:gdLst/>
              <a:ahLst/>
              <a:cxnLst/>
              <a:rect l="l" t="t" r="r" b="b"/>
              <a:pathLst>
                <a:path w="968375">
                  <a:moveTo>
                    <a:pt x="0" y="0"/>
                  </a:moveTo>
                  <a:lnTo>
                    <a:pt x="968133" y="0"/>
                  </a:lnTo>
                </a:path>
              </a:pathLst>
            </a:custGeom>
            <a:ln w="1905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97700" y="4318000"/>
              <a:ext cx="431800" cy="4191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036168" y="4349770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9" y="0"/>
                  </a:moveTo>
                  <a:lnTo>
                    <a:pt x="102233" y="7649"/>
                  </a:lnTo>
                  <a:lnTo>
                    <a:pt x="61200" y="28949"/>
                  </a:lnTo>
                  <a:lnTo>
                    <a:pt x="28842" y="61429"/>
                  </a:lnTo>
                  <a:lnTo>
                    <a:pt x="7621" y="102617"/>
                  </a:lnTo>
                  <a:lnTo>
                    <a:pt x="0" y="150042"/>
                  </a:lnTo>
                  <a:lnTo>
                    <a:pt x="7621" y="197466"/>
                  </a:lnTo>
                  <a:lnTo>
                    <a:pt x="28842" y="238653"/>
                  </a:lnTo>
                  <a:lnTo>
                    <a:pt x="61200" y="271132"/>
                  </a:lnTo>
                  <a:lnTo>
                    <a:pt x="102233" y="292432"/>
                  </a:lnTo>
                  <a:lnTo>
                    <a:pt x="149479" y="300081"/>
                  </a:lnTo>
                  <a:lnTo>
                    <a:pt x="196728" y="292432"/>
                  </a:lnTo>
                  <a:lnTo>
                    <a:pt x="237762" y="271132"/>
                  </a:lnTo>
                  <a:lnTo>
                    <a:pt x="270119" y="238653"/>
                  </a:lnTo>
                  <a:lnTo>
                    <a:pt x="291338" y="197466"/>
                  </a:lnTo>
                  <a:lnTo>
                    <a:pt x="298958" y="150042"/>
                  </a:lnTo>
                  <a:lnTo>
                    <a:pt x="291338" y="102617"/>
                  </a:lnTo>
                  <a:lnTo>
                    <a:pt x="270119" y="61429"/>
                  </a:lnTo>
                  <a:lnTo>
                    <a:pt x="237762" y="28949"/>
                  </a:lnTo>
                  <a:lnTo>
                    <a:pt x="196728" y="7649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950200" y="4318000"/>
              <a:ext cx="431800" cy="4191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991475" y="4349770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9" y="0"/>
                  </a:moveTo>
                  <a:lnTo>
                    <a:pt x="102233" y="7649"/>
                  </a:lnTo>
                  <a:lnTo>
                    <a:pt x="61200" y="28949"/>
                  </a:lnTo>
                  <a:lnTo>
                    <a:pt x="28842" y="61429"/>
                  </a:lnTo>
                  <a:lnTo>
                    <a:pt x="7621" y="102617"/>
                  </a:lnTo>
                  <a:lnTo>
                    <a:pt x="0" y="150042"/>
                  </a:lnTo>
                  <a:lnTo>
                    <a:pt x="7621" y="197466"/>
                  </a:lnTo>
                  <a:lnTo>
                    <a:pt x="28842" y="238653"/>
                  </a:lnTo>
                  <a:lnTo>
                    <a:pt x="61200" y="271132"/>
                  </a:lnTo>
                  <a:lnTo>
                    <a:pt x="102233" y="292432"/>
                  </a:lnTo>
                  <a:lnTo>
                    <a:pt x="149479" y="300081"/>
                  </a:lnTo>
                  <a:lnTo>
                    <a:pt x="196724" y="292432"/>
                  </a:lnTo>
                  <a:lnTo>
                    <a:pt x="237757" y="271132"/>
                  </a:lnTo>
                  <a:lnTo>
                    <a:pt x="270115" y="238653"/>
                  </a:lnTo>
                  <a:lnTo>
                    <a:pt x="291336" y="197466"/>
                  </a:lnTo>
                  <a:lnTo>
                    <a:pt x="298958" y="150042"/>
                  </a:lnTo>
                  <a:lnTo>
                    <a:pt x="291336" y="102617"/>
                  </a:lnTo>
                  <a:lnTo>
                    <a:pt x="270115" y="61429"/>
                  </a:lnTo>
                  <a:lnTo>
                    <a:pt x="237757" y="28949"/>
                  </a:lnTo>
                  <a:lnTo>
                    <a:pt x="196724" y="7649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8219693" y="4601473"/>
            <a:ext cx="384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F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1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u</a:t>
            </a:r>
            <a:r>
              <a:rPr sz="900" spc="-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92672" y="3479105"/>
            <a:ext cx="357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M</a:t>
            </a:r>
            <a:r>
              <a:rPr sz="900" spc="-1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st</a:t>
            </a:r>
            <a:r>
              <a:rPr sz="900" dirty="0">
                <a:latin typeface="Calibri"/>
                <a:cs typeface="Calibri"/>
              </a:rPr>
              <a:t>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98499"/>
            <a:ext cx="8902700" cy="4459605"/>
            <a:chOff x="0" y="698499"/>
            <a:chExt cx="8902700" cy="4459605"/>
          </a:xfrm>
        </p:grpSpPr>
        <p:sp>
          <p:nvSpPr>
            <p:cNvPr id="4" name="object 4"/>
            <p:cNvSpPr/>
            <p:nvPr/>
          </p:nvSpPr>
          <p:spPr>
            <a:xfrm>
              <a:off x="302329" y="737412"/>
              <a:ext cx="8543290" cy="635"/>
            </a:xfrm>
            <a:custGeom>
              <a:avLst/>
              <a:gdLst/>
              <a:ahLst/>
              <a:cxnLst/>
              <a:rect l="l" t="t" r="r" b="b"/>
              <a:pathLst>
                <a:path w="8543290" h="634">
                  <a:moveTo>
                    <a:pt x="8543067" y="0"/>
                  </a:moveTo>
                  <a:lnTo>
                    <a:pt x="0" y="12"/>
                  </a:lnTo>
                </a:path>
              </a:pathLst>
            </a:custGeom>
            <a:ln w="28575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9600" y="774699"/>
              <a:ext cx="5753099" cy="23240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88830" y="815263"/>
              <a:ext cx="5620385" cy="2192655"/>
            </a:xfrm>
            <a:custGeom>
              <a:avLst/>
              <a:gdLst/>
              <a:ahLst/>
              <a:cxnLst/>
              <a:rect l="l" t="t" r="r" b="b"/>
              <a:pathLst>
                <a:path w="5620384" h="2192655">
                  <a:moveTo>
                    <a:pt x="5254498" y="0"/>
                  </a:moveTo>
                  <a:lnTo>
                    <a:pt x="365366" y="0"/>
                  </a:lnTo>
                  <a:lnTo>
                    <a:pt x="315790" y="3335"/>
                  </a:lnTo>
                  <a:lnTo>
                    <a:pt x="268240" y="13050"/>
                  </a:lnTo>
                  <a:lnTo>
                    <a:pt x="223152" y="28711"/>
                  </a:lnTo>
                  <a:lnTo>
                    <a:pt x="180962" y="49881"/>
                  </a:lnTo>
                  <a:lnTo>
                    <a:pt x="142105" y="76126"/>
                  </a:lnTo>
                  <a:lnTo>
                    <a:pt x="107016" y="107010"/>
                  </a:lnTo>
                  <a:lnTo>
                    <a:pt x="76131" y="142097"/>
                  </a:lnTo>
                  <a:lnTo>
                    <a:pt x="49885" y="180953"/>
                  </a:lnTo>
                  <a:lnTo>
                    <a:pt x="28713" y="223142"/>
                  </a:lnTo>
                  <a:lnTo>
                    <a:pt x="13051" y="268228"/>
                  </a:lnTo>
                  <a:lnTo>
                    <a:pt x="3335" y="315777"/>
                  </a:lnTo>
                  <a:lnTo>
                    <a:pt x="0" y="365353"/>
                  </a:lnTo>
                  <a:lnTo>
                    <a:pt x="0" y="1826780"/>
                  </a:lnTo>
                  <a:lnTo>
                    <a:pt x="3335" y="1876356"/>
                  </a:lnTo>
                  <a:lnTo>
                    <a:pt x="13051" y="1923906"/>
                  </a:lnTo>
                  <a:lnTo>
                    <a:pt x="28713" y="1968994"/>
                  </a:lnTo>
                  <a:lnTo>
                    <a:pt x="49885" y="2011184"/>
                  </a:lnTo>
                  <a:lnTo>
                    <a:pt x="76131" y="2050041"/>
                  </a:lnTo>
                  <a:lnTo>
                    <a:pt x="107016" y="2085130"/>
                  </a:lnTo>
                  <a:lnTo>
                    <a:pt x="142105" y="2116015"/>
                  </a:lnTo>
                  <a:lnTo>
                    <a:pt x="180962" y="2142261"/>
                  </a:lnTo>
                  <a:lnTo>
                    <a:pt x="223152" y="2163433"/>
                  </a:lnTo>
                  <a:lnTo>
                    <a:pt x="268240" y="2179095"/>
                  </a:lnTo>
                  <a:lnTo>
                    <a:pt x="315790" y="2188811"/>
                  </a:lnTo>
                  <a:lnTo>
                    <a:pt x="365366" y="2192147"/>
                  </a:lnTo>
                  <a:lnTo>
                    <a:pt x="5254498" y="2192147"/>
                  </a:lnTo>
                  <a:lnTo>
                    <a:pt x="5304076" y="2188811"/>
                  </a:lnTo>
                  <a:lnTo>
                    <a:pt x="5351628" y="2179095"/>
                  </a:lnTo>
                  <a:lnTo>
                    <a:pt x="5396716" y="2163433"/>
                  </a:lnTo>
                  <a:lnTo>
                    <a:pt x="5438907" y="2142261"/>
                  </a:lnTo>
                  <a:lnTo>
                    <a:pt x="5477764" y="2116015"/>
                  </a:lnTo>
                  <a:lnTo>
                    <a:pt x="5512852" y="2085130"/>
                  </a:lnTo>
                  <a:lnTo>
                    <a:pt x="5543736" y="2050041"/>
                  </a:lnTo>
                  <a:lnTo>
                    <a:pt x="5569982" y="2011184"/>
                  </a:lnTo>
                  <a:lnTo>
                    <a:pt x="5591152" y="1968994"/>
                  </a:lnTo>
                  <a:lnTo>
                    <a:pt x="5606813" y="1923906"/>
                  </a:lnTo>
                  <a:lnTo>
                    <a:pt x="5616529" y="1876356"/>
                  </a:lnTo>
                  <a:lnTo>
                    <a:pt x="5619864" y="1826780"/>
                  </a:lnTo>
                  <a:lnTo>
                    <a:pt x="5619864" y="365353"/>
                  </a:lnTo>
                  <a:lnTo>
                    <a:pt x="5616529" y="315777"/>
                  </a:lnTo>
                  <a:lnTo>
                    <a:pt x="5606813" y="268228"/>
                  </a:lnTo>
                  <a:lnTo>
                    <a:pt x="5591152" y="223142"/>
                  </a:lnTo>
                  <a:lnTo>
                    <a:pt x="5569982" y="180953"/>
                  </a:lnTo>
                  <a:lnTo>
                    <a:pt x="5543736" y="142097"/>
                  </a:lnTo>
                  <a:lnTo>
                    <a:pt x="5512852" y="107010"/>
                  </a:lnTo>
                  <a:lnTo>
                    <a:pt x="5477764" y="76126"/>
                  </a:lnTo>
                  <a:lnTo>
                    <a:pt x="5438907" y="49881"/>
                  </a:lnTo>
                  <a:lnTo>
                    <a:pt x="5396716" y="28711"/>
                  </a:lnTo>
                  <a:lnTo>
                    <a:pt x="5351628" y="13050"/>
                  </a:lnTo>
                  <a:lnTo>
                    <a:pt x="5304076" y="3335"/>
                  </a:lnTo>
                  <a:lnTo>
                    <a:pt x="5254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8830" y="815263"/>
              <a:ext cx="5620385" cy="2192655"/>
            </a:xfrm>
            <a:custGeom>
              <a:avLst/>
              <a:gdLst/>
              <a:ahLst/>
              <a:cxnLst/>
              <a:rect l="l" t="t" r="r" b="b"/>
              <a:pathLst>
                <a:path w="5620384" h="2192655">
                  <a:moveTo>
                    <a:pt x="0" y="365353"/>
                  </a:moveTo>
                  <a:lnTo>
                    <a:pt x="3335" y="315777"/>
                  </a:lnTo>
                  <a:lnTo>
                    <a:pt x="13051" y="268228"/>
                  </a:lnTo>
                  <a:lnTo>
                    <a:pt x="28713" y="223142"/>
                  </a:lnTo>
                  <a:lnTo>
                    <a:pt x="49885" y="180953"/>
                  </a:lnTo>
                  <a:lnTo>
                    <a:pt x="76131" y="142097"/>
                  </a:lnTo>
                  <a:lnTo>
                    <a:pt x="107016" y="107010"/>
                  </a:lnTo>
                  <a:lnTo>
                    <a:pt x="142105" y="76126"/>
                  </a:lnTo>
                  <a:lnTo>
                    <a:pt x="180962" y="49881"/>
                  </a:lnTo>
                  <a:lnTo>
                    <a:pt x="223152" y="28711"/>
                  </a:lnTo>
                  <a:lnTo>
                    <a:pt x="268240" y="13050"/>
                  </a:lnTo>
                  <a:lnTo>
                    <a:pt x="315790" y="3335"/>
                  </a:lnTo>
                  <a:lnTo>
                    <a:pt x="365366" y="0"/>
                  </a:lnTo>
                  <a:lnTo>
                    <a:pt x="5254498" y="0"/>
                  </a:lnTo>
                  <a:lnTo>
                    <a:pt x="5304076" y="3335"/>
                  </a:lnTo>
                  <a:lnTo>
                    <a:pt x="5351628" y="13050"/>
                  </a:lnTo>
                  <a:lnTo>
                    <a:pt x="5396716" y="28711"/>
                  </a:lnTo>
                  <a:lnTo>
                    <a:pt x="5438907" y="49881"/>
                  </a:lnTo>
                  <a:lnTo>
                    <a:pt x="5477764" y="76126"/>
                  </a:lnTo>
                  <a:lnTo>
                    <a:pt x="5512852" y="107010"/>
                  </a:lnTo>
                  <a:lnTo>
                    <a:pt x="5543736" y="142097"/>
                  </a:lnTo>
                  <a:lnTo>
                    <a:pt x="5569982" y="180953"/>
                  </a:lnTo>
                  <a:lnTo>
                    <a:pt x="5591152" y="223142"/>
                  </a:lnTo>
                  <a:lnTo>
                    <a:pt x="5606813" y="268228"/>
                  </a:lnTo>
                  <a:lnTo>
                    <a:pt x="5616529" y="315777"/>
                  </a:lnTo>
                  <a:lnTo>
                    <a:pt x="5619864" y="365353"/>
                  </a:lnTo>
                  <a:lnTo>
                    <a:pt x="5619864" y="1826780"/>
                  </a:lnTo>
                  <a:lnTo>
                    <a:pt x="5616529" y="1876356"/>
                  </a:lnTo>
                  <a:lnTo>
                    <a:pt x="5606813" y="1923906"/>
                  </a:lnTo>
                  <a:lnTo>
                    <a:pt x="5591152" y="1968994"/>
                  </a:lnTo>
                  <a:lnTo>
                    <a:pt x="5569982" y="2011184"/>
                  </a:lnTo>
                  <a:lnTo>
                    <a:pt x="5543736" y="2050041"/>
                  </a:lnTo>
                  <a:lnTo>
                    <a:pt x="5512852" y="2085130"/>
                  </a:lnTo>
                  <a:lnTo>
                    <a:pt x="5477764" y="2116015"/>
                  </a:lnTo>
                  <a:lnTo>
                    <a:pt x="5438907" y="2142261"/>
                  </a:lnTo>
                  <a:lnTo>
                    <a:pt x="5396716" y="2163433"/>
                  </a:lnTo>
                  <a:lnTo>
                    <a:pt x="5351628" y="2179095"/>
                  </a:lnTo>
                  <a:lnTo>
                    <a:pt x="5304076" y="2188811"/>
                  </a:lnTo>
                  <a:lnTo>
                    <a:pt x="5254498" y="2192147"/>
                  </a:lnTo>
                  <a:lnTo>
                    <a:pt x="365366" y="2192147"/>
                  </a:lnTo>
                  <a:lnTo>
                    <a:pt x="315790" y="2188811"/>
                  </a:lnTo>
                  <a:lnTo>
                    <a:pt x="268240" y="2179095"/>
                  </a:lnTo>
                  <a:lnTo>
                    <a:pt x="223152" y="2163433"/>
                  </a:lnTo>
                  <a:lnTo>
                    <a:pt x="180962" y="2142261"/>
                  </a:lnTo>
                  <a:lnTo>
                    <a:pt x="142105" y="2116015"/>
                  </a:lnTo>
                  <a:lnTo>
                    <a:pt x="107016" y="2085130"/>
                  </a:lnTo>
                  <a:lnTo>
                    <a:pt x="76131" y="2050041"/>
                  </a:lnTo>
                  <a:lnTo>
                    <a:pt x="49885" y="2011184"/>
                  </a:lnTo>
                  <a:lnTo>
                    <a:pt x="28713" y="1968994"/>
                  </a:lnTo>
                  <a:lnTo>
                    <a:pt x="13051" y="1923906"/>
                  </a:lnTo>
                  <a:lnTo>
                    <a:pt x="3335" y="1876356"/>
                  </a:lnTo>
                  <a:lnTo>
                    <a:pt x="0" y="1826780"/>
                  </a:lnTo>
                  <a:lnTo>
                    <a:pt x="0" y="365353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5100" y="698499"/>
              <a:ext cx="152400" cy="4445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52077" y="741133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66"/>
                  </a:lnTo>
                </a:path>
              </a:pathLst>
            </a:custGeom>
            <a:ln w="28575">
              <a:solidFill>
                <a:srgbClr val="F080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168400"/>
              <a:ext cx="2870200" cy="12445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3800"/>
              <a:ext cx="2794000" cy="1142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876" y="1448752"/>
              <a:ext cx="2311400" cy="633095"/>
            </a:xfrm>
            <a:custGeom>
              <a:avLst/>
              <a:gdLst/>
              <a:ahLst/>
              <a:cxnLst/>
              <a:rect l="l" t="t" r="r" b="b"/>
              <a:pathLst>
                <a:path w="2311400" h="633094">
                  <a:moveTo>
                    <a:pt x="2310803" y="0"/>
                  </a:moveTo>
                  <a:lnTo>
                    <a:pt x="0" y="0"/>
                  </a:lnTo>
                  <a:lnTo>
                    <a:pt x="0" y="633095"/>
                  </a:lnTo>
                  <a:lnTo>
                    <a:pt x="2310803" y="633095"/>
                  </a:lnTo>
                  <a:lnTo>
                    <a:pt x="2310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5512" y="142288"/>
            <a:ext cx="4573713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40" dirty="0"/>
              <a:t> </a:t>
            </a:r>
            <a:r>
              <a:rPr spc="-20" dirty="0"/>
              <a:t>Workflow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227876" y="1448752"/>
            <a:ext cx="2311400" cy="633095"/>
          </a:xfrm>
          <a:prstGeom prst="rect">
            <a:avLst/>
          </a:prstGeom>
          <a:ln w="28575">
            <a:solidFill>
              <a:srgbClr val="1B587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</a:pP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Ce</a:t>
            </a: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n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t</a:t>
            </a:r>
            <a:r>
              <a:rPr sz="1400" b="1" spc="-55" dirty="0">
                <a:solidFill>
                  <a:srgbClr val="1B587C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li</a:t>
            </a:r>
            <a:r>
              <a:rPr sz="1400" b="1" spc="-45" dirty="0">
                <a:solidFill>
                  <a:srgbClr val="1B587C"/>
                </a:solidFill>
                <a:latin typeface="Calibri"/>
                <a:cs typeface="Calibri"/>
              </a:rPr>
              <a:t>z</a:t>
            </a:r>
            <a:r>
              <a:rPr sz="1400" b="1" spc="-35" dirty="0">
                <a:solidFill>
                  <a:srgbClr val="1B587C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d</a:t>
            </a:r>
            <a:r>
              <a:rPr sz="1400" spc="-80" dirty="0">
                <a:solidFill>
                  <a:srgbClr val="1B587C"/>
                </a:solidFill>
                <a:latin typeface="Times New Roman"/>
                <a:cs typeface="Times New Roman"/>
              </a:rPr>
              <a:t> </a:t>
            </a:r>
            <a:r>
              <a:rPr sz="1400" b="1" spc="-100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rk</a:t>
            </a:r>
            <a:r>
              <a:rPr sz="1400" b="1" spc="-2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7800" y="1592178"/>
            <a:ext cx="2463800" cy="1659255"/>
            <a:chOff x="177800" y="1592178"/>
            <a:chExt cx="2463800" cy="165925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712" y="1592178"/>
              <a:ext cx="357501" cy="357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800" y="2463800"/>
              <a:ext cx="2463799" cy="7873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7876" y="2515979"/>
              <a:ext cx="2306320" cy="633095"/>
            </a:xfrm>
            <a:custGeom>
              <a:avLst/>
              <a:gdLst/>
              <a:ahLst/>
              <a:cxnLst/>
              <a:rect l="l" t="t" r="r" b="b"/>
              <a:pathLst>
                <a:path w="2306320" h="633094">
                  <a:moveTo>
                    <a:pt x="2305824" y="0"/>
                  </a:moveTo>
                  <a:lnTo>
                    <a:pt x="0" y="0"/>
                  </a:lnTo>
                  <a:lnTo>
                    <a:pt x="0" y="633100"/>
                  </a:lnTo>
                  <a:lnTo>
                    <a:pt x="2305824" y="633100"/>
                  </a:lnTo>
                  <a:lnTo>
                    <a:pt x="2305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876" y="2515984"/>
              <a:ext cx="2306320" cy="633095"/>
            </a:xfrm>
            <a:custGeom>
              <a:avLst/>
              <a:gdLst/>
              <a:ahLst/>
              <a:cxnLst/>
              <a:rect l="l" t="t" r="r" b="b"/>
              <a:pathLst>
                <a:path w="2306320" h="633094">
                  <a:moveTo>
                    <a:pt x="0" y="633095"/>
                  </a:moveTo>
                  <a:lnTo>
                    <a:pt x="2305824" y="633095"/>
                  </a:lnTo>
                  <a:lnTo>
                    <a:pt x="2305824" y="0"/>
                  </a:lnTo>
                  <a:lnTo>
                    <a:pt x="0" y="0"/>
                  </a:lnTo>
                  <a:lnTo>
                    <a:pt x="0" y="633095"/>
                  </a:lnTo>
                  <a:close/>
                </a:path>
              </a:pathLst>
            </a:custGeom>
            <a:ln w="28575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7876" y="2515979"/>
            <a:ext cx="2306320" cy="633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813435">
              <a:lnSpc>
                <a:spcPct val="100000"/>
              </a:lnSpc>
            </a:pP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e</a:t>
            </a:r>
            <a:r>
              <a:rPr sz="1400" b="1" spc="-45" dirty="0">
                <a:solidFill>
                  <a:srgbClr val="1B587C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t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u</a:t>
            </a: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e</a:t>
            </a:r>
            <a:r>
              <a:rPr sz="1400" spc="-85" dirty="0">
                <a:solidFill>
                  <a:srgbClr val="1B587C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B</a:t>
            </a:r>
            <a:r>
              <a:rPr sz="1400" b="1" spc="-55" dirty="0">
                <a:solidFill>
                  <a:srgbClr val="1B587C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an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h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i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7800" y="2627607"/>
            <a:ext cx="2463800" cy="1678305"/>
            <a:chOff x="177800" y="2627607"/>
            <a:chExt cx="2463800" cy="167830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305" y="2627607"/>
              <a:ext cx="404187" cy="4041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800" y="3517899"/>
              <a:ext cx="2463799" cy="7873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22900" y="3572152"/>
              <a:ext cx="2311400" cy="633095"/>
            </a:xfrm>
            <a:custGeom>
              <a:avLst/>
              <a:gdLst/>
              <a:ahLst/>
              <a:cxnLst/>
              <a:rect l="l" t="t" r="r" b="b"/>
              <a:pathLst>
                <a:path w="2311400" h="633095">
                  <a:moveTo>
                    <a:pt x="2310803" y="0"/>
                  </a:moveTo>
                  <a:lnTo>
                    <a:pt x="0" y="0"/>
                  </a:lnTo>
                  <a:lnTo>
                    <a:pt x="0" y="633095"/>
                  </a:lnTo>
                  <a:lnTo>
                    <a:pt x="2310803" y="633095"/>
                  </a:lnTo>
                  <a:lnTo>
                    <a:pt x="2310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2900" y="3572152"/>
              <a:ext cx="2311400" cy="633095"/>
            </a:xfrm>
            <a:custGeom>
              <a:avLst/>
              <a:gdLst/>
              <a:ahLst/>
              <a:cxnLst/>
              <a:rect l="l" t="t" r="r" b="b"/>
              <a:pathLst>
                <a:path w="2311400" h="633095">
                  <a:moveTo>
                    <a:pt x="0" y="633095"/>
                  </a:moveTo>
                  <a:lnTo>
                    <a:pt x="2310803" y="633095"/>
                  </a:lnTo>
                  <a:lnTo>
                    <a:pt x="2310803" y="0"/>
                  </a:lnTo>
                  <a:lnTo>
                    <a:pt x="0" y="0"/>
                  </a:lnTo>
                  <a:lnTo>
                    <a:pt x="0" y="633095"/>
                  </a:lnTo>
                  <a:close/>
                </a:path>
              </a:pathLst>
            </a:custGeom>
            <a:ln w="28575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2900" y="3572153"/>
            <a:ext cx="2311400" cy="6330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811530">
              <a:lnSpc>
                <a:spcPct val="100000"/>
              </a:lnSpc>
              <a:spcBef>
                <a:spcPts val="1465"/>
              </a:spcBef>
            </a:pP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r>
              <a:rPr sz="1400" spc="-95" dirty="0">
                <a:solidFill>
                  <a:srgbClr val="1B587C"/>
                </a:solidFill>
                <a:latin typeface="Times New Roman"/>
                <a:cs typeface="Times New Roman"/>
              </a:rPr>
              <a:t> </a:t>
            </a:r>
            <a:r>
              <a:rPr sz="1400" b="1" spc="-100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rk</a:t>
            </a:r>
            <a:r>
              <a:rPr sz="1400" b="1" spc="-2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6524" y="968648"/>
            <a:ext cx="6523355" cy="3924935"/>
            <a:chOff x="336524" y="968648"/>
            <a:chExt cx="6523355" cy="3924935"/>
          </a:xfrm>
        </p:grpSpPr>
        <p:sp>
          <p:nvSpPr>
            <p:cNvPr id="28" name="object 28"/>
            <p:cNvSpPr/>
            <p:nvPr/>
          </p:nvSpPr>
          <p:spPr>
            <a:xfrm>
              <a:off x="336524" y="3735019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6" y="0"/>
                  </a:lnTo>
                </a:path>
              </a:pathLst>
            </a:custGeom>
            <a:ln w="38100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8405" y="3887425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6" y="0"/>
                  </a:lnTo>
                </a:path>
              </a:pathLst>
            </a:custGeom>
            <a:ln w="381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405" y="4039825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6" y="0"/>
                  </a:lnTo>
                </a:path>
              </a:pathLst>
            </a:custGeom>
            <a:ln w="381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48934" y="3753053"/>
              <a:ext cx="76200" cy="556895"/>
            </a:xfrm>
            <a:custGeom>
              <a:avLst/>
              <a:gdLst/>
              <a:ahLst/>
              <a:cxnLst/>
              <a:rect l="l" t="t" r="r" b="b"/>
              <a:pathLst>
                <a:path w="76200" h="556895">
                  <a:moveTo>
                    <a:pt x="50800" y="0"/>
                  </a:moveTo>
                  <a:lnTo>
                    <a:pt x="25400" y="0"/>
                  </a:lnTo>
                  <a:lnTo>
                    <a:pt x="25400" y="480452"/>
                  </a:lnTo>
                  <a:lnTo>
                    <a:pt x="0" y="480452"/>
                  </a:lnTo>
                  <a:lnTo>
                    <a:pt x="38100" y="556652"/>
                  </a:lnTo>
                  <a:lnTo>
                    <a:pt x="76200" y="480452"/>
                  </a:lnTo>
                  <a:lnTo>
                    <a:pt x="50800" y="480452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9225" y="3641727"/>
              <a:ext cx="982243" cy="77152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08600" y="3048000"/>
              <a:ext cx="825500" cy="8128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6725" y="3080564"/>
              <a:ext cx="691081" cy="69108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2001" y="4344442"/>
              <a:ext cx="603540" cy="54867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01870" y="4328284"/>
              <a:ext cx="603537" cy="5486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56249" y="4341144"/>
              <a:ext cx="603537" cy="5486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683351" y="3761219"/>
              <a:ext cx="839469" cy="559435"/>
            </a:xfrm>
            <a:custGeom>
              <a:avLst/>
              <a:gdLst/>
              <a:ahLst/>
              <a:cxnLst/>
              <a:rect l="l" t="t" r="r" b="b"/>
              <a:pathLst>
                <a:path w="839470" h="559435">
                  <a:moveTo>
                    <a:pt x="25031" y="0"/>
                  </a:moveTo>
                  <a:lnTo>
                    <a:pt x="0" y="4381"/>
                  </a:lnTo>
                  <a:lnTo>
                    <a:pt x="9423" y="58191"/>
                  </a:lnTo>
                  <a:lnTo>
                    <a:pt x="36677" y="111480"/>
                  </a:lnTo>
                  <a:lnTo>
                    <a:pt x="78320" y="160525"/>
                  </a:lnTo>
                  <a:lnTo>
                    <a:pt x="131800" y="204022"/>
                  </a:lnTo>
                  <a:lnTo>
                    <a:pt x="194754" y="240590"/>
                  </a:lnTo>
                  <a:lnTo>
                    <a:pt x="264858" y="268728"/>
                  </a:lnTo>
                  <a:lnTo>
                    <a:pt x="339852" y="286840"/>
                  </a:lnTo>
                  <a:lnTo>
                    <a:pt x="490905" y="299342"/>
                  </a:lnTo>
                  <a:lnTo>
                    <a:pt x="562203" y="316562"/>
                  </a:lnTo>
                  <a:lnTo>
                    <a:pt x="628904" y="343331"/>
                  </a:lnTo>
                  <a:lnTo>
                    <a:pt x="688530" y="377973"/>
                  </a:lnTo>
                  <a:lnTo>
                    <a:pt x="738644" y="418732"/>
                  </a:lnTo>
                  <a:lnTo>
                    <a:pt x="776630" y="463450"/>
                  </a:lnTo>
                  <a:lnTo>
                    <a:pt x="787971" y="489231"/>
                  </a:lnTo>
                  <a:lnTo>
                    <a:pt x="765429" y="495404"/>
                  </a:lnTo>
                  <a:lnTo>
                    <a:pt x="822299" y="558839"/>
                  </a:lnTo>
                  <a:lnTo>
                    <a:pt x="838923" y="475282"/>
                  </a:lnTo>
                  <a:lnTo>
                    <a:pt x="812749" y="482451"/>
                  </a:lnTo>
                  <a:lnTo>
                    <a:pt x="798385" y="449832"/>
                  </a:lnTo>
                  <a:lnTo>
                    <a:pt x="756488" y="400505"/>
                  </a:lnTo>
                  <a:lnTo>
                    <a:pt x="703008" y="357008"/>
                  </a:lnTo>
                  <a:lnTo>
                    <a:pt x="640067" y="320441"/>
                  </a:lnTo>
                  <a:lnTo>
                    <a:pt x="569950" y="292308"/>
                  </a:lnTo>
                  <a:lnTo>
                    <a:pt x="494957" y="274190"/>
                  </a:lnTo>
                  <a:lnTo>
                    <a:pt x="343916" y="261689"/>
                  </a:lnTo>
                  <a:lnTo>
                    <a:pt x="272605" y="244469"/>
                  </a:lnTo>
                  <a:lnTo>
                    <a:pt x="205917" y="217705"/>
                  </a:lnTo>
                  <a:lnTo>
                    <a:pt x="146291" y="183057"/>
                  </a:lnTo>
                  <a:lnTo>
                    <a:pt x="96164" y="142299"/>
                  </a:lnTo>
                  <a:lnTo>
                    <a:pt x="57950" y="97294"/>
                  </a:lnTo>
                  <a:lnTo>
                    <a:pt x="33782" y="50025"/>
                  </a:lnTo>
                  <a:lnTo>
                    <a:pt x="25031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8557" y="968648"/>
              <a:ext cx="260280" cy="26028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2499" y="1466170"/>
              <a:ext cx="260267" cy="2602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8557" y="2081841"/>
              <a:ext cx="260280" cy="26028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8557" y="2604369"/>
              <a:ext cx="260280" cy="26028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020032" y="988961"/>
            <a:ext cx="4643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workflow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doesn’t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require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other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branch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other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master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20032" y="1395361"/>
            <a:ext cx="414591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spc="-15" dirty="0">
                <a:latin typeface="Calibri"/>
                <a:cs typeface="Calibri"/>
              </a:rPr>
              <a:t>All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changes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directly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made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master,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finally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merged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remote</a:t>
            </a:r>
            <a:r>
              <a:rPr sz="1400" spc="-45" dirty="0">
                <a:latin typeface="Calibri"/>
                <a:cs typeface="Calibri"/>
              </a:rPr>
              <a:t> master,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once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work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finished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20032" y="2017661"/>
            <a:ext cx="443357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spc="-30" dirty="0">
                <a:latin typeface="Calibri"/>
                <a:cs typeface="Calibri"/>
              </a:rPr>
              <a:t>Before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pushing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changes,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master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rebased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remote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commits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20032" y="2627261"/>
            <a:ext cx="2222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Results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clean,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linear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history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997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40" dirty="0"/>
              <a:t> </a:t>
            </a:r>
            <a:r>
              <a:rPr spc="-20" dirty="0"/>
              <a:t>Workflow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idx="1"/>
          </p:nvPr>
        </p:nvSpPr>
        <p:spPr>
          <a:xfrm>
            <a:off x="601661" y="177870"/>
            <a:ext cx="7886700" cy="327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7125">
              <a:lnSpc>
                <a:spcPct val="100000"/>
              </a:lnSpc>
              <a:spcBef>
                <a:spcPts val="100"/>
              </a:spcBef>
            </a:pPr>
            <a:r>
              <a:rPr sz="2000" spc="-30" dirty="0"/>
              <a:t>Master</a:t>
            </a:r>
            <a:r>
              <a:rPr sz="2000" spc="-35" dirty="0"/>
              <a:t> </a:t>
            </a:r>
            <a:r>
              <a:rPr sz="2000" spc="-20" dirty="0"/>
              <a:t>only</a:t>
            </a:r>
            <a:r>
              <a:rPr sz="2000" spc="-45" dirty="0"/>
              <a:t> </a:t>
            </a:r>
            <a:r>
              <a:rPr sz="2000" spc="-25" dirty="0"/>
              <a:t>contains</a:t>
            </a:r>
            <a:r>
              <a:rPr sz="2000" spc="-40" dirty="0"/>
              <a:t> </a:t>
            </a:r>
            <a:r>
              <a:rPr sz="2000" spc="-15" dirty="0"/>
              <a:t>the</a:t>
            </a:r>
            <a:r>
              <a:rPr sz="2000" spc="-45" dirty="0"/>
              <a:t> </a:t>
            </a:r>
            <a:r>
              <a:rPr sz="2000" spc="-25" dirty="0"/>
              <a:t>production</a:t>
            </a:r>
            <a:r>
              <a:rPr sz="2000" spc="-40" dirty="0"/>
              <a:t> </a:t>
            </a:r>
            <a:r>
              <a:rPr sz="2000" spc="-25" dirty="0"/>
              <a:t>ready</a:t>
            </a:r>
            <a:r>
              <a:rPr sz="2000" spc="-45" dirty="0"/>
              <a:t> </a:t>
            </a:r>
            <a:r>
              <a:rPr sz="2000" spc="-25" dirty="0"/>
              <a:t>code</a:t>
            </a:r>
          </a:p>
          <a:p>
            <a:pPr marL="3667125">
              <a:lnSpc>
                <a:spcPct val="100000"/>
              </a:lnSpc>
              <a:spcBef>
                <a:spcPts val="1520"/>
              </a:spcBef>
            </a:pPr>
            <a:r>
              <a:rPr sz="2000" spc="-30" dirty="0"/>
              <a:t>Any</a:t>
            </a:r>
            <a:r>
              <a:rPr sz="2000" spc="-45" dirty="0"/>
              <a:t> </a:t>
            </a:r>
            <a:r>
              <a:rPr sz="2000" spc="-30" dirty="0"/>
              <a:t>Development</a:t>
            </a:r>
            <a:r>
              <a:rPr sz="2000" spc="-35" dirty="0"/>
              <a:t> </a:t>
            </a:r>
            <a:r>
              <a:rPr sz="2000" spc="-25" dirty="0"/>
              <a:t>work,</a:t>
            </a:r>
            <a:r>
              <a:rPr sz="2000" spc="-35" dirty="0"/>
              <a:t> </a:t>
            </a:r>
            <a:r>
              <a:rPr sz="2000" spc="-5" dirty="0"/>
              <a:t>is</a:t>
            </a:r>
            <a:r>
              <a:rPr sz="2000" spc="-40" dirty="0"/>
              <a:t> </a:t>
            </a:r>
            <a:r>
              <a:rPr sz="2000" spc="-30" dirty="0"/>
              <a:t>converted</a:t>
            </a:r>
            <a:r>
              <a:rPr sz="2000" spc="-45" dirty="0"/>
              <a:t> </a:t>
            </a:r>
            <a:r>
              <a:rPr sz="2000" spc="-20" dirty="0"/>
              <a:t>into</a:t>
            </a:r>
            <a:r>
              <a:rPr sz="2000" spc="-45" dirty="0"/>
              <a:t>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spc="-30" dirty="0"/>
              <a:t>feature</a:t>
            </a:r>
            <a:r>
              <a:rPr sz="2000" spc="-45" dirty="0"/>
              <a:t> </a:t>
            </a:r>
            <a:r>
              <a:rPr sz="2000" spc="-25" dirty="0"/>
              <a:t>branch</a:t>
            </a:r>
          </a:p>
          <a:p>
            <a:pPr marL="3667125" marR="283845">
              <a:lnSpc>
                <a:spcPct val="101200"/>
              </a:lnSpc>
              <a:spcBef>
                <a:spcPts val="1500"/>
              </a:spcBef>
            </a:pPr>
            <a:r>
              <a:rPr sz="2000" spc="-20" dirty="0"/>
              <a:t>There can </a:t>
            </a:r>
            <a:r>
              <a:rPr sz="2000" spc="-15" dirty="0"/>
              <a:t>be </a:t>
            </a:r>
            <a:r>
              <a:rPr sz="2000" spc="-30" dirty="0"/>
              <a:t>numerous feature </a:t>
            </a:r>
            <a:r>
              <a:rPr sz="2000" spc="-25" dirty="0"/>
              <a:t>branches, depending </a:t>
            </a:r>
            <a:r>
              <a:rPr sz="2000" spc="-15" dirty="0"/>
              <a:t>on the </a:t>
            </a:r>
            <a:r>
              <a:rPr sz="2000" spc="-310" dirty="0"/>
              <a:t> </a:t>
            </a:r>
            <a:r>
              <a:rPr sz="2000" spc="-30" dirty="0"/>
              <a:t>application’s</a:t>
            </a:r>
            <a:r>
              <a:rPr sz="2000" spc="-45" dirty="0"/>
              <a:t> </a:t>
            </a:r>
            <a:r>
              <a:rPr sz="2000" spc="-30" dirty="0"/>
              <a:t>development</a:t>
            </a:r>
            <a:r>
              <a:rPr sz="2000" spc="-35" dirty="0"/>
              <a:t> </a:t>
            </a:r>
            <a:r>
              <a:rPr sz="2000" spc="-25" dirty="0"/>
              <a:t>plan</a:t>
            </a:r>
          </a:p>
          <a:p>
            <a:pPr marL="3654425">
              <a:lnSpc>
                <a:spcPct val="100000"/>
              </a:lnSpc>
              <a:spcBef>
                <a:spcPts val="50"/>
              </a:spcBef>
            </a:pPr>
            <a:endParaRPr sz="1200" dirty="0"/>
          </a:p>
          <a:p>
            <a:pPr marL="3667125" marR="5080">
              <a:lnSpc>
                <a:spcPts val="1600"/>
              </a:lnSpc>
            </a:pPr>
            <a:r>
              <a:rPr sz="2000" spc="-20" dirty="0"/>
              <a:t>Once</a:t>
            </a:r>
            <a:r>
              <a:rPr sz="2000" spc="-40" dirty="0"/>
              <a:t> </a:t>
            </a:r>
            <a:r>
              <a:rPr sz="2000" spc="-15" dirty="0"/>
              <a:t>the</a:t>
            </a:r>
            <a:r>
              <a:rPr sz="2000" spc="-40" dirty="0"/>
              <a:t> </a:t>
            </a:r>
            <a:r>
              <a:rPr sz="2000" spc="-30" dirty="0"/>
              <a:t>feature</a:t>
            </a:r>
            <a:r>
              <a:rPr sz="2000" spc="-40" dirty="0"/>
              <a:t> </a:t>
            </a:r>
            <a:r>
              <a:rPr sz="2000" spc="-5" dirty="0"/>
              <a:t>is</a:t>
            </a:r>
            <a:r>
              <a:rPr sz="2000" spc="-40" dirty="0"/>
              <a:t> </a:t>
            </a:r>
            <a:r>
              <a:rPr sz="2000" spc="-30" dirty="0"/>
              <a:t>complete, </a:t>
            </a:r>
            <a:r>
              <a:rPr sz="2000" spc="-15" dirty="0"/>
              <a:t>the</a:t>
            </a:r>
            <a:r>
              <a:rPr sz="2000" spc="-40" dirty="0"/>
              <a:t> </a:t>
            </a:r>
            <a:r>
              <a:rPr sz="2000" spc="-30" dirty="0"/>
              <a:t>feature</a:t>
            </a:r>
            <a:r>
              <a:rPr sz="2000" spc="-40" dirty="0"/>
              <a:t> </a:t>
            </a:r>
            <a:r>
              <a:rPr sz="2000" spc="-25" dirty="0"/>
              <a:t>branch</a:t>
            </a:r>
            <a:r>
              <a:rPr sz="2000" spc="-40" dirty="0"/>
              <a:t> </a:t>
            </a:r>
            <a:r>
              <a:rPr sz="2000" spc="-5" dirty="0"/>
              <a:t>is</a:t>
            </a:r>
            <a:r>
              <a:rPr sz="2000" spc="-40" dirty="0"/>
              <a:t> </a:t>
            </a:r>
            <a:r>
              <a:rPr sz="2000" spc="-30" dirty="0"/>
              <a:t>merged</a:t>
            </a:r>
            <a:r>
              <a:rPr sz="2000" spc="-40" dirty="0"/>
              <a:t> </a:t>
            </a:r>
            <a:r>
              <a:rPr sz="2000" spc="-20" dirty="0"/>
              <a:t>with </a:t>
            </a:r>
            <a:r>
              <a:rPr sz="2000" spc="-300" dirty="0"/>
              <a:t> </a:t>
            </a:r>
            <a:r>
              <a:rPr sz="2000" spc="-15" dirty="0"/>
              <a:t>the</a:t>
            </a:r>
            <a:r>
              <a:rPr sz="2000" spc="-45" dirty="0"/>
              <a:t> </a:t>
            </a:r>
            <a:r>
              <a:rPr sz="2000" spc="-30" dirty="0"/>
              <a:t>master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7876" y="1448752"/>
            <a:ext cx="2311400" cy="633095"/>
          </a:xfrm>
          <a:prstGeom prst="rect">
            <a:avLst/>
          </a:prstGeom>
          <a:ln w="28575">
            <a:solidFill>
              <a:srgbClr val="1B587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</a:pP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Ce</a:t>
            </a: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n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t</a:t>
            </a:r>
            <a:r>
              <a:rPr sz="1400" b="1" spc="-55" dirty="0">
                <a:solidFill>
                  <a:srgbClr val="1B587C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li</a:t>
            </a:r>
            <a:r>
              <a:rPr sz="1400" b="1" spc="-45" dirty="0">
                <a:solidFill>
                  <a:srgbClr val="1B587C"/>
                </a:solidFill>
                <a:latin typeface="Calibri"/>
                <a:cs typeface="Calibri"/>
              </a:rPr>
              <a:t>z</a:t>
            </a:r>
            <a:r>
              <a:rPr sz="1400" b="1" spc="-35" dirty="0">
                <a:solidFill>
                  <a:srgbClr val="1B587C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d</a:t>
            </a:r>
            <a:r>
              <a:rPr sz="1400" spc="-80" dirty="0">
                <a:solidFill>
                  <a:srgbClr val="1B587C"/>
                </a:solidFill>
                <a:latin typeface="Times New Roman"/>
                <a:cs typeface="Times New Roman"/>
              </a:rPr>
              <a:t> </a:t>
            </a:r>
            <a:r>
              <a:rPr sz="1400" b="1" spc="-100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rk</a:t>
            </a:r>
            <a:r>
              <a:rPr sz="1400" b="1" spc="-2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92178"/>
            <a:ext cx="2870200" cy="1887855"/>
            <a:chOff x="0" y="1592178"/>
            <a:chExt cx="2870200" cy="18878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712" y="1592178"/>
              <a:ext cx="357501" cy="357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5199"/>
              <a:ext cx="2870200" cy="1244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60599"/>
              <a:ext cx="2794000" cy="11429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7876" y="2515979"/>
              <a:ext cx="2306320" cy="633095"/>
            </a:xfrm>
            <a:custGeom>
              <a:avLst/>
              <a:gdLst/>
              <a:ahLst/>
              <a:cxnLst/>
              <a:rect l="l" t="t" r="r" b="b"/>
              <a:pathLst>
                <a:path w="2306320" h="633094">
                  <a:moveTo>
                    <a:pt x="2305824" y="0"/>
                  </a:moveTo>
                  <a:lnTo>
                    <a:pt x="0" y="0"/>
                  </a:lnTo>
                  <a:lnTo>
                    <a:pt x="0" y="633100"/>
                  </a:lnTo>
                  <a:lnTo>
                    <a:pt x="2305824" y="633100"/>
                  </a:lnTo>
                  <a:lnTo>
                    <a:pt x="2305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876" y="2515984"/>
              <a:ext cx="2306320" cy="633095"/>
            </a:xfrm>
            <a:custGeom>
              <a:avLst/>
              <a:gdLst/>
              <a:ahLst/>
              <a:cxnLst/>
              <a:rect l="l" t="t" r="r" b="b"/>
              <a:pathLst>
                <a:path w="2306320" h="633094">
                  <a:moveTo>
                    <a:pt x="0" y="633095"/>
                  </a:moveTo>
                  <a:lnTo>
                    <a:pt x="2305824" y="633095"/>
                  </a:lnTo>
                  <a:lnTo>
                    <a:pt x="2305824" y="0"/>
                  </a:lnTo>
                  <a:lnTo>
                    <a:pt x="0" y="0"/>
                  </a:lnTo>
                  <a:lnTo>
                    <a:pt x="0" y="633095"/>
                  </a:lnTo>
                  <a:close/>
                </a:path>
              </a:pathLst>
            </a:custGeom>
            <a:ln w="28575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7876" y="2515979"/>
            <a:ext cx="2306320" cy="633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813435">
              <a:lnSpc>
                <a:spcPct val="100000"/>
              </a:lnSpc>
            </a:pP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e</a:t>
            </a:r>
            <a:r>
              <a:rPr sz="1400" b="1" spc="-45" dirty="0">
                <a:solidFill>
                  <a:srgbClr val="1B587C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t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u</a:t>
            </a: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e</a:t>
            </a:r>
            <a:r>
              <a:rPr sz="1400" spc="-85" dirty="0">
                <a:solidFill>
                  <a:srgbClr val="1B587C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B</a:t>
            </a:r>
            <a:r>
              <a:rPr sz="1400" b="1" spc="-55" dirty="0">
                <a:solidFill>
                  <a:srgbClr val="1B587C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an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h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i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800" y="2627607"/>
            <a:ext cx="2463800" cy="1678305"/>
            <a:chOff x="177800" y="2627607"/>
            <a:chExt cx="2463800" cy="16783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305" y="2627607"/>
              <a:ext cx="404187" cy="4041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800" y="3517899"/>
              <a:ext cx="2463799" cy="787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2900" y="3572152"/>
              <a:ext cx="2311400" cy="633095"/>
            </a:xfrm>
            <a:custGeom>
              <a:avLst/>
              <a:gdLst/>
              <a:ahLst/>
              <a:cxnLst/>
              <a:rect l="l" t="t" r="r" b="b"/>
              <a:pathLst>
                <a:path w="2311400" h="633095">
                  <a:moveTo>
                    <a:pt x="2310803" y="0"/>
                  </a:moveTo>
                  <a:lnTo>
                    <a:pt x="0" y="0"/>
                  </a:lnTo>
                  <a:lnTo>
                    <a:pt x="0" y="633095"/>
                  </a:lnTo>
                  <a:lnTo>
                    <a:pt x="2310803" y="633095"/>
                  </a:lnTo>
                  <a:lnTo>
                    <a:pt x="2310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900" y="3572152"/>
              <a:ext cx="2311400" cy="633095"/>
            </a:xfrm>
            <a:custGeom>
              <a:avLst/>
              <a:gdLst/>
              <a:ahLst/>
              <a:cxnLst/>
              <a:rect l="l" t="t" r="r" b="b"/>
              <a:pathLst>
                <a:path w="2311400" h="633095">
                  <a:moveTo>
                    <a:pt x="0" y="633095"/>
                  </a:moveTo>
                  <a:lnTo>
                    <a:pt x="2310803" y="633095"/>
                  </a:lnTo>
                  <a:lnTo>
                    <a:pt x="2310803" y="0"/>
                  </a:lnTo>
                  <a:lnTo>
                    <a:pt x="0" y="0"/>
                  </a:lnTo>
                  <a:lnTo>
                    <a:pt x="0" y="633095"/>
                  </a:lnTo>
                  <a:close/>
                </a:path>
              </a:pathLst>
            </a:custGeom>
            <a:ln w="28575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2900" y="3572153"/>
            <a:ext cx="2311400" cy="6330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811530">
              <a:lnSpc>
                <a:spcPct val="100000"/>
              </a:lnSpc>
              <a:spcBef>
                <a:spcPts val="1465"/>
              </a:spcBef>
            </a:pP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r>
              <a:rPr sz="1400" spc="-95" dirty="0">
                <a:solidFill>
                  <a:srgbClr val="1B587C"/>
                </a:solidFill>
                <a:latin typeface="Times New Roman"/>
                <a:cs typeface="Times New Roman"/>
              </a:rPr>
              <a:t> </a:t>
            </a:r>
            <a:r>
              <a:rPr sz="1400" b="1" spc="-100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rk</a:t>
            </a:r>
            <a:r>
              <a:rPr sz="1400" b="1" spc="-2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7474" y="1081589"/>
            <a:ext cx="6896734" cy="3350895"/>
            <a:chOff x="317474" y="1081589"/>
            <a:chExt cx="6896734" cy="3350895"/>
          </a:xfrm>
        </p:grpSpPr>
        <p:sp>
          <p:nvSpPr>
            <p:cNvPr id="18" name="object 18"/>
            <p:cNvSpPr/>
            <p:nvPr/>
          </p:nvSpPr>
          <p:spPr>
            <a:xfrm>
              <a:off x="336524" y="3735019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6" y="0"/>
                  </a:lnTo>
                </a:path>
              </a:pathLst>
            </a:custGeom>
            <a:ln w="38100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405" y="3887425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6" y="0"/>
                  </a:lnTo>
                </a:path>
              </a:pathLst>
            </a:custGeom>
            <a:ln w="381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8405" y="4039825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6" y="0"/>
                  </a:lnTo>
                </a:path>
              </a:pathLst>
            </a:custGeom>
            <a:ln w="381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7211" y="1081589"/>
              <a:ext cx="260280" cy="2602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2837" y="1575314"/>
              <a:ext cx="260275" cy="2602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7211" y="2038483"/>
              <a:ext cx="260280" cy="2602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9573" y="2626696"/>
              <a:ext cx="260280" cy="2602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8800" y="4152900"/>
              <a:ext cx="1104900" cy="1524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71616" y="4205248"/>
              <a:ext cx="968375" cy="0"/>
            </a:xfrm>
            <a:custGeom>
              <a:avLst/>
              <a:gdLst/>
              <a:ahLst/>
              <a:cxnLst/>
              <a:rect l="l" t="t" r="r" b="b"/>
              <a:pathLst>
                <a:path w="968375">
                  <a:moveTo>
                    <a:pt x="0" y="0"/>
                  </a:moveTo>
                  <a:lnTo>
                    <a:pt x="968121" y="0"/>
                  </a:lnTo>
                </a:path>
              </a:pathLst>
            </a:custGeom>
            <a:ln w="1905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6500" y="3568700"/>
              <a:ext cx="2044700" cy="15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57025" y="3621138"/>
              <a:ext cx="1903730" cy="0"/>
            </a:xfrm>
            <a:custGeom>
              <a:avLst/>
              <a:gdLst/>
              <a:ahLst/>
              <a:cxnLst/>
              <a:rect l="l" t="t" r="r" b="b"/>
              <a:pathLst>
                <a:path w="1903729">
                  <a:moveTo>
                    <a:pt x="0" y="0"/>
                  </a:moveTo>
                  <a:lnTo>
                    <a:pt x="1903120" y="0"/>
                  </a:lnTo>
                </a:path>
              </a:pathLst>
            </a:custGeom>
            <a:ln w="28575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6800" y="3416300"/>
              <a:ext cx="419100" cy="4318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910480" y="345569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9" y="0"/>
                  </a:moveTo>
                  <a:lnTo>
                    <a:pt x="102233" y="7648"/>
                  </a:lnTo>
                  <a:lnTo>
                    <a:pt x="61200" y="28947"/>
                  </a:lnTo>
                  <a:lnTo>
                    <a:pt x="28842" y="61425"/>
                  </a:lnTo>
                  <a:lnTo>
                    <a:pt x="7621" y="102612"/>
                  </a:lnTo>
                  <a:lnTo>
                    <a:pt x="0" y="150037"/>
                  </a:lnTo>
                  <a:lnTo>
                    <a:pt x="7621" y="197462"/>
                  </a:lnTo>
                  <a:lnTo>
                    <a:pt x="28842" y="238649"/>
                  </a:lnTo>
                  <a:lnTo>
                    <a:pt x="61200" y="271128"/>
                  </a:lnTo>
                  <a:lnTo>
                    <a:pt x="102233" y="292426"/>
                  </a:lnTo>
                  <a:lnTo>
                    <a:pt x="149479" y="300075"/>
                  </a:lnTo>
                  <a:lnTo>
                    <a:pt x="196728" y="292426"/>
                  </a:lnTo>
                  <a:lnTo>
                    <a:pt x="237762" y="271128"/>
                  </a:lnTo>
                  <a:lnTo>
                    <a:pt x="270119" y="238649"/>
                  </a:lnTo>
                  <a:lnTo>
                    <a:pt x="291338" y="197462"/>
                  </a:lnTo>
                  <a:lnTo>
                    <a:pt x="298958" y="150037"/>
                  </a:lnTo>
                  <a:lnTo>
                    <a:pt x="291338" y="102612"/>
                  </a:lnTo>
                  <a:lnTo>
                    <a:pt x="270119" y="61425"/>
                  </a:lnTo>
                  <a:lnTo>
                    <a:pt x="237762" y="28947"/>
                  </a:lnTo>
                  <a:lnTo>
                    <a:pt x="196728" y="7648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4700" y="3416300"/>
              <a:ext cx="419100" cy="431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87377" y="3458057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9" y="0"/>
                  </a:moveTo>
                  <a:lnTo>
                    <a:pt x="102229" y="7648"/>
                  </a:lnTo>
                  <a:lnTo>
                    <a:pt x="61195" y="28947"/>
                  </a:lnTo>
                  <a:lnTo>
                    <a:pt x="28838" y="61425"/>
                  </a:lnTo>
                  <a:lnTo>
                    <a:pt x="7619" y="102612"/>
                  </a:lnTo>
                  <a:lnTo>
                    <a:pt x="0" y="150037"/>
                  </a:lnTo>
                  <a:lnTo>
                    <a:pt x="7619" y="197462"/>
                  </a:lnTo>
                  <a:lnTo>
                    <a:pt x="28838" y="238649"/>
                  </a:lnTo>
                  <a:lnTo>
                    <a:pt x="61195" y="271128"/>
                  </a:lnTo>
                  <a:lnTo>
                    <a:pt x="102229" y="292426"/>
                  </a:lnTo>
                  <a:lnTo>
                    <a:pt x="149479" y="300075"/>
                  </a:lnTo>
                  <a:lnTo>
                    <a:pt x="196724" y="292426"/>
                  </a:lnTo>
                  <a:lnTo>
                    <a:pt x="237757" y="271128"/>
                  </a:lnTo>
                  <a:lnTo>
                    <a:pt x="270115" y="238649"/>
                  </a:lnTo>
                  <a:lnTo>
                    <a:pt x="291336" y="197462"/>
                  </a:lnTo>
                  <a:lnTo>
                    <a:pt x="298958" y="150037"/>
                  </a:lnTo>
                  <a:lnTo>
                    <a:pt x="291336" y="102612"/>
                  </a:lnTo>
                  <a:lnTo>
                    <a:pt x="270115" y="61425"/>
                  </a:lnTo>
                  <a:lnTo>
                    <a:pt x="237757" y="28947"/>
                  </a:lnTo>
                  <a:lnTo>
                    <a:pt x="196724" y="7648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6B9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9100" y="3416300"/>
              <a:ext cx="444499" cy="4444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813600" y="3458057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9" y="0"/>
                  </a:moveTo>
                  <a:lnTo>
                    <a:pt x="102233" y="7648"/>
                  </a:lnTo>
                  <a:lnTo>
                    <a:pt x="61200" y="28947"/>
                  </a:lnTo>
                  <a:lnTo>
                    <a:pt x="28842" y="61425"/>
                  </a:lnTo>
                  <a:lnTo>
                    <a:pt x="7621" y="102612"/>
                  </a:lnTo>
                  <a:lnTo>
                    <a:pt x="0" y="150037"/>
                  </a:lnTo>
                  <a:lnTo>
                    <a:pt x="7621" y="197462"/>
                  </a:lnTo>
                  <a:lnTo>
                    <a:pt x="28842" y="238649"/>
                  </a:lnTo>
                  <a:lnTo>
                    <a:pt x="61200" y="271128"/>
                  </a:lnTo>
                  <a:lnTo>
                    <a:pt x="102233" y="292426"/>
                  </a:lnTo>
                  <a:lnTo>
                    <a:pt x="149479" y="300075"/>
                  </a:lnTo>
                  <a:lnTo>
                    <a:pt x="196728" y="292426"/>
                  </a:lnTo>
                  <a:lnTo>
                    <a:pt x="237762" y="271128"/>
                  </a:lnTo>
                  <a:lnTo>
                    <a:pt x="270119" y="238649"/>
                  </a:lnTo>
                  <a:lnTo>
                    <a:pt x="291338" y="197462"/>
                  </a:lnTo>
                  <a:lnTo>
                    <a:pt x="298958" y="150037"/>
                  </a:lnTo>
                  <a:lnTo>
                    <a:pt x="291338" y="102612"/>
                  </a:lnTo>
                  <a:lnTo>
                    <a:pt x="270119" y="61425"/>
                  </a:lnTo>
                  <a:lnTo>
                    <a:pt x="237762" y="28947"/>
                  </a:lnTo>
                  <a:lnTo>
                    <a:pt x="196728" y="7648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13600" y="3458057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0" y="150037"/>
                  </a:moveTo>
                  <a:lnTo>
                    <a:pt x="7621" y="102612"/>
                  </a:lnTo>
                  <a:lnTo>
                    <a:pt x="28842" y="61425"/>
                  </a:lnTo>
                  <a:lnTo>
                    <a:pt x="61200" y="28947"/>
                  </a:lnTo>
                  <a:lnTo>
                    <a:pt x="102233" y="7648"/>
                  </a:lnTo>
                  <a:lnTo>
                    <a:pt x="149479" y="0"/>
                  </a:lnTo>
                  <a:lnTo>
                    <a:pt x="196728" y="7648"/>
                  </a:lnTo>
                  <a:lnTo>
                    <a:pt x="237762" y="28947"/>
                  </a:lnTo>
                  <a:lnTo>
                    <a:pt x="270119" y="61425"/>
                  </a:lnTo>
                  <a:lnTo>
                    <a:pt x="291338" y="102612"/>
                  </a:lnTo>
                  <a:lnTo>
                    <a:pt x="298958" y="150037"/>
                  </a:lnTo>
                  <a:lnTo>
                    <a:pt x="291338" y="197462"/>
                  </a:lnTo>
                  <a:lnTo>
                    <a:pt x="270119" y="238649"/>
                  </a:lnTo>
                  <a:lnTo>
                    <a:pt x="237762" y="271128"/>
                  </a:lnTo>
                  <a:lnTo>
                    <a:pt x="196728" y="292426"/>
                  </a:lnTo>
                  <a:lnTo>
                    <a:pt x="149479" y="300075"/>
                  </a:lnTo>
                  <a:lnTo>
                    <a:pt x="102233" y="292426"/>
                  </a:lnTo>
                  <a:lnTo>
                    <a:pt x="61200" y="271128"/>
                  </a:lnTo>
                  <a:lnTo>
                    <a:pt x="28842" y="238649"/>
                  </a:lnTo>
                  <a:lnTo>
                    <a:pt x="7621" y="197462"/>
                  </a:lnTo>
                  <a:lnTo>
                    <a:pt x="0" y="150037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6400" y="4013200"/>
              <a:ext cx="431800" cy="4191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527916" y="4046566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9" y="0"/>
                  </a:moveTo>
                  <a:lnTo>
                    <a:pt x="102229" y="7648"/>
                  </a:lnTo>
                  <a:lnTo>
                    <a:pt x="61195" y="28947"/>
                  </a:lnTo>
                  <a:lnTo>
                    <a:pt x="28838" y="61426"/>
                  </a:lnTo>
                  <a:lnTo>
                    <a:pt x="7619" y="102613"/>
                  </a:lnTo>
                  <a:lnTo>
                    <a:pt x="0" y="150039"/>
                  </a:lnTo>
                  <a:lnTo>
                    <a:pt x="7619" y="197464"/>
                  </a:lnTo>
                  <a:lnTo>
                    <a:pt x="28838" y="238653"/>
                  </a:lnTo>
                  <a:lnTo>
                    <a:pt x="61195" y="271133"/>
                  </a:lnTo>
                  <a:lnTo>
                    <a:pt x="102229" y="292433"/>
                  </a:lnTo>
                  <a:lnTo>
                    <a:pt x="149479" y="300083"/>
                  </a:lnTo>
                  <a:lnTo>
                    <a:pt x="196724" y="292433"/>
                  </a:lnTo>
                  <a:lnTo>
                    <a:pt x="237757" y="271133"/>
                  </a:lnTo>
                  <a:lnTo>
                    <a:pt x="270115" y="238653"/>
                  </a:lnTo>
                  <a:lnTo>
                    <a:pt x="291336" y="197464"/>
                  </a:lnTo>
                  <a:lnTo>
                    <a:pt x="298958" y="150039"/>
                  </a:lnTo>
                  <a:lnTo>
                    <a:pt x="291336" y="102613"/>
                  </a:lnTo>
                  <a:lnTo>
                    <a:pt x="270115" y="61426"/>
                  </a:lnTo>
                  <a:lnTo>
                    <a:pt x="237757" y="28947"/>
                  </a:lnTo>
                  <a:lnTo>
                    <a:pt x="196724" y="7648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60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51600" y="4013200"/>
              <a:ext cx="419100" cy="4191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483210" y="4046566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9" y="0"/>
                  </a:moveTo>
                  <a:lnTo>
                    <a:pt x="102233" y="7648"/>
                  </a:lnTo>
                  <a:lnTo>
                    <a:pt x="61200" y="28947"/>
                  </a:lnTo>
                  <a:lnTo>
                    <a:pt x="28842" y="61426"/>
                  </a:lnTo>
                  <a:lnTo>
                    <a:pt x="7621" y="102613"/>
                  </a:lnTo>
                  <a:lnTo>
                    <a:pt x="0" y="150039"/>
                  </a:lnTo>
                  <a:lnTo>
                    <a:pt x="7621" y="197464"/>
                  </a:lnTo>
                  <a:lnTo>
                    <a:pt x="28842" y="238653"/>
                  </a:lnTo>
                  <a:lnTo>
                    <a:pt x="61200" y="271133"/>
                  </a:lnTo>
                  <a:lnTo>
                    <a:pt x="102233" y="292433"/>
                  </a:lnTo>
                  <a:lnTo>
                    <a:pt x="149479" y="300083"/>
                  </a:lnTo>
                  <a:lnTo>
                    <a:pt x="196728" y="292433"/>
                  </a:lnTo>
                  <a:lnTo>
                    <a:pt x="237762" y="271133"/>
                  </a:lnTo>
                  <a:lnTo>
                    <a:pt x="270119" y="238653"/>
                  </a:lnTo>
                  <a:lnTo>
                    <a:pt x="291338" y="197464"/>
                  </a:lnTo>
                  <a:lnTo>
                    <a:pt x="298958" y="150039"/>
                  </a:lnTo>
                  <a:lnTo>
                    <a:pt x="291338" y="102613"/>
                  </a:lnTo>
                  <a:lnTo>
                    <a:pt x="270119" y="61426"/>
                  </a:lnTo>
                  <a:lnTo>
                    <a:pt x="237762" y="28947"/>
                  </a:lnTo>
                  <a:lnTo>
                    <a:pt x="196728" y="7648"/>
                  </a:lnTo>
                  <a:lnTo>
                    <a:pt x="149479" y="0"/>
                  </a:lnTo>
                  <a:close/>
                </a:path>
              </a:pathLst>
            </a:custGeom>
            <a:solidFill>
              <a:srgbClr val="1B5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11429" y="4298270"/>
            <a:ext cx="384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F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1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u</a:t>
            </a:r>
            <a:r>
              <a:rPr sz="900" spc="-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42369" y="3749738"/>
            <a:ext cx="406400" cy="379095"/>
          </a:xfrm>
          <a:custGeom>
            <a:avLst/>
            <a:gdLst/>
            <a:ahLst/>
            <a:cxnLst/>
            <a:rect l="l" t="t" r="r" b="b"/>
            <a:pathLst>
              <a:path w="406400" h="379095">
                <a:moveTo>
                  <a:pt x="0" y="0"/>
                </a:moveTo>
                <a:lnTo>
                  <a:pt x="406031" y="378679"/>
                </a:lnTo>
              </a:path>
            </a:pathLst>
          </a:custGeom>
          <a:ln w="28575">
            <a:solidFill>
              <a:srgbClr val="604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37310" y="3708019"/>
            <a:ext cx="357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M</a:t>
            </a:r>
            <a:r>
              <a:rPr sz="900" spc="-1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st</a:t>
            </a:r>
            <a:r>
              <a:rPr sz="900" dirty="0">
                <a:latin typeface="Calibri"/>
                <a:cs typeface="Calibri"/>
              </a:rPr>
              <a:t>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997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40" dirty="0"/>
              <a:t> </a:t>
            </a:r>
            <a:r>
              <a:rPr spc="-20" dirty="0"/>
              <a:t>Workflow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7876" y="1448752"/>
            <a:ext cx="2311400" cy="633095"/>
          </a:xfrm>
          <a:prstGeom prst="rect">
            <a:avLst/>
          </a:prstGeom>
          <a:ln w="28575">
            <a:solidFill>
              <a:srgbClr val="1B587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</a:pP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Ce</a:t>
            </a: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n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t</a:t>
            </a:r>
            <a:r>
              <a:rPr sz="1400" b="1" spc="-55" dirty="0">
                <a:solidFill>
                  <a:srgbClr val="1B587C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li</a:t>
            </a:r>
            <a:r>
              <a:rPr sz="1400" b="1" spc="-45" dirty="0">
                <a:solidFill>
                  <a:srgbClr val="1B587C"/>
                </a:solidFill>
                <a:latin typeface="Calibri"/>
                <a:cs typeface="Calibri"/>
              </a:rPr>
              <a:t>z</a:t>
            </a:r>
            <a:r>
              <a:rPr sz="1400" b="1" spc="-35" dirty="0">
                <a:solidFill>
                  <a:srgbClr val="1B587C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d</a:t>
            </a:r>
            <a:r>
              <a:rPr sz="1400" spc="-80" dirty="0">
                <a:solidFill>
                  <a:srgbClr val="1B587C"/>
                </a:solidFill>
                <a:latin typeface="Times New Roman"/>
                <a:cs typeface="Times New Roman"/>
              </a:rPr>
              <a:t> </a:t>
            </a:r>
            <a:r>
              <a:rPr sz="1400" b="1" spc="-100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rk</a:t>
            </a:r>
            <a:r>
              <a:rPr sz="1400" b="1" spc="-2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800" y="1592178"/>
            <a:ext cx="2463800" cy="1659255"/>
            <a:chOff x="177800" y="1592178"/>
            <a:chExt cx="2463800" cy="1659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712" y="1592178"/>
              <a:ext cx="357501" cy="357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800" y="2463800"/>
              <a:ext cx="2463799" cy="7873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7876" y="2515979"/>
              <a:ext cx="2306320" cy="633095"/>
            </a:xfrm>
            <a:custGeom>
              <a:avLst/>
              <a:gdLst/>
              <a:ahLst/>
              <a:cxnLst/>
              <a:rect l="l" t="t" r="r" b="b"/>
              <a:pathLst>
                <a:path w="2306320" h="633094">
                  <a:moveTo>
                    <a:pt x="2305824" y="0"/>
                  </a:moveTo>
                  <a:lnTo>
                    <a:pt x="0" y="0"/>
                  </a:lnTo>
                  <a:lnTo>
                    <a:pt x="0" y="633100"/>
                  </a:lnTo>
                  <a:lnTo>
                    <a:pt x="2305824" y="633100"/>
                  </a:lnTo>
                  <a:lnTo>
                    <a:pt x="2305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876" y="2515984"/>
              <a:ext cx="2306320" cy="633095"/>
            </a:xfrm>
            <a:custGeom>
              <a:avLst/>
              <a:gdLst/>
              <a:ahLst/>
              <a:cxnLst/>
              <a:rect l="l" t="t" r="r" b="b"/>
              <a:pathLst>
                <a:path w="2306320" h="633094">
                  <a:moveTo>
                    <a:pt x="0" y="633095"/>
                  </a:moveTo>
                  <a:lnTo>
                    <a:pt x="2305824" y="633095"/>
                  </a:lnTo>
                  <a:lnTo>
                    <a:pt x="2305824" y="0"/>
                  </a:lnTo>
                  <a:lnTo>
                    <a:pt x="0" y="0"/>
                  </a:lnTo>
                  <a:lnTo>
                    <a:pt x="0" y="633095"/>
                  </a:lnTo>
                  <a:close/>
                </a:path>
              </a:pathLst>
            </a:custGeom>
            <a:ln w="28575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7876" y="2515979"/>
            <a:ext cx="2306320" cy="633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813435">
              <a:lnSpc>
                <a:spcPct val="100000"/>
              </a:lnSpc>
            </a:pP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e</a:t>
            </a:r>
            <a:r>
              <a:rPr sz="1400" b="1" spc="-45" dirty="0">
                <a:solidFill>
                  <a:srgbClr val="1B587C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t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u</a:t>
            </a:r>
            <a:r>
              <a:rPr sz="1400" b="1" spc="-40" dirty="0">
                <a:solidFill>
                  <a:srgbClr val="1B587C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e</a:t>
            </a:r>
            <a:r>
              <a:rPr sz="1400" spc="-85" dirty="0">
                <a:solidFill>
                  <a:srgbClr val="1B587C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B</a:t>
            </a:r>
            <a:r>
              <a:rPr sz="1400" b="1" spc="-55" dirty="0">
                <a:solidFill>
                  <a:srgbClr val="1B587C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an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c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h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i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2627607"/>
            <a:ext cx="2870200" cy="1906905"/>
            <a:chOff x="0" y="2627607"/>
            <a:chExt cx="2870200" cy="19069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305" y="2627607"/>
              <a:ext cx="404187" cy="4041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89299"/>
              <a:ext cx="2870200" cy="1244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314699"/>
              <a:ext cx="2794000" cy="1142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2900" y="3572152"/>
              <a:ext cx="2311400" cy="633095"/>
            </a:xfrm>
            <a:custGeom>
              <a:avLst/>
              <a:gdLst/>
              <a:ahLst/>
              <a:cxnLst/>
              <a:rect l="l" t="t" r="r" b="b"/>
              <a:pathLst>
                <a:path w="2311400" h="633095">
                  <a:moveTo>
                    <a:pt x="2310803" y="0"/>
                  </a:moveTo>
                  <a:lnTo>
                    <a:pt x="0" y="0"/>
                  </a:lnTo>
                  <a:lnTo>
                    <a:pt x="0" y="633095"/>
                  </a:lnTo>
                  <a:lnTo>
                    <a:pt x="2310803" y="633095"/>
                  </a:lnTo>
                  <a:lnTo>
                    <a:pt x="2310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900" y="3572152"/>
              <a:ext cx="2311400" cy="633095"/>
            </a:xfrm>
            <a:custGeom>
              <a:avLst/>
              <a:gdLst/>
              <a:ahLst/>
              <a:cxnLst/>
              <a:rect l="l" t="t" r="r" b="b"/>
              <a:pathLst>
                <a:path w="2311400" h="633095">
                  <a:moveTo>
                    <a:pt x="0" y="633095"/>
                  </a:moveTo>
                  <a:lnTo>
                    <a:pt x="2310803" y="633095"/>
                  </a:lnTo>
                  <a:lnTo>
                    <a:pt x="2310803" y="0"/>
                  </a:lnTo>
                  <a:lnTo>
                    <a:pt x="0" y="0"/>
                  </a:lnTo>
                  <a:lnTo>
                    <a:pt x="0" y="633095"/>
                  </a:lnTo>
                  <a:close/>
                </a:path>
              </a:pathLst>
            </a:custGeom>
            <a:ln w="28575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2900" y="3572153"/>
            <a:ext cx="2311400" cy="6330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811530">
              <a:lnSpc>
                <a:spcPct val="100000"/>
              </a:lnSpc>
              <a:spcBef>
                <a:spcPts val="1465"/>
              </a:spcBef>
            </a:pP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i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r>
              <a:rPr sz="1400" spc="-95" dirty="0">
                <a:solidFill>
                  <a:srgbClr val="1B587C"/>
                </a:solidFill>
                <a:latin typeface="Times New Roman"/>
                <a:cs typeface="Times New Roman"/>
              </a:rPr>
              <a:t> </a:t>
            </a:r>
            <a:r>
              <a:rPr sz="1400" b="1" spc="-100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spc="-25" dirty="0">
                <a:solidFill>
                  <a:srgbClr val="1B587C"/>
                </a:solidFill>
                <a:latin typeface="Calibri"/>
                <a:cs typeface="Calibri"/>
              </a:rPr>
              <a:t>rk</a:t>
            </a:r>
            <a:r>
              <a:rPr sz="1400" b="1" spc="-20" dirty="0">
                <a:solidFill>
                  <a:srgbClr val="1B587C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1B587C"/>
                </a:solidFill>
                <a:latin typeface="Calibri"/>
                <a:cs typeface="Calibri"/>
              </a:rPr>
              <a:t>l</a:t>
            </a:r>
            <a:r>
              <a:rPr sz="1400" b="1" spc="-30" dirty="0">
                <a:solidFill>
                  <a:srgbClr val="1B587C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1B587C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6524" y="1081589"/>
            <a:ext cx="6976109" cy="3691890"/>
            <a:chOff x="336524" y="1081589"/>
            <a:chExt cx="6976109" cy="3691890"/>
          </a:xfrm>
        </p:grpSpPr>
        <p:sp>
          <p:nvSpPr>
            <p:cNvPr id="18" name="object 18"/>
            <p:cNvSpPr/>
            <p:nvPr/>
          </p:nvSpPr>
          <p:spPr>
            <a:xfrm>
              <a:off x="336524" y="3735019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6" y="0"/>
                  </a:lnTo>
                </a:path>
              </a:pathLst>
            </a:custGeom>
            <a:ln w="38100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405" y="3887425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6" y="0"/>
                  </a:lnTo>
                </a:path>
              </a:pathLst>
            </a:custGeom>
            <a:ln w="381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8405" y="4039825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6" y="0"/>
                  </a:lnTo>
                </a:path>
              </a:pathLst>
            </a:custGeom>
            <a:ln w="381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1631" y="1081589"/>
              <a:ext cx="260280" cy="2602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6017" y="1658694"/>
              <a:ext cx="260280" cy="2602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1631" y="2084779"/>
              <a:ext cx="260280" cy="2602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3993" y="2569419"/>
              <a:ext cx="260280" cy="2602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51451" y="3720452"/>
              <a:ext cx="2592070" cy="327025"/>
            </a:xfrm>
            <a:custGeom>
              <a:avLst/>
              <a:gdLst/>
              <a:ahLst/>
              <a:cxnLst/>
              <a:rect l="l" t="t" r="r" b="b"/>
              <a:pathLst>
                <a:path w="2592070" h="327025">
                  <a:moveTo>
                    <a:pt x="0" y="0"/>
                  </a:moveTo>
                  <a:lnTo>
                    <a:pt x="44736" y="6218"/>
                  </a:lnTo>
                  <a:lnTo>
                    <a:pt x="86964" y="23409"/>
                  </a:lnTo>
                  <a:lnTo>
                    <a:pt x="124175" y="49378"/>
                  </a:lnTo>
                  <a:lnTo>
                    <a:pt x="153860" y="81931"/>
                  </a:lnTo>
                  <a:lnTo>
                    <a:pt x="173511" y="118872"/>
                  </a:lnTo>
                  <a:lnTo>
                    <a:pt x="180619" y="158008"/>
                  </a:lnTo>
                  <a:lnTo>
                    <a:pt x="187728" y="197144"/>
                  </a:lnTo>
                  <a:lnTo>
                    <a:pt x="207381" y="234086"/>
                  </a:lnTo>
                  <a:lnTo>
                    <a:pt x="237069" y="266639"/>
                  </a:lnTo>
                  <a:lnTo>
                    <a:pt x="274283" y="292609"/>
                  </a:lnTo>
                  <a:lnTo>
                    <a:pt x="316513" y="309800"/>
                  </a:lnTo>
                  <a:lnTo>
                    <a:pt x="361251" y="316019"/>
                  </a:lnTo>
                </a:path>
                <a:path w="2592070" h="327025">
                  <a:moveTo>
                    <a:pt x="2591803" y="5549"/>
                  </a:moveTo>
                  <a:lnTo>
                    <a:pt x="2548191" y="11864"/>
                  </a:lnTo>
                  <a:lnTo>
                    <a:pt x="2507024" y="29323"/>
                  </a:lnTo>
                  <a:lnTo>
                    <a:pt x="2470746" y="55696"/>
                  </a:lnTo>
                  <a:lnTo>
                    <a:pt x="2441805" y="88753"/>
                  </a:lnTo>
                  <a:lnTo>
                    <a:pt x="2422647" y="126266"/>
                  </a:lnTo>
                  <a:lnTo>
                    <a:pt x="2415717" y="166005"/>
                  </a:lnTo>
                  <a:lnTo>
                    <a:pt x="2408788" y="205747"/>
                  </a:lnTo>
                  <a:lnTo>
                    <a:pt x="2389629" y="243261"/>
                  </a:lnTo>
                  <a:lnTo>
                    <a:pt x="2360687" y="276317"/>
                  </a:lnTo>
                  <a:lnTo>
                    <a:pt x="2324407" y="302687"/>
                  </a:lnTo>
                  <a:lnTo>
                    <a:pt x="2283236" y="320143"/>
                  </a:lnTo>
                  <a:lnTo>
                    <a:pt x="2239619" y="326457"/>
                  </a:lnTo>
                </a:path>
              </a:pathLst>
            </a:custGeom>
            <a:ln w="1905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68736" y="4041110"/>
              <a:ext cx="3107055" cy="643890"/>
            </a:xfrm>
            <a:custGeom>
              <a:avLst/>
              <a:gdLst/>
              <a:ahLst/>
              <a:cxnLst/>
              <a:rect l="l" t="t" r="r" b="b"/>
              <a:pathLst>
                <a:path w="3107054" h="643889">
                  <a:moveTo>
                    <a:pt x="0" y="0"/>
                  </a:moveTo>
                  <a:lnTo>
                    <a:pt x="3106966" y="0"/>
                  </a:lnTo>
                </a:path>
                <a:path w="3107054" h="643889">
                  <a:moveTo>
                    <a:pt x="0" y="320922"/>
                  </a:moveTo>
                  <a:lnTo>
                    <a:pt x="3106966" y="320922"/>
                  </a:lnTo>
                </a:path>
                <a:path w="3107054" h="643889">
                  <a:moveTo>
                    <a:pt x="0" y="643576"/>
                  </a:moveTo>
                  <a:lnTo>
                    <a:pt x="3106966" y="643581"/>
                  </a:lnTo>
                </a:path>
              </a:pathLst>
            </a:custGeom>
            <a:ln w="12700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99532" y="4684687"/>
              <a:ext cx="1720850" cy="0"/>
            </a:xfrm>
            <a:custGeom>
              <a:avLst/>
              <a:gdLst/>
              <a:ahLst/>
              <a:cxnLst/>
              <a:rect l="l" t="t" r="r" b="b"/>
              <a:pathLst>
                <a:path w="1720850">
                  <a:moveTo>
                    <a:pt x="0" y="0"/>
                  </a:moveTo>
                  <a:lnTo>
                    <a:pt x="1720748" y="5"/>
                  </a:lnTo>
                </a:path>
              </a:pathLst>
            </a:custGeom>
            <a:ln w="1905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5061" y="3625354"/>
              <a:ext cx="195910" cy="19018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8162" y="3625354"/>
              <a:ext cx="195897" cy="1901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6203" y="3623360"/>
              <a:ext cx="195897" cy="19018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9532" y="3947730"/>
              <a:ext cx="183197" cy="1774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7233" y="3952586"/>
              <a:ext cx="183197" cy="17747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380431" y="4041324"/>
              <a:ext cx="361315" cy="311785"/>
            </a:xfrm>
            <a:custGeom>
              <a:avLst/>
              <a:gdLst/>
              <a:ahLst/>
              <a:cxnLst/>
              <a:rect l="l" t="t" r="r" b="b"/>
              <a:pathLst>
                <a:path w="361314" h="311785">
                  <a:moveTo>
                    <a:pt x="0" y="0"/>
                  </a:moveTo>
                  <a:lnTo>
                    <a:pt x="44737" y="6122"/>
                  </a:lnTo>
                  <a:lnTo>
                    <a:pt x="86968" y="23049"/>
                  </a:lnTo>
                  <a:lnTo>
                    <a:pt x="124182" y="48619"/>
                  </a:lnTo>
                  <a:lnTo>
                    <a:pt x="153870" y="80672"/>
                  </a:lnTo>
                  <a:lnTo>
                    <a:pt x="173523" y="117047"/>
                  </a:lnTo>
                  <a:lnTo>
                    <a:pt x="180632" y="155583"/>
                  </a:lnTo>
                  <a:lnTo>
                    <a:pt x="187739" y="194117"/>
                  </a:lnTo>
                  <a:lnTo>
                    <a:pt x="207390" y="230491"/>
                  </a:lnTo>
                  <a:lnTo>
                    <a:pt x="237075" y="262544"/>
                  </a:lnTo>
                  <a:lnTo>
                    <a:pt x="274286" y="288114"/>
                  </a:lnTo>
                  <a:lnTo>
                    <a:pt x="316514" y="305041"/>
                  </a:lnTo>
                  <a:lnTo>
                    <a:pt x="361251" y="311163"/>
                  </a:lnTo>
                </a:path>
              </a:pathLst>
            </a:custGeom>
            <a:ln w="1905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3940" y="4268901"/>
              <a:ext cx="183197" cy="17747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3696" y="4273485"/>
              <a:ext cx="183197" cy="1774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6893" y="4041324"/>
              <a:ext cx="440055" cy="321310"/>
            </a:xfrm>
            <a:custGeom>
              <a:avLst/>
              <a:gdLst/>
              <a:ahLst/>
              <a:cxnLst/>
              <a:rect l="l" t="t" r="r" b="b"/>
              <a:pathLst>
                <a:path w="440054" h="321310">
                  <a:moveTo>
                    <a:pt x="439686" y="0"/>
                  </a:moveTo>
                  <a:lnTo>
                    <a:pt x="385236" y="6313"/>
                  </a:lnTo>
                  <a:lnTo>
                    <a:pt x="333839" y="23769"/>
                  </a:lnTo>
                  <a:lnTo>
                    <a:pt x="288548" y="50139"/>
                  </a:lnTo>
                  <a:lnTo>
                    <a:pt x="252418" y="83195"/>
                  </a:lnTo>
                  <a:lnTo>
                    <a:pt x="228500" y="120708"/>
                  </a:lnTo>
                  <a:lnTo>
                    <a:pt x="219849" y="160450"/>
                  </a:lnTo>
                  <a:lnTo>
                    <a:pt x="211197" y="200190"/>
                  </a:lnTo>
                  <a:lnTo>
                    <a:pt x="187277" y="237702"/>
                  </a:lnTo>
                  <a:lnTo>
                    <a:pt x="151144" y="270757"/>
                  </a:lnTo>
                  <a:lnTo>
                    <a:pt x="105850" y="297127"/>
                  </a:lnTo>
                  <a:lnTo>
                    <a:pt x="54451" y="314583"/>
                  </a:lnTo>
                  <a:lnTo>
                    <a:pt x="0" y="320897"/>
                  </a:lnTo>
                </a:path>
              </a:pathLst>
            </a:custGeom>
            <a:ln w="1905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07873" y="3958173"/>
              <a:ext cx="183197" cy="17747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64621" y="3718445"/>
              <a:ext cx="2558415" cy="328930"/>
            </a:xfrm>
            <a:custGeom>
              <a:avLst/>
              <a:gdLst/>
              <a:ahLst/>
              <a:cxnLst/>
              <a:rect l="l" t="t" r="r" b="b"/>
              <a:pathLst>
                <a:path w="2558415" h="328929">
                  <a:moveTo>
                    <a:pt x="0" y="2006"/>
                  </a:moveTo>
                  <a:lnTo>
                    <a:pt x="859891" y="1993"/>
                  </a:lnTo>
                </a:path>
                <a:path w="2558415" h="328929">
                  <a:moveTo>
                    <a:pt x="1043089" y="1993"/>
                  </a:moveTo>
                  <a:lnTo>
                    <a:pt x="2557932" y="0"/>
                  </a:lnTo>
                </a:path>
                <a:path w="2558415" h="328929">
                  <a:moveTo>
                    <a:pt x="518109" y="322878"/>
                  </a:moveTo>
                  <a:lnTo>
                    <a:pt x="632612" y="322878"/>
                  </a:lnTo>
                </a:path>
                <a:path w="2558415" h="328929">
                  <a:moveTo>
                    <a:pt x="815809" y="322878"/>
                  </a:moveTo>
                  <a:lnTo>
                    <a:pt x="2043252" y="328463"/>
                  </a:lnTo>
                </a:path>
              </a:pathLst>
            </a:custGeom>
            <a:ln w="1905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07138" y="4357643"/>
              <a:ext cx="146685" cy="5080"/>
            </a:xfrm>
            <a:custGeom>
              <a:avLst/>
              <a:gdLst/>
              <a:ahLst/>
              <a:cxnLst/>
              <a:rect l="l" t="t" r="r" b="b"/>
              <a:pathLst>
                <a:path w="146685" h="5079">
                  <a:moveTo>
                    <a:pt x="-9525" y="2289"/>
                  </a:moveTo>
                  <a:lnTo>
                    <a:pt x="156083" y="2289"/>
                  </a:lnTo>
                </a:path>
              </a:pathLst>
            </a:custGeom>
            <a:ln w="23628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1125" y="4125207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623"/>
                  </a:lnTo>
                </a:path>
              </a:pathLst>
            </a:custGeom>
            <a:ln w="1905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99532" y="4595950"/>
              <a:ext cx="183197" cy="17747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26213" y="4595950"/>
              <a:ext cx="183197" cy="17747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9458" y="4595950"/>
              <a:ext cx="183197" cy="17747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37084" y="4595950"/>
              <a:ext cx="183197" cy="177477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984409" y="1044435"/>
            <a:ext cx="435737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workflow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have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master,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develop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feature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branches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84409" y="1654035"/>
            <a:ext cx="3806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Feature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branch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never</a:t>
            </a:r>
            <a:r>
              <a:rPr sz="1400" spc="-30" dirty="0">
                <a:latin typeface="Calibri"/>
                <a:cs typeface="Calibri"/>
              </a:rPr>
              <a:t> merged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directly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master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84409" y="2073135"/>
            <a:ext cx="4417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Rather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Master,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feature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branch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merged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develop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84409" y="2479535"/>
            <a:ext cx="436435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spc="-20" dirty="0">
                <a:latin typeface="Calibri"/>
                <a:cs typeface="Calibri"/>
              </a:rPr>
              <a:t>Once </a:t>
            </a:r>
            <a:r>
              <a:rPr sz="1400" spc="-25" dirty="0">
                <a:latin typeface="Calibri"/>
                <a:cs typeface="Calibri"/>
              </a:rPr>
              <a:t>there </a:t>
            </a:r>
            <a:r>
              <a:rPr sz="1400" spc="-20" dirty="0">
                <a:latin typeface="Calibri"/>
                <a:cs typeface="Calibri"/>
              </a:rPr>
              <a:t>are </a:t>
            </a:r>
            <a:r>
              <a:rPr sz="1400" spc="-25" dirty="0">
                <a:latin typeface="Calibri"/>
                <a:cs typeface="Calibri"/>
              </a:rPr>
              <a:t>enough </a:t>
            </a:r>
            <a:r>
              <a:rPr sz="1400" spc="-30" dirty="0">
                <a:latin typeface="Calibri"/>
                <a:cs typeface="Calibri"/>
              </a:rPr>
              <a:t>features </a:t>
            </a:r>
            <a:r>
              <a:rPr sz="1400" spc="-15" dirty="0">
                <a:latin typeface="Calibri"/>
                <a:cs typeface="Calibri"/>
              </a:rPr>
              <a:t>on the </a:t>
            </a:r>
            <a:r>
              <a:rPr sz="1400" spc="-25" dirty="0">
                <a:latin typeface="Calibri"/>
                <a:cs typeface="Calibri"/>
              </a:rPr>
              <a:t>Develop branch, </a:t>
            </a:r>
            <a:r>
              <a:rPr sz="1400" spc="-5" dirty="0">
                <a:latin typeface="Calibri"/>
                <a:cs typeface="Calibri"/>
              </a:rPr>
              <a:t>it is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merged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Master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corresponding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version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number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12504" y="3951808"/>
            <a:ext cx="409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5" dirty="0">
                <a:latin typeface="Calibri"/>
                <a:cs typeface="Calibri"/>
              </a:rPr>
              <a:t>v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5" dirty="0">
                <a:latin typeface="Calibri"/>
                <a:cs typeface="Calibri"/>
              </a:rPr>
              <a:t>l</a:t>
            </a:r>
            <a:r>
              <a:rPr sz="900" dirty="0">
                <a:latin typeface="Calibri"/>
                <a:cs typeface="Calibri"/>
              </a:rPr>
              <a:t>op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84667" y="4280931"/>
            <a:ext cx="476250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F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1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u</a:t>
            </a:r>
            <a:r>
              <a:rPr sz="900" spc="-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900" spc="-5" dirty="0">
                <a:latin typeface="Calibri"/>
                <a:cs typeface="Calibri"/>
              </a:rPr>
              <a:t>F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1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u</a:t>
            </a:r>
            <a:r>
              <a:rPr sz="900" spc="-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30637" y="3366872"/>
            <a:ext cx="3696970" cy="4267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600"/>
              </a:spcBef>
              <a:tabLst>
                <a:tab pos="1303655" algn="l"/>
                <a:tab pos="3005455" algn="l"/>
              </a:tabLst>
            </a:pPr>
            <a:r>
              <a:rPr sz="1350" baseline="6172" dirty="0">
                <a:latin typeface="Calibri"/>
                <a:cs typeface="Calibri"/>
              </a:rPr>
              <a:t>v 1</a:t>
            </a:r>
            <a:r>
              <a:rPr sz="1350" baseline="6172" dirty="0">
                <a:latin typeface="Times New Roman"/>
                <a:cs typeface="Times New Roman"/>
              </a:rPr>
              <a:t>	</a:t>
            </a:r>
            <a:r>
              <a:rPr sz="1350" baseline="6172" dirty="0">
                <a:latin typeface="Calibri"/>
                <a:cs typeface="Calibri"/>
              </a:rPr>
              <a:t>v 2</a:t>
            </a:r>
            <a:r>
              <a:rPr sz="1350" baseline="6172" dirty="0">
                <a:latin typeface="Times New Roman"/>
                <a:cs typeface="Times New Roman"/>
              </a:rPr>
              <a:t>	</a:t>
            </a:r>
            <a:r>
              <a:rPr sz="900" dirty="0">
                <a:latin typeface="Calibri"/>
                <a:cs typeface="Calibri"/>
              </a:rPr>
              <a:t>v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  <a:tabLst>
                <a:tab pos="3169920" algn="l"/>
                <a:tab pos="3326765" algn="l"/>
              </a:tabLst>
            </a:pPr>
            <a:r>
              <a:rPr sz="900" u="heavy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5" dirty="0">
                <a:latin typeface="Calibri"/>
                <a:cs typeface="Calibri"/>
              </a:rPr>
              <a:t>Master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256</Words>
  <Application>Microsoft Office PowerPoint</Application>
  <PresentationFormat>On-screen Show (16:9)</PresentationFormat>
  <Paragraphs>60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Trebuchet MS</vt:lpstr>
      <vt:lpstr>Office Theme</vt:lpstr>
      <vt:lpstr>Git Workflow</vt:lpstr>
      <vt:lpstr>Git Workflow</vt:lpstr>
      <vt:lpstr>Git Workflow</vt:lpstr>
      <vt:lpstr>Git Workflow</vt:lpstr>
      <vt:lpstr>Git Workflow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(2)</dc:title>
  <cp:keywords>()</cp:keywords>
  <cp:lastModifiedBy>HP</cp:lastModifiedBy>
  <cp:revision>5</cp:revision>
  <dcterms:created xsi:type="dcterms:W3CDTF">2023-03-12T09:32:02Z</dcterms:created>
  <dcterms:modified xsi:type="dcterms:W3CDTF">2023-03-12T09:35:41Z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2023-03-12T00:00:00Z</vt:filetime>
  </property>
</Properties>
</file>