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Battle of </a:t>
            </a:r>
            <a:r>
              <a:rPr lang="en-US" dirty="0" err="1"/>
              <a:t>Neighbourhoods</a:t>
            </a:r>
            <a:r>
              <a:rPr lang="en-US" dirty="0"/>
              <a:t>- A Capstone Project</a:t>
            </a:r>
          </a:p>
        </p:txBody>
      </p:sp>
      <p:sp>
        <p:nvSpPr>
          <p:cNvPr id="3" name="Subtitle 2"/>
          <p:cNvSpPr>
            <a:spLocks noGrp="1"/>
          </p:cNvSpPr>
          <p:nvPr>
            <p:ph type="subTitle" idx="1"/>
          </p:nvPr>
        </p:nvSpPr>
        <p:spPr/>
        <p:txBody>
          <a:bodyPr/>
          <a:lstStyle/>
          <a:p>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p>
        </p:txBody>
      </p:sp>
      <p:sp>
        <p:nvSpPr>
          <p:cNvPr id="3" name="Content Placeholder 2"/>
          <p:cNvSpPr>
            <a:spLocks noGrp="1"/>
          </p:cNvSpPr>
          <p:nvPr>
            <p:ph sz="half" idx="1"/>
          </p:nvPr>
        </p:nvSpPr>
        <p:spPr/>
        <p:txBody>
          <a:bodyPr/>
          <a:lstStyle/>
          <a:p>
            <a:r>
              <a:rPr lang="en-US" dirty="0">
                <a:latin typeface="Tw Cen MT" panose="020B0602020104020603" pitchFamily="34" charset="0"/>
                <a:sym typeface="+mn-ea"/>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endParaRPr lang="en-US" dirty="0">
              <a:latin typeface="Tw Cen MT" panose="020B0602020104020603" pitchFamily="34" charset="0"/>
            </a:endParaRPr>
          </a:p>
          <a:p>
            <a:pPr marL="0" indent="0">
              <a:buNone/>
            </a:pPr>
            <a:endParaRPr lang="en-US"/>
          </a:p>
        </p:txBody>
      </p:sp>
      <p:pic>
        <p:nvPicPr>
          <p:cNvPr id="4" name="Picture 4"/>
          <p:cNvPicPr>
            <a:picLocks noGrp="1" noChangeAspect="1"/>
          </p:cNvPicPr>
          <p:nvPr>
            <p:ph sz="half" idx="2"/>
          </p:nvPr>
        </p:nvPicPr>
        <p:blipFill>
          <a:blip r:embed="rId2"/>
          <a:srcRect t="19056" b="26013"/>
          <a:stretch>
            <a:fillRect/>
          </a:stretch>
        </p:blipFill>
        <p:spPr>
          <a:xfrm>
            <a:off x="6172200" y="1882140"/>
            <a:ext cx="5181600" cy="30937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Business Problem</a:t>
            </a:r>
          </a:p>
        </p:txBody>
      </p:sp>
      <p:sp>
        <p:nvSpPr>
          <p:cNvPr id="3" name="Content Placeholder 2"/>
          <p:cNvSpPr>
            <a:spLocks noGrp="1"/>
          </p:cNvSpPr>
          <p:nvPr>
            <p:ph idx="1"/>
          </p:nvPr>
        </p:nvSpPr>
        <p:spPr/>
        <p:txBody>
          <a:bodyPr>
            <a:normAutofit fontScale="95000" lnSpcReduction="10000"/>
          </a:bodyPr>
          <a:lstStyle/>
          <a:p>
            <a:r>
              <a:rPr lang="en-IN" dirty="0"/>
              <a:t>For candidates who want to pursue their higher education abroad can apply for a university of their choice but to find a decent housing of rental basis or a good neighbourhood can be tricky. Same applies for a family migrating to some other country because of a job change or relocation it becomes important for them to look for a neighbourhood that is decent in price and has most of the facilities as required plus has good schools and colleges nearby them so as to continue the education of their children.</a:t>
            </a:r>
            <a:endParaRPr lang="en-US" dirty="0"/>
          </a:p>
          <a:p>
            <a:r>
              <a:rPr lang="en-US" dirty="0"/>
              <a:t>The aim of the Project is to help students/ parents explore different possibilities and take better decision on choosing the best neighborhood out of many neighborhoods in Scarborough city based on the various features in and around that neighborhood.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Location : Scarborough</a:t>
            </a:r>
            <a:endParaRPr lang="en-US" dirty="0"/>
          </a:p>
        </p:txBody>
      </p:sp>
      <p:pic>
        <p:nvPicPr>
          <p:cNvPr id="4" name="Content Placeholder 3" descr="Image result for scarborough canada map"/>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7865" y="2233930"/>
            <a:ext cx="5715000" cy="3533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a:t>
            </a:r>
          </a:p>
        </p:txBody>
      </p:sp>
      <p:sp>
        <p:nvSpPr>
          <p:cNvPr id="3" name="Content Placeholder 2"/>
          <p:cNvSpPr>
            <a:spLocks noGrp="1"/>
          </p:cNvSpPr>
          <p:nvPr>
            <p:ph idx="1"/>
          </p:nvPr>
        </p:nvSpPr>
        <p:spPr/>
        <p:txBody>
          <a:bodyPr/>
          <a:lstStyle/>
          <a:p>
            <a:r>
              <a:rPr lang="en-US" b="1" dirty="0">
                <a:latin typeface="Tw Cen MT" panose="020B0602020104020603" pitchFamily="34" charset="0"/>
                <a:sym typeface="+mn-ea"/>
              </a:rPr>
              <a:t>Longitude and Latitude Data:</a:t>
            </a:r>
            <a:endParaRPr lang="en-US" dirty="0">
              <a:latin typeface="Tw Cen MT" panose="020B0602020104020603" pitchFamily="34" charset="0"/>
            </a:endParaRPr>
          </a:p>
          <a:p>
            <a:r>
              <a:rPr lang="en-US" dirty="0">
                <a:latin typeface="Tw Cen MT" panose="020B0602020104020603" pitchFamily="34" charset="0"/>
                <a:sym typeface="+mn-ea"/>
              </a:rPr>
              <a:t>We will need geo-locational information about that specific borough and the neighborhoods in that borough. It is "Scarborough" in Toronto. </a:t>
            </a:r>
            <a:endParaRPr lang="en-US" dirty="0">
              <a:latin typeface="Tw Cen MT" panose="020B0602020104020603" pitchFamily="34" charset="0"/>
            </a:endParaRPr>
          </a:p>
          <a:p>
            <a:r>
              <a:rPr lang="en-US" dirty="0">
                <a:latin typeface="Tw Cen MT" panose="020B0602020104020603" pitchFamily="34" charset="0"/>
                <a:sym typeface="+mn-ea"/>
              </a:rPr>
              <a:t>Dataset comprising latitude and longitude, </a:t>
            </a:r>
            <a:r>
              <a:rPr lang="en-US" dirty="0" err="1">
                <a:latin typeface="Tw Cen MT" panose="020B0602020104020603" pitchFamily="34" charset="0"/>
                <a:sym typeface="+mn-ea"/>
              </a:rPr>
              <a:t>zipcodes</a:t>
            </a:r>
            <a:r>
              <a:rPr lang="en-US" dirty="0">
                <a:latin typeface="Tw Cen MT" panose="020B0602020104020603" pitchFamily="34" charset="0"/>
                <a:sym typeface="+mn-ea"/>
              </a:rPr>
              <a:t> is already available through the previous notebook. The location of Scarborough would be filtered using the same: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collected with it’s geocode</a:t>
            </a:r>
          </a:p>
        </p:txBody>
      </p:sp>
      <p:pic>
        <p:nvPicPr>
          <p:cNvPr id="4" name="Content Placeholder 3"/>
          <p:cNvPicPr>
            <a:picLocks noGrp="1" noChangeAspect="1"/>
          </p:cNvPicPr>
          <p:nvPr>
            <p:ph idx="1"/>
          </p:nvPr>
        </p:nvPicPr>
        <p:blipFill>
          <a:blip r:embed="rId2"/>
          <a:stretch>
            <a:fillRect/>
          </a:stretch>
        </p:blipFill>
        <p:spPr>
          <a:xfrm>
            <a:off x="2561590" y="2319655"/>
            <a:ext cx="7067550" cy="3362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FourSquare API</a:t>
            </a:r>
          </a:p>
        </p:txBody>
      </p:sp>
      <p:sp>
        <p:nvSpPr>
          <p:cNvPr id="3" name="Content Placeholder 2"/>
          <p:cNvSpPr>
            <a:spLocks noGrp="1"/>
          </p:cNvSpPr>
          <p:nvPr>
            <p:ph idx="1"/>
          </p:nvPr>
        </p:nvSpPr>
        <p:spPr/>
        <p:txBody>
          <a:bodyPr/>
          <a:lstStyle/>
          <a:p>
            <a:pPr algn="just"/>
            <a:r>
              <a:rPr lang="en-US" dirty="0">
                <a:latin typeface="Tw Cen MT" panose="020B0602020104020603" pitchFamily="34" charset="0"/>
                <a:sym typeface="+mn-ea"/>
              </a:rPr>
              <a:t>Connecting to Foursquare and Retrieving Locational Data for Each Venue in Every Neighborhood</a:t>
            </a:r>
            <a:endParaRPr lang="en-US" dirty="0">
              <a:latin typeface="Tw Cen MT" panose="020B0602020104020603" pitchFamily="34" charset="0"/>
            </a:endParaRPr>
          </a:p>
          <a:p>
            <a:pPr marL="0" indent="0" algn="just">
              <a:buNone/>
            </a:pPr>
            <a:r>
              <a:rPr lang="en-US" dirty="0">
                <a:latin typeface="Tw Cen MT" panose="020B0602020104020603" pitchFamily="34" charset="0"/>
                <a:sym typeface="+mn-ea"/>
              </a:rPr>
              <a:t>After finding the list of neighborhoods, we then connect to the Foursquare API to gather information about venues inside each and every neighborhood. For each neighborhood, we have chosen the radius to be 100 meter. </a:t>
            </a:r>
            <a:endParaRPr lang="en-US" b="1" dirty="0"/>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Finding Most Common Venues</a:t>
            </a:r>
            <a:endParaRPr lang="en-US"/>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350705"/>
            <a:ext cx="10515600" cy="33008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NEIGHBORHOOD MEDIAN HOUSING PRICES</a:t>
            </a:r>
            <a:endParaRPr lang="en-US"/>
          </a:p>
        </p:txBody>
      </p:sp>
      <p:pic>
        <p:nvPicPr>
          <p:cNvPr id="4"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30136" y="1570069"/>
            <a:ext cx="6516210" cy="536885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NEIGHBORHOOD SCHOOL RATINGS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4322" y="1242873"/>
            <a:ext cx="6515345" cy="5539667"/>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318</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Tw Cen MT</vt:lpstr>
      <vt:lpstr>Office Theme</vt:lpstr>
      <vt:lpstr>Battle of Neighbourhoods- A Capstone Project</vt:lpstr>
      <vt:lpstr>Business Problem</vt:lpstr>
      <vt:lpstr>The Location : Scarborough</vt:lpstr>
      <vt:lpstr>Data</vt:lpstr>
      <vt:lpstr>Data collected with it’s geocode</vt:lpstr>
      <vt:lpstr>FourSquare API</vt:lpstr>
      <vt:lpstr>Finding Most Common Venues</vt:lpstr>
      <vt:lpstr>NEIGHBORHOOD MEDIAN HOUSING PRICES</vt:lpstr>
      <vt:lpstr>NEIGHBORHOOD SCHOOL RATINGS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Abhuday Singh</dc:creator>
  <cp:lastModifiedBy>Abhuday Singh</cp:lastModifiedBy>
  <cp:revision>9</cp:revision>
  <dcterms:created xsi:type="dcterms:W3CDTF">2019-06-10T14:36:38Z</dcterms:created>
  <dcterms:modified xsi:type="dcterms:W3CDTF">2019-11-26T23:57:35Z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