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f7db5fd83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f7db5fd8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f7db5fd8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f7db5fd8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7db5fd83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f7db5fd83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7db5fd83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f7db5fd8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7db5fd83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7db5fd83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DineTogether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51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Advit Bhullar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Students </a:t>
            </a:r>
            <a:r>
              <a:rPr lang="en-GB"/>
              <a:t>especially</a:t>
            </a:r>
            <a:r>
              <a:rPr lang="en-GB"/>
              <a:t> freshmen find it difficult to interact </a:t>
            </a:r>
            <a:r>
              <a:rPr lang="en-GB"/>
              <a:t>with</a:t>
            </a:r>
            <a:r>
              <a:rPr lang="en-GB"/>
              <a:t> each 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Most of the students sit alone in the dining court and do not approach others to sit with them </a:t>
            </a:r>
            <a:r>
              <a:rPr lang="en-GB"/>
              <a:t>because</a:t>
            </a:r>
            <a:r>
              <a:rPr lang="en-GB"/>
              <a:t> they are shy.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application enables students to tell others that they are available, so that other students can approach without worrying about their privacy.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can help students interact and connect with a lot of other students.</a:t>
            </a:r>
            <a:endParaRPr/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075" y="3218250"/>
            <a:ext cx="273796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25" y="500925"/>
            <a:ext cx="39057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DineTogether</a:t>
            </a:r>
            <a:endParaRPr sz="800"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Server and Client based application which allows users to </a:t>
            </a:r>
            <a:r>
              <a:rPr lang="en-GB"/>
              <a:t>create</a:t>
            </a:r>
            <a:r>
              <a:rPr lang="en-GB"/>
              <a:t> account on the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Students can send messages to each other whenever they are in dining court and want to interact with others.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application is 100 % based on GUIs.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625" y="3009825"/>
            <a:ext cx="2438499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Students can login later too because the account details persist with the help of file input/output.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Students can send the messages in the chat room and can read others’ messages.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of Graphical User Interface in the application makes it very easy to interact with 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Because of a heavy server and light client, the client works fast.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 does not go away even in the case of complete shutdown because of File I/O.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How do you handle multiple users on the same server?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How do you ensure that you’re GUI doesn’t freeze?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the case of a server shutdown, how will you recover the data?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