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0" autoAdjust="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8/15/2021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476499"/>
            <a:ext cx="8844916" cy="1033463"/>
          </a:xfrm>
        </p:spPr>
        <p:txBody>
          <a:bodyPr>
            <a:normAutofit fontScale="90000"/>
          </a:bodyPr>
          <a:lstStyle/>
          <a:p>
            <a:r>
              <a:rPr lang="en-US" dirty="0" smtClean="0"/>
              <a:t>    </a:t>
            </a:r>
            <a:r>
              <a:rPr lang="en-US" dirty="0" smtClean="0">
                <a:latin typeface="Berlin Sans FB Demi" panose="020E0802020502020306" pitchFamily="34" charset="0"/>
              </a:rPr>
              <a:t>ANDROID APP DEVELOPMENT</a:t>
            </a:r>
            <a:br>
              <a:rPr lang="en-US" dirty="0" smtClean="0">
                <a:latin typeface="Berlin Sans FB Demi" panose="020E0802020502020306" pitchFamily="34" charset="0"/>
              </a:rPr>
            </a:br>
            <a:r>
              <a:rPr lang="en-US" dirty="0">
                <a:latin typeface="Berlin Sans FB Demi" panose="020E0802020502020306" pitchFamily="34" charset="0"/>
              </a:rPr>
              <a:t/>
            </a:r>
            <a:br>
              <a:rPr lang="en-US" dirty="0">
                <a:latin typeface="Berlin Sans FB Demi" panose="020E0802020502020306" pitchFamily="34" charset="0"/>
              </a:rPr>
            </a:br>
            <a:r>
              <a:rPr lang="en-US" dirty="0" smtClean="0"/>
              <a:t/>
            </a:r>
            <a:br>
              <a:rPr lang="en-US" dirty="0" smtClean="0"/>
            </a:br>
            <a:r>
              <a:rPr lang="en-US" dirty="0"/>
              <a:t> </a:t>
            </a:r>
            <a:r>
              <a:rPr lang="en-US" dirty="0" smtClean="0"/>
              <a:t>              </a:t>
            </a:r>
            <a:r>
              <a:rPr lang="en-US" dirty="0" smtClean="0">
                <a:latin typeface="Berlin Sans FB Demi" panose="020E0802020502020306" pitchFamily="34" charset="0"/>
              </a:rPr>
              <a:t>WEATHER APP</a:t>
            </a:r>
            <a:endParaRPr lang="en-IN" dirty="0">
              <a:latin typeface="Berlin Sans FB Demi" panose="020E0802020502020306" pitchFamily="34" charset="0"/>
            </a:endParaRPr>
          </a:p>
        </p:txBody>
      </p:sp>
      <p:sp>
        <p:nvSpPr>
          <p:cNvPr id="3" name="Subtitle 2"/>
          <p:cNvSpPr>
            <a:spLocks noGrp="1"/>
          </p:cNvSpPr>
          <p:nvPr>
            <p:ph type="subTitle" idx="1"/>
          </p:nvPr>
        </p:nvSpPr>
        <p:spPr/>
        <p:txBody>
          <a:bodyPr>
            <a:normAutofit/>
          </a:bodyPr>
          <a:lstStyle/>
          <a:p>
            <a:endParaRPr lang="en-US" dirty="0" smtClean="0"/>
          </a:p>
          <a:p>
            <a:r>
              <a:rPr lang="en-US" dirty="0" smtClean="0"/>
              <a:t>                                                                                     </a:t>
            </a:r>
            <a:r>
              <a:rPr lang="en-US" dirty="0" smtClean="0">
                <a:latin typeface="Berlin Sans FB Demi" panose="020E0802020502020306" pitchFamily="34" charset="0"/>
              </a:rPr>
              <a:t>BY ,</a:t>
            </a:r>
          </a:p>
          <a:p>
            <a:r>
              <a:rPr lang="en-US" dirty="0">
                <a:latin typeface="Berlin Sans FB Demi" panose="020E0802020502020306" pitchFamily="34" charset="0"/>
              </a:rPr>
              <a:t> </a:t>
            </a:r>
            <a:r>
              <a:rPr lang="en-US" dirty="0" smtClean="0">
                <a:latin typeface="Berlin Sans FB Demi" panose="020E0802020502020306" pitchFamily="34" charset="0"/>
              </a:rPr>
              <a:t>                                                                                                    ABHISHEK R.S</a:t>
            </a:r>
            <a:endParaRPr lang="en-IN" dirty="0">
              <a:latin typeface="Berlin Sans FB Demi" panose="020E0802020502020306" pitchFamily="34" charset="0"/>
            </a:endParaRPr>
          </a:p>
        </p:txBody>
      </p:sp>
    </p:spTree>
    <p:extLst>
      <p:ext uri="{BB962C8B-B14F-4D97-AF65-F5344CB8AC3E}">
        <p14:creationId xmlns:p14="http://schemas.microsoft.com/office/powerpoint/2010/main" val="46119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1" y="899160"/>
            <a:ext cx="5288279" cy="5219700"/>
          </a:xfrm>
        </p:spPr>
        <p:txBody>
          <a:bodyPr>
            <a:normAutofit lnSpcReduction="10000"/>
          </a:bodyPr>
          <a:lstStyle/>
          <a:p>
            <a:pPr marL="0" indent="0">
              <a:buNone/>
            </a:pPr>
            <a:r>
              <a:rPr lang="en-IN" dirty="0" smtClean="0"/>
              <a:t>AndroidManifest.xml :</a:t>
            </a:r>
          </a:p>
          <a:p>
            <a:pPr marL="0" indent="0">
              <a:buNone/>
            </a:pPr>
            <a:r>
              <a:rPr lang="en-IN" sz="1000" dirty="0"/>
              <a:t>&lt;?xml version="1.0" encoding="utf-8"?&gt;</a:t>
            </a:r>
          </a:p>
          <a:p>
            <a:pPr marL="0" indent="0">
              <a:buNone/>
            </a:pPr>
            <a:r>
              <a:rPr lang="en-IN" sz="1000" dirty="0"/>
              <a:t>&lt;manifest </a:t>
            </a:r>
            <a:r>
              <a:rPr lang="en-IN" sz="1000" dirty="0" err="1"/>
              <a:t>xmlns:android</a:t>
            </a:r>
            <a:r>
              <a:rPr lang="en-IN" sz="1000" dirty="0"/>
              <a:t>="http://schemas.android.com/</a:t>
            </a:r>
            <a:r>
              <a:rPr lang="en-IN" sz="1000" dirty="0" err="1"/>
              <a:t>apk</a:t>
            </a:r>
            <a:r>
              <a:rPr lang="en-IN" sz="1000" dirty="0"/>
              <a:t>/res/android"</a:t>
            </a:r>
          </a:p>
          <a:p>
            <a:pPr marL="0" indent="0">
              <a:buNone/>
            </a:pPr>
            <a:r>
              <a:rPr lang="en-IN" sz="1000" dirty="0"/>
              <a:t>    package="</a:t>
            </a:r>
            <a:r>
              <a:rPr lang="en-IN" sz="1000" dirty="0" err="1"/>
              <a:t>com.example.weatherapptutorial</a:t>
            </a:r>
            <a:r>
              <a:rPr lang="en-IN" sz="1000" dirty="0"/>
              <a:t>"&gt;</a:t>
            </a:r>
          </a:p>
          <a:p>
            <a:pPr marL="0" indent="0">
              <a:buNone/>
            </a:pPr>
            <a:endParaRPr lang="en-IN" sz="1000" dirty="0"/>
          </a:p>
          <a:p>
            <a:pPr marL="0" indent="0">
              <a:buNone/>
            </a:pPr>
            <a:r>
              <a:rPr lang="en-IN" sz="1000" dirty="0"/>
              <a:t>   &lt;uses-permission </a:t>
            </a:r>
            <a:r>
              <a:rPr lang="en-IN" sz="1000" dirty="0" err="1"/>
              <a:t>android:name</a:t>
            </a:r>
            <a:r>
              <a:rPr lang="en-IN" sz="1000" dirty="0"/>
              <a:t>="</a:t>
            </a:r>
            <a:r>
              <a:rPr lang="en-IN" sz="1000" dirty="0" err="1"/>
              <a:t>android.permission.INTERNET</a:t>
            </a:r>
            <a:r>
              <a:rPr lang="en-IN" sz="1000" dirty="0"/>
              <a:t>"&gt;</a:t>
            </a:r>
          </a:p>
          <a:p>
            <a:pPr marL="0" indent="0">
              <a:buNone/>
            </a:pPr>
            <a:endParaRPr lang="en-IN" sz="1000" dirty="0"/>
          </a:p>
          <a:p>
            <a:pPr marL="0" indent="0">
              <a:buNone/>
            </a:pPr>
            <a:r>
              <a:rPr lang="en-IN" sz="1000" dirty="0"/>
              <a:t>   &lt;/uses-permission&gt;</a:t>
            </a:r>
          </a:p>
          <a:p>
            <a:pPr marL="0" indent="0">
              <a:buNone/>
            </a:pPr>
            <a:r>
              <a:rPr lang="en-IN" sz="1000" dirty="0"/>
              <a:t>    &lt;uses-permission </a:t>
            </a:r>
            <a:r>
              <a:rPr lang="en-IN" sz="1000" dirty="0" err="1"/>
              <a:t>android:name</a:t>
            </a:r>
            <a:r>
              <a:rPr lang="en-IN" sz="1000" dirty="0"/>
              <a:t>="</a:t>
            </a:r>
            <a:r>
              <a:rPr lang="en-IN" sz="1000" dirty="0" err="1"/>
              <a:t>android.permission.ACCESS_FINE_LOCATION</a:t>
            </a:r>
            <a:r>
              <a:rPr lang="en-IN" sz="1000" dirty="0"/>
              <a:t>"&gt;&lt;/uses-permission&gt;</a:t>
            </a:r>
          </a:p>
          <a:p>
            <a:pPr marL="0" indent="0">
              <a:buNone/>
            </a:pPr>
            <a:r>
              <a:rPr lang="en-IN" sz="1000" dirty="0"/>
              <a:t>    &lt;application</a:t>
            </a:r>
          </a:p>
          <a:p>
            <a:pPr marL="0" indent="0">
              <a:buNone/>
            </a:pPr>
            <a:r>
              <a:rPr lang="en-IN" sz="1000" dirty="0"/>
              <a:t>        </a:t>
            </a:r>
            <a:r>
              <a:rPr lang="en-IN" sz="1000" dirty="0" err="1"/>
              <a:t>android:allowBackup</a:t>
            </a:r>
            <a:r>
              <a:rPr lang="en-IN" sz="1000" dirty="0"/>
              <a:t>="true"</a:t>
            </a:r>
          </a:p>
          <a:p>
            <a:pPr marL="0" indent="0">
              <a:buNone/>
            </a:pPr>
            <a:r>
              <a:rPr lang="en-IN" sz="1000" dirty="0"/>
              <a:t>        </a:t>
            </a:r>
            <a:r>
              <a:rPr lang="en-IN" sz="1000" dirty="0" err="1"/>
              <a:t>android:icon</a:t>
            </a:r>
            <a:r>
              <a:rPr lang="en-IN" sz="1000" dirty="0"/>
              <a:t>="@</a:t>
            </a:r>
            <a:r>
              <a:rPr lang="en-IN" sz="1000" dirty="0" err="1"/>
              <a:t>mipmap</a:t>
            </a:r>
            <a:r>
              <a:rPr lang="en-IN" sz="1000" dirty="0"/>
              <a:t>/</a:t>
            </a:r>
            <a:r>
              <a:rPr lang="en-IN" sz="1000" dirty="0" err="1"/>
              <a:t>ic_launcher</a:t>
            </a:r>
            <a:r>
              <a:rPr lang="en-IN" sz="1000" dirty="0"/>
              <a:t>"</a:t>
            </a:r>
          </a:p>
          <a:p>
            <a:pPr marL="0" indent="0">
              <a:buNone/>
            </a:pPr>
            <a:r>
              <a:rPr lang="en-IN" sz="1000" dirty="0"/>
              <a:t>        </a:t>
            </a:r>
            <a:r>
              <a:rPr lang="en-IN" sz="1000" dirty="0" err="1"/>
              <a:t>android:label</a:t>
            </a:r>
            <a:r>
              <a:rPr lang="en-IN" sz="1000" dirty="0"/>
              <a:t>="@string/</a:t>
            </a:r>
            <a:r>
              <a:rPr lang="en-IN" sz="1000" dirty="0" err="1"/>
              <a:t>app_name</a:t>
            </a:r>
            <a:r>
              <a:rPr lang="en-IN" sz="1000" dirty="0"/>
              <a:t>"</a:t>
            </a:r>
          </a:p>
          <a:p>
            <a:pPr marL="0" indent="0">
              <a:buNone/>
            </a:pPr>
            <a:r>
              <a:rPr lang="en-IN" sz="1000" dirty="0"/>
              <a:t>        </a:t>
            </a:r>
            <a:r>
              <a:rPr lang="en-IN" sz="1000" dirty="0" err="1"/>
              <a:t>android:roundIcon</a:t>
            </a:r>
            <a:r>
              <a:rPr lang="en-IN" sz="1000" dirty="0"/>
              <a:t>="@</a:t>
            </a:r>
            <a:r>
              <a:rPr lang="en-IN" sz="1000" dirty="0" err="1"/>
              <a:t>mipmap</a:t>
            </a:r>
            <a:r>
              <a:rPr lang="en-IN" sz="1000" dirty="0"/>
              <a:t>/</a:t>
            </a:r>
            <a:r>
              <a:rPr lang="en-IN" sz="1000" dirty="0" err="1"/>
              <a:t>ic_launcher_round</a:t>
            </a:r>
            <a:r>
              <a:rPr lang="en-IN" sz="1000" dirty="0"/>
              <a:t>"</a:t>
            </a:r>
          </a:p>
          <a:p>
            <a:pPr marL="0" indent="0">
              <a:buNone/>
            </a:pPr>
            <a:r>
              <a:rPr lang="en-IN" sz="1000" dirty="0"/>
              <a:t>        </a:t>
            </a:r>
            <a:r>
              <a:rPr lang="en-IN" sz="1000" dirty="0" err="1"/>
              <a:t>android:supportsRtl</a:t>
            </a:r>
            <a:r>
              <a:rPr lang="en-IN" sz="1000" dirty="0"/>
              <a:t>="true"</a:t>
            </a:r>
          </a:p>
          <a:p>
            <a:pPr marL="0" indent="0">
              <a:buNone/>
            </a:pPr>
            <a:r>
              <a:rPr lang="en-IN" sz="1000" dirty="0"/>
              <a:t>        </a:t>
            </a:r>
            <a:r>
              <a:rPr lang="en-IN" sz="1000" dirty="0" err="1"/>
              <a:t>android:theme</a:t>
            </a:r>
            <a:r>
              <a:rPr lang="en-IN" sz="1000" dirty="0"/>
              <a:t>="@style/</a:t>
            </a:r>
            <a:r>
              <a:rPr lang="en-IN" sz="1000" dirty="0" err="1"/>
              <a:t>Theme.WeatherApptutorial</a:t>
            </a:r>
            <a:r>
              <a:rPr lang="en-IN" sz="1000" dirty="0" smtClean="0"/>
              <a:t>"&gt;</a:t>
            </a:r>
            <a:endParaRPr lang="en-IN" sz="1000" dirty="0"/>
          </a:p>
        </p:txBody>
      </p:sp>
      <p:sp>
        <p:nvSpPr>
          <p:cNvPr id="4" name="TextBox 3"/>
          <p:cNvSpPr txBox="1"/>
          <p:nvPr/>
        </p:nvSpPr>
        <p:spPr>
          <a:xfrm>
            <a:off x="6210300" y="1790700"/>
            <a:ext cx="5958840" cy="1908215"/>
          </a:xfrm>
          <a:prstGeom prst="rect">
            <a:avLst/>
          </a:prstGeom>
          <a:noFill/>
        </p:spPr>
        <p:txBody>
          <a:bodyPr wrap="square" rtlCol="0">
            <a:spAutoFit/>
          </a:bodyPr>
          <a:lstStyle/>
          <a:p>
            <a:r>
              <a:rPr lang="en-IN" dirty="0"/>
              <a:t> </a:t>
            </a:r>
            <a:r>
              <a:rPr lang="en-IN" sz="1000" dirty="0"/>
              <a:t>&lt;activity </a:t>
            </a:r>
            <a:r>
              <a:rPr lang="en-IN" sz="1000" dirty="0" err="1"/>
              <a:t>android:name</a:t>
            </a:r>
            <a:r>
              <a:rPr lang="en-IN" sz="1000" dirty="0"/>
              <a:t>=".</a:t>
            </a:r>
            <a:r>
              <a:rPr lang="en-IN" sz="1000" dirty="0" err="1"/>
              <a:t>cityFinder</a:t>
            </a:r>
            <a:r>
              <a:rPr lang="en-IN" sz="1000" dirty="0"/>
              <a:t>"&gt;&lt;/activity&gt;</a:t>
            </a:r>
          </a:p>
          <a:p>
            <a:r>
              <a:rPr lang="en-IN" sz="1000" dirty="0"/>
              <a:t>        &lt;activity </a:t>
            </a:r>
            <a:r>
              <a:rPr lang="en-IN" sz="1000" dirty="0" err="1"/>
              <a:t>android:name</a:t>
            </a:r>
            <a:r>
              <a:rPr lang="en-IN" sz="1000" dirty="0"/>
              <a:t>=".</a:t>
            </a:r>
            <a:r>
              <a:rPr lang="en-IN" sz="1000" dirty="0" err="1"/>
              <a:t>MainActivity</a:t>
            </a:r>
            <a:r>
              <a:rPr lang="en-IN" sz="1000" dirty="0"/>
              <a:t>"&gt;</a:t>
            </a:r>
          </a:p>
          <a:p>
            <a:r>
              <a:rPr lang="en-IN" sz="1000" dirty="0"/>
              <a:t>            &lt;intent-filter&gt;</a:t>
            </a:r>
          </a:p>
          <a:p>
            <a:r>
              <a:rPr lang="en-IN" sz="1000" dirty="0"/>
              <a:t>                &lt;action </a:t>
            </a:r>
            <a:r>
              <a:rPr lang="en-IN" sz="1000" dirty="0" err="1"/>
              <a:t>android:name</a:t>
            </a:r>
            <a:r>
              <a:rPr lang="en-IN" sz="1000" dirty="0"/>
              <a:t>="</a:t>
            </a:r>
            <a:r>
              <a:rPr lang="en-IN" sz="1000" dirty="0" err="1"/>
              <a:t>android.intent.action.MAIN</a:t>
            </a:r>
            <a:r>
              <a:rPr lang="en-IN" sz="1000" dirty="0"/>
              <a:t>" /&gt;</a:t>
            </a:r>
          </a:p>
          <a:p>
            <a:endParaRPr lang="en-IN" sz="1000" dirty="0"/>
          </a:p>
          <a:p>
            <a:r>
              <a:rPr lang="en-IN" sz="1000" dirty="0"/>
              <a:t>                &lt;category </a:t>
            </a:r>
            <a:r>
              <a:rPr lang="en-IN" sz="1000" dirty="0" err="1"/>
              <a:t>android:name</a:t>
            </a:r>
            <a:r>
              <a:rPr lang="en-IN" sz="1000" dirty="0"/>
              <a:t>="</a:t>
            </a:r>
            <a:r>
              <a:rPr lang="en-IN" sz="1000" dirty="0" err="1"/>
              <a:t>android.intent.category.LAUNCHER</a:t>
            </a:r>
            <a:r>
              <a:rPr lang="en-IN" sz="1000" dirty="0"/>
              <a:t>" /&gt;</a:t>
            </a:r>
          </a:p>
          <a:p>
            <a:r>
              <a:rPr lang="en-IN" sz="1000" dirty="0"/>
              <a:t>            &lt;/intent-filter&gt;</a:t>
            </a:r>
          </a:p>
          <a:p>
            <a:r>
              <a:rPr lang="en-IN" sz="1000" dirty="0"/>
              <a:t>        &lt;/activity&gt;</a:t>
            </a:r>
          </a:p>
          <a:p>
            <a:r>
              <a:rPr lang="en-IN" sz="1000" dirty="0"/>
              <a:t>    &lt;/application&gt;</a:t>
            </a:r>
          </a:p>
          <a:p>
            <a:endParaRPr lang="en-IN" sz="1000" dirty="0"/>
          </a:p>
          <a:p>
            <a:r>
              <a:rPr lang="en-IN" sz="1000" dirty="0"/>
              <a:t>&lt;/manifest&gt;</a:t>
            </a:r>
          </a:p>
        </p:txBody>
      </p:sp>
    </p:spTree>
    <p:extLst>
      <p:ext uri="{BB962C8B-B14F-4D97-AF65-F5344CB8AC3E}">
        <p14:creationId xmlns:p14="http://schemas.microsoft.com/office/powerpoint/2010/main" val="1831144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1333" y="381000"/>
            <a:ext cx="4783668" cy="5798820"/>
          </a:xfrm>
        </p:spPr>
        <p:txBody>
          <a:bodyPr>
            <a:normAutofit fontScale="85000" lnSpcReduction="20000"/>
          </a:bodyPr>
          <a:lstStyle/>
          <a:p>
            <a:pPr marL="0" indent="0">
              <a:buNone/>
            </a:pPr>
            <a:r>
              <a:rPr lang="en-IN" dirty="0" smtClean="0"/>
              <a:t>weatherData.java :</a:t>
            </a:r>
          </a:p>
          <a:p>
            <a:pPr marL="0" indent="0">
              <a:buNone/>
            </a:pPr>
            <a:r>
              <a:rPr lang="en-IN" sz="1000" dirty="0" smtClean="0"/>
              <a:t>package </a:t>
            </a:r>
            <a:r>
              <a:rPr lang="en-IN" sz="1000" dirty="0" err="1" smtClean="0"/>
              <a:t>com.example.weatherapptutorial</a:t>
            </a:r>
            <a:r>
              <a:rPr lang="en-IN" sz="1000" dirty="0" smtClean="0"/>
              <a:t>;</a:t>
            </a:r>
          </a:p>
          <a:p>
            <a:pPr marL="0" indent="0">
              <a:buNone/>
            </a:pPr>
            <a:r>
              <a:rPr lang="en-IN" sz="1000" dirty="0" smtClean="0"/>
              <a:t>import </a:t>
            </a:r>
            <a:r>
              <a:rPr lang="en-IN" sz="1000" dirty="0" err="1" smtClean="0"/>
              <a:t>org.json.JSONException</a:t>
            </a:r>
            <a:r>
              <a:rPr lang="en-IN" sz="1000" dirty="0" smtClean="0"/>
              <a:t>;</a:t>
            </a:r>
          </a:p>
          <a:p>
            <a:pPr marL="0" indent="0">
              <a:buNone/>
            </a:pPr>
            <a:r>
              <a:rPr lang="en-IN" sz="1000" dirty="0" smtClean="0"/>
              <a:t>import </a:t>
            </a:r>
            <a:r>
              <a:rPr lang="en-IN" sz="1000" dirty="0" err="1" smtClean="0"/>
              <a:t>org.json.JSONObject</a:t>
            </a:r>
            <a:r>
              <a:rPr lang="en-IN" sz="1000" dirty="0" smtClean="0"/>
              <a:t>;</a:t>
            </a:r>
          </a:p>
          <a:p>
            <a:pPr marL="0" indent="0">
              <a:buNone/>
            </a:pPr>
            <a:r>
              <a:rPr lang="en-IN" sz="1000" dirty="0" smtClean="0"/>
              <a:t>public class </a:t>
            </a:r>
            <a:r>
              <a:rPr lang="en-IN" sz="1000" dirty="0" err="1" smtClean="0"/>
              <a:t>weatherData</a:t>
            </a:r>
            <a:r>
              <a:rPr lang="en-IN" sz="1000" dirty="0" smtClean="0"/>
              <a:t> {</a:t>
            </a:r>
          </a:p>
          <a:p>
            <a:pPr marL="0" indent="0">
              <a:buNone/>
            </a:pPr>
            <a:r>
              <a:rPr lang="en-IN" sz="1000" dirty="0" smtClean="0"/>
              <a:t>    private String </a:t>
            </a:r>
            <a:r>
              <a:rPr lang="en-IN" sz="1000" dirty="0" err="1" smtClean="0"/>
              <a:t>mTemperature,micon,mcity,mWeatherType</a:t>
            </a:r>
            <a:r>
              <a:rPr lang="en-IN" sz="1000" dirty="0" smtClean="0"/>
              <a:t>;</a:t>
            </a:r>
          </a:p>
          <a:p>
            <a:pPr marL="0" indent="0">
              <a:buNone/>
            </a:pPr>
            <a:r>
              <a:rPr lang="en-IN" sz="1000" dirty="0" smtClean="0"/>
              <a:t>    private </a:t>
            </a:r>
            <a:r>
              <a:rPr lang="en-IN" sz="1000" dirty="0" err="1" smtClean="0"/>
              <a:t>int</a:t>
            </a:r>
            <a:r>
              <a:rPr lang="en-IN" sz="1000" dirty="0" smtClean="0"/>
              <a:t> </a:t>
            </a:r>
            <a:r>
              <a:rPr lang="en-IN" sz="1000" dirty="0" err="1" smtClean="0"/>
              <a:t>mCondition</a:t>
            </a:r>
            <a:r>
              <a:rPr lang="en-IN" sz="1000" dirty="0" smtClean="0"/>
              <a:t>;</a:t>
            </a:r>
          </a:p>
          <a:p>
            <a:pPr marL="0" indent="0">
              <a:buNone/>
            </a:pPr>
            <a:r>
              <a:rPr lang="en-IN" sz="1000" dirty="0" smtClean="0"/>
              <a:t>    public static </a:t>
            </a:r>
            <a:r>
              <a:rPr lang="en-IN" sz="1000" dirty="0" err="1" smtClean="0"/>
              <a:t>weatherData</a:t>
            </a:r>
            <a:r>
              <a:rPr lang="en-IN" sz="1000" dirty="0" smtClean="0"/>
              <a:t> </a:t>
            </a:r>
            <a:r>
              <a:rPr lang="en-IN" sz="1000" dirty="0" err="1" smtClean="0"/>
              <a:t>fromJson</a:t>
            </a:r>
            <a:r>
              <a:rPr lang="en-IN" sz="1000" dirty="0" smtClean="0"/>
              <a:t>(</a:t>
            </a:r>
            <a:r>
              <a:rPr lang="en-IN" sz="1000" dirty="0" err="1" smtClean="0"/>
              <a:t>JSONObject</a:t>
            </a:r>
            <a:r>
              <a:rPr lang="en-IN" sz="1000" dirty="0" smtClean="0"/>
              <a:t> </a:t>
            </a:r>
            <a:r>
              <a:rPr lang="en-IN" sz="1000" dirty="0" err="1" smtClean="0"/>
              <a:t>jsonObject</a:t>
            </a:r>
            <a:r>
              <a:rPr lang="en-IN" sz="1000" dirty="0" smtClean="0"/>
              <a:t>)</a:t>
            </a:r>
          </a:p>
          <a:p>
            <a:pPr marL="0" indent="0">
              <a:buNone/>
            </a:pPr>
            <a:r>
              <a:rPr lang="en-IN" sz="1000" dirty="0" smtClean="0"/>
              <a:t>{  </a:t>
            </a:r>
            <a:r>
              <a:rPr lang="en-IN" sz="1000" dirty="0"/>
              <a:t>try</a:t>
            </a:r>
          </a:p>
          <a:p>
            <a:pPr marL="0" indent="0">
              <a:buNone/>
            </a:pPr>
            <a:r>
              <a:rPr lang="en-IN" sz="1000" dirty="0"/>
              <a:t>        {</a:t>
            </a:r>
          </a:p>
          <a:p>
            <a:pPr marL="0" indent="0">
              <a:buNone/>
            </a:pPr>
            <a:r>
              <a:rPr lang="en-IN" sz="1000" dirty="0"/>
              <a:t>            </a:t>
            </a:r>
            <a:r>
              <a:rPr lang="en-IN" sz="1000" dirty="0" err="1"/>
              <a:t>weatherData</a:t>
            </a:r>
            <a:r>
              <a:rPr lang="en-IN" sz="1000" dirty="0"/>
              <a:t> </a:t>
            </a:r>
            <a:r>
              <a:rPr lang="en-IN" sz="1000" dirty="0" err="1"/>
              <a:t>weatherD</a:t>
            </a:r>
            <a:r>
              <a:rPr lang="en-IN" sz="1000" dirty="0"/>
              <a:t>=new </a:t>
            </a:r>
            <a:r>
              <a:rPr lang="en-IN" sz="1000" dirty="0" err="1"/>
              <a:t>weatherData</a:t>
            </a:r>
            <a:r>
              <a:rPr lang="en-IN" sz="1000" dirty="0"/>
              <a:t>();</a:t>
            </a:r>
          </a:p>
          <a:p>
            <a:pPr marL="0" indent="0">
              <a:buNone/>
            </a:pPr>
            <a:r>
              <a:rPr lang="en-IN" sz="1000" dirty="0"/>
              <a:t>            </a:t>
            </a:r>
            <a:r>
              <a:rPr lang="en-IN" sz="1000" dirty="0" err="1"/>
              <a:t>weatherD.mcity</a:t>
            </a:r>
            <a:r>
              <a:rPr lang="en-IN" sz="1000" dirty="0"/>
              <a:t>=</a:t>
            </a:r>
            <a:r>
              <a:rPr lang="en-IN" sz="1000" dirty="0" err="1"/>
              <a:t>jsonObject.getString</a:t>
            </a:r>
            <a:r>
              <a:rPr lang="en-IN" sz="1000" dirty="0"/>
              <a:t>("name");</a:t>
            </a:r>
          </a:p>
          <a:p>
            <a:pPr marL="0" indent="0">
              <a:buNone/>
            </a:pPr>
            <a:r>
              <a:rPr lang="en-IN" sz="1000" dirty="0"/>
              <a:t>            </a:t>
            </a:r>
            <a:r>
              <a:rPr lang="en-IN" sz="1000" dirty="0" err="1"/>
              <a:t>weatherD.mCondition</a:t>
            </a:r>
            <a:r>
              <a:rPr lang="en-IN" sz="1000" dirty="0"/>
              <a:t>=</a:t>
            </a:r>
            <a:r>
              <a:rPr lang="en-IN" sz="1000" dirty="0" err="1"/>
              <a:t>jsonObject.getJSONArray</a:t>
            </a:r>
            <a:r>
              <a:rPr lang="en-IN" sz="1000" dirty="0"/>
              <a:t>("weather").</a:t>
            </a:r>
            <a:r>
              <a:rPr lang="en-IN" sz="1000" dirty="0" err="1"/>
              <a:t>getJSONObject</a:t>
            </a:r>
            <a:r>
              <a:rPr lang="en-IN" sz="1000" dirty="0"/>
              <a:t>(0).</a:t>
            </a:r>
            <a:r>
              <a:rPr lang="en-IN" sz="1000" dirty="0" err="1"/>
              <a:t>getInt</a:t>
            </a:r>
            <a:r>
              <a:rPr lang="en-IN" sz="1000" dirty="0"/>
              <a:t>("id");</a:t>
            </a:r>
          </a:p>
          <a:p>
            <a:pPr marL="0" indent="0">
              <a:buNone/>
            </a:pPr>
            <a:r>
              <a:rPr lang="en-IN" sz="1000" dirty="0"/>
              <a:t>            </a:t>
            </a:r>
            <a:r>
              <a:rPr lang="en-IN" sz="1000" dirty="0" err="1"/>
              <a:t>weatherD.mWeatherType</a:t>
            </a:r>
            <a:r>
              <a:rPr lang="en-IN" sz="1000" dirty="0"/>
              <a:t>=</a:t>
            </a:r>
            <a:r>
              <a:rPr lang="en-IN" sz="1000" dirty="0" err="1"/>
              <a:t>jsonObject.getJSONArray</a:t>
            </a:r>
            <a:r>
              <a:rPr lang="en-IN" sz="1000" dirty="0"/>
              <a:t>("weather").</a:t>
            </a:r>
            <a:r>
              <a:rPr lang="en-IN" sz="1000" dirty="0" err="1"/>
              <a:t>getJSONObject</a:t>
            </a:r>
            <a:r>
              <a:rPr lang="en-IN" sz="1000" dirty="0"/>
              <a:t>(0).</a:t>
            </a:r>
            <a:r>
              <a:rPr lang="en-IN" sz="1000" dirty="0" err="1"/>
              <a:t>getString</a:t>
            </a:r>
            <a:r>
              <a:rPr lang="en-IN" sz="1000" dirty="0"/>
              <a:t>("main");</a:t>
            </a:r>
          </a:p>
          <a:p>
            <a:pPr marL="0" indent="0">
              <a:buNone/>
            </a:pPr>
            <a:r>
              <a:rPr lang="en-IN" sz="1000" dirty="0"/>
              <a:t>            </a:t>
            </a:r>
            <a:r>
              <a:rPr lang="en-IN" sz="1000" dirty="0" err="1"/>
              <a:t>weatherD.micon</a:t>
            </a:r>
            <a:r>
              <a:rPr lang="en-IN" sz="1000" dirty="0"/>
              <a:t>=</a:t>
            </a:r>
            <a:r>
              <a:rPr lang="en-IN" sz="1000" dirty="0" err="1"/>
              <a:t>updateWeatherIcon</a:t>
            </a:r>
            <a:r>
              <a:rPr lang="en-IN" sz="1000" dirty="0"/>
              <a:t>(</a:t>
            </a:r>
            <a:r>
              <a:rPr lang="en-IN" sz="1000" dirty="0" err="1"/>
              <a:t>weatherD.mCondition</a:t>
            </a:r>
            <a:r>
              <a:rPr lang="en-IN" sz="1000" dirty="0"/>
              <a:t>);</a:t>
            </a:r>
          </a:p>
          <a:p>
            <a:pPr marL="0" indent="0">
              <a:buNone/>
            </a:pPr>
            <a:r>
              <a:rPr lang="en-IN" sz="1000" dirty="0"/>
              <a:t>            double </a:t>
            </a:r>
            <a:r>
              <a:rPr lang="en-IN" sz="1000" dirty="0" err="1"/>
              <a:t>tempResult</a:t>
            </a:r>
            <a:r>
              <a:rPr lang="en-IN" sz="1000" dirty="0"/>
              <a:t>=</a:t>
            </a:r>
            <a:r>
              <a:rPr lang="en-IN" sz="1000" dirty="0" err="1"/>
              <a:t>jsonObject.getJSONObject</a:t>
            </a:r>
            <a:r>
              <a:rPr lang="en-IN" sz="1000" dirty="0"/>
              <a:t>("main").</a:t>
            </a:r>
            <a:r>
              <a:rPr lang="en-IN" sz="1000" dirty="0" err="1"/>
              <a:t>getDouble</a:t>
            </a:r>
            <a:r>
              <a:rPr lang="en-IN" sz="1000" dirty="0"/>
              <a:t>("temp")-273.15;</a:t>
            </a:r>
          </a:p>
          <a:p>
            <a:pPr marL="0" indent="0">
              <a:buNone/>
            </a:pPr>
            <a:r>
              <a:rPr lang="en-IN" sz="1000" dirty="0"/>
              <a:t>            </a:t>
            </a:r>
            <a:r>
              <a:rPr lang="en-IN" sz="1000" dirty="0" err="1"/>
              <a:t>int</a:t>
            </a:r>
            <a:r>
              <a:rPr lang="en-IN" sz="1000" dirty="0"/>
              <a:t> </a:t>
            </a:r>
            <a:r>
              <a:rPr lang="en-IN" sz="1000" dirty="0" err="1"/>
              <a:t>roundedValue</a:t>
            </a:r>
            <a:r>
              <a:rPr lang="en-IN" sz="1000" dirty="0"/>
              <a:t>=(</a:t>
            </a:r>
            <a:r>
              <a:rPr lang="en-IN" sz="1000" dirty="0" err="1"/>
              <a:t>int</a:t>
            </a:r>
            <a:r>
              <a:rPr lang="en-IN" sz="1000" dirty="0"/>
              <a:t>)</a:t>
            </a:r>
            <a:r>
              <a:rPr lang="en-IN" sz="1000" dirty="0" err="1"/>
              <a:t>Math.rint</a:t>
            </a:r>
            <a:r>
              <a:rPr lang="en-IN" sz="1000" dirty="0"/>
              <a:t>(</a:t>
            </a:r>
            <a:r>
              <a:rPr lang="en-IN" sz="1000" dirty="0" err="1"/>
              <a:t>tempResult</a:t>
            </a:r>
            <a:r>
              <a:rPr lang="en-IN" sz="1000" dirty="0"/>
              <a:t>);</a:t>
            </a:r>
          </a:p>
          <a:p>
            <a:pPr marL="0" indent="0">
              <a:buNone/>
            </a:pPr>
            <a:r>
              <a:rPr lang="en-IN" sz="1000" dirty="0"/>
              <a:t>            </a:t>
            </a:r>
            <a:r>
              <a:rPr lang="en-IN" sz="1000" dirty="0" err="1"/>
              <a:t>weatherD.mTemperature</a:t>
            </a:r>
            <a:r>
              <a:rPr lang="en-IN" sz="1000" dirty="0"/>
              <a:t>=</a:t>
            </a:r>
            <a:r>
              <a:rPr lang="en-IN" sz="1000" dirty="0" err="1"/>
              <a:t>Integer.toString</a:t>
            </a:r>
            <a:r>
              <a:rPr lang="en-IN" sz="1000" dirty="0"/>
              <a:t>(</a:t>
            </a:r>
            <a:r>
              <a:rPr lang="en-IN" sz="1000" dirty="0" err="1"/>
              <a:t>roundedValue</a:t>
            </a:r>
            <a:r>
              <a:rPr lang="en-IN" sz="1000" dirty="0"/>
              <a:t>);</a:t>
            </a:r>
          </a:p>
          <a:p>
            <a:pPr marL="0" indent="0">
              <a:buNone/>
            </a:pPr>
            <a:r>
              <a:rPr lang="en-IN" sz="1000" dirty="0"/>
              <a:t>            return </a:t>
            </a:r>
            <a:r>
              <a:rPr lang="en-IN" sz="1000" dirty="0" err="1"/>
              <a:t>weatherD</a:t>
            </a:r>
            <a:r>
              <a:rPr lang="en-IN" sz="1000" dirty="0"/>
              <a:t>;</a:t>
            </a:r>
          </a:p>
          <a:p>
            <a:pPr marL="0" indent="0">
              <a:buNone/>
            </a:pPr>
            <a:r>
              <a:rPr lang="en-IN" sz="1000" dirty="0"/>
              <a:t>        }</a:t>
            </a:r>
          </a:p>
          <a:p>
            <a:pPr marL="0" indent="0">
              <a:buNone/>
            </a:pPr>
            <a:endParaRPr lang="en-IN" sz="1000" dirty="0"/>
          </a:p>
        </p:txBody>
      </p:sp>
      <p:sp>
        <p:nvSpPr>
          <p:cNvPr id="2" name="TextBox 1"/>
          <p:cNvSpPr txBox="1"/>
          <p:nvPr/>
        </p:nvSpPr>
        <p:spPr>
          <a:xfrm>
            <a:off x="6163733" y="457200"/>
            <a:ext cx="5130800" cy="6247864"/>
          </a:xfrm>
          <a:prstGeom prst="rect">
            <a:avLst/>
          </a:prstGeom>
          <a:noFill/>
        </p:spPr>
        <p:txBody>
          <a:bodyPr wrap="square" rtlCol="0">
            <a:spAutoFit/>
          </a:bodyPr>
          <a:lstStyle/>
          <a:p>
            <a:endParaRPr lang="en-IN" sz="1000" dirty="0"/>
          </a:p>
          <a:p>
            <a:r>
              <a:rPr lang="en-IN" sz="1000" dirty="0"/>
              <a:t>         catch (</a:t>
            </a:r>
            <a:r>
              <a:rPr lang="en-IN" sz="1000" dirty="0" err="1"/>
              <a:t>JSONException</a:t>
            </a:r>
            <a:r>
              <a:rPr lang="en-IN" sz="1000" dirty="0"/>
              <a:t> e) {</a:t>
            </a:r>
          </a:p>
          <a:p>
            <a:r>
              <a:rPr lang="en-IN" sz="1000" dirty="0"/>
              <a:t>            </a:t>
            </a:r>
            <a:r>
              <a:rPr lang="en-IN" sz="1000" dirty="0" err="1"/>
              <a:t>e.printStackTrace</a:t>
            </a:r>
            <a:r>
              <a:rPr lang="en-IN" sz="1000" dirty="0"/>
              <a:t>();</a:t>
            </a:r>
          </a:p>
          <a:p>
            <a:r>
              <a:rPr lang="en-IN" sz="1000" dirty="0"/>
              <a:t>            return null;</a:t>
            </a:r>
          </a:p>
          <a:p>
            <a:r>
              <a:rPr lang="en-IN" sz="1000" dirty="0"/>
              <a:t>        }</a:t>
            </a:r>
          </a:p>
          <a:p>
            <a:endParaRPr lang="en-IN" sz="1000" dirty="0"/>
          </a:p>
          <a:p>
            <a:endParaRPr lang="en-IN" sz="1000" dirty="0"/>
          </a:p>
          <a:p>
            <a:r>
              <a:rPr lang="en-IN" sz="1000" dirty="0"/>
              <a:t>    }</a:t>
            </a:r>
          </a:p>
          <a:p>
            <a:endParaRPr lang="en-IN" sz="1000" dirty="0"/>
          </a:p>
          <a:p>
            <a:endParaRPr lang="en-IN" sz="1000" dirty="0"/>
          </a:p>
          <a:p>
            <a:r>
              <a:rPr lang="en-IN" sz="1000" dirty="0"/>
              <a:t>    private static String </a:t>
            </a:r>
            <a:r>
              <a:rPr lang="en-IN" sz="1000" dirty="0" err="1"/>
              <a:t>updateWeatherIcon</a:t>
            </a:r>
            <a:r>
              <a:rPr lang="en-IN" sz="1000" dirty="0"/>
              <a:t>(</a:t>
            </a:r>
            <a:r>
              <a:rPr lang="en-IN" sz="1000" dirty="0" err="1"/>
              <a:t>int</a:t>
            </a:r>
            <a:r>
              <a:rPr lang="en-IN" sz="1000" dirty="0"/>
              <a:t> condition)</a:t>
            </a:r>
          </a:p>
          <a:p>
            <a:r>
              <a:rPr lang="en-IN" sz="1000" dirty="0"/>
              <a:t>    {</a:t>
            </a:r>
          </a:p>
          <a:p>
            <a:r>
              <a:rPr lang="en-IN" sz="1000" dirty="0"/>
              <a:t>        if(condition&gt;=0 &amp;&amp; condition&lt;=300)</a:t>
            </a:r>
          </a:p>
          <a:p>
            <a:r>
              <a:rPr lang="en-IN" sz="1000" dirty="0"/>
              <a:t>        {</a:t>
            </a:r>
          </a:p>
          <a:p>
            <a:r>
              <a:rPr lang="en-IN" sz="1000" dirty="0"/>
              <a:t>            return "thunderstrom1";</a:t>
            </a:r>
          </a:p>
          <a:p>
            <a:r>
              <a:rPr lang="en-IN" sz="1000" dirty="0"/>
              <a:t>        }</a:t>
            </a:r>
          </a:p>
          <a:p>
            <a:r>
              <a:rPr lang="en-IN" sz="1000" dirty="0"/>
              <a:t>        else if(condition&gt;=300 &amp;&amp; condition&lt;=500)</a:t>
            </a:r>
          </a:p>
          <a:p>
            <a:r>
              <a:rPr lang="en-IN" sz="1000" dirty="0"/>
              <a:t>        {</a:t>
            </a:r>
          </a:p>
          <a:p>
            <a:r>
              <a:rPr lang="en-IN" sz="1000" dirty="0"/>
              <a:t>            return "</a:t>
            </a:r>
            <a:r>
              <a:rPr lang="en-IN" sz="1000" dirty="0" err="1"/>
              <a:t>lightrain</a:t>
            </a:r>
            <a:r>
              <a:rPr lang="en-IN" sz="1000" dirty="0"/>
              <a:t>";</a:t>
            </a:r>
          </a:p>
          <a:p>
            <a:r>
              <a:rPr lang="en-IN" sz="1000" dirty="0"/>
              <a:t>        }</a:t>
            </a:r>
          </a:p>
          <a:p>
            <a:r>
              <a:rPr lang="en-IN" sz="1000" dirty="0"/>
              <a:t>        else if(condition&gt;=500 &amp;&amp; condition&lt;=600)</a:t>
            </a:r>
          </a:p>
          <a:p>
            <a:r>
              <a:rPr lang="en-IN" sz="1000" dirty="0"/>
              <a:t>        {</a:t>
            </a:r>
          </a:p>
          <a:p>
            <a:r>
              <a:rPr lang="en-IN" sz="1000" dirty="0"/>
              <a:t>            return "shower</a:t>
            </a:r>
            <a:r>
              <a:rPr lang="en-IN" sz="1000" dirty="0" smtClean="0"/>
              <a:t>";</a:t>
            </a:r>
          </a:p>
          <a:p>
            <a:r>
              <a:rPr lang="en-US" sz="1000" dirty="0"/>
              <a:t> }</a:t>
            </a:r>
          </a:p>
          <a:p>
            <a:r>
              <a:rPr lang="en-US" sz="1000" dirty="0"/>
              <a:t>       else  if(condition&gt;=600 &amp;&amp; condition&lt;=700)</a:t>
            </a:r>
          </a:p>
          <a:p>
            <a:r>
              <a:rPr lang="en-US" sz="1000" dirty="0"/>
              <a:t>        {</a:t>
            </a:r>
          </a:p>
          <a:p>
            <a:r>
              <a:rPr lang="en-US" sz="1000" dirty="0"/>
              <a:t>            return "snow2";</a:t>
            </a:r>
          </a:p>
          <a:p>
            <a:r>
              <a:rPr lang="en-US" sz="1000" dirty="0"/>
              <a:t>        }</a:t>
            </a:r>
          </a:p>
          <a:p>
            <a:r>
              <a:rPr lang="en-US" sz="1000" dirty="0"/>
              <a:t>        else if(condition&gt;=701 &amp;&amp; condition&lt;=771)</a:t>
            </a:r>
          </a:p>
          <a:p>
            <a:r>
              <a:rPr lang="en-US" sz="1000" dirty="0"/>
              <a:t>        {</a:t>
            </a:r>
          </a:p>
          <a:p>
            <a:r>
              <a:rPr lang="en-US" sz="1000" dirty="0"/>
              <a:t>            return "fog";</a:t>
            </a:r>
          </a:p>
          <a:p>
            <a:r>
              <a:rPr lang="en-US" sz="1000" dirty="0"/>
              <a:t>        }</a:t>
            </a:r>
          </a:p>
          <a:p>
            <a:endParaRPr lang="en-US" sz="1000" dirty="0"/>
          </a:p>
          <a:p>
            <a:r>
              <a:rPr lang="en-US" sz="1000" dirty="0"/>
              <a:t>        else if(condition&gt;=772 &amp;&amp; condition&lt;=800)</a:t>
            </a:r>
          </a:p>
          <a:p>
            <a:r>
              <a:rPr lang="en-US" sz="1000" dirty="0"/>
              <a:t>        {</a:t>
            </a:r>
          </a:p>
          <a:p>
            <a:r>
              <a:rPr lang="en-US" sz="1000" dirty="0"/>
              <a:t>            return "overcast";</a:t>
            </a:r>
          </a:p>
          <a:p>
            <a:r>
              <a:rPr lang="en-US" sz="1000" dirty="0"/>
              <a:t>        }</a:t>
            </a:r>
          </a:p>
          <a:p>
            <a:r>
              <a:rPr lang="en-US" sz="1000" dirty="0"/>
              <a:t>       else if(condition==800)</a:t>
            </a:r>
          </a:p>
          <a:p>
            <a:r>
              <a:rPr lang="en-US" sz="1000" dirty="0"/>
              <a:t>        {</a:t>
            </a:r>
            <a:endParaRPr lang="en-IN" sz="1000" dirty="0"/>
          </a:p>
          <a:p>
            <a:r>
              <a:rPr lang="en-IN" sz="1000" dirty="0"/>
              <a:t> </a:t>
            </a:r>
          </a:p>
        </p:txBody>
      </p:sp>
    </p:spTree>
    <p:extLst>
      <p:ext uri="{BB962C8B-B14F-4D97-AF65-F5344CB8AC3E}">
        <p14:creationId xmlns:p14="http://schemas.microsoft.com/office/powerpoint/2010/main" val="2548957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2934" y="389467"/>
            <a:ext cx="4919133" cy="5943600"/>
          </a:xfrm>
        </p:spPr>
        <p:txBody>
          <a:bodyPr>
            <a:normAutofit/>
          </a:bodyPr>
          <a:lstStyle/>
          <a:p>
            <a:pPr marL="0" indent="0">
              <a:buNone/>
            </a:pPr>
            <a:r>
              <a:rPr lang="en-US" dirty="0"/>
              <a:t> </a:t>
            </a:r>
            <a:r>
              <a:rPr lang="en-US" sz="1200" dirty="0"/>
              <a:t>return "sunny</a:t>
            </a:r>
            <a:r>
              <a:rPr lang="en-US" sz="1200" dirty="0" smtClean="0"/>
              <a:t>";</a:t>
            </a:r>
          </a:p>
          <a:p>
            <a:pPr marL="0" indent="0">
              <a:buNone/>
            </a:pPr>
            <a:r>
              <a:rPr lang="en-US" sz="1200" dirty="0" smtClean="0"/>
              <a:t>}else </a:t>
            </a:r>
            <a:r>
              <a:rPr lang="en-US" sz="1200" dirty="0"/>
              <a:t>if(condition&gt;=801 &amp;&amp; condition&lt;=804)</a:t>
            </a:r>
          </a:p>
          <a:p>
            <a:pPr marL="0" indent="0">
              <a:buNone/>
            </a:pPr>
            <a:r>
              <a:rPr lang="en-US" sz="1200" dirty="0" smtClean="0"/>
              <a:t>{  </a:t>
            </a:r>
            <a:r>
              <a:rPr lang="en-US" sz="1200" dirty="0"/>
              <a:t>return "cloudy";</a:t>
            </a:r>
          </a:p>
          <a:p>
            <a:pPr marL="0" indent="0">
              <a:buNone/>
            </a:pPr>
            <a:r>
              <a:rPr lang="en-US" sz="1200" dirty="0"/>
              <a:t> </a:t>
            </a:r>
            <a:r>
              <a:rPr lang="en-US" sz="1200" dirty="0" smtClean="0"/>
              <a:t> }  </a:t>
            </a:r>
            <a:r>
              <a:rPr lang="en-US" sz="1200" dirty="0"/>
              <a:t>else  if(condition&gt;=900 &amp;&amp; condition&lt;=902)</a:t>
            </a:r>
          </a:p>
          <a:p>
            <a:pPr marL="0" indent="0">
              <a:buNone/>
            </a:pPr>
            <a:r>
              <a:rPr lang="en-US" sz="1200" dirty="0"/>
              <a:t>   </a:t>
            </a:r>
            <a:r>
              <a:rPr lang="en-US" sz="1200" dirty="0" smtClean="0"/>
              <a:t>{ </a:t>
            </a:r>
            <a:r>
              <a:rPr lang="en-US" sz="1200" dirty="0"/>
              <a:t>return "thunderstrom1";</a:t>
            </a:r>
          </a:p>
          <a:p>
            <a:pPr marL="0" indent="0">
              <a:buNone/>
            </a:pPr>
            <a:r>
              <a:rPr lang="en-US" sz="1200" dirty="0"/>
              <a:t>    </a:t>
            </a:r>
            <a:r>
              <a:rPr lang="en-US" sz="1200" dirty="0" smtClean="0"/>
              <a:t>} </a:t>
            </a:r>
            <a:r>
              <a:rPr lang="en-US" sz="1200" dirty="0"/>
              <a:t>if(condition==903)</a:t>
            </a:r>
          </a:p>
          <a:p>
            <a:pPr marL="0" indent="0">
              <a:buNone/>
            </a:pPr>
            <a:r>
              <a:rPr lang="en-US" sz="1200" dirty="0"/>
              <a:t>   {return "snow1";</a:t>
            </a:r>
          </a:p>
          <a:p>
            <a:pPr marL="0" indent="0">
              <a:buNone/>
            </a:pPr>
            <a:r>
              <a:rPr lang="en-US" sz="1200" dirty="0"/>
              <a:t>  </a:t>
            </a:r>
            <a:r>
              <a:rPr lang="en-US" sz="1200" dirty="0" smtClean="0"/>
              <a:t>  } </a:t>
            </a:r>
            <a:r>
              <a:rPr lang="en-US" sz="1200" dirty="0"/>
              <a:t>if(condition==904)</a:t>
            </a:r>
          </a:p>
          <a:p>
            <a:pPr marL="0" indent="0">
              <a:buNone/>
            </a:pPr>
            <a:r>
              <a:rPr lang="en-US" sz="1200" dirty="0" smtClean="0"/>
              <a:t>   { return </a:t>
            </a:r>
            <a:r>
              <a:rPr lang="en-US" sz="1200" dirty="0"/>
              <a:t>"sunny";</a:t>
            </a:r>
          </a:p>
          <a:p>
            <a:pPr marL="0" indent="0">
              <a:buNone/>
            </a:pPr>
            <a:r>
              <a:rPr lang="en-US" sz="1200" dirty="0" smtClean="0"/>
              <a:t>   </a:t>
            </a:r>
            <a:r>
              <a:rPr lang="en-US" sz="1200" dirty="0"/>
              <a:t>}</a:t>
            </a:r>
          </a:p>
          <a:p>
            <a:pPr marL="0" indent="0">
              <a:buNone/>
            </a:pPr>
            <a:r>
              <a:rPr lang="en-US" sz="1200" dirty="0"/>
              <a:t>        if(condition&gt;=905 &amp;&amp; condition&lt;=1000)</a:t>
            </a:r>
          </a:p>
          <a:p>
            <a:pPr marL="0" indent="0">
              <a:buNone/>
            </a:pPr>
            <a:r>
              <a:rPr lang="en-US" sz="1200" dirty="0"/>
              <a:t>        {</a:t>
            </a:r>
          </a:p>
          <a:p>
            <a:pPr marL="0" indent="0">
              <a:buNone/>
            </a:pPr>
            <a:r>
              <a:rPr lang="en-US" sz="1200" dirty="0"/>
              <a:t>            return "thunderstrom2";</a:t>
            </a:r>
          </a:p>
          <a:p>
            <a:pPr marL="0" indent="0">
              <a:buNone/>
            </a:pPr>
            <a:r>
              <a:rPr lang="en-US" sz="1200" dirty="0"/>
              <a:t>        }</a:t>
            </a:r>
          </a:p>
          <a:p>
            <a:pPr marL="0" indent="0">
              <a:buNone/>
            </a:pPr>
            <a:endParaRPr lang="en-US" sz="1200" dirty="0"/>
          </a:p>
          <a:p>
            <a:pPr marL="0" indent="0">
              <a:buNone/>
            </a:pPr>
            <a:r>
              <a:rPr lang="en-US" sz="1200" dirty="0"/>
              <a:t>        return "</a:t>
            </a:r>
            <a:r>
              <a:rPr lang="en-US" sz="1200" dirty="0" err="1"/>
              <a:t>dunno</a:t>
            </a:r>
            <a:r>
              <a:rPr lang="en-US" sz="1200" dirty="0"/>
              <a:t>";</a:t>
            </a:r>
            <a:endParaRPr lang="en-IN" sz="1200" dirty="0"/>
          </a:p>
        </p:txBody>
      </p:sp>
      <p:sp>
        <p:nvSpPr>
          <p:cNvPr id="4" name="TextBox 3"/>
          <p:cNvSpPr txBox="1"/>
          <p:nvPr/>
        </p:nvSpPr>
        <p:spPr>
          <a:xfrm>
            <a:off x="5952067" y="1363133"/>
            <a:ext cx="5232400" cy="2862322"/>
          </a:xfrm>
          <a:prstGeom prst="rect">
            <a:avLst/>
          </a:prstGeom>
          <a:noFill/>
        </p:spPr>
        <p:txBody>
          <a:bodyPr wrap="square" rtlCol="0">
            <a:spAutoFit/>
          </a:bodyPr>
          <a:lstStyle/>
          <a:p>
            <a:r>
              <a:rPr lang="en-IN" sz="1000" dirty="0"/>
              <a:t> }</a:t>
            </a:r>
          </a:p>
          <a:p>
            <a:endParaRPr lang="en-IN" sz="1000" dirty="0"/>
          </a:p>
          <a:p>
            <a:r>
              <a:rPr lang="en-IN" sz="1000" dirty="0"/>
              <a:t>    public String </a:t>
            </a:r>
            <a:r>
              <a:rPr lang="en-IN" sz="1000" dirty="0" err="1"/>
              <a:t>getmTemperature</a:t>
            </a:r>
            <a:r>
              <a:rPr lang="en-IN" sz="1000" dirty="0"/>
              <a:t>() {</a:t>
            </a:r>
          </a:p>
          <a:p>
            <a:r>
              <a:rPr lang="en-IN" sz="1000" dirty="0"/>
              <a:t>        return </a:t>
            </a:r>
            <a:r>
              <a:rPr lang="en-IN" sz="1000" dirty="0" err="1"/>
              <a:t>mTemperature</a:t>
            </a:r>
            <a:r>
              <a:rPr lang="en-IN" sz="1000" dirty="0"/>
              <a:t>+"°C";</a:t>
            </a:r>
          </a:p>
          <a:p>
            <a:r>
              <a:rPr lang="en-IN" sz="1000" dirty="0"/>
              <a:t>    }</a:t>
            </a:r>
          </a:p>
          <a:p>
            <a:endParaRPr lang="en-IN" sz="1000" dirty="0"/>
          </a:p>
          <a:p>
            <a:r>
              <a:rPr lang="en-IN" sz="1000" dirty="0"/>
              <a:t>    public String </a:t>
            </a:r>
            <a:r>
              <a:rPr lang="en-IN" sz="1000" dirty="0" err="1"/>
              <a:t>getMicon</a:t>
            </a:r>
            <a:r>
              <a:rPr lang="en-IN" sz="1000" dirty="0"/>
              <a:t>() {</a:t>
            </a:r>
          </a:p>
          <a:p>
            <a:r>
              <a:rPr lang="en-IN" sz="1000" dirty="0"/>
              <a:t>        return </a:t>
            </a:r>
            <a:r>
              <a:rPr lang="en-IN" sz="1000" dirty="0" err="1"/>
              <a:t>micon</a:t>
            </a:r>
            <a:r>
              <a:rPr lang="en-IN" sz="1000" dirty="0"/>
              <a:t>;</a:t>
            </a:r>
          </a:p>
          <a:p>
            <a:r>
              <a:rPr lang="en-IN" sz="1000" dirty="0"/>
              <a:t>    }</a:t>
            </a:r>
          </a:p>
          <a:p>
            <a:endParaRPr lang="en-IN" sz="1000" dirty="0"/>
          </a:p>
          <a:p>
            <a:r>
              <a:rPr lang="en-IN" sz="1000" dirty="0"/>
              <a:t>    public String </a:t>
            </a:r>
            <a:r>
              <a:rPr lang="en-IN" sz="1000" dirty="0" err="1"/>
              <a:t>getMcity</a:t>
            </a:r>
            <a:r>
              <a:rPr lang="en-IN" sz="1000" dirty="0"/>
              <a:t>() {</a:t>
            </a:r>
          </a:p>
          <a:p>
            <a:r>
              <a:rPr lang="en-IN" sz="1000" dirty="0"/>
              <a:t>        return </a:t>
            </a:r>
            <a:r>
              <a:rPr lang="en-IN" sz="1000" dirty="0" err="1"/>
              <a:t>mcity</a:t>
            </a:r>
            <a:r>
              <a:rPr lang="en-IN" sz="1000" dirty="0"/>
              <a:t>;</a:t>
            </a:r>
          </a:p>
          <a:p>
            <a:r>
              <a:rPr lang="en-IN" sz="1000" dirty="0"/>
              <a:t>    }</a:t>
            </a:r>
          </a:p>
          <a:p>
            <a:endParaRPr lang="en-IN" sz="1000" dirty="0"/>
          </a:p>
          <a:p>
            <a:r>
              <a:rPr lang="en-IN" sz="1000" dirty="0"/>
              <a:t>    public String </a:t>
            </a:r>
            <a:r>
              <a:rPr lang="en-IN" sz="1000" dirty="0" err="1"/>
              <a:t>getmWeatherType</a:t>
            </a:r>
            <a:r>
              <a:rPr lang="en-IN" sz="1000" dirty="0"/>
              <a:t>() {</a:t>
            </a:r>
          </a:p>
          <a:p>
            <a:r>
              <a:rPr lang="en-IN" sz="1000" dirty="0"/>
              <a:t>        return </a:t>
            </a:r>
            <a:r>
              <a:rPr lang="en-IN" sz="1000" dirty="0" err="1"/>
              <a:t>mWeatherType</a:t>
            </a:r>
            <a:r>
              <a:rPr lang="en-IN" sz="1000" dirty="0"/>
              <a:t>;</a:t>
            </a:r>
          </a:p>
          <a:p>
            <a:r>
              <a:rPr lang="en-IN" sz="1000" dirty="0"/>
              <a:t>    }</a:t>
            </a:r>
          </a:p>
          <a:p>
            <a:r>
              <a:rPr lang="en-IN" sz="1000" dirty="0"/>
              <a:t>}</a:t>
            </a:r>
          </a:p>
        </p:txBody>
      </p:sp>
    </p:spTree>
    <p:extLst>
      <p:ext uri="{BB962C8B-B14F-4D97-AF65-F5344CB8AC3E}">
        <p14:creationId xmlns:p14="http://schemas.microsoft.com/office/powerpoint/2010/main" val="379239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6068" y="575732"/>
            <a:ext cx="4969932" cy="5901267"/>
          </a:xfrm>
        </p:spPr>
        <p:txBody>
          <a:bodyPr>
            <a:normAutofit lnSpcReduction="10000"/>
          </a:bodyPr>
          <a:lstStyle/>
          <a:p>
            <a:pPr marL="0" indent="0">
              <a:buNone/>
            </a:pPr>
            <a:r>
              <a:rPr lang="en-IN" dirty="0" smtClean="0"/>
              <a:t>ExampleInstrumentedTest.java:</a:t>
            </a:r>
          </a:p>
          <a:p>
            <a:pPr marL="0" indent="0">
              <a:buNone/>
            </a:pPr>
            <a:r>
              <a:rPr lang="en-IN" sz="1000" dirty="0"/>
              <a:t>package </a:t>
            </a:r>
            <a:r>
              <a:rPr lang="en-IN" sz="1000" dirty="0" err="1" smtClean="0"/>
              <a:t>com.example.weatherapptutorial</a:t>
            </a:r>
            <a:r>
              <a:rPr lang="en-IN" sz="1000" dirty="0" smtClean="0"/>
              <a:t>;</a:t>
            </a:r>
          </a:p>
          <a:p>
            <a:pPr marL="0" indent="0">
              <a:buNone/>
            </a:pPr>
            <a:r>
              <a:rPr lang="en-IN" sz="1000" dirty="0" smtClean="0"/>
              <a:t>import </a:t>
            </a:r>
            <a:r>
              <a:rPr lang="en-IN" sz="1000" dirty="0" err="1"/>
              <a:t>android.content.Context</a:t>
            </a:r>
            <a:r>
              <a:rPr lang="en-IN" sz="1000" dirty="0"/>
              <a:t>;</a:t>
            </a:r>
          </a:p>
          <a:p>
            <a:pPr marL="0" indent="0">
              <a:buNone/>
            </a:pPr>
            <a:r>
              <a:rPr lang="en-IN" sz="1000" dirty="0" smtClean="0"/>
              <a:t>import </a:t>
            </a:r>
            <a:r>
              <a:rPr lang="en-IN" sz="1000" dirty="0" err="1"/>
              <a:t>androidx.test.platform.app.InstrumentationRegistry</a:t>
            </a:r>
            <a:r>
              <a:rPr lang="en-IN" sz="1000" dirty="0"/>
              <a:t>;</a:t>
            </a:r>
          </a:p>
          <a:p>
            <a:pPr marL="0" indent="0">
              <a:buNone/>
            </a:pPr>
            <a:r>
              <a:rPr lang="en-IN" sz="1000" dirty="0"/>
              <a:t>import androidx.test.ext.junit.runners.AndroidJUnit4;</a:t>
            </a:r>
          </a:p>
          <a:p>
            <a:pPr marL="0" indent="0">
              <a:buNone/>
            </a:pPr>
            <a:r>
              <a:rPr lang="en-IN" sz="1000" dirty="0" smtClean="0"/>
              <a:t>import </a:t>
            </a:r>
            <a:r>
              <a:rPr lang="en-IN" sz="1000" dirty="0" err="1"/>
              <a:t>org.junit.Test</a:t>
            </a:r>
            <a:r>
              <a:rPr lang="en-IN" sz="1000" dirty="0"/>
              <a:t>;</a:t>
            </a:r>
          </a:p>
          <a:p>
            <a:pPr marL="0" indent="0">
              <a:buNone/>
            </a:pPr>
            <a:r>
              <a:rPr lang="en-IN" sz="1000" dirty="0"/>
              <a:t>import </a:t>
            </a:r>
            <a:r>
              <a:rPr lang="en-IN" sz="1000" dirty="0" err="1"/>
              <a:t>org.junit.runner.RunWith</a:t>
            </a:r>
            <a:r>
              <a:rPr lang="en-IN" sz="1000" dirty="0"/>
              <a:t>;</a:t>
            </a:r>
          </a:p>
          <a:p>
            <a:pPr marL="0" indent="0">
              <a:buNone/>
            </a:pPr>
            <a:r>
              <a:rPr lang="en-IN" sz="1000" dirty="0" smtClean="0"/>
              <a:t>import </a:t>
            </a:r>
            <a:r>
              <a:rPr lang="en-IN" sz="1000" dirty="0"/>
              <a:t>static </a:t>
            </a:r>
            <a:r>
              <a:rPr lang="en-IN" sz="1000" dirty="0" err="1"/>
              <a:t>org.junit.Assert</a:t>
            </a:r>
            <a:r>
              <a:rPr lang="en-IN" sz="1000" dirty="0"/>
              <a:t>.*;</a:t>
            </a:r>
          </a:p>
          <a:p>
            <a:pPr marL="0" indent="0">
              <a:buNone/>
            </a:pPr>
            <a:r>
              <a:rPr lang="en-IN" sz="1000" dirty="0"/>
              <a:t>/**</a:t>
            </a:r>
          </a:p>
          <a:p>
            <a:pPr marL="0" indent="0">
              <a:buNone/>
            </a:pPr>
            <a:r>
              <a:rPr lang="en-IN" sz="1000" dirty="0"/>
              <a:t> * Instrumented test, which will execute on an Android device.</a:t>
            </a:r>
          </a:p>
          <a:p>
            <a:pPr marL="0" indent="0">
              <a:buNone/>
            </a:pPr>
            <a:r>
              <a:rPr lang="en-IN" sz="1000" dirty="0"/>
              <a:t> *</a:t>
            </a:r>
          </a:p>
          <a:p>
            <a:pPr marL="0" indent="0">
              <a:buNone/>
            </a:pPr>
            <a:r>
              <a:rPr lang="en-IN" sz="1000" dirty="0"/>
              <a:t> * @see &lt;a </a:t>
            </a:r>
            <a:r>
              <a:rPr lang="en-IN" sz="1000" dirty="0" err="1"/>
              <a:t>href</a:t>
            </a:r>
            <a:r>
              <a:rPr lang="en-IN" sz="1000" dirty="0"/>
              <a:t>="http://d.android.com/tools/testing"&gt;Testing documentation&lt;/a&gt;</a:t>
            </a:r>
          </a:p>
          <a:p>
            <a:pPr marL="0" indent="0">
              <a:buNone/>
            </a:pPr>
            <a:r>
              <a:rPr lang="en-IN" sz="1000" dirty="0"/>
              <a:t> */</a:t>
            </a:r>
          </a:p>
          <a:p>
            <a:pPr marL="0" indent="0">
              <a:buNone/>
            </a:pPr>
            <a:r>
              <a:rPr lang="en-IN" sz="1000" dirty="0"/>
              <a:t>@</a:t>
            </a:r>
            <a:r>
              <a:rPr lang="en-IN" sz="1000" dirty="0" err="1"/>
              <a:t>RunWith</a:t>
            </a:r>
            <a:r>
              <a:rPr lang="en-IN" sz="1000" dirty="0"/>
              <a:t>(AndroidJUnit4.class)</a:t>
            </a:r>
          </a:p>
          <a:p>
            <a:pPr marL="0" indent="0">
              <a:buNone/>
            </a:pPr>
            <a:r>
              <a:rPr lang="en-IN" sz="1000" dirty="0"/>
              <a:t>public class </a:t>
            </a:r>
            <a:r>
              <a:rPr lang="en-IN" sz="1000" dirty="0" err="1"/>
              <a:t>ExampleInstrumentedTest</a:t>
            </a:r>
            <a:r>
              <a:rPr lang="en-IN" sz="1000" dirty="0"/>
              <a:t> {</a:t>
            </a:r>
          </a:p>
          <a:p>
            <a:pPr marL="0" indent="0">
              <a:buNone/>
            </a:pPr>
            <a:r>
              <a:rPr lang="en-IN" sz="1000" dirty="0"/>
              <a:t>    @Test</a:t>
            </a:r>
          </a:p>
          <a:p>
            <a:pPr marL="0" indent="0">
              <a:buNone/>
            </a:pPr>
            <a:r>
              <a:rPr lang="en-IN" sz="1000" dirty="0"/>
              <a:t>    public void </a:t>
            </a:r>
            <a:r>
              <a:rPr lang="en-IN" sz="1000" dirty="0" err="1"/>
              <a:t>useAppContext</a:t>
            </a:r>
            <a:r>
              <a:rPr lang="en-IN" sz="1000" dirty="0"/>
              <a:t>() {</a:t>
            </a:r>
          </a:p>
          <a:p>
            <a:pPr marL="0" indent="0">
              <a:buNone/>
            </a:pPr>
            <a:r>
              <a:rPr lang="en-IN" sz="1000" dirty="0" smtClean="0"/>
              <a:t>Context </a:t>
            </a:r>
            <a:r>
              <a:rPr lang="en-IN" sz="1000" dirty="0" err="1"/>
              <a:t>appContext</a:t>
            </a:r>
            <a:r>
              <a:rPr lang="en-IN" sz="1000" dirty="0"/>
              <a:t> = </a:t>
            </a:r>
            <a:r>
              <a:rPr lang="en-IN" sz="1000" dirty="0" err="1"/>
              <a:t>InstrumentationRegistry.getInstrumentation</a:t>
            </a:r>
            <a:r>
              <a:rPr lang="en-IN" sz="1000" dirty="0"/>
              <a:t>().</a:t>
            </a:r>
            <a:r>
              <a:rPr lang="en-IN" sz="1000" dirty="0" err="1"/>
              <a:t>getTargetContext</a:t>
            </a:r>
            <a:r>
              <a:rPr lang="en-IN" sz="1000" dirty="0"/>
              <a:t>();</a:t>
            </a:r>
          </a:p>
          <a:p>
            <a:pPr marL="0" indent="0">
              <a:buNone/>
            </a:pPr>
            <a:r>
              <a:rPr lang="en-IN" sz="1000" dirty="0"/>
              <a:t>        </a:t>
            </a:r>
            <a:r>
              <a:rPr lang="en-IN" sz="1000" dirty="0" err="1"/>
              <a:t>assertEquals</a:t>
            </a:r>
            <a:r>
              <a:rPr lang="en-IN" sz="1000" dirty="0"/>
              <a:t>("</a:t>
            </a:r>
            <a:r>
              <a:rPr lang="en-IN" sz="1000" dirty="0" err="1"/>
              <a:t>com.example.weatherapptutorial</a:t>
            </a:r>
            <a:r>
              <a:rPr lang="en-IN" sz="1000" dirty="0"/>
              <a:t>", </a:t>
            </a:r>
            <a:r>
              <a:rPr lang="en-IN" sz="1000" dirty="0" err="1"/>
              <a:t>appContext.getPackageName</a:t>
            </a:r>
            <a:r>
              <a:rPr lang="en-IN" sz="1000" dirty="0" smtClean="0"/>
              <a:t>());   </a:t>
            </a:r>
            <a:r>
              <a:rPr lang="en-IN" sz="1000" dirty="0"/>
              <a:t>}</a:t>
            </a:r>
          </a:p>
        </p:txBody>
      </p:sp>
    </p:spTree>
    <p:extLst>
      <p:ext uri="{BB962C8B-B14F-4D97-AF65-F5344CB8AC3E}">
        <p14:creationId xmlns:p14="http://schemas.microsoft.com/office/powerpoint/2010/main" val="3456094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320" y="846666"/>
            <a:ext cx="2740797" cy="585893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886" y="846666"/>
            <a:ext cx="2742702" cy="582824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8504" y="846666"/>
            <a:ext cx="2731163" cy="5834642"/>
          </a:xfrm>
          <a:prstGeom prst="rect">
            <a:avLst/>
          </a:prstGeom>
        </p:spPr>
      </p:pic>
      <p:sp>
        <p:nvSpPr>
          <p:cNvPr id="10" name="TextBox 9"/>
          <p:cNvSpPr txBox="1"/>
          <p:nvPr/>
        </p:nvSpPr>
        <p:spPr>
          <a:xfrm>
            <a:off x="1380565" y="197224"/>
            <a:ext cx="3612776" cy="369332"/>
          </a:xfrm>
          <a:prstGeom prst="rect">
            <a:avLst/>
          </a:prstGeom>
          <a:noFill/>
        </p:spPr>
        <p:txBody>
          <a:bodyPr wrap="square" rtlCol="0">
            <a:spAutoFit/>
          </a:bodyPr>
          <a:lstStyle/>
          <a:p>
            <a:r>
              <a:rPr lang="en-US" dirty="0" smtClean="0"/>
              <a:t>OUTPUT :</a:t>
            </a:r>
            <a:endParaRPr lang="en-IN" dirty="0"/>
          </a:p>
        </p:txBody>
      </p:sp>
    </p:spTree>
    <p:extLst>
      <p:ext uri="{BB962C8B-B14F-4D97-AF65-F5344CB8AC3E}">
        <p14:creationId xmlns:p14="http://schemas.microsoft.com/office/powerpoint/2010/main" val="275705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882140"/>
            <a:ext cx="9907588" cy="3909061"/>
          </a:xfrm>
        </p:spPr>
        <p:txBody>
          <a:bodyPr/>
          <a:lstStyle/>
          <a:p>
            <a:pPr marL="457200" lvl="1" indent="0">
              <a:buNone/>
            </a:pPr>
            <a:r>
              <a:rPr lang="en-US" dirty="0" smtClean="0"/>
              <a:t>                 Weather </a:t>
            </a:r>
            <a:r>
              <a:rPr lang="en-US" dirty="0"/>
              <a:t>is what is happening in the atmosphere at any time or short period of time. Weather conditions can change suddenly. Today may be warm and sunny, tomorrow may be cool and cloudy. Weather conditions include clouds, rain, snow, sleet, hail, fog, mist, sunshine, wind, temperature and thunderstorms</a:t>
            </a:r>
            <a:r>
              <a:rPr lang="en-US" dirty="0" smtClean="0"/>
              <a:t>.</a:t>
            </a:r>
          </a:p>
          <a:p>
            <a:pPr marL="457200" lvl="1" indent="0">
              <a:buNone/>
            </a:pPr>
            <a:endParaRPr lang="en-US" dirty="0"/>
          </a:p>
          <a:p>
            <a:pPr marL="457200" lvl="1" indent="0">
              <a:buNone/>
            </a:pPr>
            <a:r>
              <a:rPr lang="en-US" dirty="0"/>
              <a:t>Weather alert or Weather forecast mobile apps are not simply to do the forecasting, but offer other crucial features as well. </a:t>
            </a:r>
            <a:r>
              <a:rPr lang="en-US" dirty="0" smtClean="0"/>
              <a:t>Like , there </a:t>
            </a:r>
            <a:r>
              <a:rPr lang="en-US" dirty="0"/>
              <a:t>are apps that show climate &amp; nature change on the planet for a specific time period or even give the current </a:t>
            </a:r>
            <a:r>
              <a:rPr lang="en-US" dirty="0" err="1"/>
              <a:t>weatherdata</a:t>
            </a:r>
            <a:r>
              <a:rPr lang="en-US" dirty="0"/>
              <a:t>, However, the forecast function is used the most, But, then the other features also enjoy their niche audience.</a:t>
            </a:r>
            <a:endParaRPr lang="en-IN" dirty="0"/>
          </a:p>
        </p:txBody>
      </p:sp>
      <p:sp>
        <p:nvSpPr>
          <p:cNvPr id="4" name="Title 1"/>
          <p:cNvSpPr>
            <a:spLocks noGrp="1"/>
          </p:cNvSpPr>
          <p:nvPr>
            <p:ph type="title"/>
          </p:nvPr>
        </p:nvSpPr>
        <p:spPr>
          <a:xfrm rot="10800000" flipV="1">
            <a:off x="1280160" y="320040"/>
            <a:ext cx="3505200" cy="975360"/>
          </a:xfrm>
        </p:spPr>
        <p:txBody>
          <a:bodyPr>
            <a:normAutofit/>
          </a:bodyPr>
          <a:lstStyle/>
          <a:p>
            <a:pPr algn="ctr"/>
            <a:r>
              <a:rPr lang="en-US" dirty="0" smtClean="0"/>
              <a:t>INTRODUCTION</a:t>
            </a:r>
            <a:endParaRPr lang="en-IN" dirty="0"/>
          </a:p>
        </p:txBody>
      </p:sp>
    </p:spTree>
    <p:extLst>
      <p:ext uri="{BB962C8B-B14F-4D97-AF65-F5344CB8AC3E}">
        <p14:creationId xmlns:p14="http://schemas.microsoft.com/office/powerpoint/2010/main" val="196036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181" y="342900"/>
            <a:ext cx="2971799" cy="274320"/>
          </a:xfrm>
        </p:spPr>
        <p:txBody>
          <a:bodyPr>
            <a:normAutofit fontScale="90000"/>
          </a:bodyPr>
          <a:lstStyle/>
          <a:p>
            <a:r>
              <a:rPr lang="en-US" dirty="0" smtClean="0"/>
              <a:t>Code :</a:t>
            </a:r>
            <a:endParaRPr lang="en-IN" dirty="0"/>
          </a:p>
        </p:txBody>
      </p:sp>
      <p:sp>
        <p:nvSpPr>
          <p:cNvPr id="3" name="Content Placeholder 2"/>
          <p:cNvSpPr>
            <a:spLocks noGrp="1"/>
          </p:cNvSpPr>
          <p:nvPr>
            <p:ph idx="1"/>
          </p:nvPr>
        </p:nvSpPr>
        <p:spPr>
          <a:xfrm>
            <a:off x="937261" y="792480"/>
            <a:ext cx="4495800" cy="5554980"/>
          </a:xfrm>
        </p:spPr>
        <p:txBody>
          <a:bodyPr>
            <a:normAutofit/>
          </a:bodyPr>
          <a:lstStyle/>
          <a:p>
            <a:r>
              <a:rPr lang="en-US" u="sng" dirty="0" smtClean="0"/>
              <a:t>activity_main.xml</a:t>
            </a:r>
          </a:p>
          <a:p>
            <a:pPr marL="0" indent="0">
              <a:buNone/>
            </a:pPr>
            <a:r>
              <a:rPr lang="en-US" sz="1000" dirty="0"/>
              <a:t>    </a:t>
            </a:r>
            <a:r>
              <a:rPr lang="en-US" sz="1000" dirty="0" smtClean="0"/>
              <a:t>&lt;?</a:t>
            </a:r>
            <a:r>
              <a:rPr lang="en-US" sz="1000" dirty="0"/>
              <a:t>xml version="1.0" encoding="utf-8"?&gt;</a:t>
            </a:r>
          </a:p>
          <a:p>
            <a:pPr marL="0" indent="0">
              <a:buNone/>
            </a:pPr>
            <a:r>
              <a:rPr lang="en-US" sz="1000" dirty="0" smtClean="0"/>
              <a:t>    &lt;</a:t>
            </a:r>
            <a:r>
              <a:rPr lang="en-US" sz="1000" dirty="0" err="1"/>
              <a:t>RelativeLayout</a:t>
            </a:r>
            <a:r>
              <a:rPr lang="en-US" sz="1000" dirty="0"/>
              <a:t> </a:t>
            </a:r>
            <a:r>
              <a:rPr lang="en-US" sz="1000" dirty="0" err="1"/>
              <a:t>xmlns:android</a:t>
            </a:r>
            <a:r>
              <a:rPr lang="en-US" sz="1000" dirty="0"/>
              <a:t>="http://schemas.android.com/</a:t>
            </a:r>
            <a:r>
              <a:rPr lang="en-US" sz="1000" dirty="0" err="1"/>
              <a:t>apk</a:t>
            </a:r>
            <a:r>
              <a:rPr lang="en-US" sz="1000" dirty="0"/>
              <a:t>/res/android"</a:t>
            </a:r>
          </a:p>
          <a:p>
            <a:pPr marL="0" indent="0">
              <a:buNone/>
            </a:pPr>
            <a:r>
              <a:rPr lang="en-US" sz="1000" dirty="0"/>
              <a:t>    </a:t>
            </a:r>
            <a:r>
              <a:rPr lang="en-US" sz="1000" dirty="0" err="1"/>
              <a:t>xmlns:app</a:t>
            </a:r>
            <a:r>
              <a:rPr lang="en-US" sz="1000" dirty="0"/>
              <a:t>="http://schemas.android.com/</a:t>
            </a:r>
            <a:r>
              <a:rPr lang="en-US" sz="1000" dirty="0" err="1"/>
              <a:t>apk</a:t>
            </a:r>
            <a:r>
              <a:rPr lang="en-US" sz="1000" dirty="0"/>
              <a:t>/res-auto"</a:t>
            </a:r>
          </a:p>
          <a:p>
            <a:pPr marL="0" indent="0">
              <a:buNone/>
            </a:pPr>
            <a:r>
              <a:rPr lang="en-US" sz="1000" dirty="0"/>
              <a:t>    </a:t>
            </a:r>
            <a:r>
              <a:rPr lang="en-US" sz="1000" dirty="0" err="1"/>
              <a:t>xmlns:tools</a:t>
            </a:r>
            <a:r>
              <a:rPr lang="en-US" sz="1000" dirty="0"/>
              <a:t>="http://schemas.android.com/tools"</a:t>
            </a:r>
          </a:p>
          <a:p>
            <a:pPr marL="0" indent="0">
              <a:buNone/>
            </a:pPr>
            <a:r>
              <a:rPr lang="en-US" sz="1000" dirty="0"/>
              <a:t>    </a:t>
            </a:r>
            <a:r>
              <a:rPr lang="en-US" sz="1000" dirty="0" err="1"/>
              <a:t>android:layout_width</a:t>
            </a:r>
            <a:r>
              <a:rPr lang="en-US" sz="1000" dirty="0"/>
              <a:t>="</a:t>
            </a:r>
            <a:r>
              <a:rPr lang="en-US" sz="1000" dirty="0" err="1"/>
              <a:t>match_parent</a:t>
            </a:r>
            <a:r>
              <a:rPr lang="en-US" sz="1000" dirty="0"/>
              <a:t>"</a:t>
            </a:r>
          </a:p>
          <a:p>
            <a:pPr marL="0" indent="0">
              <a:buNone/>
            </a:pPr>
            <a:r>
              <a:rPr lang="en-US" sz="1000" dirty="0"/>
              <a:t>    </a:t>
            </a:r>
            <a:r>
              <a:rPr lang="en-US" sz="1000" dirty="0" err="1"/>
              <a:t>android:layout_height</a:t>
            </a:r>
            <a:r>
              <a:rPr lang="en-US" sz="1000" dirty="0"/>
              <a:t>="</a:t>
            </a:r>
            <a:r>
              <a:rPr lang="en-US" sz="1000" dirty="0" err="1"/>
              <a:t>match_parent</a:t>
            </a:r>
            <a:r>
              <a:rPr lang="en-US" sz="1000" dirty="0"/>
              <a:t>"</a:t>
            </a:r>
          </a:p>
          <a:p>
            <a:pPr marL="0" indent="0">
              <a:buNone/>
            </a:pPr>
            <a:r>
              <a:rPr lang="en-US" sz="1000" dirty="0"/>
              <a:t>    </a:t>
            </a:r>
            <a:r>
              <a:rPr lang="en-US" sz="1000" dirty="0" err="1"/>
              <a:t>android:background</a:t>
            </a:r>
            <a:r>
              <a:rPr lang="en-US" sz="1000" dirty="0"/>
              <a:t>="#242343"</a:t>
            </a:r>
          </a:p>
          <a:p>
            <a:pPr marL="0" indent="0">
              <a:buNone/>
            </a:pPr>
            <a:r>
              <a:rPr lang="en-US" sz="1000" dirty="0"/>
              <a:t>    </a:t>
            </a:r>
            <a:r>
              <a:rPr lang="en-US" sz="1000" dirty="0" err="1"/>
              <a:t>tools:context</a:t>
            </a:r>
            <a:r>
              <a:rPr lang="en-US" sz="1000" dirty="0"/>
              <a:t>=".</a:t>
            </a:r>
            <a:r>
              <a:rPr lang="en-US" sz="1000" dirty="0" err="1"/>
              <a:t>MainActivity</a:t>
            </a:r>
            <a:r>
              <a:rPr lang="en-US" sz="1000" dirty="0"/>
              <a:t>"&gt;</a:t>
            </a:r>
          </a:p>
          <a:p>
            <a:pPr marL="0" indent="0">
              <a:buNone/>
            </a:pPr>
            <a:r>
              <a:rPr lang="en-US" sz="1000" dirty="0"/>
              <a:t>    &lt;</a:t>
            </a:r>
            <a:r>
              <a:rPr lang="en-US" sz="1000" dirty="0" err="1"/>
              <a:t>ImageView</a:t>
            </a:r>
            <a:endParaRPr lang="en-US" sz="1000" dirty="0"/>
          </a:p>
          <a:p>
            <a:pPr marL="0" indent="0">
              <a:buNone/>
            </a:pPr>
            <a:r>
              <a:rPr lang="en-US" sz="1000" dirty="0"/>
              <a:t>        </a:t>
            </a:r>
            <a:r>
              <a:rPr lang="en-US" sz="1000" dirty="0" err="1"/>
              <a:t>android:layout_width</a:t>
            </a:r>
            <a:r>
              <a:rPr lang="en-US" sz="1000" dirty="0"/>
              <a:t>="</a:t>
            </a:r>
            <a:r>
              <a:rPr lang="en-US" sz="1000" dirty="0" err="1"/>
              <a:t>match_parent</a:t>
            </a:r>
            <a:r>
              <a:rPr lang="en-US" sz="1000" dirty="0"/>
              <a:t>"</a:t>
            </a:r>
          </a:p>
          <a:p>
            <a:pPr marL="0" indent="0">
              <a:buNone/>
            </a:pPr>
            <a:r>
              <a:rPr lang="en-US" sz="1000" dirty="0"/>
              <a:t>        </a:t>
            </a:r>
            <a:r>
              <a:rPr lang="en-US" sz="1000" dirty="0" err="1"/>
              <a:t>android:layout_height</a:t>
            </a:r>
            <a:r>
              <a:rPr lang="en-US" sz="1000" dirty="0"/>
              <a:t>="270dp"</a:t>
            </a:r>
          </a:p>
          <a:p>
            <a:pPr marL="0" indent="0">
              <a:buNone/>
            </a:pPr>
            <a:r>
              <a:rPr lang="en-US" sz="1000" dirty="0"/>
              <a:t>        </a:t>
            </a:r>
            <a:r>
              <a:rPr lang="en-US" sz="1000" dirty="0" err="1"/>
              <a:t>android:id</a:t>
            </a:r>
            <a:r>
              <a:rPr lang="en-US" sz="1000" dirty="0"/>
              <a:t>="@+id/</a:t>
            </a:r>
            <a:r>
              <a:rPr lang="en-US" sz="1000" dirty="0" err="1"/>
              <a:t>weatherIcon</a:t>
            </a:r>
            <a:r>
              <a:rPr lang="en-US" sz="1000" dirty="0"/>
              <a:t>"</a:t>
            </a:r>
          </a:p>
          <a:p>
            <a:pPr marL="0" indent="0">
              <a:buNone/>
            </a:pPr>
            <a:r>
              <a:rPr lang="en-US" sz="1000" dirty="0"/>
              <a:t>        </a:t>
            </a:r>
            <a:r>
              <a:rPr lang="en-US" sz="1000" dirty="0" err="1"/>
              <a:t>android:src</a:t>
            </a:r>
            <a:r>
              <a:rPr lang="en-US" sz="1000" dirty="0"/>
              <a:t>="@</a:t>
            </a:r>
            <a:r>
              <a:rPr lang="en-US" sz="1000" dirty="0" err="1"/>
              <a:t>drawable</a:t>
            </a:r>
            <a:r>
              <a:rPr lang="en-US" sz="1000" dirty="0"/>
              <a:t>/finding"</a:t>
            </a:r>
          </a:p>
          <a:p>
            <a:pPr marL="0" indent="0">
              <a:buNone/>
            </a:pPr>
            <a:r>
              <a:rPr lang="en-US" sz="1000" dirty="0"/>
              <a:t>        </a:t>
            </a:r>
            <a:r>
              <a:rPr lang="en-US" sz="1000" dirty="0" err="1"/>
              <a:t>android:layout_marginTop</a:t>
            </a:r>
            <a:r>
              <a:rPr lang="en-US" sz="1000" dirty="0"/>
              <a:t>="80dp"&gt;</a:t>
            </a:r>
          </a:p>
          <a:p>
            <a:pPr marL="0" indent="0">
              <a:buNone/>
            </a:pPr>
            <a:endParaRPr lang="en-US" sz="1000" dirty="0"/>
          </a:p>
          <a:p>
            <a:pPr marL="0" indent="0" algn="just">
              <a:buNone/>
            </a:pPr>
            <a:r>
              <a:rPr lang="en-US" sz="1000" dirty="0"/>
              <a:t>    &lt;/</a:t>
            </a:r>
            <a:r>
              <a:rPr lang="en-US" sz="1000" dirty="0" err="1"/>
              <a:t>ImageView</a:t>
            </a:r>
            <a:r>
              <a:rPr lang="en-US" sz="1000" dirty="0"/>
              <a:t>&gt;</a:t>
            </a:r>
          </a:p>
          <a:p>
            <a:pPr marL="0" indent="0">
              <a:buNone/>
            </a:pPr>
            <a:endParaRPr lang="en-US" sz="1000" dirty="0"/>
          </a:p>
        </p:txBody>
      </p:sp>
      <p:sp>
        <p:nvSpPr>
          <p:cNvPr id="6" name="TextBox 5"/>
          <p:cNvSpPr txBox="1"/>
          <p:nvPr/>
        </p:nvSpPr>
        <p:spPr>
          <a:xfrm>
            <a:off x="5615940" y="800100"/>
            <a:ext cx="5440680" cy="5601533"/>
          </a:xfrm>
          <a:prstGeom prst="rect">
            <a:avLst/>
          </a:prstGeom>
          <a:noFill/>
        </p:spPr>
        <p:txBody>
          <a:bodyPr wrap="square" rtlCol="0">
            <a:spAutoFit/>
          </a:bodyPr>
          <a:lstStyle/>
          <a:p>
            <a:endParaRPr lang="en-IN" sz="1000" dirty="0" smtClean="0"/>
          </a:p>
          <a:p>
            <a:endParaRPr lang="en-IN" sz="1000" dirty="0"/>
          </a:p>
          <a:p>
            <a:endParaRPr lang="en-IN" sz="1000" dirty="0" smtClean="0"/>
          </a:p>
          <a:p>
            <a:endParaRPr lang="en-IN" sz="1000" dirty="0"/>
          </a:p>
          <a:p>
            <a:r>
              <a:rPr lang="en-IN" sz="1000" dirty="0" smtClean="0"/>
              <a:t>&lt;</a:t>
            </a:r>
            <a:r>
              <a:rPr lang="en-IN" sz="1000" dirty="0" err="1"/>
              <a:t>LinearLayout</a:t>
            </a:r>
            <a:endParaRPr lang="en-IN" sz="1000" dirty="0"/>
          </a:p>
          <a:p>
            <a:r>
              <a:rPr lang="en-IN" sz="1000" dirty="0"/>
              <a:t>        </a:t>
            </a:r>
            <a:r>
              <a:rPr lang="en-IN" sz="1000" dirty="0" err="1"/>
              <a:t>android:layout_width</a:t>
            </a:r>
            <a:r>
              <a:rPr lang="en-IN" sz="1000" dirty="0"/>
              <a:t>="</a:t>
            </a:r>
            <a:r>
              <a:rPr lang="en-IN" sz="1000" dirty="0" err="1"/>
              <a:t>match_parent</a:t>
            </a:r>
            <a:r>
              <a:rPr lang="en-IN" sz="1000" dirty="0"/>
              <a:t>"</a:t>
            </a:r>
          </a:p>
          <a:p>
            <a:r>
              <a:rPr lang="en-IN" sz="1000" dirty="0"/>
              <a:t>        </a:t>
            </a:r>
            <a:r>
              <a:rPr lang="en-IN" sz="1000" dirty="0" err="1"/>
              <a:t>android:layout_height</a:t>
            </a:r>
            <a:r>
              <a:rPr lang="en-IN" sz="1000" dirty="0"/>
              <a:t>="</a:t>
            </a:r>
            <a:r>
              <a:rPr lang="en-IN" sz="1000" dirty="0" err="1"/>
              <a:t>wrap_content</a:t>
            </a:r>
            <a:r>
              <a:rPr lang="en-IN" sz="1000" dirty="0"/>
              <a:t>"</a:t>
            </a:r>
          </a:p>
          <a:p>
            <a:r>
              <a:rPr lang="en-IN" sz="1000" dirty="0"/>
              <a:t>        </a:t>
            </a:r>
            <a:r>
              <a:rPr lang="en-IN" sz="1000" dirty="0" err="1"/>
              <a:t>android:layout_marginBottom</a:t>
            </a:r>
            <a:r>
              <a:rPr lang="en-IN" sz="1000" dirty="0"/>
              <a:t>="50dp"</a:t>
            </a:r>
          </a:p>
          <a:p>
            <a:r>
              <a:rPr lang="en-IN" sz="1000" dirty="0"/>
              <a:t>        </a:t>
            </a:r>
            <a:r>
              <a:rPr lang="en-IN" sz="1000" dirty="0" err="1"/>
              <a:t>android:orientation</a:t>
            </a:r>
            <a:r>
              <a:rPr lang="en-IN" sz="1000" dirty="0"/>
              <a:t>="vertical"</a:t>
            </a:r>
          </a:p>
          <a:p>
            <a:r>
              <a:rPr lang="en-IN" sz="1000" dirty="0"/>
              <a:t>        </a:t>
            </a:r>
            <a:r>
              <a:rPr lang="en-IN" sz="1000" dirty="0" err="1"/>
              <a:t>android:layout_above</a:t>
            </a:r>
            <a:r>
              <a:rPr lang="en-IN" sz="1000" dirty="0"/>
              <a:t>="@id/</a:t>
            </a:r>
            <a:r>
              <a:rPr lang="en-IN" sz="1000" dirty="0" err="1"/>
              <a:t>cityFinder</a:t>
            </a:r>
            <a:r>
              <a:rPr lang="en-IN" sz="1000" dirty="0"/>
              <a:t>"&gt;</a:t>
            </a:r>
          </a:p>
          <a:p>
            <a:endParaRPr lang="en-IN" sz="1000" dirty="0"/>
          </a:p>
          <a:p>
            <a:r>
              <a:rPr lang="en-IN" sz="1000" dirty="0"/>
              <a:t>        &lt;</a:t>
            </a:r>
            <a:r>
              <a:rPr lang="en-IN" sz="1000" dirty="0" err="1"/>
              <a:t>TextView</a:t>
            </a:r>
            <a:endParaRPr lang="en-IN" sz="1000" dirty="0"/>
          </a:p>
          <a:p>
            <a:r>
              <a:rPr lang="en-IN" sz="1000" dirty="0"/>
              <a:t>            </a:t>
            </a:r>
            <a:r>
              <a:rPr lang="en-IN" sz="1000" dirty="0" err="1"/>
              <a:t>android:layout_width</a:t>
            </a:r>
            <a:r>
              <a:rPr lang="en-IN" sz="1000" dirty="0"/>
              <a:t>="</a:t>
            </a:r>
            <a:r>
              <a:rPr lang="en-IN" sz="1000" dirty="0" err="1"/>
              <a:t>wrap_content</a:t>
            </a:r>
            <a:r>
              <a:rPr lang="en-IN" sz="1000" dirty="0"/>
              <a:t>"</a:t>
            </a:r>
          </a:p>
          <a:p>
            <a:r>
              <a:rPr lang="en-IN" sz="1000" dirty="0"/>
              <a:t>            </a:t>
            </a:r>
            <a:r>
              <a:rPr lang="en-IN" sz="1000" dirty="0" err="1"/>
              <a:t>android:layout_height</a:t>
            </a:r>
            <a:r>
              <a:rPr lang="en-IN" sz="1000" dirty="0"/>
              <a:t>="</a:t>
            </a:r>
            <a:r>
              <a:rPr lang="en-IN" sz="1000" dirty="0" err="1"/>
              <a:t>wrap_content</a:t>
            </a:r>
            <a:r>
              <a:rPr lang="en-IN" sz="1000" dirty="0"/>
              <a:t>"</a:t>
            </a:r>
          </a:p>
          <a:p>
            <a:r>
              <a:rPr lang="en-IN" sz="1000" dirty="0"/>
              <a:t>            </a:t>
            </a:r>
            <a:r>
              <a:rPr lang="en-IN" sz="1000" dirty="0" err="1"/>
              <a:t>android:id</a:t>
            </a:r>
            <a:r>
              <a:rPr lang="en-IN" sz="1000" dirty="0"/>
              <a:t>="@+id/temperature"</a:t>
            </a:r>
          </a:p>
          <a:p>
            <a:r>
              <a:rPr lang="en-IN" sz="1000" dirty="0"/>
              <a:t>            </a:t>
            </a:r>
            <a:r>
              <a:rPr lang="en-IN" sz="1000" dirty="0" err="1"/>
              <a:t>android:paddingStart</a:t>
            </a:r>
            <a:r>
              <a:rPr lang="en-IN" sz="1000" dirty="0"/>
              <a:t>="30dp"</a:t>
            </a:r>
          </a:p>
          <a:p>
            <a:r>
              <a:rPr lang="en-IN" sz="1000" dirty="0"/>
              <a:t>            </a:t>
            </a:r>
            <a:r>
              <a:rPr lang="en-IN" sz="1000" dirty="0" err="1"/>
              <a:t>android:textSize</a:t>
            </a:r>
            <a:r>
              <a:rPr lang="en-IN" sz="1000" dirty="0"/>
              <a:t>="50sp"</a:t>
            </a:r>
          </a:p>
          <a:p>
            <a:r>
              <a:rPr lang="en-IN" sz="1000" dirty="0"/>
              <a:t>            </a:t>
            </a:r>
            <a:r>
              <a:rPr lang="en-IN" sz="1000" dirty="0" err="1"/>
              <a:t>android:textStyle</a:t>
            </a:r>
            <a:r>
              <a:rPr lang="en-IN" sz="1000" dirty="0"/>
              <a:t>="bold"</a:t>
            </a:r>
          </a:p>
          <a:p>
            <a:r>
              <a:rPr lang="en-IN" sz="1000" dirty="0"/>
              <a:t>            </a:t>
            </a:r>
            <a:r>
              <a:rPr lang="en-IN" sz="1000" dirty="0" err="1"/>
              <a:t>android:textColor</a:t>
            </a:r>
            <a:r>
              <a:rPr lang="en-IN" sz="1000" dirty="0"/>
              <a:t>="#</a:t>
            </a:r>
            <a:r>
              <a:rPr lang="en-IN" sz="1000" dirty="0" err="1"/>
              <a:t>ffffff</a:t>
            </a:r>
            <a:r>
              <a:rPr lang="en-IN" sz="1000" dirty="0"/>
              <a:t>"</a:t>
            </a:r>
          </a:p>
          <a:p>
            <a:r>
              <a:rPr lang="en-IN" sz="1000" dirty="0"/>
              <a:t>            </a:t>
            </a:r>
            <a:r>
              <a:rPr lang="en-IN" sz="1000" dirty="0" err="1"/>
              <a:t>android:text</a:t>
            </a:r>
            <a:r>
              <a:rPr lang="en-IN" sz="1000" dirty="0"/>
              <a:t>="0*C"&gt;</a:t>
            </a:r>
          </a:p>
          <a:p>
            <a:endParaRPr lang="en-IN" sz="1000" dirty="0"/>
          </a:p>
          <a:p>
            <a:r>
              <a:rPr lang="en-IN" sz="1000" dirty="0"/>
              <a:t>        &lt;/</a:t>
            </a:r>
            <a:r>
              <a:rPr lang="en-IN" sz="1000" dirty="0" err="1"/>
              <a:t>TextView</a:t>
            </a:r>
            <a:r>
              <a:rPr lang="en-IN" sz="1000" dirty="0" smtClean="0"/>
              <a:t>&gt;</a:t>
            </a:r>
          </a:p>
          <a:p>
            <a:endParaRPr lang="en-US" sz="1000" dirty="0"/>
          </a:p>
          <a:p>
            <a:r>
              <a:rPr lang="en-IN" sz="1000" dirty="0"/>
              <a:t> &lt;</a:t>
            </a:r>
            <a:r>
              <a:rPr lang="en-IN" sz="1000" dirty="0" err="1"/>
              <a:t>TextView</a:t>
            </a:r>
            <a:endParaRPr lang="en-IN" sz="1000" dirty="0"/>
          </a:p>
          <a:p>
            <a:r>
              <a:rPr lang="en-IN" sz="1000" dirty="0"/>
              <a:t>            </a:t>
            </a:r>
            <a:r>
              <a:rPr lang="en-IN" sz="1000" dirty="0" err="1"/>
              <a:t>android:layout_width</a:t>
            </a:r>
            <a:r>
              <a:rPr lang="en-IN" sz="1000" dirty="0"/>
              <a:t>="</a:t>
            </a:r>
            <a:r>
              <a:rPr lang="en-IN" sz="1000" dirty="0" err="1"/>
              <a:t>match_parent</a:t>
            </a:r>
            <a:r>
              <a:rPr lang="en-IN" sz="1000" dirty="0"/>
              <a:t>"</a:t>
            </a:r>
          </a:p>
          <a:p>
            <a:r>
              <a:rPr lang="en-IN" sz="1000" dirty="0"/>
              <a:t>            </a:t>
            </a:r>
            <a:r>
              <a:rPr lang="en-IN" sz="1000" dirty="0" err="1"/>
              <a:t>android:layout_height</a:t>
            </a:r>
            <a:r>
              <a:rPr lang="en-IN" sz="1000" dirty="0"/>
              <a:t>="</a:t>
            </a:r>
            <a:r>
              <a:rPr lang="en-IN" sz="1000" dirty="0" err="1"/>
              <a:t>wrap_content</a:t>
            </a:r>
            <a:r>
              <a:rPr lang="en-IN" sz="1000" dirty="0"/>
              <a:t>"</a:t>
            </a:r>
          </a:p>
          <a:p>
            <a:r>
              <a:rPr lang="en-IN" sz="1000" dirty="0"/>
              <a:t>            </a:t>
            </a:r>
            <a:r>
              <a:rPr lang="en-IN" sz="1000" dirty="0" err="1"/>
              <a:t>android:id</a:t>
            </a:r>
            <a:r>
              <a:rPr lang="en-IN" sz="1000" dirty="0"/>
              <a:t>="@+id/</a:t>
            </a:r>
            <a:r>
              <a:rPr lang="en-IN" sz="1000" dirty="0" err="1"/>
              <a:t>weatherCondition</a:t>
            </a:r>
            <a:r>
              <a:rPr lang="en-IN" sz="1000" dirty="0"/>
              <a:t>"</a:t>
            </a:r>
          </a:p>
          <a:p>
            <a:r>
              <a:rPr lang="en-IN" sz="1000" dirty="0"/>
              <a:t>            </a:t>
            </a:r>
            <a:r>
              <a:rPr lang="en-IN" sz="1000" dirty="0" err="1"/>
              <a:t>android:textSize</a:t>
            </a:r>
            <a:r>
              <a:rPr lang="en-IN" sz="1000" dirty="0"/>
              <a:t>="30sp"</a:t>
            </a:r>
          </a:p>
          <a:p>
            <a:r>
              <a:rPr lang="en-IN" sz="1000" dirty="0"/>
              <a:t>            </a:t>
            </a:r>
            <a:r>
              <a:rPr lang="en-IN" sz="1000" dirty="0" err="1"/>
              <a:t>android:textColor</a:t>
            </a:r>
            <a:r>
              <a:rPr lang="en-IN" sz="1000" dirty="0"/>
              <a:t>="#</a:t>
            </a:r>
            <a:r>
              <a:rPr lang="en-IN" sz="1000" dirty="0" err="1"/>
              <a:t>ffffff</a:t>
            </a:r>
            <a:r>
              <a:rPr lang="en-IN" sz="1000" dirty="0"/>
              <a:t>"</a:t>
            </a:r>
          </a:p>
          <a:p>
            <a:r>
              <a:rPr lang="en-IN" sz="1000" dirty="0"/>
              <a:t>            </a:t>
            </a:r>
            <a:r>
              <a:rPr lang="en-IN" sz="1000" dirty="0" err="1"/>
              <a:t>android:text</a:t>
            </a:r>
            <a:r>
              <a:rPr lang="en-IN" sz="1000" dirty="0"/>
              <a:t>="---------"</a:t>
            </a:r>
          </a:p>
          <a:p>
            <a:r>
              <a:rPr lang="en-IN" sz="1000" dirty="0"/>
              <a:t>            </a:t>
            </a:r>
            <a:r>
              <a:rPr lang="en-IN" sz="1000" dirty="0" err="1"/>
              <a:t>android:paddingStart</a:t>
            </a:r>
            <a:r>
              <a:rPr lang="en-IN" sz="1000" dirty="0"/>
              <a:t>="30sp"&gt;</a:t>
            </a:r>
          </a:p>
          <a:p>
            <a:endParaRPr lang="en-IN" sz="1000" dirty="0"/>
          </a:p>
          <a:p>
            <a:r>
              <a:rPr lang="en-IN" sz="1000" dirty="0"/>
              <a:t>        &lt;/</a:t>
            </a:r>
            <a:r>
              <a:rPr lang="en-IN" sz="1000" dirty="0" err="1"/>
              <a:t>TextView</a:t>
            </a:r>
            <a:r>
              <a:rPr lang="en-IN" sz="1000" dirty="0"/>
              <a:t>&gt;</a:t>
            </a:r>
          </a:p>
          <a:p>
            <a:r>
              <a:rPr lang="en-IN" sz="1000" dirty="0"/>
              <a:t>        </a:t>
            </a:r>
          </a:p>
          <a:p>
            <a:endParaRPr lang="en-IN" dirty="0"/>
          </a:p>
        </p:txBody>
      </p:sp>
    </p:spTree>
    <p:extLst>
      <p:ext uri="{BB962C8B-B14F-4D97-AF65-F5344CB8AC3E}">
        <p14:creationId xmlns:p14="http://schemas.microsoft.com/office/powerpoint/2010/main" val="21332712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7260" y="914400"/>
            <a:ext cx="4998719" cy="5120640"/>
          </a:xfrm>
        </p:spPr>
        <p:txBody>
          <a:bodyPr>
            <a:normAutofit/>
          </a:bodyPr>
          <a:lstStyle/>
          <a:p>
            <a:pPr marL="0" indent="0">
              <a:buNone/>
            </a:pPr>
            <a:r>
              <a:rPr lang="en-IN" sz="1000" dirty="0"/>
              <a:t>&lt;/</a:t>
            </a:r>
            <a:r>
              <a:rPr lang="en-IN" sz="1000" dirty="0" err="1"/>
              <a:t>LinearLayout</a:t>
            </a:r>
            <a:r>
              <a:rPr lang="en-IN" sz="1000" dirty="0"/>
              <a:t>&gt;</a:t>
            </a:r>
          </a:p>
          <a:p>
            <a:pPr marL="0" indent="0">
              <a:buNone/>
            </a:pPr>
            <a:endParaRPr lang="en-IN" sz="1000" dirty="0"/>
          </a:p>
          <a:p>
            <a:pPr marL="0" indent="0">
              <a:buNone/>
            </a:pPr>
            <a:endParaRPr lang="en-IN" sz="1000" dirty="0"/>
          </a:p>
          <a:p>
            <a:pPr marL="0" indent="0">
              <a:buNone/>
            </a:pPr>
            <a:r>
              <a:rPr lang="en-IN" sz="1000" dirty="0"/>
              <a:t>  &lt;</a:t>
            </a:r>
            <a:r>
              <a:rPr lang="en-IN" sz="1000" dirty="0" err="1"/>
              <a:t>RelativeLayout</a:t>
            </a:r>
            <a:endParaRPr lang="en-IN" sz="1000" dirty="0"/>
          </a:p>
          <a:p>
            <a:pPr marL="0" indent="0">
              <a:buNone/>
            </a:pPr>
            <a:r>
              <a:rPr lang="en-IN" sz="1000" dirty="0"/>
              <a:t>      </a:t>
            </a:r>
            <a:r>
              <a:rPr lang="en-IN" sz="1000" dirty="0" err="1"/>
              <a:t>android:layout_width</a:t>
            </a:r>
            <a:r>
              <a:rPr lang="en-IN" sz="1000" dirty="0"/>
              <a:t>="</a:t>
            </a:r>
            <a:r>
              <a:rPr lang="en-IN" sz="1000" dirty="0" err="1"/>
              <a:t>match_parent</a:t>
            </a:r>
            <a:r>
              <a:rPr lang="en-IN" sz="1000" dirty="0"/>
              <a:t>"</a:t>
            </a:r>
          </a:p>
          <a:p>
            <a:pPr marL="0" indent="0">
              <a:buNone/>
            </a:pPr>
            <a:r>
              <a:rPr lang="en-IN" sz="1000" dirty="0"/>
              <a:t>      </a:t>
            </a:r>
            <a:r>
              <a:rPr lang="en-IN" sz="1000" dirty="0" err="1"/>
              <a:t>android:layout_height</a:t>
            </a:r>
            <a:r>
              <a:rPr lang="en-IN" sz="1000" dirty="0"/>
              <a:t>="40dp"</a:t>
            </a:r>
          </a:p>
          <a:p>
            <a:pPr marL="0" indent="0">
              <a:buNone/>
            </a:pPr>
            <a:r>
              <a:rPr lang="en-IN" sz="1000" dirty="0"/>
              <a:t>      </a:t>
            </a:r>
            <a:r>
              <a:rPr lang="en-IN" sz="1000" dirty="0" err="1"/>
              <a:t>android:layout_centerInParent</a:t>
            </a:r>
            <a:r>
              <a:rPr lang="en-IN" sz="1000" dirty="0"/>
              <a:t>="true"</a:t>
            </a:r>
          </a:p>
          <a:p>
            <a:pPr marL="0" indent="0">
              <a:buNone/>
            </a:pPr>
            <a:r>
              <a:rPr lang="en-IN" sz="1000" dirty="0"/>
              <a:t>      </a:t>
            </a:r>
            <a:r>
              <a:rPr lang="en-IN" sz="1000" dirty="0" err="1"/>
              <a:t>android:layout_marginLeft</a:t>
            </a:r>
            <a:r>
              <a:rPr lang="en-IN" sz="1000" dirty="0"/>
              <a:t>="30dp"</a:t>
            </a:r>
          </a:p>
          <a:p>
            <a:pPr marL="0" indent="0">
              <a:buNone/>
            </a:pPr>
            <a:r>
              <a:rPr lang="en-IN" sz="1000" dirty="0"/>
              <a:t>      </a:t>
            </a:r>
            <a:r>
              <a:rPr lang="en-IN" sz="1000" dirty="0" err="1"/>
              <a:t>android:layout_marginRight</a:t>
            </a:r>
            <a:r>
              <a:rPr lang="en-IN" sz="1000" dirty="0"/>
              <a:t>="30dp"</a:t>
            </a:r>
          </a:p>
          <a:p>
            <a:pPr marL="0" indent="0">
              <a:buNone/>
            </a:pPr>
            <a:r>
              <a:rPr lang="en-IN" sz="1000" dirty="0"/>
              <a:t>      </a:t>
            </a:r>
            <a:r>
              <a:rPr lang="en-IN" sz="1000" dirty="0" err="1"/>
              <a:t>android:layout_alignParentBottom</a:t>
            </a:r>
            <a:r>
              <a:rPr lang="en-IN" sz="1000" dirty="0"/>
              <a:t>="true"</a:t>
            </a:r>
          </a:p>
          <a:p>
            <a:pPr marL="0" indent="0">
              <a:buNone/>
            </a:pPr>
            <a:r>
              <a:rPr lang="en-IN" sz="1000" dirty="0"/>
              <a:t>      </a:t>
            </a:r>
            <a:r>
              <a:rPr lang="en-IN" sz="1000" dirty="0" err="1"/>
              <a:t>android:id</a:t>
            </a:r>
            <a:r>
              <a:rPr lang="en-IN" sz="1000" dirty="0"/>
              <a:t>="@+id/</a:t>
            </a:r>
            <a:r>
              <a:rPr lang="en-IN" sz="1000" dirty="0" err="1"/>
              <a:t>cityFinder</a:t>
            </a:r>
            <a:r>
              <a:rPr lang="en-IN" sz="1000" dirty="0"/>
              <a:t>"</a:t>
            </a:r>
          </a:p>
          <a:p>
            <a:pPr marL="0" indent="0">
              <a:buNone/>
            </a:pPr>
            <a:r>
              <a:rPr lang="en-IN" sz="1000" dirty="0"/>
              <a:t>      </a:t>
            </a:r>
            <a:r>
              <a:rPr lang="en-IN" sz="1000" dirty="0" err="1"/>
              <a:t>android:background</a:t>
            </a:r>
            <a:r>
              <a:rPr lang="en-IN" sz="1000" dirty="0"/>
              <a:t>="@</a:t>
            </a:r>
            <a:r>
              <a:rPr lang="en-IN" sz="1000" dirty="0" err="1"/>
              <a:t>drawable</a:t>
            </a:r>
            <a:r>
              <a:rPr lang="en-IN" sz="1000" dirty="0"/>
              <a:t>/</a:t>
            </a:r>
            <a:r>
              <a:rPr lang="en-IN" sz="1000" dirty="0" err="1"/>
              <a:t>buttondesign</a:t>
            </a:r>
            <a:r>
              <a:rPr lang="en-IN" sz="1000" dirty="0"/>
              <a:t>"</a:t>
            </a:r>
          </a:p>
          <a:p>
            <a:pPr marL="0" indent="0">
              <a:buNone/>
            </a:pPr>
            <a:r>
              <a:rPr lang="en-IN" sz="1000" dirty="0"/>
              <a:t>      </a:t>
            </a:r>
            <a:r>
              <a:rPr lang="en-IN" sz="1000" dirty="0" err="1"/>
              <a:t>android:layout_marginBottom</a:t>
            </a:r>
            <a:r>
              <a:rPr lang="en-IN" sz="1000" dirty="0"/>
              <a:t>="30dp"&gt;</a:t>
            </a:r>
          </a:p>
          <a:p>
            <a:pPr marL="0" indent="0">
              <a:buNone/>
            </a:pPr>
            <a:endParaRPr lang="en-IN" sz="1000" dirty="0"/>
          </a:p>
        </p:txBody>
      </p:sp>
      <p:sp>
        <p:nvSpPr>
          <p:cNvPr id="5" name="TextBox 4"/>
          <p:cNvSpPr txBox="1"/>
          <p:nvPr/>
        </p:nvSpPr>
        <p:spPr>
          <a:xfrm>
            <a:off x="6111240" y="1958340"/>
            <a:ext cx="5280660" cy="3385542"/>
          </a:xfrm>
          <a:prstGeom prst="rect">
            <a:avLst/>
          </a:prstGeom>
          <a:noFill/>
        </p:spPr>
        <p:txBody>
          <a:bodyPr wrap="square" rtlCol="0">
            <a:spAutoFit/>
          </a:bodyPr>
          <a:lstStyle/>
          <a:p>
            <a:r>
              <a:rPr lang="en-IN" sz="1000" dirty="0"/>
              <a:t> &lt;</a:t>
            </a:r>
            <a:r>
              <a:rPr lang="en-IN" sz="1000" dirty="0" err="1"/>
              <a:t>TextView</a:t>
            </a:r>
            <a:endParaRPr lang="en-IN" sz="1000" dirty="0"/>
          </a:p>
          <a:p>
            <a:r>
              <a:rPr lang="en-IN" sz="1000" dirty="0"/>
              <a:t>          </a:t>
            </a:r>
            <a:r>
              <a:rPr lang="en-IN" sz="1000" dirty="0" err="1"/>
              <a:t>android:layout_width</a:t>
            </a:r>
            <a:r>
              <a:rPr lang="en-IN" sz="1000" dirty="0"/>
              <a:t>="</a:t>
            </a:r>
            <a:r>
              <a:rPr lang="en-IN" sz="1000" dirty="0" err="1"/>
              <a:t>wrap_content</a:t>
            </a:r>
            <a:r>
              <a:rPr lang="en-IN" sz="1000" dirty="0"/>
              <a:t>"</a:t>
            </a:r>
          </a:p>
          <a:p>
            <a:r>
              <a:rPr lang="en-IN" sz="1000" dirty="0"/>
              <a:t>          </a:t>
            </a:r>
            <a:r>
              <a:rPr lang="en-IN" sz="1000" dirty="0" err="1"/>
              <a:t>android:layout_height</a:t>
            </a:r>
            <a:r>
              <a:rPr lang="en-IN" sz="1000" dirty="0"/>
              <a:t>="</a:t>
            </a:r>
            <a:r>
              <a:rPr lang="en-IN" sz="1000" dirty="0" err="1"/>
              <a:t>wrap_content</a:t>
            </a:r>
            <a:r>
              <a:rPr lang="en-IN" sz="1000" dirty="0"/>
              <a:t>"</a:t>
            </a:r>
          </a:p>
          <a:p>
            <a:r>
              <a:rPr lang="en-IN" sz="1000" dirty="0"/>
              <a:t>          </a:t>
            </a:r>
            <a:r>
              <a:rPr lang="en-IN" sz="1000" dirty="0" err="1"/>
              <a:t>android:text</a:t>
            </a:r>
            <a:r>
              <a:rPr lang="en-IN" sz="1000" dirty="0"/>
              <a:t>="Want To Search For New City"</a:t>
            </a:r>
          </a:p>
          <a:p>
            <a:r>
              <a:rPr lang="en-IN" sz="1000" dirty="0"/>
              <a:t>          </a:t>
            </a:r>
            <a:r>
              <a:rPr lang="en-IN" sz="1000" dirty="0" err="1"/>
              <a:t>android:textColor</a:t>
            </a:r>
            <a:r>
              <a:rPr lang="en-IN" sz="1000" dirty="0"/>
              <a:t>="#</a:t>
            </a:r>
            <a:r>
              <a:rPr lang="en-IN" sz="1000" dirty="0" err="1"/>
              <a:t>ffffff</a:t>
            </a:r>
            <a:r>
              <a:rPr lang="en-IN" sz="1000" dirty="0"/>
              <a:t>"</a:t>
            </a:r>
          </a:p>
          <a:p>
            <a:r>
              <a:rPr lang="en-IN" sz="1000" dirty="0"/>
              <a:t>          </a:t>
            </a:r>
            <a:r>
              <a:rPr lang="en-IN" sz="1000" dirty="0" err="1"/>
              <a:t>android:layout_centerInParent</a:t>
            </a:r>
            <a:r>
              <a:rPr lang="en-IN" sz="1000" dirty="0"/>
              <a:t>="true"</a:t>
            </a:r>
          </a:p>
          <a:p>
            <a:r>
              <a:rPr lang="en-IN" sz="1000" dirty="0"/>
              <a:t>          </a:t>
            </a:r>
            <a:r>
              <a:rPr lang="en-IN" sz="1000" dirty="0" err="1"/>
              <a:t>android:textSize</a:t>
            </a:r>
            <a:r>
              <a:rPr lang="en-IN" sz="1000" dirty="0"/>
              <a:t>="16sp" /&gt;</a:t>
            </a:r>
          </a:p>
          <a:p>
            <a:endParaRPr lang="en-IN" sz="1000" dirty="0"/>
          </a:p>
          <a:p>
            <a:r>
              <a:rPr lang="en-IN" sz="1000" dirty="0"/>
              <a:t>  &lt;/</a:t>
            </a:r>
            <a:r>
              <a:rPr lang="en-IN" sz="1000" dirty="0" err="1"/>
              <a:t>RelativeLayout</a:t>
            </a:r>
            <a:r>
              <a:rPr lang="en-IN" sz="1000" dirty="0"/>
              <a:t>&gt;</a:t>
            </a:r>
          </a:p>
          <a:p>
            <a:endParaRPr lang="en-IN" sz="1000" dirty="0"/>
          </a:p>
          <a:p>
            <a:r>
              <a:rPr lang="en-IN" sz="1000" dirty="0"/>
              <a:t>&lt;/</a:t>
            </a:r>
            <a:r>
              <a:rPr lang="en-IN" sz="1000" dirty="0" err="1"/>
              <a:t>RelativeLayout</a:t>
            </a:r>
            <a:r>
              <a:rPr lang="en-IN" sz="1000" dirty="0" smtClean="0"/>
              <a:t>&gt;</a:t>
            </a:r>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r>
              <a:rPr lang="en-US" sz="2400" dirty="0" smtClean="0"/>
              <a:t>_._._</a:t>
            </a:r>
            <a:endParaRPr lang="en-IN" sz="2400" dirty="0"/>
          </a:p>
        </p:txBody>
      </p:sp>
    </p:spTree>
    <p:extLst>
      <p:ext uri="{BB962C8B-B14F-4D97-AF65-F5344CB8AC3E}">
        <p14:creationId xmlns:p14="http://schemas.microsoft.com/office/powerpoint/2010/main" val="1936039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6321" y="502920"/>
            <a:ext cx="4610100" cy="6080760"/>
          </a:xfrm>
        </p:spPr>
        <p:txBody>
          <a:bodyPr>
            <a:normAutofit/>
          </a:bodyPr>
          <a:lstStyle/>
          <a:p>
            <a:pPr marL="0" indent="0">
              <a:buNone/>
            </a:pPr>
            <a:r>
              <a:rPr lang="en-US" dirty="0" smtClean="0"/>
              <a:t>MainActivity.java :</a:t>
            </a:r>
            <a:endParaRPr lang="en-IN" dirty="0" smtClean="0"/>
          </a:p>
          <a:p>
            <a:pPr marL="0" indent="0">
              <a:buNone/>
            </a:pPr>
            <a:r>
              <a:rPr lang="en-IN" sz="1000" dirty="0" smtClean="0"/>
              <a:t>package </a:t>
            </a:r>
            <a:r>
              <a:rPr lang="en-IN" sz="1000" dirty="0" err="1"/>
              <a:t>com.example.weatherapptutorial</a:t>
            </a:r>
            <a:r>
              <a:rPr lang="en-IN" sz="1000" dirty="0"/>
              <a:t>;</a:t>
            </a:r>
          </a:p>
          <a:p>
            <a:pPr marL="0" indent="0">
              <a:buNone/>
            </a:pPr>
            <a:endParaRPr lang="en-IN" sz="1000" dirty="0"/>
          </a:p>
          <a:p>
            <a:pPr marL="0" indent="0">
              <a:buNone/>
            </a:pPr>
            <a:r>
              <a:rPr lang="en-IN" sz="1000" dirty="0"/>
              <a:t>import </a:t>
            </a:r>
            <a:r>
              <a:rPr lang="en-IN" sz="1000" dirty="0" err="1"/>
              <a:t>androidx.annotation.NonNull</a:t>
            </a:r>
            <a:r>
              <a:rPr lang="en-IN" sz="1000" dirty="0"/>
              <a:t>;</a:t>
            </a:r>
          </a:p>
          <a:p>
            <a:pPr marL="0" indent="0">
              <a:buNone/>
            </a:pPr>
            <a:r>
              <a:rPr lang="en-IN" sz="1000" dirty="0"/>
              <a:t>import </a:t>
            </a:r>
            <a:r>
              <a:rPr lang="en-IN" sz="1000" dirty="0" err="1"/>
              <a:t>androidx.appcompat.app.AppCompatActivity</a:t>
            </a:r>
            <a:r>
              <a:rPr lang="en-IN" sz="1000" dirty="0"/>
              <a:t>;</a:t>
            </a:r>
          </a:p>
          <a:p>
            <a:pPr marL="0" indent="0">
              <a:buNone/>
            </a:pPr>
            <a:r>
              <a:rPr lang="en-IN" sz="1000" dirty="0"/>
              <a:t>import </a:t>
            </a:r>
            <a:r>
              <a:rPr lang="en-IN" sz="1000" dirty="0" err="1"/>
              <a:t>androidx.core.app.ActivityCompat</a:t>
            </a:r>
            <a:r>
              <a:rPr lang="en-IN" sz="1000" dirty="0"/>
              <a:t>;</a:t>
            </a:r>
          </a:p>
          <a:p>
            <a:pPr marL="0" indent="0">
              <a:buNone/>
            </a:pPr>
            <a:endParaRPr lang="en-IN" sz="1000" dirty="0"/>
          </a:p>
          <a:p>
            <a:pPr marL="0" indent="0">
              <a:buNone/>
            </a:pPr>
            <a:r>
              <a:rPr lang="en-IN" sz="1000" dirty="0"/>
              <a:t>import </a:t>
            </a:r>
            <a:r>
              <a:rPr lang="en-IN" sz="1000" dirty="0" err="1"/>
              <a:t>android.Manifest</a:t>
            </a:r>
            <a:r>
              <a:rPr lang="en-IN" sz="1000" dirty="0"/>
              <a:t>;</a:t>
            </a:r>
          </a:p>
          <a:p>
            <a:pPr marL="0" indent="0">
              <a:buNone/>
            </a:pPr>
            <a:r>
              <a:rPr lang="en-IN" sz="1000" dirty="0"/>
              <a:t>import </a:t>
            </a:r>
            <a:r>
              <a:rPr lang="en-IN" sz="1000" dirty="0" err="1"/>
              <a:t>android.content.Context</a:t>
            </a:r>
            <a:r>
              <a:rPr lang="en-IN" sz="1000" dirty="0"/>
              <a:t>;</a:t>
            </a:r>
          </a:p>
          <a:p>
            <a:pPr marL="0" indent="0">
              <a:buNone/>
            </a:pPr>
            <a:r>
              <a:rPr lang="en-IN" sz="1000" dirty="0"/>
              <a:t>import </a:t>
            </a:r>
            <a:r>
              <a:rPr lang="en-IN" sz="1000" dirty="0" err="1"/>
              <a:t>android.content.Intent</a:t>
            </a:r>
            <a:r>
              <a:rPr lang="en-IN" sz="1000" dirty="0"/>
              <a:t>;</a:t>
            </a:r>
          </a:p>
          <a:p>
            <a:pPr marL="0" indent="0">
              <a:buNone/>
            </a:pPr>
            <a:r>
              <a:rPr lang="en-IN" sz="1000" dirty="0"/>
              <a:t>import </a:t>
            </a:r>
            <a:r>
              <a:rPr lang="en-IN" sz="1000" dirty="0" err="1"/>
              <a:t>android.content.pm.PackageManager</a:t>
            </a:r>
            <a:r>
              <a:rPr lang="en-IN" sz="1000" dirty="0"/>
              <a:t>;</a:t>
            </a:r>
          </a:p>
          <a:p>
            <a:pPr marL="0" indent="0">
              <a:buNone/>
            </a:pPr>
            <a:r>
              <a:rPr lang="en-IN" sz="1000" dirty="0"/>
              <a:t>import </a:t>
            </a:r>
            <a:r>
              <a:rPr lang="en-IN" sz="1000" dirty="0" err="1"/>
              <a:t>android.location.Location</a:t>
            </a:r>
            <a:r>
              <a:rPr lang="en-IN" sz="1000" dirty="0"/>
              <a:t>;</a:t>
            </a:r>
          </a:p>
          <a:p>
            <a:pPr marL="0" indent="0">
              <a:buNone/>
            </a:pPr>
            <a:r>
              <a:rPr lang="en-IN" sz="1000" dirty="0"/>
              <a:t>import </a:t>
            </a:r>
            <a:r>
              <a:rPr lang="en-IN" sz="1000" dirty="0" err="1"/>
              <a:t>android.location.LocationListener</a:t>
            </a:r>
            <a:r>
              <a:rPr lang="en-IN" sz="1000" dirty="0"/>
              <a:t>;</a:t>
            </a:r>
          </a:p>
          <a:p>
            <a:pPr marL="0" indent="0">
              <a:buNone/>
            </a:pPr>
            <a:r>
              <a:rPr lang="en-IN" sz="1000" dirty="0"/>
              <a:t>import </a:t>
            </a:r>
            <a:r>
              <a:rPr lang="en-IN" sz="1000" dirty="0" err="1"/>
              <a:t>android.location.LocationManager</a:t>
            </a:r>
            <a:r>
              <a:rPr lang="en-IN" sz="1000" dirty="0"/>
              <a:t>;</a:t>
            </a:r>
          </a:p>
          <a:p>
            <a:pPr marL="0" indent="0">
              <a:buNone/>
            </a:pPr>
            <a:r>
              <a:rPr lang="en-IN" sz="1000" dirty="0"/>
              <a:t>import </a:t>
            </a:r>
            <a:r>
              <a:rPr lang="en-IN" sz="1000" dirty="0" err="1"/>
              <a:t>android.os.Bundle</a:t>
            </a:r>
            <a:r>
              <a:rPr lang="en-IN" sz="1000" dirty="0"/>
              <a:t>;</a:t>
            </a:r>
          </a:p>
          <a:p>
            <a:pPr marL="0" indent="0">
              <a:buNone/>
            </a:pPr>
            <a:r>
              <a:rPr lang="en-IN" sz="1000" dirty="0"/>
              <a:t>import </a:t>
            </a:r>
            <a:r>
              <a:rPr lang="en-IN" sz="1000" dirty="0" err="1"/>
              <a:t>android.view.View</a:t>
            </a:r>
            <a:r>
              <a:rPr lang="en-IN" sz="1000" dirty="0"/>
              <a:t>;</a:t>
            </a:r>
          </a:p>
          <a:p>
            <a:pPr marL="0" indent="0">
              <a:buNone/>
            </a:pPr>
            <a:endParaRPr lang="en-IN" sz="1000" dirty="0"/>
          </a:p>
        </p:txBody>
      </p:sp>
      <p:sp>
        <p:nvSpPr>
          <p:cNvPr id="4" name="TextBox 3"/>
          <p:cNvSpPr txBox="1"/>
          <p:nvPr/>
        </p:nvSpPr>
        <p:spPr>
          <a:xfrm>
            <a:off x="5737860" y="922020"/>
            <a:ext cx="5577840" cy="5170646"/>
          </a:xfrm>
          <a:prstGeom prst="rect">
            <a:avLst/>
          </a:prstGeom>
          <a:noFill/>
        </p:spPr>
        <p:txBody>
          <a:bodyPr wrap="square" rtlCol="0">
            <a:spAutoFit/>
          </a:bodyPr>
          <a:lstStyle/>
          <a:p>
            <a:r>
              <a:rPr lang="en-IN" sz="1000" dirty="0"/>
              <a:t>import </a:t>
            </a:r>
            <a:r>
              <a:rPr lang="en-IN" sz="1000" dirty="0" err="1"/>
              <a:t>android.widget.ImageView</a:t>
            </a:r>
            <a:r>
              <a:rPr lang="en-IN" sz="1000" dirty="0"/>
              <a:t>;</a:t>
            </a:r>
          </a:p>
          <a:p>
            <a:r>
              <a:rPr lang="en-IN" sz="1000" dirty="0"/>
              <a:t>import </a:t>
            </a:r>
            <a:r>
              <a:rPr lang="en-IN" sz="1000" dirty="0" err="1"/>
              <a:t>android.widget.RelativeLayout</a:t>
            </a:r>
            <a:r>
              <a:rPr lang="en-IN" sz="1000" dirty="0"/>
              <a:t>;</a:t>
            </a:r>
          </a:p>
          <a:p>
            <a:r>
              <a:rPr lang="en-IN" sz="1000" dirty="0"/>
              <a:t>import </a:t>
            </a:r>
            <a:r>
              <a:rPr lang="en-IN" sz="1000" dirty="0" err="1"/>
              <a:t>android.widget.TextView</a:t>
            </a:r>
            <a:r>
              <a:rPr lang="en-IN" sz="1000" dirty="0"/>
              <a:t>;</a:t>
            </a:r>
          </a:p>
          <a:p>
            <a:r>
              <a:rPr lang="en-IN" sz="1000" dirty="0"/>
              <a:t>import </a:t>
            </a:r>
            <a:r>
              <a:rPr lang="en-IN" sz="1000" dirty="0" err="1"/>
              <a:t>android.widget.Toast</a:t>
            </a:r>
            <a:r>
              <a:rPr lang="en-IN" sz="1000" dirty="0"/>
              <a:t>;</a:t>
            </a:r>
          </a:p>
          <a:p>
            <a:endParaRPr lang="en-IN" sz="1000" dirty="0"/>
          </a:p>
          <a:p>
            <a:r>
              <a:rPr lang="en-IN" sz="1000" dirty="0"/>
              <a:t>import </a:t>
            </a:r>
            <a:r>
              <a:rPr lang="en-IN" sz="1000" dirty="0" err="1"/>
              <a:t>com.loopj.android.http.AsyncHttpClient</a:t>
            </a:r>
            <a:r>
              <a:rPr lang="en-IN" sz="1000" dirty="0"/>
              <a:t>;</a:t>
            </a:r>
          </a:p>
          <a:p>
            <a:r>
              <a:rPr lang="en-IN" sz="1000" dirty="0"/>
              <a:t>import </a:t>
            </a:r>
            <a:r>
              <a:rPr lang="en-IN" sz="1000" dirty="0" err="1"/>
              <a:t>com.loopj.android.http.JsonHttpResponseHandler</a:t>
            </a:r>
            <a:r>
              <a:rPr lang="en-IN" sz="1000" dirty="0"/>
              <a:t>;</a:t>
            </a:r>
          </a:p>
          <a:p>
            <a:r>
              <a:rPr lang="en-IN" sz="1000" dirty="0"/>
              <a:t>import </a:t>
            </a:r>
            <a:r>
              <a:rPr lang="en-IN" sz="1000" dirty="0" err="1"/>
              <a:t>com.loopj.android.http.RequestParams</a:t>
            </a:r>
            <a:r>
              <a:rPr lang="en-IN" sz="1000" dirty="0"/>
              <a:t>;</a:t>
            </a:r>
          </a:p>
          <a:p>
            <a:endParaRPr lang="en-IN" sz="1000" dirty="0"/>
          </a:p>
          <a:p>
            <a:r>
              <a:rPr lang="en-IN" sz="1000" dirty="0"/>
              <a:t>import </a:t>
            </a:r>
            <a:r>
              <a:rPr lang="en-IN" sz="1000" dirty="0" err="1"/>
              <a:t>org.json.JSONObject</a:t>
            </a:r>
            <a:r>
              <a:rPr lang="en-IN" sz="1000" dirty="0"/>
              <a:t>;</a:t>
            </a:r>
          </a:p>
          <a:p>
            <a:endParaRPr lang="en-IN" sz="1000" dirty="0"/>
          </a:p>
          <a:p>
            <a:r>
              <a:rPr lang="en-IN" sz="1000" dirty="0"/>
              <a:t>import </a:t>
            </a:r>
            <a:r>
              <a:rPr lang="en-IN" sz="1000" dirty="0" err="1" smtClean="0"/>
              <a:t>cz.msebera.android.httpclient.Header</a:t>
            </a:r>
            <a:r>
              <a:rPr lang="en-IN" sz="1000" dirty="0" smtClean="0"/>
              <a:t>;</a:t>
            </a:r>
          </a:p>
          <a:p>
            <a:endParaRPr lang="en-US" sz="1000" dirty="0"/>
          </a:p>
          <a:p>
            <a:r>
              <a:rPr lang="en-IN" sz="1000" dirty="0"/>
              <a:t>public class </a:t>
            </a:r>
            <a:r>
              <a:rPr lang="en-IN" sz="1000" dirty="0" err="1"/>
              <a:t>MainActivity</a:t>
            </a:r>
            <a:r>
              <a:rPr lang="en-IN" sz="1000" dirty="0"/>
              <a:t> extends </a:t>
            </a:r>
            <a:r>
              <a:rPr lang="en-IN" sz="1000" dirty="0" err="1"/>
              <a:t>AppCompatActivity</a:t>
            </a:r>
            <a:r>
              <a:rPr lang="en-IN" sz="1000" dirty="0"/>
              <a:t> </a:t>
            </a:r>
            <a:endParaRPr lang="en-IN" sz="1000" dirty="0" smtClean="0"/>
          </a:p>
          <a:p>
            <a:r>
              <a:rPr lang="en-IN" sz="1000" dirty="0" smtClean="0"/>
              <a:t>{</a:t>
            </a:r>
            <a:endParaRPr lang="en-IN" sz="1000" dirty="0"/>
          </a:p>
          <a:p>
            <a:endParaRPr lang="en-IN" sz="1000" dirty="0"/>
          </a:p>
          <a:p>
            <a:endParaRPr lang="en-IN" sz="1000" dirty="0"/>
          </a:p>
          <a:p>
            <a:r>
              <a:rPr lang="en-IN" sz="1000" dirty="0"/>
              <a:t>    final String APP_ID = "dab3af44de7d24ae7ff86549334e45bd";</a:t>
            </a:r>
          </a:p>
          <a:p>
            <a:r>
              <a:rPr lang="en-IN" sz="1000" dirty="0"/>
              <a:t>    final String WEATHER_URL = "https://api.openweathermap.org/data/2.5/weather";</a:t>
            </a:r>
          </a:p>
          <a:p>
            <a:endParaRPr lang="en-IN" sz="1000" dirty="0"/>
          </a:p>
          <a:p>
            <a:r>
              <a:rPr lang="en-IN" sz="1000" dirty="0"/>
              <a:t>    final long MIN_TIME = 5000;</a:t>
            </a:r>
          </a:p>
          <a:p>
            <a:r>
              <a:rPr lang="en-IN" sz="1000" dirty="0"/>
              <a:t>    final float MIN_DISTANCE = 1000;</a:t>
            </a:r>
          </a:p>
          <a:p>
            <a:r>
              <a:rPr lang="en-IN" sz="1000" dirty="0"/>
              <a:t>    final </a:t>
            </a:r>
            <a:r>
              <a:rPr lang="en-IN" sz="1000" dirty="0" err="1"/>
              <a:t>int</a:t>
            </a:r>
            <a:r>
              <a:rPr lang="en-IN" sz="1000" dirty="0"/>
              <a:t> REQUEST_CODE = 101;</a:t>
            </a:r>
          </a:p>
          <a:p>
            <a:endParaRPr lang="en-IN" sz="1000" dirty="0"/>
          </a:p>
          <a:p>
            <a:endParaRPr lang="en-IN" sz="1000" dirty="0"/>
          </a:p>
          <a:p>
            <a:r>
              <a:rPr lang="en-IN" sz="1000" dirty="0"/>
              <a:t>    String </a:t>
            </a:r>
            <a:r>
              <a:rPr lang="en-IN" sz="1000" dirty="0" err="1"/>
              <a:t>Location_Provider</a:t>
            </a:r>
            <a:r>
              <a:rPr lang="en-IN" sz="1000" dirty="0"/>
              <a:t> = </a:t>
            </a:r>
            <a:r>
              <a:rPr lang="en-IN" sz="1000" dirty="0" err="1"/>
              <a:t>LocationManager.GPS_PROVIDER</a:t>
            </a:r>
            <a:r>
              <a:rPr lang="en-IN" sz="1000" dirty="0"/>
              <a:t>;</a:t>
            </a:r>
          </a:p>
          <a:p>
            <a:endParaRPr lang="en-IN" sz="1000" dirty="0"/>
          </a:p>
          <a:p>
            <a:r>
              <a:rPr lang="en-IN" sz="1000" dirty="0"/>
              <a:t>    </a:t>
            </a:r>
            <a:r>
              <a:rPr lang="en-IN" sz="1000" dirty="0" err="1"/>
              <a:t>TextView</a:t>
            </a:r>
            <a:r>
              <a:rPr lang="en-IN" sz="1000" dirty="0"/>
              <a:t> </a:t>
            </a:r>
            <a:r>
              <a:rPr lang="en-IN" sz="1000" dirty="0" err="1"/>
              <a:t>NameofCity</a:t>
            </a:r>
            <a:r>
              <a:rPr lang="en-IN" sz="1000" dirty="0"/>
              <a:t>, </a:t>
            </a:r>
            <a:r>
              <a:rPr lang="en-IN" sz="1000" dirty="0" err="1"/>
              <a:t>weatherState</a:t>
            </a:r>
            <a:r>
              <a:rPr lang="en-IN" sz="1000" dirty="0"/>
              <a:t>, Temperature;</a:t>
            </a:r>
          </a:p>
          <a:p>
            <a:r>
              <a:rPr lang="en-IN" sz="1000" dirty="0"/>
              <a:t>    </a:t>
            </a:r>
            <a:r>
              <a:rPr lang="en-IN" sz="1000" dirty="0" err="1"/>
              <a:t>ImageView</a:t>
            </a:r>
            <a:r>
              <a:rPr lang="en-IN" sz="1000" dirty="0"/>
              <a:t> </a:t>
            </a:r>
            <a:r>
              <a:rPr lang="en-IN" sz="1000" dirty="0" err="1"/>
              <a:t>mweatherIcon</a:t>
            </a:r>
            <a:r>
              <a:rPr lang="en-IN" sz="1000" dirty="0"/>
              <a:t>;</a:t>
            </a:r>
          </a:p>
          <a:p>
            <a:endParaRPr lang="en-IN" sz="1000" dirty="0"/>
          </a:p>
          <a:p>
            <a:r>
              <a:rPr lang="en-IN" sz="1000" dirty="0"/>
              <a:t>    </a:t>
            </a:r>
            <a:r>
              <a:rPr lang="en-IN" sz="1000" dirty="0" err="1"/>
              <a:t>RelativeLayout</a:t>
            </a:r>
            <a:r>
              <a:rPr lang="en-IN" sz="1000" dirty="0"/>
              <a:t> </a:t>
            </a:r>
            <a:r>
              <a:rPr lang="en-IN" sz="1000" dirty="0" err="1"/>
              <a:t>mCityFinder</a:t>
            </a:r>
            <a:r>
              <a:rPr lang="en-IN" sz="1000" dirty="0"/>
              <a:t>;</a:t>
            </a:r>
            <a:endParaRPr lang="en-IN" sz="1000" dirty="0" smtClean="0"/>
          </a:p>
          <a:p>
            <a:endParaRPr lang="en-US" sz="1000" dirty="0"/>
          </a:p>
          <a:p>
            <a:endParaRPr lang="en-IN" sz="1000" dirty="0"/>
          </a:p>
        </p:txBody>
      </p:sp>
    </p:spTree>
    <p:extLst>
      <p:ext uri="{BB962C8B-B14F-4D97-AF65-F5344CB8AC3E}">
        <p14:creationId xmlns:p14="http://schemas.microsoft.com/office/powerpoint/2010/main" val="1285493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521" y="365760"/>
            <a:ext cx="5036820" cy="5425441"/>
          </a:xfrm>
        </p:spPr>
        <p:txBody>
          <a:bodyPr>
            <a:normAutofit fontScale="47500" lnSpcReduction="20000"/>
          </a:bodyPr>
          <a:lstStyle/>
          <a:p>
            <a:pPr marL="0" indent="0">
              <a:buNone/>
            </a:pPr>
            <a:r>
              <a:rPr lang="en-IN" dirty="0" err="1"/>
              <a:t>LocationManager</a:t>
            </a:r>
            <a:r>
              <a:rPr lang="en-IN" dirty="0"/>
              <a:t> </a:t>
            </a:r>
            <a:r>
              <a:rPr lang="en-IN" dirty="0" err="1"/>
              <a:t>mLocationManager</a:t>
            </a:r>
            <a:r>
              <a:rPr lang="en-IN" dirty="0"/>
              <a:t>;</a:t>
            </a:r>
          </a:p>
          <a:p>
            <a:pPr marL="0" indent="0">
              <a:buNone/>
            </a:pPr>
            <a:r>
              <a:rPr lang="en-IN" dirty="0"/>
              <a:t>    </a:t>
            </a:r>
            <a:r>
              <a:rPr lang="en-IN" dirty="0" err="1"/>
              <a:t>LocationListener</a:t>
            </a:r>
            <a:r>
              <a:rPr lang="en-IN" dirty="0"/>
              <a:t> </a:t>
            </a:r>
            <a:r>
              <a:rPr lang="en-IN" dirty="0" err="1"/>
              <a:t>mLocationListner</a:t>
            </a:r>
            <a:r>
              <a:rPr lang="en-IN" dirty="0"/>
              <a:t>;</a:t>
            </a:r>
          </a:p>
          <a:p>
            <a:pPr marL="0" indent="0">
              <a:buNone/>
            </a:pPr>
            <a:r>
              <a:rPr lang="en-IN" dirty="0" smtClean="0"/>
              <a:t>    </a:t>
            </a:r>
            <a:r>
              <a:rPr lang="en-IN" dirty="0"/>
              <a:t>@Override</a:t>
            </a:r>
          </a:p>
          <a:p>
            <a:pPr marL="0" indent="0">
              <a:buNone/>
            </a:pPr>
            <a:r>
              <a:rPr lang="en-IN" dirty="0"/>
              <a:t>    protected void </a:t>
            </a:r>
            <a:r>
              <a:rPr lang="en-IN" dirty="0" err="1"/>
              <a:t>onCreate</a:t>
            </a:r>
            <a:r>
              <a:rPr lang="en-IN" dirty="0"/>
              <a:t>(Bundle </a:t>
            </a:r>
            <a:r>
              <a:rPr lang="en-IN" dirty="0" err="1"/>
              <a:t>savedInstanceState</a:t>
            </a:r>
            <a:r>
              <a:rPr lang="en-IN" dirty="0"/>
              <a:t>) {</a:t>
            </a:r>
          </a:p>
          <a:p>
            <a:pPr marL="0" indent="0">
              <a:buNone/>
            </a:pPr>
            <a:r>
              <a:rPr lang="en-IN" dirty="0"/>
              <a:t>        </a:t>
            </a:r>
            <a:r>
              <a:rPr lang="en-IN" dirty="0" err="1"/>
              <a:t>super.onCreate</a:t>
            </a:r>
            <a:r>
              <a:rPr lang="en-IN" dirty="0"/>
              <a:t>(</a:t>
            </a:r>
            <a:r>
              <a:rPr lang="en-IN" dirty="0" err="1"/>
              <a:t>savedInstanceState</a:t>
            </a:r>
            <a:r>
              <a:rPr lang="en-IN" dirty="0"/>
              <a:t>);</a:t>
            </a:r>
          </a:p>
          <a:p>
            <a:pPr marL="0" indent="0">
              <a:buNone/>
            </a:pPr>
            <a:r>
              <a:rPr lang="en-IN" dirty="0"/>
              <a:t>        </a:t>
            </a:r>
            <a:r>
              <a:rPr lang="en-IN" dirty="0" err="1"/>
              <a:t>setContentView</a:t>
            </a:r>
            <a:r>
              <a:rPr lang="en-IN" dirty="0"/>
              <a:t>(</a:t>
            </a:r>
            <a:r>
              <a:rPr lang="en-IN" dirty="0" err="1"/>
              <a:t>R.layout.activity_main</a:t>
            </a:r>
            <a:r>
              <a:rPr lang="en-IN" dirty="0" smtClean="0"/>
              <a:t>);</a:t>
            </a:r>
          </a:p>
          <a:p>
            <a:pPr marL="0" indent="0">
              <a:buNone/>
            </a:pPr>
            <a:r>
              <a:rPr lang="en-IN" dirty="0"/>
              <a:t> </a:t>
            </a:r>
            <a:r>
              <a:rPr lang="en-IN" dirty="0" smtClean="0"/>
              <a:t>      </a:t>
            </a:r>
            <a:r>
              <a:rPr lang="en-IN" dirty="0" err="1" smtClean="0"/>
              <a:t>weatherState</a:t>
            </a:r>
            <a:r>
              <a:rPr lang="en-IN" dirty="0" smtClean="0"/>
              <a:t> = </a:t>
            </a:r>
            <a:r>
              <a:rPr lang="en-IN" dirty="0" err="1" smtClean="0"/>
              <a:t>findViewById</a:t>
            </a:r>
            <a:r>
              <a:rPr lang="en-IN" dirty="0" smtClean="0"/>
              <a:t>(</a:t>
            </a:r>
            <a:r>
              <a:rPr lang="en-IN" dirty="0" err="1" smtClean="0"/>
              <a:t>R.id.weatherCondition</a:t>
            </a:r>
            <a:r>
              <a:rPr lang="en-IN" dirty="0" smtClean="0"/>
              <a:t>);</a:t>
            </a:r>
          </a:p>
          <a:p>
            <a:pPr marL="0" indent="0">
              <a:buNone/>
            </a:pPr>
            <a:r>
              <a:rPr lang="en-IN" dirty="0" smtClean="0"/>
              <a:t>        </a:t>
            </a:r>
            <a:r>
              <a:rPr lang="en-IN" dirty="0"/>
              <a:t>Temperature = </a:t>
            </a:r>
            <a:r>
              <a:rPr lang="en-IN" dirty="0" err="1"/>
              <a:t>findViewById</a:t>
            </a:r>
            <a:r>
              <a:rPr lang="en-IN" dirty="0"/>
              <a:t>(</a:t>
            </a:r>
            <a:r>
              <a:rPr lang="en-IN" dirty="0" err="1"/>
              <a:t>R.id.temperature</a:t>
            </a:r>
            <a:r>
              <a:rPr lang="en-IN" dirty="0"/>
              <a:t>);</a:t>
            </a:r>
          </a:p>
          <a:p>
            <a:pPr marL="0" indent="0">
              <a:buNone/>
            </a:pPr>
            <a:r>
              <a:rPr lang="en-IN" dirty="0"/>
              <a:t>        </a:t>
            </a:r>
            <a:r>
              <a:rPr lang="en-IN" dirty="0" err="1"/>
              <a:t>mweatherIcon</a:t>
            </a:r>
            <a:r>
              <a:rPr lang="en-IN" dirty="0"/>
              <a:t> = </a:t>
            </a:r>
            <a:r>
              <a:rPr lang="en-IN" dirty="0" err="1"/>
              <a:t>findViewById</a:t>
            </a:r>
            <a:r>
              <a:rPr lang="en-IN" dirty="0"/>
              <a:t>(</a:t>
            </a:r>
            <a:r>
              <a:rPr lang="en-IN" dirty="0" err="1"/>
              <a:t>R.id.weatherIcon</a:t>
            </a:r>
            <a:r>
              <a:rPr lang="en-IN" dirty="0"/>
              <a:t>);</a:t>
            </a:r>
          </a:p>
          <a:p>
            <a:pPr marL="0" indent="0">
              <a:buNone/>
            </a:pPr>
            <a:r>
              <a:rPr lang="en-IN" dirty="0"/>
              <a:t>        </a:t>
            </a:r>
            <a:r>
              <a:rPr lang="en-IN" dirty="0" err="1"/>
              <a:t>mCityFinder</a:t>
            </a:r>
            <a:r>
              <a:rPr lang="en-IN" dirty="0"/>
              <a:t> = </a:t>
            </a:r>
            <a:r>
              <a:rPr lang="en-IN" dirty="0" err="1"/>
              <a:t>findViewById</a:t>
            </a:r>
            <a:r>
              <a:rPr lang="en-IN" dirty="0"/>
              <a:t>(</a:t>
            </a:r>
            <a:r>
              <a:rPr lang="en-IN" dirty="0" err="1"/>
              <a:t>R.id.cityFinder</a:t>
            </a:r>
            <a:r>
              <a:rPr lang="en-IN" dirty="0"/>
              <a:t>);</a:t>
            </a:r>
          </a:p>
          <a:p>
            <a:pPr marL="0" indent="0">
              <a:buNone/>
            </a:pPr>
            <a:r>
              <a:rPr lang="en-IN" dirty="0"/>
              <a:t>        </a:t>
            </a:r>
            <a:r>
              <a:rPr lang="en-IN" dirty="0" err="1"/>
              <a:t>NameofCity</a:t>
            </a:r>
            <a:r>
              <a:rPr lang="en-IN" dirty="0"/>
              <a:t> = </a:t>
            </a:r>
            <a:r>
              <a:rPr lang="en-IN" dirty="0" err="1"/>
              <a:t>findViewById</a:t>
            </a:r>
            <a:r>
              <a:rPr lang="en-IN" dirty="0"/>
              <a:t>(</a:t>
            </a:r>
            <a:r>
              <a:rPr lang="en-IN" dirty="0" err="1"/>
              <a:t>R.id.cityName</a:t>
            </a:r>
            <a:r>
              <a:rPr lang="en-IN" dirty="0"/>
              <a:t>);</a:t>
            </a:r>
          </a:p>
          <a:p>
            <a:pPr marL="0" indent="0">
              <a:buNone/>
            </a:pPr>
            <a:r>
              <a:rPr lang="en-IN" dirty="0" smtClean="0"/>
              <a:t>        </a:t>
            </a:r>
            <a:r>
              <a:rPr lang="en-IN" dirty="0" err="1"/>
              <a:t>mCityFinder.setOnClickListener</a:t>
            </a:r>
            <a:r>
              <a:rPr lang="en-IN" dirty="0"/>
              <a:t>(new </a:t>
            </a:r>
            <a:r>
              <a:rPr lang="en-IN" dirty="0" err="1"/>
              <a:t>View.OnClickListener</a:t>
            </a:r>
            <a:r>
              <a:rPr lang="en-IN" dirty="0"/>
              <a:t>() {</a:t>
            </a:r>
          </a:p>
          <a:p>
            <a:pPr marL="0" indent="0">
              <a:buNone/>
            </a:pPr>
            <a:r>
              <a:rPr lang="en-IN" dirty="0"/>
              <a:t>            @Override</a:t>
            </a:r>
          </a:p>
          <a:p>
            <a:pPr marL="0" indent="0">
              <a:buNone/>
            </a:pPr>
            <a:r>
              <a:rPr lang="en-IN" dirty="0"/>
              <a:t>            public void </a:t>
            </a:r>
            <a:r>
              <a:rPr lang="en-IN" dirty="0" err="1"/>
              <a:t>onClick</a:t>
            </a:r>
            <a:r>
              <a:rPr lang="en-IN" dirty="0"/>
              <a:t>(View v) {</a:t>
            </a:r>
          </a:p>
          <a:p>
            <a:pPr marL="0" indent="0">
              <a:buNone/>
            </a:pPr>
            <a:r>
              <a:rPr lang="en-IN" dirty="0"/>
              <a:t>                Intent </a:t>
            </a:r>
            <a:r>
              <a:rPr lang="en-IN" dirty="0" err="1"/>
              <a:t>intent</a:t>
            </a:r>
            <a:r>
              <a:rPr lang="en-IN" dirty="0"/>
              <a:t> = new Intent(</a:t>
            </a:r>
            <a:r>
              <a:rPr lang="en-IN" dirty="0" err="1"/>
              <a:t>MainActivity.this</a:t>
            </a:r>
            <a:r>
              <a:rPr lang="en-IN" dirty="0"/>
              <a:t>, </a:t>
            </a:r>
            <a:r>
              <a:rPr lang="en-IN" dirty="0" err="1"/>
              <a:t>cityFinder.class</a:t>
            </a:r>
            <a:r>
              <a:rPr lang="en-IN" dirty="0"/>
              <a:t>);</a:t>
            </a:r>
          </a:p>
          <a:p>
            <a:pPr marL="0" indent="0">
              <a:buNone/>
            </a:pPr>
            <a:r>
              <a:rPr lang="en-IN" dirty="0"/>
              <a:t>                </a:t>
            </a:r>
            <a:r>
              <a:rPr lang="en-IN" dirty="0" err="1"/>
              <a:t>startActivity</a:t>
            </a:r>
            <a:r>
              <a:rPr lang="en-IN" dirty="0"/>
              <a:t>(intent);</a:t>
            </a:r>
          </a:p>
          <a:p>
            <a:pPr marL="0" indent="0">
              <a:buNone/>
            </a:pPr>
            <a:r>
              <a:rPr lang="en-IN" dirty="0"/>
              <a:t>            </a:t>
            </a:r>
            <a:r>
              <a:rPr lang="en-IN" dirty="0" smtClean="0"/>
              <a:t>} });  </a:t>
            </a:r>
            <a:r>
              <a:rPr lang="en-IN" dirty="0"/>
              <a:t>}</a:t>
            </a:r>
          </a:p>
        </p:txBody>
      </p:sp>
      <p:sp>
        <p:nvSpPr>
          <p:cNvPr id="4" name="TextBox 3"/>
          <p:cNvSpPr txBox="1"/>
          <p:nvPr/>
        </p:nvSpPr>
        <p:spPr>
          <a:xfrm>
            <a:off x="6240780" y="350520"/>
            <a:ext cx="5143500" cy="7786747"/>
          </a:xfrm>
          <a:prstGeom prst="rect">
            <a:avLst/>
          </a:prstGeom>
          <a:noFill/>
        </p:spPr>
        <p:txBody>
          <a:bodyPr wrap="square" rtlCol="0">
            <a:spAutoFit/>
          </a:bodyPr>
          <a:lstStyle/>
          <a:p>
            <a:r>
              <a:rPr lang="en-IN" sz="1000" dirty="0"/>
              <a:t>/*   @Override</a:t>
            </a:r>
          </a:p>
          <a:p>
            <a:r>
              <a:rPr lang="en-IN" sz="1000" dirty="0"/>
              <a:t>   protected void </a:t>
            </a:r>
            <a:r>
              <a:rPr lang="en-IN" sz="1000" dirty="0" err="1"/>
              <a:t>onResume</a:t>
            </a:r>
            <a:r>
              <a:rPr lang="en-IN" sz="1000" dirty="0"/>
              <a:t>() {</a:t>
            </a:r>
          </a:p>
          <a:p>
            <a:r>
              <a:rPr lang="en-IN" sz="1000" dirty="0"/>
              <a:t>       </a:t>
            </a:r>
            <a:r>
              <a:rPr lang="en-IN" sz="1000" dirty="0" err="1"/>
              <a:t>super.onResume</a:t>
            </a:r>
            <a:r>
              <a:rPr lang="en-IN" sz="1000" dirty="0"/>
              <a:t>();</a:t>
            </a:r>
          </a:p>
          <a:p>
            <a:r>
              <a:rPr lang="en-IN" sz="1000" dirty="0"/>
              <a:t>       </a:t>
            </a:r>
            <a:r>
              <a:rPr lang="en-IN" sz="1000" dirty="0" err="1"/>
              <a:t>getWeatherForCurrentLocation</a:t>
            </a:r>
            <a:r>
              <a:rPr lang="en-IN" sz="1000" dirty="0"/>
              <a:t>();</a:t>
            </a:r>
          </a:p>
          <a:p>
            <a:r>
              <a:rPr lang="en-IN" sz="1000" dirty="0"/>
              <a:t>    }*/</a:t>
            </a:r>
          </a:p>
          <a:p>
            <a:endParaRPr lang="en-IN" sz="1000" dirty="0"/>
          </a:p>
          <a:p>
            <a:r>
              <a:rPr lang="en-IN" sz="1000" dirty="0"/>
              <a:t>    @Override</a:t>
            </a:r>
          </a:p>
          <a:p>
            <a:r>
              <a:rPr lang="en-IN" sz="1000" dirty="0"/>
              <a:t>    protected void </a:t>
            </a:r>
            <a:r>
              <a:rPr lang="en-IN" sz="1000" dirty="0" err="1"/>
              <a:t>onResume</a:t>
            </a:r>
            <a:r>
              <a:rPr lang="en-IN" sz="1000" dirty="0"/>
              <a:t>() {</a:t>
            </a:r>
          </a:p>
          <a:p>
            <a:r>
              <a:rPr lang="en-IN" sz="1000" dirty="0"/>
              <a:t>        </a:t>
            </a:r>
            <a:r>
              <a:rPr lang="en-IN" sz="1000" dirty="0" err="1"/>
              <a:t>super.onResume</a:t>
            </a:r>
            <a:r>
              <a:rPr lang="en-IN" sz="1000" dirty="0"/>
              <a:t>();</a:t>
            </a:r>
          </a:p>
          <a:p>
            <a:r>
              <a:rPr lang="en-IN" sz="1000" dirty="0"/>
              <a:t>        Intent </a:t>
            </a:r>
            <a:r>
              <a:rPr lang="en-IN" sz="1000" dirty="0" err="1"/>
              <a:t>mIntent</a:t>
            </a:r>
            <a:r>
              <a:rPr lang="en-IN" sz="1000" dirty="0"/>
              <a:t>=</a:t>
            </a:r>
            <a:r>
              <a:rPr lang="en-IN" sz="1000" dirty="0" err="1"/>
              <a:t>getIntent</a:t>
            </a:r>
            <a:r>
              <a:rPr lang="en-IN" sz="1000" dirty="0"/>
              <a:t>();</a:t>
            </a:r>
          </a:p>
          <a:p>
            <a:r>
              <a:rPr lang="en-IN" sz="1000" dirty="0"/>
              <a:t>        String city= </a:t>
            </a:r>
            <a:r>
              <a:rPr lang="en-IN" sz="1000" dirty="0" err="1"/>
              <a:t>mIntent.getStringExtra</a:t>
            </a:r>
            <a:r>
              <a:rPr lang="en-IN" sz="1000" dirty="0"/>
              <a:t>("City");</a:t>
            </a:r>
          </a:p>
          <a:p>
            <a:r>
              <a:rPr lang="en-IN" sz="1000" dirty="0"/>
              <a:t>        if(city!=null)</a:t>
            </a:r>
          </a:p>
          <a:p>
            <a:r>
              <a:rPr lang="en-IN" sz="1000" dirty="0"/>
              <a:t>        {</a:t>
            </a:r>
          </a:p>
          <a:p>
            <a:r>
              <a:rPr lang="en-IN" sz="1000" dirty="0"/>
              <a:t>            </a:t>
            </a:r>
            <a:r>
              <a:rPr lang="en-IN" sz="1000" dirty="0" err="1"/>
              <a:t>getWeatherForNewCity</a:t>
            </a:r>
            <a:r>
              <a:rPr lang="en-IN" sz="1000" dirty="0"/>
              <a:t>(city);</a:t>
            </a:r>
          </a:p>
          <a:p>
            <a:r>
              <a:rPr lang="en-IN" sz="1000" dirty="0"/>
              <a:t>        }</a:t>
            </a:r>
          </a:p>
          <a:p>
            <a:r>
              <a:rPr lang="en-IN" sz="1000" dirty="0"/>
              <a:t>        else</a:t>
            </a:r>
          </a:p>
          <a:p>
            <a:r>
              <a:rPr lang="en-IN" sz="1000" dirty="0"/>
              <a:t>        {</a:t>
            </a:r>
          </a:p>
          <a:p>
            <a:r>
              <a:rPr lang="en-IN" sz="1000" dirty="0"/>
              <a:t>            </a:t>
            </a:r>
            <a:r>
              <a:rPr lang="en-IN" sz="1000" dirty="0" err="1"/>
              <a:t>getWeatherForCurrentLocation</a:t>
            </a:r>
            <a:r>
              <a:rPr lang="en-IN" sz="1000" dirty="0"/>
              <a:t>();</a:t>
            </a:r>
          </a:p>
          <a:p>
            <a:r>
              <a:rPr lang="en-IN" sz="1000" dirty="0"/>
              <a:t>        }</a:t>
            </a:r>
          </a:p>
          <a:p>
            <a:endParaRPr lang="en-IN" sz="1000" dirty="0"/>
          </a:p>
          <a:p>
            <a:endParaRPr lang="en-IN" sz="1000" dirty="0"/>
          </a:p>
          <a:p>
            <a:r>
              <a:rPr lang="en-IN" sz="1000" dirty="0"/>
              <a:t>    </a:t>
            </a:r>
            <a:r>
              <a:rPr lang="en-IN" sz="1000" dirty="0" smtClean="0"/>
              <a:t>}</a:t>
            </a:r>
          </a:p>
          <a:p>
            <a:endParaRPr lang="en-US" sz="1000" dirty="0"/>
          </a:p>
          <a:p>
            <a:endParaRPr lang="en-US" sz="1000" dirty="0" smtClean="0"/>
          </a:p>
          <a:p>
            <a:r>
              <a:rPr lang="en-US" sz="1000" dirty="0"/>
              <a:t>private void </a:t>
            </a:r>
            <a:r>
              <a:rPr lang="en-US" sz="1000" dirty="0" err="1"/>
              <a:t>getWeatherForNewCity</a:t>
            </a:r>
            <a:r>
              <a:rPr lang="en-US" sz="1000" dirty="0"/>
              <a:t>(String city)</a:t>
            </a:r>
          </a:p>
          <a:p>
            <a:r>
              <a:rPr lang="en-US" sz="1000" dirty="0"/>
              <a:t>    {</a:t>
            </a:r>
          </a:p>
          <a:p>
            <a:r>
              <a:rPr lang="en-US" sz="1000" dirty="0"/>
              <a:t>        </a:t>
            </a:r>
            <a:r>
              <a:rPr lang="en-US" sz="1000" dirty="0" err="1"/>
              <a:t>RequestParams</a:t>
            </a:r>
            <a:r>
              <a:rPr lang="en-US" sz="1000" dirty="0"/>
              <a:t> </a:t>
            </a:r>
            <a:r>
              <a:rPr lang="en-US" sz="1000" dirty="0" err="1"/>
              <a:t>params</a:t>
            </a:r>
            <a:r>
              <a:rPr lang="en-US" sz="1000" dirty="0"/>
              <a:t>=new </a:t>
            </a:r>
            <a:r>
              <a:rPr lang="en-US" sz="1000" dirty="0" err="1"/>
              <a:t>RequestParams</a:t>
            </a:r>
            <a:r>
              <a:rPr lang="en-US" sz="1000" dirty="0"/>
              <a:t>();</a:t>
            </a:r>
          </a:p>
          <a:p>
            <a:r>
              <a:rPr lang="en-US" sz="1000" dirty="0"/>
              <a:t>        </a:t>
            </a:r>
            <a:r>
              <a:rPr lang="en-US" sz="1000" dirty="0" err="1"/>
              <a:t>params.put</a:t>
            </a:r>
            <a:r>
              <a:rPr lang="en-US" sz="1000" dirty="0"/>
              <a:t>("</a:t>
            </a:r>
            <a:r>
              <a:rPr lang="en-US" sz="1000" dirty="0" err="1"/>
              <a:t>q",city</a:t>
            </a:r>
            <a:r>
              <a:rPr lang="en-US" sz="1000" dirty="0"/>
              <a:t>);</a:t>
            </a:r>
          </a:p>
          <a:p>
            <a:r>
              <a:rPr lang="en-US" sz="1000" dirty="0"/>
              <a:t>        </a:t>
            </a:r>
            <a:r>
              <a:rPr lang="en-US" sz="1000" dirty="0" err="1"/>
              <a:t>params.put</a:t>
            </a:r>
            <a:r>
              <a:rPr lang="en-US" sz="1000" dirty="0"/>
              <a:t>("</a:t>
            </a:r>
            <a:r>
              <a:rPr lang="en-US" sz="1000" dirty="0" err="1"/>
              <a:t>appid</a:t>
            </a:r>
            <a:r>
              <a:rPr lang="en-US" sz="1000" dirty="0"/>
              <a:t>",APP_ID);</a:t>
            </a:r>
          </a:p>
          <a:p>
            <a:r>
              <a:rPr lang="en-US" sz="1000" dirty="0"/>
              <a:t>        </a:t>
            </a:r>
            <a:r>
              <a:rPr lang="en-US" sz="1000" dirty="0" err="1"/>
              <a:t>letsdoSomeNetworking</a:t>
            </a:r>
            <a:r>
              <a:rPr lang="en-US" sz="1000" dirty="0"/>
              <a:t>(</a:t>
            </a:r>
            <a:r>
              <a:rPr lang="en-US" sz="1000" dirty="0" err="1"/>
              <a:t>params</a:t>
            </a:r>
            <a:r>
              <a:rPr lang="en-US" sz="1000" dirty="0"/>
              <a:t>);</a:t>
            </a:r>
          </a:p>
          <a:p>
            <a:endParaRPr lang="en-US" sz="1000" dirty="0"/>
          </a:p>
          <a:p>
            <a:r>
              <a:rPr lang="en-US" sz="1000" dirty="0"/>
              <a:t>    }</a:t>
            </a:r>
          </a:p>
          <a:p>
            <a:endParaRPr lang="en-US" sz="1000" dirty="0"/>
          </a:p>
          <a:p>
            <a:endParaRPr lang="en-US" sz="1000" dirty="0"/>
          </a:p>
          <a:p>
            <a:endParaRPr lang="en-US" sz="1000" dirty="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IN" sz="1000" dirty="0"/>
          </a:p>
        </p:txBody>
      </p:sp>
    </p:spTree>
    <p:extLst>
      <p:ext uri="{BB962C8B-B14F-4D97-AF65-F5344CB8AC3E}">
        <p14:creationId xmlns:p14="http://schemas.microsoft.com/office/powerpoint/2010/main" val="3774221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92175" y="860425"/>
            <a:ext cx="5157788" cy="5372100"/>
          </a:xfrm>
        </p:spPr>
        <p:txBody>
          <a:bodyPr>
            <a:normAutofit/>
          </a:bodyPr>
          <a:lstStyle/>
          <a:p>
            <a:pPr marL="0" indent="0">
              <a:buNone/>
            </a:pPr>
            <a:r>
              <a:rPr lang="en-IN" sz="1100" dirty="0"/>
              <a:t>private void </a:t>
            </a:r>
            <a:r>
              <a:rPr lang="en-IN" sz="1100" dirty="0" err="1"/>
              <a:t>getWeatherForCurrentLocation</a:t>
            </a:r>
            <a:r>
              <a:rPr lang="en-IN" sz="1100" dirty="0"/>
              <a:t>() {</a:t>
            </a:r>
          </a:p>
          <a:p>
            <a:pPr marL="0" indent="0">
              <a:buNone/>
            </a:pPr>
            <a:endParaRPr lang="en-IN" sz="1100" dirty="0"/>
          </a:p>
          <a:p>
            <a:pPr marL="0" indent="0">
              <a:buNone/>
            </a:pPr>
            <a:r>
              <a:rPr lang="en-IN" sz="1100" dirty="0"/>
              <a:t>        </a:t>
            </a:r>
            <a:r>
              <a:rPr lang="en-IN" sz="1100" dirty="0" err="1"/>
              <a:t>mLocationManager</a:t>
            </a:r>
            <a:r>
              <a:rPr lang="en-IN" sz="1100" dirty="0"/>
              <a:t> = (</a:t>
            </a:r>
            <a:r>
              <a:rPr lang="en-IN" sz="1100" dirty="0" err="1"/>
              <a:t>LocationManager</a:t>
            </a:r>
            <a:r>
              <a:rPr lang="en-IN" sz="1100" dirty="0"/>
              <a:t>) </a:t>
            </a:r>
            <a:r>
              <a:rPr lang="en-IN" sz="1100" dirty="0" err="1"/>
              <a:t>getSystemService</a:t>
            </a:r>
            <a:r>
              <a:rPr lang="en-IN" sz="1100" dirty="0"/>
              <a:t>(</a:t>
            </a:r>
            <a:r>
              <a:rPr lang="en-IN" sz="1100" dirty="0" err="1"/>
              <a:t>Context.LOCATION_SERVICE</a:t>
            </a:r>
            <a:r>
              <a:rPr lang="en-IN" sz="1100" dirty="0"/>
              <a:t>);</a:t>
            </a:r>
          </a:p>
          <a:p>
            <a:pPr marL="0" indent="0">
              <a:buNone/>
            </a:pPr>
            <a:r>
              <a:rPr lang="en-IN" sz="1100" dirty="0"/>
              <a:t>        </a:t>
            </a:r>
            <a:r>
              <a:rPr lang="en-IN" sz="1100" dirty="0" err="1"/>
              <a:t>mLocationListner</a:t>
            </a:r>
            <a:r>
              <a:rPr lang="en-IN" sz="1100" dirty="0"/>
              <a:t> = new </a:t>
            </a:r>
            <a:r>
              <a:rPr lang="en-IN" sz="1100" dirty="0" err="1"/>
              <a:t>LocationListener</a:t>
            </a:r>
            <a:r>
              <a:rPr lang="en-IN" sz="1100" dirty="0"/>
              <a:t>() {</a:t>
            </a:r>
          </a:p>
          <a:p>
            <a:pPr marL="0" indent="0">
              <a:buNone/>
            </a:pPr>
            <a:r>
              <a:rPr lang="en-IN" sz="1100" dirty="0"/>
              <a:t>            @Override</a:t>
            </a:r>
          </a:p>
          <a:p>
            <a:pPr marL="0" indent="0">
              <a:buNone/>
            </a:pPr>
            <a:r>
              <a:rPr lang="en-IN" sz="1100" dirty="0"/>
              <a:t>            public void </a:t>
            </a:r>
            <a:r>
              <a:rPr lang="en-IN" sz="1100" dirty="0" err="1"/>
              <a:t>onLocationChanged</a:t>
            </a:r>
            <a:r>
              <a:rPr lang="en-IN" sz="1100" dirty="0"/>
              <a:t>(Location location) {</a:t>
            </a:r>
          </a:p>
          <a:p>
            <a:pPr marL="0" indent="0">
              <a:buNone/>
            </a:pPr>
            <a:endParaRPr lang="en-IN" sz="1100" dirty="0"/>
          </a:p>
          <a:p>
            <a:pPr marL="0" indent="0">
              <a:buNone/>
            </a:pPr>
            <a:r>
              <a:rPr lang="en-IN" sz="1100" dirty="0"/>
              <a:t>                String Latitude = </a:t>
            </a:r>
            <a:r>
              <a:rPr lang="en-IN" sz="1100" dirty="0" err="1"/>
              <a:t>String.valueOf</a:t>
            </a:r>
            <a:r>
              <a:rPr lang="en-IN" sz="1100" dirty="0"/>
              <a:t>(</a:t>
            </a:r>
            <a:r>
              <a:rPr lang="en-IN" sz="1100" dirty="0" err="1"/>
              <a:t>location.getLatitude</a:t>
            </a:r>
            <a:r>
              <a:rPr lang="en-IN" sz="1100" dirty="0"/>
              <a:t>());</a:t>
            </a:r>
          </a:p>
          <a:p>
            <a:pPr marL="0" indent="0">
              <a:buNone/>
            </a:pPr>
            <a:r>
              <a:rPr lang="en-IN" sz="1100" dirty="0"/>
              <a:t>                String Longitude = </a:t>
            </a:r>
            <a:r>
              <a:rPr lang="en-IN" sz="1100" dirty="0" err="1"/>
              <a:t>String.valueOf</a:t>
            </a:r>
            <a:r>
              <a:rPr lang="en-IN" sz="1100" dirty="0"/>
              <a:t>(</a:t>
            </a:r>
            <a:r>
              <a:rPr lang="en-IN" sz="1100" dirty="0" err="1"/>
              <a:t>location.getLongitude</a:t>
            </a:r>
            <a:r>
              <a:rPr lang="en-IN" sz="1100" dirty="0"/>
              <a:t>());</a:t>
            </a:r>
          </a:p>
          <a:p>
            <a:pPr marL="0" indent="0">
              <a:buNone/>
            </a:pPr>
            <a:endParaRPr lang="en-IN" sz="1100" dirty="0"/>
          </a:p>
          <a:p>
            <a:pPr marL="0" indent="0">
              <a:buNone/>
            </a:pPr>
            <a:r>
              <a:rPr lang="en-IN" sz="1100" dirty="0"/>
              <a:t>                </a:t>
            </a:r>
            <a:r>
              <a:rPr lang="en-IN" sz="1100" dirty="0" err="1"/>
              <a:t>RequestParams</a:t>
            </a:r>
            <a:r>
              <a:rPr lang="en-IN" sz="1100" dirty="0"/>
              <a:t> </a:t>
            </a:r>
            <a:r>
              <a:rPr lang="en-IN" sz="1100" dirty="0" err="1"/>
              <a:t>params</a:t>
            </a:r>
            <a:r>
              <a:rPr lang="en-IN" sz="1100" dirty="0"/>
              <a:t> =new </a:t>
            </a:r>
            <a:r>
              <a:rPr lang="en-IN" sz="1100" dirty="0" err="1"/>
              <a:t>RequestParams</a:t>
            </a:r>
            <a:r>
              <a:rPr lang="en-IN" sz="1100" dirty="0"/>
              <a:t>();</a:t>
            </a:r>
          </a:p>
          <a:p>
            <a:pPr marL="0" indent="0">
              <a:buNone/>
            </a:pPr>
            <a:r>
              <a:rPr lang="en-IN" sz="1100" dirty="0"/>
              <a:t>                </a:t>
            </a:r>
            <a:r>
              <a:rPr lang="en-IN" sz="1100" dirty="0" err="1"/>
              <a:t>params.put</a:t>
            </a:r>
            <a:r>
              <a:rPr lang="en-IN" sz="1100" dirty="0"/>
              <a:t>("</a:t>
            </a:r>
            <a:r>
              <a:rPr lang="en-IN" sz="1100" dirty="0" err="1"/>
              <a:t>lat</a:t>
            </a:r>
            <a:r>
              <a:rPr lang="en-IN" sz="1100" dirty="0"/>
              <a:t>" ,Latitude);</a:t>
            </a:r>
          </a:p>
          <a:p>
            <a:pPr marL="0" indent="0">
              <a:buNone/>
            </a:pPr>
            <a:r>
              <a:rPr lang="en-IN" sz="1100" dirty="0"/>
              <a:t>                </a:t>
            </a:r>
            <a:r>
              <a:rPr lang="en-IN" sz="1100" dirty="0" err="1"/>
              <a:t>params.put</a:t>
            </a:r>
            <a:r>
              <a:rPr lang="en-IN" sz="1100" dirty="0"/>
              <a:t>("</a:t>
            </a:r>
            <a:r>
              <a:rPr lang="en-IN" sz="1100" dirty="0" err="1"/>
              <a:t>lon</a:t>
            </a:r>
            <a:r>
              <a:rPr lang="en-IN" sz="1100" dirty="0"/>
              <a:t>",Longitude);</a:t>
            </a:r>
          </a:p>
          <a:p>
            <a:pPr marL="0" indent="0">
              <a:buNone/>
            </a:pPr>
            <a:r>
              <a:rPr lang="en-IN" sz="1100" dirty="0"/>
              <a:t>                </a:t>
            </a:r>
            <a:r>
              <a:rPr lang="en-IN" sz="1100" dirty="0" err="1"/>
              <a:t>params.put</a:t>
            </a:r>
            <a:r>
              <a:rPr lang="en-IN" sz="1100" dirty="0"/>
              <a:t>("</a:t>
            </a:r>
            <a:r>
              <a:rPr lang="en-IN" sz="1100" dirty="0" err="1"/>
              <a:t>appid</a:t>
            </a:r>
            <a:r>
              <a:rPr lang="en-IN" sz="1100" dirty="0"/>
              <a:t>",APP_ID);</a:t>
            </a:r>
          </a:p>
          <a:p>
            <a:pPr marL="0" indent="0">
              <a:buNone/>
            </a:pPr>
            <a:r>
              <a:rPr lang="en-IN" sz="1100" dirty="0"/>
              <a:t>                </a:t>
            </a:r>
            <a:r>
              <a:rPr lang="en-IN" sz="1100" dirty="0" err="1"/>
              <a:t>letsdoSomeNetworking</a:t>
            </a:r>
            <a:r>
              <a:rPr lang="en-IN" sz="1100" dirty="0"/>
              <a:t>(</a:t>
            </a:r>
            <a:r>
              <a:rPr lang="en-IN" sz="1100" dirty="0" err="1"/>
              <a:t>params</a:t>
            </a:r>
            <a:r>
              <a:rPr lang="en-IN" sz="1100" dirty="0"/>
              <a:t>);</a:t>
            </a:r>
          </a:p>
          <a:p>
            <a:pPr marL="0" indent="0">
              <a:buNone/>
            </a:pPr>
            <a:endParaRPr lang="en-IN" dirty="0"/>
          </a:p>
          <a:p>
            <a:pPr marL="0" indent="0">
              <a:buNone/>
            </a:pPr>
            <a:endParaRPr lang="en-IN" dirty="0"/>
          </a:p>
          <a:p>
            <a:pPr marL="0" indent="0">
              <a:buNone/>
            </a:pPr>
            <a:endParaRPr lang="en-IN" dirty="0"/>
          </a:p>
          <a:p>
            <a:pPr marL="0" indent="0">
              <a:buNone/>
            </a:pPr>
            <a:endParaRPr lang="en-IN" sz="1800" dirty="0"/>
          </a:p>
        </p:txBody>
      </p:sp>
      <p:sp>
        <p:nvSpPr>
          <p:cNvPr id="5" name="TextBox 4"/>
          <p:cNvSpPr txBox="1"/>
          <p:nvPr/>
        </p:nvSpPr>
        <p:spPr>
          <a:xfrm>
            <a:off x="6049963" y="1021080"/>
            <a:ext cx="5212397" cy="6247864"/>
          </a:xfrm>
          <a:prstGeom prst="rect">
            <a:avLst/>
          </a:prstGeom>
          <a:noFill/>
        </p:spPr>
        <p:txBody>
          <a:bodyPr wrap="square" rtlCol="0">
            <a:spAutoFit/>
          </a:bodyPr>
          <a:lstStyle/>
          <a:p>
            <a:r>
              <a:rPr lang="en-IN" sz="1000" dirty="0"/>
              <a:t> }</a:t>
            </a:r>
          </a:p>
          <a:p>
            <a:endParaRPr lang="en-IN" sz="1000" dirty="0"/>
          </a:p>
          <a:p>
            <a:r>
              <a:rPr lang="en-IN" sz="1000" dirty="0"/>
              <a:t>            @Override</a:t>
            </a:r>
          </a:p>
          <a:p>
            <a:r>
              <a:rPr lang="en-IN" sz="1000" dirty="0"/>
              <a:t>            public void </a:t>
            </a:r>
            <a:r>
              <a:rPr lang="en-IN" sz="1000" dirty="0" err="1"/>
              <a:t>onStatusChanged</a:t>
            </a:r>
            <a:r>
              <a:rPr lang="en-IN" sz="1000" dirty="0"/>
              <a:t>(String provider, </a:t>
            </a:r>
            <a:r>
              <a:rPr lang="en-IN" sz="1000" dirty="0" err="1"/>
              <a:t>int</a:t>
            </a:r>
            <a:r>
              <a:rPr lang="en-IN" sz="1000" dirty="0"/>
              <a:t> status, Bundle extras) {</a:t>
            </a:r>
          </a:p>
          <a:p>
            <a:endParaRPr lang="en-IN" sz="1000" dirty="0"/>
          </a:p>
          <a:p>
            <a:r>
              <a:rPr lang="en-IN" sz="1000" dirty="0"/>
              <a:t>            }</a:t>
            </a:r>
          </a:p>
          <a:p>
            <a:endParaRPr lang="en-IN" sz="1000" dirty="0"/>
          </a:p>
          <a:p>
            <a:r>
              <a:rPr lang="en-IN" sz="1000" dirty="0"/>
              <a:t>            @Override</a:t>
            </a:r>
          </a:p>
          <a:p>
            <a:r>
              <a:rPr lang="en-IN" sz="1000" dirty="0"/>
              <a:t>            public void </a:t>
            </a:r>
            <a:r>
              <a:rPr lang="en-IN" sz="1000" dirty="0" err="1"/>
              <a:t>onProviderEnabled</a:t>
            </a:r>
            <a:r>
              <a:rPr lang="en-IN" sz="1000" dirty="0"/>
              <a:t>(String provider) {</a:t>
            </a:r>
          </a:p>
          <a:p>
            <a:endParaRPr lang="en-IN" sz="1000" dirty="0"/>
          </a:p>
          <a:p>
            <a:r>
              <a:rPr lang="en-IN" sz="1000" dirty="0"/>
              <a:t>            }</a:t>
            </a:r>
          </a:p>
          <a:p>
            <a:endParaRPr lang="en-IN" sz="1000" dirty="0"/>
          </a:p>
          <a:p>
            <a:r>
              <a:rPr lang="en-IN" sz="1000" dirty="0"/>
              <a:t>            @Override</a:t>
            </a:r>
          </a:p>
          <a:p>
            <a:r>
              <a:rPr lang="en-IN" sz="1000" dirty="0"/>
              <a:t>            public void </a:t>
            </a:r>
            <a:r>
              <a:rPr lang="en-IN" sz="1000" dirty="0" err="1"/>
              <a:t>onProviderDisabled</a:t>
            </a:r>
            <a:r>
              <a:rPr lang="en-IN" sz="1000" dirty="0"/>
              <a:t>(String provider) {</a:t>
            </a:r>
          </a:p>
          <a:p>
            <a:r>
              <a:rPr lang="en-IN" sz="1000" dirty="0"/>
              <a:t>                //not able to get location</a:t>
            </a:r>
          </a:p>
          <a:p>
            <a:r>
              <a:rPr lang="en-IN" sz="1000" dirty="0"/>
              <a:t>            }</a:t>
            </a:r>
          </a:p>
          <a:p>
            <a:r>
              <a:rPr lang="en-IN" sz="1000" dirty="0"/>
              <a:t>        </a:t>
            </a:r>
            <a:r>
              <a:rPr lang="en-IN" sz="1000" dirty="0" smtClean="0"/>
              <a:t>};</a:t>
            </a:r>
          </a:p>
          <a:p>
            <a:endParaRPr lang="en-US" sz="1000" dirty="0"/>
          </a:p>
          <a:p>
            <a:r>
              <a:rPr lang="en-IN" sz="1000" dirty="0"/>
              <a:t>if (</a:t>
            </a:r>
            <a:r>
              <a:rPr lang="en-IN" sz="1000" dirty="0" err="1"/>
              <a:t>ActivityCompat.checkSelfPermission</a:t>
            </a:r>
            <a:r>
              <a:rPr lang="en-IN" sz="1000" dirty="0"/>
              <a:t>(this, </a:t>
            </a:r>
            <a:r>
              <a:rPr lang="en-IN" sz="1000" dirty="0" err="1"/>
              <a:t>Manifest.permission.ACCESS_FINE_LOCATION</a:t>
            </a:r>
            <a:r>
              <a:rPr lang="en-IN" sz="1000" dirty="0"/>
              <a:t>) != </a:t>
            </a:r>
            <a:r>
              <a:rPr lang="en-IN" sz="1000" dirty="0" err="1"/>
              <a:t>PackageManager.PERMISSION_GRANTED</a:t>
            </a:r>
            <a:r>
              <a:rPr lang="en-IN" sz="1000" dirty="0"/>
              <a:t> &amp;&amp; </a:t>
            </a:r>
            <a:r>
              <a:rPr lang="en-IN" sz="1000" dirty="0" err="1"/>
              <a:t>ActivityCompat.checkSelfPermission</a:t>
            </a:r>
            <a:r>
              <a:rPr lang="en-IN" sz="1000" dirty="0"/>
              <a:t>(this, </a:t>
            </a:r>
            <a:r>
              <a:rPr lang="en-IN" sz="1000" dirty="0" err="1"/>
              <a:t>Manifest.permission.ACCESS_COARSE_LOCATION</a:t>
            </a:r>
            <a:r>
              <a:rPr lang="en-IN" sz="1000" dirty="0"/>
              <a:t>) != </a:t>
            </a:r>
            <a:r>
              <a:rPr lang="en-IN" sz="1000" dirty="0" err="1"/>
              <a:t>PackageManager.PERMISSION_GRANTED</a:t>
            </a:r>
            <a:r>
              <a:rPr lang="en-IN" sz="1000" dirty="0"/>
              <a:t>) </a:t>
            </a:r>
            <a:r>
              <a:rPr lang="en-IN" sz="1000" dirty="0" smtClean="0"/>
              <a:t>{</a:t>
            </a:r>
          </a:p>
          <a:p>
            <a:endParaRPr lang="en-US" sz="1000" dirty="0"/>
          </a:p>
          <a:p>
            <a:r>
              <a:rPr lang="en-US" sz="1000" dirty="0" err="1"/>
              <a:t>ActivityCompat.requestPermissions</a:t>
            </a:r>
            <a:r>
              <a:rPr lang="en-US" sz="1000" dirty="0"/>
              <a:t>(</a:t>
            </a:r>
            <a:r>
              <a:rPr lang="en-US" sz="1000" dirty="0" err="1"/>
              <a:t>this,new</a:t>
            </a:r>
            <a:r>
              <a:rPr lang="en-US" sz="1000" dirty="0"/>
              <a:t> String[]{</a:t>
            </a:r>
            <a:r>
              <a:rPr lang="en-US" sz="1000" dirty="0" err="1"/>
              <a:t>Manifest.permission.ACCESS_FINE_LOCATION</a:t>
            </a:r>
            <a:r>
              <a:rPr lang="en-US" sz="1000" dirty="0"/>
              <a:t>},REQUEST_CODE);</a:t>
            </a:r>
          </a:p>
          <a:p>
            <a:r>
              <a:rPr lang="en-US" sz="1000" dirty="0"/>
              <a:t>            return;</a:t>
            </a:r>
          </a:p>
          <a:p>
            <a:r>
              <a:rPr lang="en-US" sz="1000" dirty="0"/>
              <a:t>        }</a:t>
            </a:r>
          </a:p>
          <a:p>
            <a:r>
              <a:rPr lang="en-US" sz="1000" dirty="0"/>
              <a:t>        </a:t>
            </a:r>
            <a:r>
              <a:rPr lang="en-US" sz="1000" dirty="0" err="1"/>
              <a:t>mLocationManager.requestLocationUpdates</a:t>
            </a:r>
            <a:r>
              <a:rPr lang="en-US" sz="1000" dirty="0"/>
              <a:t>(</a:t>
            </a:r>
            <a:r>
              <a:rPr lang="en-US" sz="1000" dirty="0" err="1"/>
              <a:t>Location_Provider</a:t>
            </a:r>
            <a:r>
              <a:rPr lang="en-US" sz="1000" dirty="0"/>
              <a:t>, MIN_TIME, MIN_DISTANCE, </a:t>
            </a:r>
            <a:r>
              <a:rPr lang="en-US" sz="1000" dirty="0" err="1"/>
              <a:t>mLocationListner</a:t>
            </a:r>
            <a:r>
              <a:rPr lang="en-US" sz="1000" dirty="0"/>
              <a:t>);</a:t>
            </a:r>
          </a:p>
          <a:p>
            <a:endParaRPr lang="en-US" sz="1000" dirty="0"/>
          </a:p>
          <a:p>
            <a:r>
              <a:rPr lang="en-US" sz="1000" dirty="0"/>
              <a:t>    }</a:t>
            </a:r>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US" sz="1000" dirty="0"/>
          </a:p>
          <a:p>
            <a:endParaRPr lang="en-US" sz="1000" dirty="0" smtClean="0"/>
          </a:p>
          <a:p>
            <a:endParaRPr lang="en-IN" sz="1000" dirty="0"/>
          </a:p>
        </p:txBody>
      </p:sp>
    </p:spTree>
    <p:extLst>
      <p:ext uri="{BB962C8B-B14F-4D97-AF65-F5344CB8AC3E}">
        <p14:creationId xmlns:p14="http://schemas.microsoft.com/office/powerpoint/2010/main" val="261119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1061" y="937260"/>
            <a:ext cx="5257800" cy="5234940"/>
          </a:xfrm>
        </p:spPr>
        <p:txBody>
          <a:bodyPr>
            <a:normAutofit/>
          </a:bodyPr>
          <a:lstStyle/>
          <a:p>
            <a:pPr marL="0" indent="0">
              <a:buNone/>
            </a:pPr>
            <a:r>
              <a:rPr lang="en-IN" sz="1000" dirty="0"/>
              <a:t>@Override</a:t>
            </a:r>
          </a:p>
          <a:p>
            <a:pPr marL="0" indent="0">
              <a:buNone/>
            </a:pPr>
            <a:r>
              <a:rPr lang="en-IN" sz="1000" dirty="0"/>
              <a:t>    public void </a:t>
            </a:r>
            <a:r>
              <a:rPr lang="en-IN" sz="1000" dirty="0" err="1"/>
              <a:t>onRequestPermissionsResult</a:t>
            </a:r>
            <a:r>
              <a:rPr lang="en-IN" sz="1000" dirty="0"/>
              <a:t>(</a:t>
            </a:r>
            <a:r>
              <a:rPr lang="en-IN" sz="1000" dirty="0" err="1"/>
              <a:t>int</a:t>
            </a:r>
            <a:r>
              <a:rPr lang="en-IN" sz="1000" dirty="0"/>
              <a:t> </a:t>
            </a:r>
            <a:r>
              <a:rPr lang="en-IN" sz="1000" dirty="0" err="1"/>
              <a:t>requestCode</a:t>
            </a:r>
            <a:r>
              <a:rPr lang="en-IN" sz="1000" dirty="0"/>
              <a:t>, @</a:t>
            </a:r>
            <a:r>
              <a:rPr lang="en-IN" sz="1000" dirty="0" err="1"/>
              <a:t>NonNull</a:t>
            </a:r>
            <a:r>
              <a:rPr lang="en-IN" sz="1000" dirty="0"/>
              <a:t> String[] permissions, @</a:t>
            </a:r>
            <a:r>
              <a:rPr lang="en-IN" sz="1000" dirty="0" err="1"/>
              <a:t>NonNull</a:t>
            </a:r>
            <a:r>
              <a:rPr lang="en-IN" sz="1000" dirty="0"/>
              <a:t> </a:t>
            </a:r>
            <a:r>
              <a:rPr lang="en-IN" sz="1000" dirty="0" err="1"/>
              <a:t>int</a:t>
            </a:r>
            <a:r>
              <a:rPr lang="en-IN" sz="1000" dirty="0"/>
              <a:t>[] </a:t>
            </a:r>
            <a:r>
              <a:rPr lang="en-IN" sz="1000" dirty="0" err="1"/>
              <a:t>grantResults</a:t>
            </a:r>
            <a:r>
              <a:rPr lang="en-IN" sz="1000" dirty="0"/>
              <a:t>) {</a:t>
            </a:r>
          </a:p>
          <a:p>
            <a:pPr marL="0" indent="0">
              <a:buNone/>
            </a:pPr>
            <a:r>
              <a:rPr lang="en-IN" sz="1000" dirty="0"/>
              <a:t>        </a:t>
            </a:r>
            <a:r>
              <a:rPr lang="en-IN" sz="1000" dirty="0" err="1"/>
              <a:t>super.onRequestPermissionsResult</a:t>
            </a:r>
            <a:r>
              <a:rPr lang="en-IN" sz="1000" dirty="0"/>
              <a:t>(</a:t>
            </a:r>
            <a:r>
              <a:rPr lang="en-IN" sz="1000" dirty="0" err="1"/>
              <a:t>requestCode</a:t>
            </a:r>
            <a:r>
              <a:rPr lang="en-IN" sz="1000" dirty="0"/>
              <a:t>, permissions, </a:t>
            </a:r>
            <a:r>
              <a:rPr lang="en-IN" sz="1000" dirty="0" err="1"/>
              <a:t>grantResults</a:t>
            </a:r>
            <a:r>
              <a:rPr lang="en-IN" sz="1000" dirty="0"/>
              <a:t>);</a:t>
            </a:r>
          </a:p>
          <a:p>
            <a:pPr marL="0" indent="0">
              <a:buNone/>
            </a:pPr>
            <a:endParaRPr lang="en-IN" sz="1000" dirty="0"/>
          </a:p>
          <a:p>
            <a:pPr marL="0" indent="0">
              <a:buNone/>
            </a:pPr>
            <a:endParaRPr lang="en-IN" sz="1000" dirty="0"/>
          </a:p>
          <a:p>
            <a:pPr marL="0" indent="0">
              <a:buNone/>
            </a:pPr>
            <a:r>
              <a:rPr lang="en-IN" sz="1000" dirty="0"/>
              <a:t>        if(</a:t>
            </a:r>
            <a:r>
              <a:rPr lang="en-IN" sz="1000" dirty="0" err="1"/>
              <a:t>requestCode</a:t>
            </a:r>
            <a:r>
              <a:rPr lang="en-IN" sz="1000" dirty="0"/>
              <a:t>==REQUEST_CODE)</a:t>
            </a:r>
          </a:p>
          <a:p>
            <a:pPr marL="0" indent="0">
              <a:buNone/>
            </a:pPr>
            <a:r>
              <a:rPr lang="en-IN" sz="1000" dirty="0"/>
              <a:t>        {</a:t>
            </a:r>
          </a:p>
          <a:p>
            <a:pPr marL="0" indent="0">
              <a:buNone/>
            </a:pPr>
            <a:r>
              <a:rPr lang="en-IN" sz="1000" dirty="0"/>
              <a:t>            if(</a:t>
            </a:r>
            <a:r>
              <a:rPr lang="en-IN" sz="1000" dirty="0" err="1"/>
              <a:t>grantResults.length</a:t>
            </a:r>
            <a:r>
              <a:rPr lang="en-IN" sz="1000" dirty="0"/>
              <a:t>&gt;0 &amp;&amp; </a:t>
            </a:r>
            <a:r>
              <a:rPr lang="en-IN" sz="1000" dirty="0" err="1"/>
              <a:t>grantResults</a:t>
            </a:r>
            <a:r>
              <a:rPr lang="en-IN" sz="1000" dirty="0"/>
              <a:t>[0]==</a:t>
            </a:r>
            <a:r>
              <a:rPr lang="en-IN" sz="1000" dirty="0" err="1"/>
              <a:t>PackageManager.PERMISSION_GRANTED</a:t>
            </a:r>
            <a:r>
              <a:rPr lang="en-IN" sz="1000" dirty="0"/>
              <a:t>)</a:t>
            </a:r>
          </a:p>
          <a:p>
            <a:pPr marL="0" indent="0">
              <a:buNone/>
            </a:pPr>
            <a:r>
              <a:rPr lang="en-IN" sz="1000" dirty="0"/>
              <a:t>            {</a:t>
            </a:r>
          </a:p>
          <a:p>
            <a:pPr marL="0" indent="0">
              <a:buNone/>
            </a:pPr>
            <a:r>
              <a:rPr lang="en-IN" sz="1000" dirty="0"/>
              <a:t>                </a:t>
            </a:r>
            <a:r>
              <a:rPr lang="en-IN" sz="1000" dirty="0" err="1"/>
              <a:t>Toast.makeText</a:t>
            </a:r>
            <a:r>
              <a:rPr lang="en-IN" sz="1000" dirty="0"/>
              <a:t>(MainActivity.this,"</a:t>
            </a:r>
            <a:r>
              <a:rPr lang="en-IN" sz="1000" dirty="0" err="1"/>
              <a:t>Locationget</a:t>
            </a:r>
            <a:r>
              <a:rPr lang="en-IN" sz="1000" dirty="0"/>
              <a:t> </a:t>
            </a:r>
            <a:r>
              <a:rPr lang="en-IN" sz="1000" dirty="0" err="1"/>
              <a:t>Succesffully</a:t>
            </a:r>
            <a:r>
              <a:rPr lang="en-IN" sz="1000" dirty="0"/>
              <a:t>",</a:t>
            </a:r>
            <a:r>
              <a:rPr lang="en-IN" sz="1000" dirty="0" err="1"/>
              <a:t>Toast.LENGTH_SHORT</a:t>
            </a:r>
            <a:r>
              <a:rPr lang="en-IN" sz="1000" dirty="0"/>
              <a:t>).show();</a:t>
            </a:r>
          </a:p>
          <a:p>
            <a:pPr marL="0" indent="0">
              <a:buNone/>
            </a:pPr>
            <a:r>
              <a:rPr lang="en-IN" sz="1000" dirty="0"/>
              <a:t>                </a:t>
            </a:r>
            <a:r>
              <a:rPr lang="en-IN" sz="1000" dirty="0" err="1"/>
              <a:t>getWeatherForCurrentLocation</a:t>
            </a:r>
            <a:r>
              <a:rPr lang="en-IN" sz="1000" dirty="0"/>
              <a:t>();</a:t>
            </a:r>
          </a:p>
          <a:p>
            <a:pPr marL="0" indent="0">
              <a:buNone/>
            </a:pPr>
            <a:r>
              <a:rPr lang="en-IN" sz="1000" dirty="0"/>
              <a:t>            </a:t>
            </a:r>
            <a:r>
              <a:rPr lang="en-IN" sz="1000" dirty="0" smtClean="0"/>
              <a:t>}  </a:t>
            </a:r>
            <a:r>
              <a:rPr lang="en-IN" sz="1000" dirty="0"/>
              <a:t>else</a:t>
            </a:r>
          </a:p>
          <a:p>
            <a:pPr marL="0" indent="0">
              <a:buNone/>
            </a:pPr>
            <a:r>
              <a:rPr lang="en-IN" sz="1000" dirty="0"/>
              <a:t>            {</a:t>
            </a:r>
          </a:p>
          <a:p>
            <a:pPr marL="0" indent="0">
              <a:buNone/>
            </a:pPr>
            <a:r>
              <a:rPr lang="en-IN" sz="1000" dirty="0" smtClean="0"/>
              <a:t>        }</a:t>
            </a:r>
            <a:endParaRPr lang="en-IN" sz="1000" dirty="0"/>
          </a:p>
          <a:p>
            <a:pPr marL="0" indent="0">
              <a:buNone/>
            </a:pPr>
            <a:r>
              <a:rPr lang="en-IN" sz="1000" dirty="0"/>
              <a:t>        </a:t>
            </a:r>
            <a:r>
              <a:rPr lang="en-IN" sz="1000" dirty="0" smtClean="0"/>
              <a:t>}  </a:t>
            </a:r>
            <a:r>
              <a:rPr lang="en-IN" sz="1000" dirty="0"/>
              <a:t>}</a:t>
            </a:r>
          </a:p>
        </p:txBody>
      </p:sp>
      <p:sp>
        <p:nvSpPr>
          <p:cNvPr id="4" name="TextBox 3"/>
          <p:cNvSpPr txBox="1"/>
          <p:nvPr/>
        </p:nvSpPr>
        <p:spPr>
          <a:xfrm>
            <a:off x="6035040" y="1135380"/>
            <a:ext cx="5364480" cy="5786199"/>
          </a:xfrm>
          <a:prstGeom prst="rect">
            <a:avLst/>
          </a:prstGeom>
          <a:noFill/>
        </p:spPr>
        <p:txBody>
          <a:bodyPr wrap="square" rtlCol="0">
            <a:spAutoFit/>
          </a:bodyPr>
          <a:lstStyle/>
          <a:p>
            <a:r>
              <a:rPr lang="en-IN" sz="1000" dirty="0"/>
              <a:t>private  void </a:t>
            </a:r>
            <a:r>
              <a:rPr lang="en-IN" sz="1000" dirty="0" err="1"/>
              <a:t>letsdoSomeNetworking</a:t>
            </a:r>
            <a:r>
              <a:rPr lang="en-IN" sz="1000" dirty="0"/>
              <a:t>(</a:t>
            </a:r>
            <a:r>
              <a:rPr lang="en-IN" sz="1000" dirty="0" err="1"/>
              <a:t>RequestParams</a:t>
            </a:r>
            <a:r>
              <a:rPr lang="en-IN" sz="1000" dirty="0"/>
              <a:t> </a:t>
            </a:r>
            <a:r>
              <a:rPr lang="en-IN" sz="1000" dirty="0" err="1"/>
              <a:t>params</a:t>
            </a:r>
            <a:r>
              <a:rPr lang="en-IN" sz="1000" dirty="0"/>
              <a:t>)</a:t>
            </a:r>
          </a:p>
          <a:p>
            <a:r>
              <a:rPr lang="en-IN" sz="1000" dirty="0"/>
              <a:t>    {</a:t>
            </a:r>
          </a:p>
          <a:p>
            <a:r>
              <a:rPr lang="en-IN" sz="1000" dirty="0"/>
              <a:t>        </a:t>
            </a:r>
            <a:r>
              <a:rPr lang="en-IN" sz="1000" dirty="0" err="1"/>
              <a:t>AsyncHttpClient</a:t>
            </a:r>
            <a:r>
              <a:rPr lang="en-IN" sz="1000" dirty="0"/>
              <a:t> client = new </a:t>
            </a:r>
            <a:r>
              <a:rPr lang="en-IN" sz="1000" dirty="0" err="1"/>
              <a:t>AsyncHttpClient</a:t>
            </a:r>
            <a:r>
              <a:rPr lang="en-IN" sz="1000" dirty="0"/>
              <a:t>();</a:t>
            </a:r>
          </a:p>
          <a:p>
            <a:r>
              <a:rPr lang="en-IN" sz="1000" dirty="0"/>
              <a:t>        </a:t>
            </a:r>
            <a:r>
              <a:rPr lang="en-IN" sz="1000" dirty="0" err="1"/>
              <a:t>client.get</a:t>
            </a:r>
            <a:r>
              <a:rPr lang="en-IN" sz="1000" dirty="0"/>
              <a:t>(</a:t>
            </a:r>
            <a:r>
              <a:rPr lang="en-IN" sz="1000" dirty="0" err="1"/>
              <a:t>WEATHER_URL,params,new</a:t>
            </a:r>
            <a:r>
              <a:rPr lang="en-IN" sz="1000" dirty="0"/>
              <a:t> </a:t>
            </a:r>
            <a:r>
              <a:rPr lang="en-IN" sz="1000" dirty="0" err="1"/>
              <a:t>JsonHttpResponseHandler</a:t>
            </a:r>
            <a:r>
              <a:rPr lang="en-IN" sz="1000" dirty="0"/>
              <a:t>()</a:t>
            </a:r>
          </a:p>
          <a:p>
            <a:r>
              <a:rPr lang="en-IN" sz="1000" dirty="0"/>
              <a:t>        {</a:t>
            </a:r>
          </a:p>
          <a:p>
            <a:r>
              <a:rPr lang="en-IN" sz="1000" dirty="0"/>
              <a:t>            @Override</a:t>
            </a:r>
          </a:p>
          <a:p>
            <a:r>
              <a:rPr lang="en-IN" sz="1000" dirty="0"/>
              <a:t>            public void </a:t>
            </a:r>
            <a:r>
              <a:rPr lang="en-IN" sz="1000" dirty="0" err="1"/>
              <a:t>onSuccess</a:t>
            </a:r>
            <a:r>
              <a:rPr lang="en-IN" sz="1000" dirty="0"/>
              <a:t>(</a:t>
            </a:r>
            <a:r>
              <a:rPr lang="en-IN" sz="1000" dirty="0" err="1"/>
              <a:t>int</a:t>
            </a:r>
            <a:r>
              <a:rPr lang="en-IN" sz="1000" dirty="0"/>
              <a:t> </a:t>
            </a:r>
            <a:r>
              <a:rPr lang="en-IN" sz="1000" dirty="0" err="1"/>
              <a:t>statusCode</a:t>
            </a:r>
            <a:r>
              <a:rPr lang="en-IN" sz="1000" dirty="0"/>
              <a:t>, Header[] headers, </a:t>
            </a:r>
            <a:r>
              <a:rPr lang="en-IN" sz="1000" dirty="0" err="1"/>
              <a:t>JSONObject</a:t>
            </a:r>
            <a:r>
              <a:rPr lang="en-IN" sz="1000" dirty="0"/>
              <a:t> response) {</a:t>
            </a:r>
          </a:p>
          <a:p>
            <a:endParaRPr lang="en-IN" sz="1000" dirty="0"/>
          </a:p>
          <a:p>
            <a:r>
              <a:rPr lang="en-IN" sz="1000" dirty="0"/>
              <a:t>                </a:t>
            </a:r>
            <a:r>
              <a:rPr lang="en-IN" sz="1000" dirty="0" err="1"/>
              <a:t>Toast.makeText</a:t>
            </a:r>
            <a:r>
              <a:rPr lang="en-IN" sz="1000" dirty="0"/>
              <a:t>(</a:t>
            </a:r>
            <a:r>
              <a:rPr lang="en-IN" sz="1000" dirty="0" err="1"/>
              <a:t>MainActivity.this,"Data</a:t>
            </a:r>
            <a:r>
              <a:rPr lang="en-IN" sz="1000" dirty="0"/>
              <a:t> Get Success",</a:t>
            </a:r>
            <a:r>
              <a:rPr lang="en-IN" sz="1000" dirty="0" err="1"/>
              <a:t>Toast.LENGTH_SHORT</a:t>
            </a:r>
            <a:r>
              <a:rPr lang="en-IN" sz="1000" dirty="0"/>
              <a:t>).show();</a:t>
            </a:r>
          </a:p>
          <a:p>
            <a:endParaRPr lang="en-IN" sz="1000" dirty="0"/>
          </a:p>
          <a:p>
            <a:r>
              <a:rPr lang="en-IN" sz="1000" dirty="0"/>
              <a:t>                </a:t>
            </a:r>
            <a:r>
              <a:rPr lang="en-IN" sz="1000" dirty="0" err="1"/>
              <a:t>weatherData</a:t>
            </a:r>
            <a:r>
              <a:rPr lang="en-IN" sz="1000" dirty="0"/>
              <a:t> </a:t>
            </a:r>
            <a:r>
              <a:rPr lang="en-IN" sz="1000" dirty="0" err="1"/>
              <a:t>weatherD</a:t>
            </a:r>
            <a:r>
              <a:rPr lang="en-IN" sz="1000" dirty="0"/>
              <a:t>=</a:t>
            </a:r>
            <a:r>
              <a:rPr lang="en-IN" sz="1000" dirty="0" err="1"/>
              <a:t>weatherData.fromJson</a:t>
            </a:r>
            <a:r>
              <a:rPr lang="en-IN" sz="1000" dirty="0"/>
              <a:t>(response);</a:t>
            </a:r>
          </a:p>
          <a:p>
            <a:r>
              <a:rPr lang="en-IN" sz="1000" dirty="0"/>
              <a:t>                </a:t>
            </a:r>
            <a:r>
              <a:rPr lang="en-IN" sz="1000" dirty="0" err="1"/>
              <a:t>updateUI</a:t>
            </a:r>
            <a:r>
              <a:rPr lang="en-IN" sz="1000" dirty="0"/>
              <a:t>(</a:t>
            </a:r>
            <a:r>
              <a:rPr lang="en-IN" sz="1000" dirty="0" err="1"/>
              <a:t>weatherD</a:t>
            </a:r>
            <a:r>
              <a:rPr lang="en-IN" sz="1000" dirty="0" smtClean="0"/>
              <a:t>); </a:t>
            </a:r>
            <a:r>
              <a:rPr lang="en-IN" sz="1000" dirty="0"/>
              <a:t>}</a:t>
            </a:r>
          </a:p>
          <a:p>
            <a:endParaRPr lang="en-IN" sz="1000" dirty="0"/>
          </a:p>
          <a:p>
            <a:endParaRPr lang="en-IN" sz="1000" dirty="0"/>
          </a:p>
          <a:p>
            <a:r>
              <a:rPr lang="en-IN" sz="1000" dirty="0"/>
              <a:t>            @Override</a:t>
            </a:r>
          </a:p>
          <a:p>
            <a:r>
              <a:rPr lang="en-IN" sz="1000" dirty="0"/>
              <a:t>            public void </a:t>
            </a:r>
            <a:r>
              <a:rPr lang="en-IN" sz="1000" dirty="0" err="1"/>
              <a:t>onFailure</a:t>
            </a:r>
            <a:r>
              <a:rPr lang="en-IN" sz="1000" dirty="0"/>
              <a:t>(</a:t>
            </a:r>
            <a:r>
              <a:rPr lang="en-IN" sz="1000" dirty="0" err="1"/>
              <a:t>int</a:t>
            </a:r>
            <a:r>
              <a:rPr lang="en-IN" sz="1000" dirty="0"/>
              <a:t> </a:t>
            </a:r>
            <a:r>
              <a:rPr lang="en-IN" sz="1000" dirty="0" err="1"/>
              <a:t>statusCode</a:t>
            </a:r>
            <a:r>
              <a:rPr lang="en-IN" sz="1000" dirty="0"/>
              <a:t>, Header[] headers, </a:t>
            </a:r>
            <a:r>
              <a:rPr lang="en-IN" sz="1000" dirty="0" err="1"/>
              <a:t>Throwable</a:t>
            </a:r>
            <a:r>
              <a:rPr lang="en-IN" sz="1000" dirty="0"/>
              <a:t> </a:t>
            </a:r>
            <a:r>
              <a:rPr lang="en-IN" sz="1000" dirty="0" err="1"/>
              <a:t>throwable</a:t>
            </a:r>
            <a:r>
              <a:rPr lang="en-IN" sz="1000" dirty="0"/>
              <a:t>, </a:t>
            </a:r>
            <a:r>
              <a:rPr lang="en-IN" sz="1000" dirty="0" err="1"/>
              <a:t>JSONObject</a:t>
            </a:r>
            <a:r>
              <a:rPr lang="en-IN" sz="1000" dirty="0"/>
              <a:t> </a:t>
            </a:r>
            <a:r>
              <a:rPr lang="en-IN" sz="1000" dirty="0" err="1"/>
              <a:t>errorResponse</a:t>
            </a:r>
            <a:r>
              <a:rPr lang="en-IN" sz="1000" dirty="0"/>
              <a:t>) {</a:t>
            </a:r>
          </a:p>
          <a:p>
            <a:r>
              <a:rPr lang="en-IN" sz="1000" dirty="0"/>
              <a:t>                //</a:t>
            </a:r>
            <a:r>
              <a:rPr lang="en-IN" sz="1000" dirty="0" err="1"/>
              <a:t>super.onFailure</a:t>
            </a:r>
            <a:r>
              <a:rPr lang="en-IN" sz="1000" dirty="0"/>
              <a:t>(</a:t>
            </a:r>
            <a:r>
              <a:rPr lang="en-IN" sz="1000" dirty="0" err="1"/>
              <a:t>statusCode</a:t>
            </a:r>
            <a:r>
              <a:rPr lang="en-IN" sz="1000" dirty="0"/>
              <a:t>, headers, </a:t>
            </a:r>
            <a:r>
              <a:rPr lang="en-IN" sz="1000" dirty="0" err="1"/>
              <a:t>throwable</a:t>
            </a:r>
            <a:r>
              <a:rPr lang="en-IN" sz="1000" dirty="0"/>
              <a:t>, </a:t>
            </a:r>
            <a:r>
              <a:rPr lang="en-IN" sz="1000" dirty="0" err="1"/>
              <a:t>errorResponse</a:t>
            </a:r>
            <a:r>
              <a:rPr lang="en-IN" sz="1000" dirty="0"/>
              <a:t>);</a:t>
            </a:r>
          </a:p>
          <a:p>
            <a:r>
              <a:rPr lang="en-IN" sz="1000" dirty="0"/>
              <a:t>            </a:t>
            </a:r>
            <a:r>
              <a:rPr lang="en-IN" sz="1000" dirty="0" smtClean="0"/>
              <a:t>}}); </a:t>
            </a:r>
            <a:r>
              <a:rPr lang="en-IN" sz="1000" dirty="0"/>
              <a:t>}</a:t>
            </a:r>
          </a:p>
          <a:p>
            <a:r>
              <a:rPr lang="en-IN" sz="1000" dirty="0" smtClean="0"/>
              <a:t>  </a:t>
            </a:r>
            <a:r>
              <a:rPr lang="en-IN" sz="1000" dirty="0"/>
              <a:t>private  void </a:t>
            </a:r>
            <a:r>
              <a:rPr lang="en-IN" sz="1000" dirty="0" err="1"/>
              <a:t>updateUI</a:t>
            </a:r>
            <a:r>
              <a:rPr lang="en-IN" sz="1000" dirty="0"/>
              <a:t>(</a:t>
            </a:r>
            <a:r>
              <a:rPr lang="en-IN" sz="1000" dirty="0" err="1"/>
              <a:t>weatherData</a:t>
            </a:r>
            <a:r>
              <a:rPr lang="en-IN" sz="1000" dirty="0"/>
              <a:t> weather</a:t>
            </a:r>
            <a:r>
              <a:rPr lang="en-IN" sz="1000" dirty="0" smtClean="0"/>
              <a:t>){</a:t>
            </a:r>
          </a:p>
          <a:p>
            <a:r>
              <a:rPr lang="en-IN" sz="1000" dirty="0" err="1"/>
              <a:t>Temperature.setText</a:t>
            </a:r>
            <a:r>
              <a:rPr lang="en-IN" sz="1000" dirty="0"/>
              <a:t>(</a:t>
            </a:r>
            <a:r>
              <a:rPr lang="en-IN" sz="1000" dirty="0" err="1"/>
              <a:t>weather.getmTemperature</a:t>
            </a:r>
            <a:r>
              <a:rPr lang="en-IN" sz="1000" dirty="0"/>
              <a:t>());</a:t>
            </a:r>
          </a:p>
          <a:p>
            <a:r>
              <a:rPr lang="en-IN" sz="1000" dirty="0"/>
              <a:t>        </a:t>
            </a:r>
            <a:r>
              <a:rPr lang="en-IN" sz="1000" dirty="0" err="1"/>
              <a:t>NameofCity.setText</a:t>
            </a:r>
            <a:r>
              <a:rPr lang="en-IN" sz="1000" dirty="0"/>
              <a:t>(</a:t>
            </a:r>
            <a:r>
              <a:rPr lang="en-IN" sz="1000" dirty="0" err="1"/>
              <a:t>weather.getMcity</a:t>
            </a:r>
            <a:r>
              <a:rPr lang="en-IN" sz="1000" dirty="0"/>
              <a:t>());</a:t>
            </a:r>
          </a:p>
          <a:p>
            <a:r>
              <a:rPr lang="en-IN" sz="1000" dirty="0"/>
              <a:t>        </a:t>
            </a:r>
            <a:r>
              <a:rPr lang="en-IN" sz="1000" dirty="0" err="1"/>
              <a:t>weatherState.setText</a:t>
            </a:r>
            <a:r>
              <a:rPr lang="en-IN" sz="1000" dirty="0"/>
              <a:t>(</a:t>
            </a:r>
            <a:r>
              <a:rPr lang="en-IN" sz="1000" dirty="0" err="1"/>
              <a:t>weather.getmWeatherType</a:t>
            </a:r>
            <a:r>
              <a:rPr lang="en-IN" sz="1000" dirty="0"/>
              <a:t>());</a:t>
            </a:r>
          </a:p>
          <a:p>
            <a:r>
              <a:rPr lang="en-IN" sz="1000" dirty="0"/>
              <a:t>        </a:t>
            </a:r>
            <a:r>
              <a:rPr lang="en-IN" sz="1000" dirty="0" err="1"/>
              <a:t>int</a:t>
            </a:r>
            <a:r>
              <a:rPr lang="en-IN" sz="1000" dirty="0"/>
              <a:t> </a:t>
            </a:r>
            <a:r>
              <a:rPr lang="en-IN" sz="1000" dirty="0" err="1"/>
              <a:t>resourceID</a:t>
            </a:r>
            <a:r>
              <a:rPr lang="en-IN" sz="1000" dirty="0"/>
              <a:t>=</a:t>
            </a:r>
            <a:r>
              <a:rPr lang="en-IN" sz="1000" dirty="0" err="1"/>
              <a:t>getResources</a:t>
            </a:r>
            <a:r>
              <a:rPr lang="en-IN" sz="1000" dirty="0"/>
              <a:t>().</a:t>
            </a:r>
            <a:r>
              <a:rPr lang="en-IN" sz="1000" dirty="0" err="1"/>
              <a:t>getIdentifier</a:t>
            </a:r>
            <a:r>
              <a:rPr lang="en-IN" sz="1000" dirty="0"/>
              <a:t>(</a:t>
            </a:r>
            <a:r>
              <a:rPr lang="en-IN" sz="1000" dirty="0" err="1"/>
              <a:t>weather.getMicon</a:t>
            </a:r>
            <a:r>
              <a:rPr lang="en-IN" sz="1000" dirty="0"/>
              <a:t>(),"</a:t>
            </a:r>
            <a:r>
              <a:rPr lang="en-IN" sz="1000" dirty="0" err="1"/>
              <a:t>drawable</a:t>
            </a:r>
            <a:r>
              <a:rPr lang="en-IN" sz="1000" dirty="0"/>
              <a:t>",</a:t>
            </a:r>
            <a:r>
              <a:rPr lang="en-IN" sz="1000" dirty="0" err="1"/>
              <a:t>getPackageName</a:t>
            </a:r>
            <a:r>
              <a:rPr lang="en-IN" sz="1000" dirty="0"/>
              <a:t>());</a:t>
            </a:r>
          </a:p>
          <a:p>
            <a:r>
              <a:rPr lang="en-IN" sz="1000" dirty="0"/>
              <a:t>        </a:t>
            </a:r>
            <a:r>
              <a:rPr lang="en-IN" sz="1000" dirty="0" err="1"/>
              <a:t>mweatherIcon.setImageResource</a:t>
            </a:r>
            <a:r>
              <a:rPr lang="en-IN" sz="1000" dirty="0"/>
              <a:t>(</a:t>
            </a:r>
            <a:r>
              <a:rPr lang="en-IN" sz="1000" dirty="0" err="1"/>
              <a:t>resourceID</a:t>
            </a:r>
            <a:r>
              <a:rPr lang="en-IN" sz="1000" dirty="0"/>
              <a:t>);</a:t>
            </a:r>
          </a:p>
          <a:p>
            <a:r>
              <a:rPr lang="en-IN" sz="1000" dirty="0"/>
              <a:t> }</a:t>
            </a:r>
          </a:p>
          <a:p>
            <a:endParaRPr lang="en-IN" sz="1000" dirty="0"/>
          </a:p>
          <a:p>
            <a:r>
              <a:rPr lang="en-IN" sz="1000" dirty="0"/>
              <a:t>    @Override</a:t>
            </a:r>
          </a:p>
          <a:p>
            <a:r>
              <a:rPr lang="en-IN" sz="1000" dirty="0"/>
              <a:t>    protected void </a:t>
            </a:r>
            <a:r>
              <a:rPr lang="en-IN" sz="1000" dirty="0" err="1"/>
              <a:t>onPause</a:t>
            </a:r>
            <a:r>
              <a:rPr lang="en-IN" sz="1000" dirty="0"/>
              <a:t>() {</a:t>
            </a:r>
          </a:p>
          <a:p>
            <a:r>
              <a:rPr lang="en-IN" sz="1000" dirty="0"/>
              <a:t>        </a:t>
            </a:r>
            <a:r>
              <a:rPr lang="en-IN" sz="1000" dirty="0" err="1"/>
              <a:t>super.onPause</a:t>
            </a:r>
            <a:r>
              <a:rPr lang="en-IN" sz="1000" dirty="0"/>
              <a:t>();</a:t>
            </a:r>
          </a:p>
          <a:p>
            <a:r>
              <a:rPr lang="en-IN" sz="1000" dirty="0"/>
              <a:t>        if(</a:t>
            </a:r>
            <a:r>
              <a:rPr lang="en-IN" sz="1000" dirty="0" err="1"/>
              <a:t>mLocationManager</a:t>
            </a:r>
            <a:r>
              <a:rPr lang="en-IN" sz="1000" dirty="0"/>
              <a:t>!=null)</a:t>
            </a:r>
          </a:p>
          <a:p>
            <a:r>
              <a:rPr lang="en-IN" sz="1000" dirty="0"/>
              <a:t>        {</a:t>
            </a:r>
          </a:p>
          <a:p>
            <a:r>
              <a:rPr lang="en-IN" sz="1000" dirty="0"/>
              <a:t>            </a:t>
            </a:r>
            <a:r>
              <a:rPr lang="en-IN" sz="1000" dirty="0" err="1"/>
              <a:t>mLocationManager.removeUpdates</a:t>
            </a:r>
            <a:r>
              <a:rPr lang="en-IN" sz="1000" dirty="0"/>
              <a:t>(</a:t>
            </a:r>
            <a:r>
              <a:rPr lang="en-IN" sz="1000" dirty="0" err="1"/>
              <a:t>mLocationListner</a:t>
            </a:r>
            <a:r>
              <a:rPr lang="en-IN" sz="1000" dirty="0"/>
              <a:t>);</a:t>
            </a:r>
          </a:p>
          <a:p>
            <a:r>
              <a:rPr lang="en-IN" sz="1000" dirty="0"/>
              <a:t>        }</a:t>
            </a:r>
          </a:p>
          <a:p>
            <a:r>
              <a:rPr lang="en-IN" sz="1000" dirty="0"/>
              <a:t>    }</a:t>
            </a:r>
          </a:p>
          <a:p>
            <a:r>
              <a:rPr lang="en-IN" sz="1000" dirty="0"/>
              <a:t>}</a:t>
            </a:r>
          </a:p>
          <a:p>
            <a:endParaRPr lang="en-IN" sz="1000" dirty="0"/>
          </a:p>
        </p:txBody>
      </p:sp>
    </p:spTree>
    <p:extLst>
      <p:ext uri="{BB962C8B-B14F-4D97-AF65-F5344CB8AC3E}">
        <p14:creationId xmlns:p14="http://schemas.microsoft.com/office/powerpoint/2010/main" val="41418224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5341" y="868680"/>
            <a:ext cx="5036820" cy="5783580"/>
          </a:xfrm>
        </p:spPr>
        <p:txBody>
          <a:bodyPr>
            <a:normAutofit fontScale="85000" lnSpcReduction="20000"/>
          </a:bodyPr>
          <a:lstStyle/>
          <a:p>
            <a:pPr marL="0" indent="0">
              <a:buNone/>
            </a:pPr>
            <a:r>
              <a:rPr lang="en-IN" dirty="0" smtClean="0"/>
              <a:t>activity_city_finder.xml :</a:t>
            </a:r>
          </a:p>
          <a:p>
            <a:pPr marL="0" indent="0">
              <a:buNone/>
            </a:pPr>
            <a:r>
              <a:rPr lang="en-IN" sz="1000" dirty="0"/>
              <a:t> </a:t>
            </a:r>
          </a:p>
          <a:p>
            <a:pPr marL="0" indent="0">
              <a:buNone/>
            </a:pPr>
            <a:r>
              <a:rPr lang="en-IN" sz="1000" dirty="0"/>
              <a:t>&lt;?xml version="1.0" encoding="utf-8"?&gt;</a:t>
            </a:r>
          </a:p>
          <a:p>
            <a:pPr marL="0" indent="0">
              <a:buNone/>
            </a:pPr>
            <a:r>
              <a:rPr lang="en-IN" sz="1000" dirty="0"/>
              <a:t>&lt;</a:t>
            </a:r>
            <a:r>
              <a:rPr lang="en-IN" sz="1000" dirty="0" err="1"/>
              <a:t>RelativeLayout</a:t>
            </a:r>
            <a:r>
              <a:rPr lang="en-IN" sz="1000" dirty="0"/>
              <a:t> </a:t>
            </a:r>
            <a:r>
              <a:rPr lang="en-IN" sz="1000" dirty="0" err="1"/>
              <a:t>xmlns:android</a:t>
            </a:r>
            <a:r>
              <a:rPr lang="en-IN" sz="1000" dirty="0"/>
              <a:t>="http://schemas.android.com/</a:t>
            </a:r>
            <a:r>
              <a:rPr lang="en-IN" sz="1000" dirty="0" err="1"/>
              <a:t>apk</a:t>
            </a:r>
            <a:r>
              <a:rPr lang="en-IN" sz="1000" dirty="0"/>
              <a:t>/res/android"</a:t>
            </a:r>
          </a:p>
          <a:p>
            <a:pPr marL="0" indent="0">
              <a:buNone/>
            </a:pPr>
            <a:r>
              <a:rPr lang="en-IN" sz="1000" dirty="0"/>
              <a:t>    </a:t>
            </a:r>
            <a:r>
              <a:rPr lang="en-IN" sz="1000" dirty="0" err="1"/>
              <a:t>xmlns:app</a:t>
            </a:r>
            <a:r>
              <a:rPr lang="en-IN" sz="1000" dirty="0"/>
              <a:t>="http://schemas.android.com/</a:t>
            </a:r>
            <a:r>
              <a:rPr lang="en-IN" sz="1000" dirty="0" err="1"/>
              <a:t>apk</a:t>
            </a:r>
            <a:r>
              <a:rPr lang="en-IN" sz="1000" dirty="0"/>
              <a:t>/res-auto"</a:t>
            </a:r>
          </a:p>
          <a:p>
            <a:pPr marL="0" indent="0">
              <a:buNone/>
            </a:pPr>
            <a:r>
              <a:rPr lang="en-IN" sz="1000" dirty="0"/>
              <a:t>    </a:t>
            </a:r>
            <a:r>
              <a:rPr lang="en-IN" sz="1000" dirty="0" err="1"/>
              <a:t>xmlns:tools</a:t>
            </a:r>
            <a:r>
              <a:rPr lang="en-IN" sz="1000" dirty="0"/>
              <a:t>="http://schemas.android.com/tools"</a:t>
            </a:r>
          </a:p>
          <a:p>
            <a:pPr marL="0" indent="0">
              <a:buNone/>
            </a:pPr>
            <a:r>
              <a:rPr lang="en-IN" sz="1000" dirty="0"/>
              <a:t>    </a:t>
            </a:r>
            <a:r>
              <a:rPr lang="en-IN" sz="1000" dirty="0" err="1"/>
              <a:t>android:layout_width</a:t>
            </a:r>
            <a:r>
              <a:rPr lang="en-IN" sz="1000" dirty="0"/>
              <a:t>="</a:t>
            </a:r>
            <a:r>
              <a:rPr lang="en-IN" sz="1000" dirty="0" err="1"/>
              <a:t>match_parent</a:t>
            </a:r>
            <a:r>
              <a:rPr lang="en-IN" sz="1000" dirty="0"/>
              <a:t>"</a:t>
            </a:r>
          </a:p>
          <a:p>
            <a:pPr marL="0" indent="0">
              <a:buNone/>
            </a:pPr>
            <a:r>
              <a:rPr lang="en-IN" sz="1000" dirty="0"/>
              <a:t>    </a:t>
            </a:r>
            <a:r>
              <a:rPr lang="en-IN" sz="1000" dirty="0" err="1"/>
              <a:t>android:layout_height</a:t>
            </a:r>
            <a:r>
              <a:rPr lang="en-IN" sz="1000" dirty="0"/>
              <a:t>="</a:t>
            </a:r>
            <a:r>
              <a:rPr lang="en-IN" sz="1000" dirty="0" err="1"/>
              <a:t>match_parent</a:t>
            </a:r>
            <a:r>
              <a:rPr lang="en-IN" sz="1000" dirty="0"/>
              <a:t>"</a:t>
            </a:r>
          </a:p>
          <a:p>
            <a:pPr marL="0" indent="0">
              <a:buNone/>
            </a:pPr>
            <a:r>
              <a:rPr lang="en-IN" sz="1000" dirty="0"/>
              <a:t>    </a:t>
            </a:r>
            <a:r>
              <a:rPr lang="en-IN" sz="1000" dirty="0" err="1"/>
              <a:t>android:background</a:t>
            </a:r>
            <a:r>
              <a:rPr lang="en-IN" sz="1000" dirty="0"/>
              <a:t>="#242343"</a:t>
            </a:r>
          </a:p>
          <a:p>
            <a:pPr marL="0" indent="0">
              <a:buNone/>
            </a:pPr>
            <a:r>
              <a:rPr lang="en-IN" sz="1000" dirty="0"/>
              <a:t>    </a:t>
            </a:r>
            <a:r>
              <a:rPr lang="en-IN" sz="1000" dirty="0" err="1"/>
              <a:t>tools:context</a:t>
            </a:r>
            <a:r>
              <a:rPr lang="en-IN" sz="1000" dirty="0"/>
              <a:t>=".</a:t>
            </a:r>
            <a:r>
              <a:rPr lang="en-IN" sz="1000" dirty="0" err="1"/>
              <a:t>cityFinder</a:t>
            </a:r>
            <a:r>
              <a:rPr lang="en-IN" sz="1000" dirty="0" smtClean="0"/>
              <a:t>"&gt;</a:t>
            </a:r>
          </a:p>
          <a:p>
            <a:pPr marL="0" indent="0">
              <a:buNone/>
            </a:pPr>
            <a:r>
              <a:rPr lang="en-IN" sz="1000" dirty="0"/>
              <a:t>&lt;</a:t>
            </a:r>
            <a:r>
              <a:rPr lang="en-IN" sz="1000" dirty="0" err="1"/>
              <a:t>ImageView</a:t>
            </a:r>
            <a:endParaRPr lang="en-IN" sz="1000" dirty="0"/>
          </a:p>
          <a:p>
            <a:pPr marL="0" indent="0">
              <a:buNone/>
            </a:pPr>
            <a:r>
              <a:rPr lang="en-IN" sz="1000" dirty="0"/>
              <a:t>        </a:t>
            </a:r>
            <a:r>
              <a:rPr lang="en-IN" sz="1000" dirty="0" err="1"/>
              <a:t>android:layout_width</a:t>
            </a:r>
            <a:r>
              <a:rPr lang="en-IN" sz="1000" dirty="0"/>
              <a:t>="</a:t>
            </a:r>
            <a:r>
              <a:rPr lang="en-IN" sz="1000" dirty="0" err="1"/>
              <a:t>wrap_content</a:t>
            </a:r>
            <a:r>
              <a:rPr lang="en-IN" sz="1000" dirty="0"/>
              <a:t>"</a:t>
            </a:r>
          </a:p>
          <a:p>
            <a:pPr marL="0" indent="0">
              <a:buNone/>
            </a:pPr>
            <a:r>
              <a:rPr lang="en-IN" sz="1000" dirty="0"/>
              <a:t>        </a:t>
            </a:r>
            <a:r>
              <a:rPr lang="en-IN" sz="1000" dirty="0" err="1"/>
              <a:t>android:layout_height</a:t>
            </a:r>
            <a:r>
              <a:rPr lang="en-IN" sz="1000" dirty="0"/>
              <a:t>="</a:t>
            </a:r>
            <a:r>
              <a:rPr lang="en-IN" sz="1000" dirty="0" err="1"/>
              <a:t>wrap_content</a:t>
            </a:r>
            <a:r>
              <a:rPr lang="en-IN" sz="1000" dirty="0"/>
              <a:t>"</a:t>
            </a:r>
          </a:p>
          <a:p>
            <a:pPr marL="0" indent="0">
              <a:buNone/>
            </a:pPr>
            <a:r>
              <a:rPr lang="en-IN" sz="1000" dirty="0"/>
              <a:t>        </a:t>
            </a:r>
            <a:r>
              <a:rPr lang="en-IN" sz="1000" dirty="0" err="1"/>
              <a:t>android:layout_marginTop</a:t>
            </a:r>
            <a:r>
              <a:rPr lang="en-IN" sz="1000" dirty="0"/>
              <a:t>="10dp"</a:t>
            </a:r>
          </a:p>
          <a:p>
            <a:pPr marL="0" indent="0">
              <a:buNone/>
            </a:pPr>
            <a:r>
              <a:rPr lang="en-IN" sz="1000" dirty="0"/>
              <a:t>        </a:t>
            </a:r>
            <a:r>
              <a:rPr lang="en-IN" sz="1000" dirty="0" err="1"/>
              <a:t>android:layout_marginLeft</a:t>
            </a:r>
            <a:r>
              <a:rPr lang="en-IN" sz="1000" dirty="0"/>
              <a:t>="10dp"</a:t>
            </a:r>
          </a:p>
          <a:p>
            <a:pPr marL="0" indent="0">
              <a:buNone/>
            </a:pPr>
            <a:r>
              <a:rPr lang="en-IN" sz="1000" dirty="0"/>
              <a:t>        </a:t>
            </a:r>
            <a:r>
              <a:rPr lang="en-IN" sz="1000" dirty="0" err="1"/>
              <a:t>android:src</a:t>
            </a:r>
            <a:r>
              <a:rPr lang="en-IN" sz="1000" dirty="0"/>
              <a:t>="@</a:t>
            </a:r>
            <a:r>
              <a:rPr lang="en-IN" sz="1000" dirty="0" err="1"/>
              <a:t>drawable</a:t>
            </a:r>
            <a:r>
              <a:rPr lang="en-IN" sz="1000" dirty="0"/>
              <a:t>/left"</a:t>
            </a:r>
          </a:p>
          <a:p>
            <a:pPr marL="0" indent="0">
              <a:buNone/>
            </a:pPr>
            <a:r>
              <a:rPr lang="en-IN" sz="1000" dirty="0"/>
              <a:t>        </a:t>
            </a:r>
            <a:r>
              <a:rPr lang="en-IN" sz="1000" dirty="0" err="1"/>
              <a:t>android:id</a:t>
            </a:r>
            <a:r>
              <a:rPr lang="en-IN" sz="1000" dirty="0"/>
              <a:t>="@+id/</a:t>
            </a:r>
            <a:r>
              <a:rPr lang="en-IN" sz="1000" dirty="0" err="1"/>
              <a:t>backButton</a:t>
            </a:r>
            <a:r>
              <a:rPr lang="en-IN" sz="1000" dirty="0"/>
              <a:t>"</a:t>
            </a:r>
          </a:p>
          <a:p>
            <a:pPr marL="0" indent="0">
              <a:buNone/>
            </a:pPr>
            <a:r>
              <a:rPr lang="en-IN" sz="1000" dirty="0"/>
              <a:t>        </a:t>
            </a:r>
            <a:r>
              <a:rPr lang="en-IN" sz="1000" dirty="0" err="1"/>
              <a:t>android:layout_alignParentLeft</a:t>
            </a:r>
            <a:r>
              <a:rPr lang="en-IN" sz="1000" dirty="0"/>
              <a:t>="true"</a:t>
            </a:r>
          </a:p>
          <a:p>
            <a:pPr marL="0" indent="0">
              <a:buNone/>
            </a:pPr>
            <a:r>
              <a:rPr lang="en-IN" sz="1000" dirty="0"/>
              <a:t>        </a:t>
            </a:r>
            <a:r>
              <a:rPr lang="en-IN" sz="1000" dirty="0" err="1"/>
              <a:t>android:layout_alignParentTop</a:t>
            </a:r>
            <a:r>
              <a:rPr lang="en-IN" sz="1000" dirty="0"/>
              <a:t>="true"</a:t>
            </a:r>
          </a:p>
          <a:p>
            <a:pPr marL="0" indent="0">
              <a:buNone/>
            </a:pPr>
            <a:r>
              <a:rPr lang="en-IN" sz="1000" dirty="0"/>
              <a:t>        </a:t>
            </a:r>
            <a:r>
              <a:rPr lang="en-IN" sz="1000" dirty="0" err="1"/>
              <a:t>android:layout_alignParentStart</a:t>
            </a:r>
            <a:r>
              <a:rPr lang="en-IN" sz="1000" dirty="0"/>
              <a:t>="true"&gt;</a:t>
            </a:r>
          </a:p>
          <a:p>
            <a:pPr marL="0" indent="0">
              <a:buNone/>
            </a:pPr>
            <a:r>
              <a:rPr lang="en-IN" sz="1000" dirty="0" smtClean="0"/>
              <a:t> </a:t>
            </a:r>
            <a:r>
              <a:rPr lang="en-IN" sz="1000" dirty="0"/>
              <a:t>&lt;/</a:t>
            </a:r>
            <a:r>
              <a:rPr lang="en-IN" sz="1000" dirty="0" err="1"/>
              <a:t>ImageView</a:t>
            </a:r>
            <a:r>
              <a:rPr lang="en-IN" sz="1000" dirty="0"/>
              <a:t>&gt;</a:t>
            </a:r>
          </a:p>
        </p:txBody>
      </p:sp>
      <p:sp>
        <p:nvSpPr>
          <p:cNvPr id="4" name="TextBox 3"/>
          <p:cNvSpPr txBox="1"/>
          <p:nvPr/>
        </p:nvSpPr>
        <p:spPr>
          <a:xfrm>
            <a:off x="5547360" y="1798320"/>
            <a:ext cx="5478780" cy="3293209"/>
          </a:xfrm>
          <a:prstGeom prst="rect">
            <a:avLst/>
          </a:prstGeom>
          <a:noFill/>
        </p:spPr>
        <p:txBody>
          <a:bodyPr wrap="square" rtlCol="0">
            <a:spAutoFit/>
          </a:bodyPr>
          <a:lstStyle/>
          <a:p>
            <a:r>
              <a:rPr lang="en-IN" sz="1000" dirty="0"/>
              <a:t> &lt;</a:t>
            </a:r>
            <a:r>
              <a:rPr lang="en-IN" sz="1000" dirty="0" err="1"/>
              <a:t>EditText</a:t>
            </a:r>
            <a:endParaRPr lang="en-IN" sz="1000" dirty="0"/>
          </a:p>
          <a:p>
            <a:r>
              <a:rPr lang="en-IN" sz="1000" dirty="0"/>
              <a:t>        </a:t>
            </a:r>
            <a:r>
              <a:rPr lang="en-IN" sz="1000" dirty="0" err="1"/>
              <a:t>android:layout_width</a:t>
            </a:r>
            <a:r>
              <a:rPr lang="en-IN" sz="1000" dirty="0"/>
              <a:t>="</a:t>
            </a:r>
            <a:r>
              <a:rPr lang="en-IN" sz="1000" dirty="0" err="1"/>
              <a:t>match_parent</a:t>
            </a:r>
            <a:r>
              <a:rPr lang="en-IN" sz="1000" dirty="0"/>
              <a:t>"</a:t>
            </a:r>
          </a:p>
          <a:p>
            <a:r>
              <a:rPr lang="en-IN" sz="1000" dirty="0"/>
              <a:t>        </a:t>
            </a:r>
            <a:r>
              <a:rPr lang="en-IN" sz="1000" dirty="0" err="1"/>
              <a:t>android:layout_height</a:t>
            </a:r>
            <a:r>
              <a:rPr lang="en-IN" sz="1000" dirty="0"/>
              <a:t>="40dp"</a:t>
            </a:r>
          </a:p>
          <a:p>
            <a:r>
              <a:rPr lang="en-IN" sz="1000" dirty="0"/>
              <a:t>        </a:t>
            </a:r>
            <a:r>
              <a:rPr lang="en-IN" sz="1000" dirty="0" err="1"/>
              <a:t>android:layout_centerHorizontal</a:t>
            </a:r>
            <a:r>
              <a:rPr lang="en-IN" sz="1000" dirty="0"/>
              <a:t>="true"</a:t>
            </a:r>
          </a:p>
          <a:p>
            <a:r>
              <a:rPr lang="en-IN" sz="1000" dirty="0"/>
              <a:t>        </a:t>
            </a:r>
            <a:r>
              <a:rPr lang="en-IN" sz="1000" dirty="0" err="1"/>
              <a:t>android:layout_centerVertical</a:t>
            </a:r>
            <a:r>
              <a:rPr lang="en-IN" sz="1000" dirty="0"/>
              <a:t>="true"</a:t>
            </a:r>
          </a:p>
          <a:p>
            <a:r>
              <a:rPr lang="en-IN" sz="1000" dirty="0"/>
              <a:t>        </a:t>
            </a:r>
            <a:r>
              <a:rPr lang="en-IN" sz="1000" dirty="0" err="1"/>
              <a:t>android:hint</a:t>
            </a:r>
            <a:r>
              <a:rPr lang="en-IN" sz="1000" dirty="0"/>
              <a:t>="Enter City Name"</a:t>
            </a:r>
          </a:p>
          <a:p>
            <a:r>
              <a:rPr lang="en-IN" sz="1000" dirty="0"/>
              <a:t>        </a:t>
            </a:r>
            <a:r>
              <a:rPr lang="en-IN" sz="1000" dirty="0" err="1"/>
              <a:t>android:layout_marginLeft</a:t>
            </a:r>
            <a:r>
              <a:rPr lang="en-IN" sz="1000" dirty="0"/>
              <a:t>="30dp"</a:t>
            </a:r>
          </a:p>
          <a:p>
            <a:r>
              <a:rPr lang="en-IN" sz="1000" dirty="0"/>
              <a:t>        </a:t>
            </a:r>
            <a:r>
              <a:rPr lang="en-IN" sz="1000" dirty="0" err="1"/>
              <a:t>android:textSize</a:t>
            </a:r>
            <a:r>
              <a:rPr lang="en-IN" sz="1000" dirty="0"/>
              <a:t>="20sp"</a:t>
            </a:r>
          </a:p>
          <a:p>
            <a:r>
              <a:rPr lang="en-IN" sz="1000" dirty="0"/>
              <a:t>        </a:t>
            </a:r>
            <a:r>
              <a:rPr lang="en-IN" sz="1000" dirty="0" err="1"/>
              <a:t>android:background</a:t>
            </a:r>
            <a:r>
              <a:rPr lang="en-IN" sz="1000" dirty="0"/>
              <a:t>="@</a:t>
            </a:r>
            <a:r>
              <a:rPr lang="en-IN" sz="1000" dirty="0" err="1"/>
              <a:t>drawable</a:t>
            </a:r>
            <a:r>
              <a:rPr lang="en-IN" sz="1000" dirty="0"/>
              <a:t>/</a:t>
            </a:r>
            <a:r>
              <a:rPr lang="en-IN" sz="1000" dirty="0" err="1"/>
              <a:t>edittextdesign</a:t>
            </a:r>
            <a:r>
              <a:rPr lang="en-IN" sz="1000" dirty="0"/>
              <a:t>"</a:t>
            </a:r>
          </a:p>
          <a:p>
            <a:r>
              <a:rPr lang="en-IN" sz="1000" dirty="0"/>
              <a:t>        </a:t>
            </a:r>
            <a:r>
              <a:rPr lang="en-IN" sz="1000" dirty="0" err="1"/>
              <a:t>android:textColor</a:t>
            </a:r>
            <a:r>
              <a:rPr lang="en-IN" sz="1000" dirty="0"/>
              <a:t>="@</a:t>
            </a:r>
            <a:r>
              <a:rPr lang="en-IN" sz="1000" dirty="0" err="1"/>
              <a:t>color</a:t>
            </a:r>
            <a:r>
              <a:rPr lang="en-IN" sz="1000" dirty="0"/>
              <a:t>/black"</a:t>
            </a:r>
          </a:p>
          <a:p>
            <a:r>
              <a:rPr lang="en-IN" sz="1000" dirty="0"/>
              <a:t>        </a:t>
            </a:r>
            <a:r>
              <a:rPr lang="en-IN" sz="1000" dirty="0" err="1"/>
              <a:t>android:imeOptions</a:t>
            </a:r>
            <a:r>
              <a:rPr lang="en-IN" sz="1000" dirty="0"/>
              <a:t>="</a:t>
            </a:r>
            <a:r>
              <a:rPr lang="en-IN" sz="1000" dirty="0" err="1"/>
              <a:t>actionGo</a:t>
            </a:r>
            <a:r>
              <a:rPr lang="en-IN" sz="1000" dirty="0"/>
              <a:t>"</a:t>
            </a:r>
          </a:p>
          <a:p>
            <a:r>
              <a:rPr lang="en-IN" sz="1000" dirty="0"/>
              <a:t>        </a:t>
            </a:r>
            <a:r>
              <a:rPr lang="en-IN" sz="1000" dirty="0" err="1"/>
              <a:t>android:id</a:t>
            </a:r>
            <a:r>
              <a:rPr lang="en-IN" sz="1000" dirty="0"/>
              <a:t>="@+id/</a:t>
            </a:r>
            <a:r>
              <a:rPr lang="en-IN" sz="1000" dirty="0" err="1"/>
              <a:t>searchCity</a:t>
            </a:r>
            <a:r>
              <a:rPr lang="en-IN" sz="1000" dirty="0"/>
              <a:t>"</a:t>
            </a:r>
          </a:p>
          <a:p>
            <a:r>
              <a:rPr lang="en-IN" sz="1000" dirty="0"/>
              <a:t>        </a:t>
            </a:r>
            <a:r>
              <a:rPr lang="en-IN" sz="1000" dirty="0" err="1"/>
              <a:t>android:inputType</a:t>
            </a:r>
            <a:r>
              <a:rPr lang="en-IN" sz="1000" dirty="0"/>
              <a:t>="</a:t>
            </a:r>
            <a:r>
              <a:rPr lang="en-IN" sz="1000" dirty="0" err="1"/>
              <a:t>textAutoCorrect</a:t>
            </a:r>
            <a:r>
              <a:rPr lang="en-IN" sz="1000" dirty="0"/>
              <a:t>"</a:t>
            </a:r>
          </a:p>
          <a:p>
            <a:r>
              <a:rPr lang="en-IN" sz="1000" dirty="0"/>
              <a:t>        </a:t>
            </a:r>
            <a:r>
              <a:rPr lang="en-IN" sz="1000" dirty="0" err="1"/>
              <a:t>android:gravity</a:t>
            </a:r>
            <a:r>
              <a:rPr lang="en-IN" sz="1000" dirty="0"/>
              <a:t>="</a:t>
            </a:r>
            <a:r>
              <a:rPr lang="en-IN" sz="1000" dirty="0" err="1"/>
              <a:t>center_vertical|center_horizontal</a:t>
            </a:r>
            <a:r>
              <a:rPr lang="en-IN" sz="1000" dirty="0"/>
              <a:t>"</a:t>
            </a:r>
          </a:p>
          <a:p>
            <a:r>
              <a:rPr lang="en-IN" sz="1000" dirty="0"/>
              <a:t>        </a:t>
            </a:r>
            <a:r>
              <a:rPr lang="en-IN" sz="1000" dirty="0" err="1"/>
              <a:t>android:layout_marginRight</a:t>
            </a:r>
            <a:r>
              <a:rPr lang="en-IN" sz="1000" dirty="0"/>
              <a:t>="30dp"&gt;</a:t>
            </a:r>
          </a:p>
          <a:p>
            <a:endParaRPr lang="en-IN" sz="1000" dirty="0"/>
          </a:p>
          <a:p>
            <a:r>
              <a:rPr lang="en-IN" sz="1000" dirty="0"/>
              <a:t>    &lt;/</a:t>
            </a:r>
            <a:r>
              <a:rPr lang="en-IN" sz="1000" dirty="0" err="1"/>
              <a:t>EditText</a:t>
            </a:r>
            <a:r>
              <a:rPr lang="en-IN" sz="1000" dirty="0"/>
              <a:t>&gt;</a:t>
            </a:r>
          </a:p>
          <a:p>
            <a:endParaRPr lang="en-IN" sz="1000" dirty="0"/>
          </a:p>
          <a:p>
            <a:endParaRPr lang="en-IN" sz="1000" dirty="0"/>
          </a:p>
          <a:p>
            <a:r>
              <a:rPr lang="en-IN" sz="1000" dirty="0"/>
              <a:t>&lt;/</a:t>
            </a:r>
            <a:r>
              <a:rPr lang="en-IN" sz="1000" dirty="0" err="1"/>
              <a:t>RelativeLayout</a:t>
            </a:r>
            <a:r>
              <a:rPr lang="en-IN" dirty="0"/>
              <a:t>&gt;</a:t>
            </a:r>
          </a:p>
        </p:txBody>
      </p:sp>
    </p:spTree>
    <p:extLst>
      <p:ext uri="{BB962C8B-B14F-4D97-AF65-F5344CB8AC3E}">
        <p14:creationId xmlns:p14="http://schemas.microsoft.com/office/powerpoint/2010/main" val="14665221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354</TotalTime>
  <Words>1930</Words>
  <Application>Microsoft Office PowerPoint</Application>
  <PresentationFormat>Widescreen</PresentationFormat>
  <Paragraphs>487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Berlin Sans FB Demi</vt:lpstr>
      <vt:lpstr>Trebuchet MS</vt:lpstr>
      <vt:lpstr>Tw Cen MT</vt:lpstr>
      <vt:lpstr>Circuit</vt:lpstr>
      <vt:lpstr>    ANDROID APP DEVELOPMENT                  WEATHER APP</vt:lpstr>
      <vt:lpstr>INTRODUCTION</vt:lpstr>
      <vt:lpstr>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_._WEATHER APP_._</dc:title>
  <dc:creator>ABHISHEK</dc:creator>
  <cp:lastModifiedBy>ABHISHEK</cp:lastModifiedBy>
  <cp:revision>21</cp:revision>
  <dcterms:created xsi:type="dcterms:W3CDTF">2021-08-15T06:30:44Z</dcterms:created>
  <dcterms:modified xsi:type="dcterms:W3CDTF">2021-08-15T18:07:33Z</dcterms:modified>
</cp:coreProperties>
</file>