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gspeak.com/channels/1223049" TargetMode="External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752" y="-93454"/>
            <a:ext cx="9831273" cy="4626445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AUTOMATED  ROOM LIGHTING  SYSTEM</a:t>
            </a:r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2772274" y="1027981"/>
            <a:ext cx="5357600" cy="6800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-45718" y="-68365"/>
            <a:ext cx="45719" cy="1709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88" y="148269"/>
            <a:ext cx="11929928" cy="6602909"/>
          </a:xfrm>
        </p:spPr>
        <p:txBody>
          <a:bodyPr>
            <a:normAutofit/>
          </a:bodyPr>
          <a:lstStyle/>
          <a:p>
            <a:r>
              <a:rPr lang="en-IN" dirty="0"/>
              <a:t>void </a:t>
            </a:r>
            <a:r>
              <a:rPr lang="en-IN" dirty="0" err="1"/>
              <a:t>light_on</a:t>
            </a:r>
            <a:r>
              <a:rPr lang="en-IN" dirty="0"/>
              <a:t>(){//user defined function to turn on lights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</a:t>
            </a:r>
            <a:r>
              <a:rPr lang="en-IN" dirty="0" smtClean="0"/>
              <a:t>AT+CIPMUX=0");//</a:t>
            </a:r>
            <a:r>
              <a:rPr lang="en-IN" dirty="0"/>
              <a:t>attention command to specify number of devises to be connected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("AT+CIPSTART=\"TCP\",\"api.thingspeak.com\",80");//</a:t>
            </a:r>
            <a:r>
              <a:rPr lang="en-IN" dirty="0" err="1"/>
              <a:t>adhress</a:t>
            </a:r>
            <a:r>
              <a:rPr lang="en-IN" dirty="0"/>
              <a:t> of the cloud we are using</a:t>
            </a:r>
          </a:p>
          <a:p>
            <a:r>
              <a:rPr lang="en-IN" dirty="0"/>
              <a:t>  String data="/</a:t>
            </a:r>
            <a:r>
              <a:rPr lang="en-IN" dirty="0" err="1"/>
              <a:t>update?api_key</a:t>
            </a:r>
            <a:r>
              <a:rPr lang="en-IN" dirty="0"/>
              <a:t>=EG23Y36D9LLC1KRJ&amp;field1=1";//read </a:t>
            </a:r>
            <a:r>
              <a:rPr lang="en-IN" dirty="0" err="1"/>
              <a:t>api</a:t>
            </a:r>
            <a:r>
              <a:rPr lang="en-IN" dirty="0"/>
              <a:t> key given by the cloud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("AT+CIPSEND="+String(</a:t>
            </a:r>
            <a:r>
              <a:rPr lang="en-IN" dirty="0" err="1"/>
              <a:t>data.length</a:t>
            </a:r>
            <a:r>
              <a:rPr lang="en-IN" dirty="0"/>
              <a:t>()+2));//attention </a:t>
            </a:r>
            <a:r>
              <a:rPr lang="en-IN" dirty="0" err="1"/>
              <a:t>comman</a:t>
            </a:r>
            <a:r>
              <a:rPr lang="en-IN" dirty="0"/>
              <a:t> to send data </a:t>
            </a:r>
          </a:p>
          <a:p>
            <a:r>
              <a:rPr lang="en-IN" dirty="0"/>
              <a:t>  </a:t>
            </a:r>
            <a:r>
              <a:rPr lang="en-IN" dirty="0" err="1"/>
              <a:t>wifi.find</a:t>
            </a:r>
            <a:r>
              <a:rPr lang="en-IN" dirty="0"/>
              <a:t>("&gt;");</a:t>
            </a:r>
          </a:p>
          <a:p>
            <a:r>
              <a:rPr lang="en-IN" dirty="0"/>
              <a:t>  </a:t>
            </a:r>
            <a:r>
              <a:rPr lang="en-IN" dirty="0" err="1"/>
              <a:t>wifi.println</a:t>
            </a:r>
            <a:r>
              <a:rPr lang="en-IN" dirty="0"/>
              <a:t>(data);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("AT+CIPCLOSE=0");</a:t>
            </a:r>
          </a:p>
          <a:p>
            <a:r>
              <a:rPr lang="en-IN" dirty="0"/>
              <a:t>  delay(1000);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81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85458" y="68366"/>
            <a:ext cx="253005" cy="683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79" y="76912"/>
            <a:ext cx="11929927" cy="6665720"/>
          </a:xfrm>
        </p:spPr>
        <p:txBody>
          <a:bodyPr/>
          <a:lstStyle/>
          <a:p>
            <a:r>
              <a:rPr lang="en-IN" dirty="0"/>
              <a:t>void </a:t>
            </a:r>
            <a:r>
              <a:rPr lang="en-IN" dirty="0" err="1"/>
              <a:t>light_off</a:t>
            </a:r>
            <a:r>
              <a:rPr lang="en-IN" dirty="0"/>
              <a:t>(){//user defined function to turn off lights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</a:t>
            </a:r>
            <a:r>
              <a:rPr lang="en-IN" dirty="0" smtClean="0"/>
              <a:t>AT+CIPMUX=0");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("AT+CIPSTART=\"TCP\",\"api.thingspeak.com\",80");//</a:t>
            </a:r>
            <a:r>
              <a:rPr lang="en-IN" dirty="0" err="1"/>
              <a:t>adhress</a:t>
            </a:r>
            <a:r>
              <a:rPr lang="en-IN" dirty="0"/>
              <a:t> of the cloud we are using</a:t>
            </a:r>
          </a:p>
          <a:p>
            <a:r>
              <a:rPr lang="en-IN" dirty="0"/>
              <a:t>  data="/</a:t>
            </a:r>
            <a:r>
              <a:rPr lang="en-IN" dirty="0" err="1"/>
              <a:t>update?api_key</a:t>
            </a:r>
            <a:r>
              <a:rPr lang="en-IN" dirty="0"/>
              <a:t>=EG23Y36D9LLC1KRJ&amp;field2=1";//read </a:t>
            </a:r>
            <a:r>
              <a:rPr lang="en-IN" dirty="0" err="1"/>
              <a:t>api</a:t>
            </a:r>
            <a:r>
              <a:rPr lang="en-IN" dirty="0"/>
              <a:t> key given by the cloud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("AT+CIPSEND="+String(</a:t>
            </a:r>
            <a:r>
              <a:rPr lang="en-IN" dirty="0" err="1"/>
              <a:t>data.length</a:t>
            </a:r>
            <a:r>
              <a:rPr lang="en-IN" dirty="0"/>
              <a:t>()+2));//attention </a:t>
            </a:r>
            <a:r>
              <a:rPr lang="en-IN" dirty="0" err="1"/>
              <a:t>comman</a:t>
            </a:r>
            <a:r>
              <a:rPr lang="en-IN" dirty="0"/>
              <a:t> to send data</a:t>
            </a:r>
          </a:p>
          <a:p>
            <a:r>
              <a:rPr lang="en-IN" dirty="0"/>
              <a:t>  </a:t>
            </a:r>
            <a:r>
              <a:rPr lang="en-IN" dirty="0" err="1"/>
              <a:t>wifi.find</a:t>
            </a:r>
            <a:r>
              <a:rPr lang="en-IN" dirty="0"/>
              <a:t>("&gt;");</a:t>
            </a:r>
          </a:p>
          <a:p>
            <a:r>
              <a:rPr lang="en-IN" dirty="0"/>
              <a:t>  </a:t>
            </a:r>
            <a:r>
              <a:rPr lang="en-IN" dirty="0" err="1"/>
              <a:t>wifi.println</a:t>
            </a:r>
            <a:r>
              <a:rPr lang="en-IN" dirty="0"/>
              <a:t>(data);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("AT+CIPCLOSE=0");</a:t>
            </a:r>
          </a:p>
          <a:p>
            <a:r>
              <a:rPr lang="en-IN" dirty="0"/>
              <a:t>  delay(1000);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</a:t>
            </a:r>
            <a:r>
              <a:rPr lang="en-IN" dirty="0" err="1"/>
              <a:t>espcmd</a:t>
            </a:r>
            <a:r>
              <a:rPr lang="en-IN" dirty="0"/>
              <a:t>(String </a:t>
            </a:r>
            <a:r>
              <a:rPr lang="en-IN" dirty="0" err="1"/>
              <a:t>cmd</a:t>
            </a:r>
            <a:r>
              <a:rPr lang="en-IN" dirty="0"/>
              <a:t>){//function to write in the </a:t>
            </a:r>
            <a:r>
              <a:rPr lang="en-IN" dirty="0" err="1"/>
              <a:t>esp</a:t>
            </a:r>
            <a:r>
              <a:rPr lang="en-IN" dirty="0"/>
              <a:t> monitor</a:t>
            </a:r>
          </a:p>
          <a:p>
            <a:r>
              <a:rPr lang="en-IN" dirty="0"/>
              <a:t>  </a:t>
            </a:r>
            <a:r>
              <a:rPr lang="en-IN" dirty="0" err="1"/>
              <a:t>wifi.println</a:t>
            </a:r>
            <a:r>
              <a:rPr lang="en-IN" dirty="0"/>
              <a:t>(</a:t>
            </a:r>
            <a:r>
              <a:rPr lang="en-IN" dirty="0" err="1"/>
              <a:t>cmd</a:t>
            </a:r>
            <a:r>
              <a:rPr lang="en-IN" dirty="0"/>
              <a:t>);//used to print in the </a:t>
            </a:r>
            <a:r>
              <a:rPr lang="en-IN" dirty="0" err="1"/>
              <a:t>esp</a:t>
            </a:r>
            <a:r>
              <a:rPr lang="en-IN" dirty="0"/>
              <a:t> monitor</a:t>
            </a:r>
          </a:p>
          <a:p>
            <a:r>
              <a:rPr lang="en-IN" dirty="0"/>
              <a:t>  delay(1000);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43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1172723" cy="6307005"/>
          </a:xfrm>
        </p:spPr>
        <p:txBody>
          <a:bodyPr/>
          <a:lstStyle/>
          <a:p>
            <a:pPr algn="ctr"/>
            <a:r>
              <a:rPr lang="en-US" sz="13800" dirty="0" smtClean="0"/>
              <a:t/>
            </a:r>
            <a:br>
              <a:rPr lang="en-US" sz="13800" dirty="0" smtClean="0"/>
            </a:br>
            <a:r>
              <a:rPr lang="en-US" sz="13800" dirty="0" smtClean="0"/>
              <a:t>THANK YOU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332482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15CC3-FDF3-4D30-AC7A-2E7D47F5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238" y="2957423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cs typeface="Arial"/>
              </a:rPr>
              <a:t>TEAM MEMBERS</a:t>
            </a:r>
            <a:br>
              <a:rPr lang="en-US" sz="3200" dirty="0">
                <a:cs typeface="Arial"/>
              </a:rPr>
            </a:br>
            <a:r>
              <a:rPr lang="en-US" sz="3200" dirty="0">
                <a:cs typeface="+mj-lt"/>
              </a:rPr>
              <a:t/>
            </a:r>
            <a:br>
              <a:rPr lang="en-US" sz="3200" dirty="0"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1. </a:t>
            </a:r>
            <a:r>
              <a:rPr lang="en-US" sz="3200" b="1" i="1" u="sng" dirty="0" err="1">
                <a:ea typeface="+mj-lt"/>
                <a:cs typeface="+mj-lt"/>
              </a:rPr>
              <a:t>Abhyanth.P</a:t>
            </a:r>
            <a:r>
              <a:rPr lang="en-US" sz="3200" b="1" i="1" u="sng" dirty="0">
                <a:ea typeface="+mj-lt"/>
                <a:cs typeface="+mj-lt"/>
              </a:rPr>
              <a:t>  </a:t>
            </a:r>
          </a:p>
          <a:p>
            <a:pPr algn="ctr"/>
            <a:r>
              <a:rPr lang="en-US" sz="3200" b="1" i="1" u="sng" dirty="0">
                <a:ea typeface="+mj-lt"/>
                <a:cs typeface="+mj-lt"/>
              </a:rPr>
              <a:t/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2. Rakshit R.K</a:t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/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3. Bharath N</a:t>
            </a:r>
            <a:endParaRPr lang="en-US" dirty="0">
              <a:cs typeface="Arial" panose="020B0604020202020204"/>
            </a:endParaRPr>
          </a:p>
          <a:p>
            <a:pPr algn="ctr"/>
            <a:r>
              <a:rPr lang="en-US" sz="3200" b="1" i="1" u="sng" dirty="0">
                <a:ea typeface="+mj-lt"/>
                <a:cs typeface="+mj-lt"/>
              </a:rPr>
              <a:t/>
            </a:r>
            <a:br>
              <a:rPr lang="en-US" sz="3200" b="1" i="1" u="sng" dirty="0">
                <a:ea typeface="+mj-lt"/>
                <a:cs typeface="+mj-lt"/>
              </a:rPr>
            </a:br>
            <a:r>
              <a:rPr lang="en-US" sz="3200" b="1" i="1" u="sng" dirty="0">
                <a:ea typeface="+mj-lt"/>
                <a:cs typeface="+mj-lt"/>
              </a:rPr>
              <a:t>4. Arun Kulkarni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A89F7F-A407-48E3-9CC0-CCDD208FA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25" y="629767"/>
            <a:ext cx="5357600" cy="1160213"/>
          </a:xfrm>
        </p:spPr>
        <p:txBody>
          <a:bodyPr>
            <a:normAutofit/>
          </a:bodyPr>
          <a:lstStyle/>
          <a:p>
            <a:r>
              <a:rPr lang="en-US" sz="4000" dirty="0">
                <a:cs typeface="Arial"/>
              </a:rPr>
              <a:t>GROUP  18</a:t>
            </a:r>
          </a:p>
        </p:txBody>
      </p:sp>
    </p:spTree>
    <p:extLst>
      <p:ext uri="{BB962C8B-B14F-4D97-AF65-F5344CB8AC3E}">
        <p14:creationId xmlns:p14="http://schemas.microsoft.com/office/powerpoint/2010/main" val="33844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0" b="1" u="sng" dirty="0"/>
              <a:t>INTRODUCTION:</a:t>
            </a:r>
            <a:r>
              <a:rPr lang="en-IN" sz="8000" dirty="0"/>
              <a:t/>
            </a:r>
            <a:br>
              <a:rPr lang="en-IN" sz="8000" dirty="0"/>
            </a:b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Now with increasing technology day by day all the work done by human is being automated to reduce errors, decrease the cost, high efficiency.</a:t>
            </a:r>
          </a:p>
          <a:p>
            <a:r>
              <a:rPr lang="en-IN" dirty="0"/>
              <a:t>We prefer automation because the result quality increases labour decreases so that less money can be spent of labour and more on quality of the result .</a:t>
            </a:r>
          </a:p>
          <a:p>
            <a:r>
              <a:rPr lang="en-IN" dirty="0"/>
              <a:t>Now what is home automation: Home automation or </a:t>
            </a:r>
            <a:r>
              <a:rPr lang="en-IN" dirty="0" err="1"/>
              <a:t>domotics</a:t>
            </a:r>
            <a:r>
              <a:rPr lang="en-IN" dirty="0"/>
              <a:t> is building automation for a home, called a smart home or smart house. A home automation system will control lighting, climate, entertainment systems, and appliances. It may also include home </a:t>
            </a:r>
            <a:r>
              <a:rPr lang="en-IN" b="1" dirty="0"/>
              <a:t>security</a:t>
            </a:r>
            <a:r>
              <a:rPr lang="en-IN" dirty="0"/>
              <a:t> such as access control and alarm systems,</a:t>
            </a:r>
          </a:p>
          <a:p>
            <a:r>
              <a:rPr lang="en-IN" dirty="0"/>
              <a:t>Our project is an application of home automation which deals with automatic turning on the light when a person enters the room and turn off when the person leaves the room.</a:t>
            </a:r>
          </a:p>
        </p:txBody>
      </p:sp>
    </p:spTree>
    <p:extLst>
      <p:ext uri="{BB962C8B-B14F-4D97-AF65-F5344CB8AC3E}">
        <p14:creationId xmlns:p14="http://schemas.microsoft.com/office/powerpoint/2010/main" val="12509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74" y="452717"/>
            <a:ext cx="10779616" cy="6093361"/>
          </a:xfrm>
        </p:spPr>
        <p:txBody>
          <a:bodyPr/>
          <a:lstStyle/>
          <a:p>
            <a:r>
              <a:rPr lang="en-IN" b="1" dirty="0"/>
              <a:t>Cloud used:</a:t>
            </a:r>
            <a:r>
              <a:rPr lang="en-IN" dirty="0"/>
              <a:t> </a:t>
            </a:r>
            <a:r>
              <a:rPr lang="en-IN" b="1" u="sng" dirty="0">
                <a:hlinkClick r:id="rId2"/>
              </a:rPr>
              <a:t>https://thingspeak.com</a:t>
            </a:r>
            <a:r>
              <a:rPr lang="en-IN" b="1" u="sng" dirty="0" smtClean="0">
                <a:hlinkClick r:id="rId2"/>
              </a:rPr>
              <a:t>/</a:t>
            </a:r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/>
              <a:t/>
            </a:r>
            <a:br>
              <a:rPr lang="en-IN" b="1" u="sng" dirty="0"/>
            </a:br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Our project channel:</a:t>
            </a:r>
            <a:r>
              <a:rPr lang="en-IN" dirty="0"/>
              <a:t> </a:t>
            </a:r>
            <a:r>
              <a:rPr lang="en-IN" b="1" u="sng" dirty="0">
                <a:hlinkClick r:id="rId3"/>
              </a:rPr>
              <a:t>https://thingspeak.com/channels/1223049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8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947" y="217917"/>
            <a:ext cx="8378247" cy="901582"/>
          </a:xfrm>
        </p:spPr>
        <p:txBody>
          <a:bodyPr/>
          <a:lstStyle/>
          <a:p>
            <a:r>
              <a:rPr lang="en-IN" sz="5400" b="1" u="sng" dirty="0"/>
              <a:t>Transmitter:</a:t>
            </a:r>
            <a:r>
              <a:rPr lang="en-IN" sz="5400" dirty="0"/>
              <a:t/>
            </a:r>
            <a:br>
              <a:rPr lang="en-IN" sz="5400" dirty="0"/>
            </a:br>
            <a:endParaRPr lang="en-IN" sz="5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6194" y="-2392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Transmitter: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SCEMATIC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6" y="1239140"/>
            <a:ext cx="11006982" cy="55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6194" y="45009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514981" cy="829151"/>
          </a:xfrm>
        </p:spPr>
        <p:txBody>
          <a:bodyPr/>
          <a:lstStyle/>
          <a:p>
            <a:r>
              <a:rPr lang="en-IN" sz="4800" b="1" u="sng" dirty="0"/>
              <a:t>RECIVER:</a:t>
            </a:r>
            <a:endParaRPr lang="en-IN" sz="4800" dirty="0"/>
          </a:p>
        </p:txBody>
      </p:sp>
      <p:pic>
        <p:nvPicPr>
          <p:cNvPr id="3" name="Picture 2" descr="C:\Users\abhay\Desktop\iot project\Final_project\SCEMATIC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83" y="1281869"/>
            <a:ext cx="9001286" cy="5426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PROGRAM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#include&lt;</a:t>
            </a:r>
            <a:r>
              <a:rPr lang="en-IN" dirty="0" err="1"/>
              <a:t>SoftwareSerial.h</a:t>
            </a:r>
            <a:r>
              <a:rPr lang="en-IN" dirty="0"/>
              <a:t>&gt;//for </a:t>
            </a:r>
            <a:r>
              <a:rPr lang="en-IN" dirty="0" err="1"/>
              <a:t>bluethooth</a:t>
            </a:r>
            <a:r>
              <a:rPr lang="en-IN" dirty="0"/>
              <a:t> and </a:t>
            </a:r>
            <a:r>
              <a:rPr lang="en-IN" dirty="0" err="1"/>
              <a:t>wifi</a:t>
            </a:r>
            <a:r>
              <a:rPr lang="en-IN" dirty="0"/>
              <a:t> module</a:t>
            </a:r>
          </a:p>
          <a:p>
            <a:r>
              <a:rPr lang="en-IN" dirty="0"/>
              <a:t>#define ir_out1 6//</a:t>
            </a:r>
            <a:r>
              <a:rPr lang="en-IN" dirty="0" err="1"/>
              <a:t>ir</a:t>
            </a:r>
            <a:r>
              <a:rPr lang="en-IN" dirty="0"/>
              <a:t> </a:t>
            </a:r>
            <a:r>
              <a:rPr lang="en-IN" dirty="0" smtClean="0"/>
              <a:t>sensor-1</a:t>
            </a:r>
            <a:endParaRPr lang="en-IN" dirty="0"/>
          </a:p>
          <a:p>
            <a:r>
              <a:rPr lang="en-IN" dirty="0"/>
              <a:t>#define ir_out2 7//</a:t>
            </a:r>
            <a:r>
              <a:rPr lang="en-IN" dirty="0" err="1"/>
              <a:t>ir</a:t>
            </a:r>
            <a:r>
              <a:rPr lang="en-IN" dirty="0"/>
              <a:t> sensor-2</a:t>
            </a:r>
          </a:p>
          <a:p>
            <a:r>
              <a:rPr lang="en-IN" dirty="0" err="1"/>
              <a:t>SoftwareSerial</a:t>
            </a:r>
            <a:r>
              <a:rPr lang="en-IN" dirty="0"/>
              <a:t> </a:t>
            </a:r>
            <a:r>
              <a:rPr lang="en-IN" dirty="0" err="1"/>
              <a:t>bt</a:t>
            </a:r>
            <a:r>
              <a:rPr lang="en-IN" dirty="0"/>
              <a:t>(2,3);//(</a:t>
            </a:r>
            <a:r>
              <a:rPr lang="en-IN" dirty="0" err="1"/>
              <a:t>Rx,Tx</a:t>
            </a:r>
            <a:r>
              <a:rPr lang="en-IN" dirty="0"/>
              <a:t>)//the </a:t>
            </a:r>
            <a:r>
              <a:rPr lang="en-IN" dirty="0" err="1"/>
              <a:t>bluetooth</a:t>
            </a:r>
            <a:r>
              <a:rPr lang="en-IN" dirty="0"/>
              <a:t> pins</a:t>
            </a:r>
          </a:p>
          <a:p>
            <a:r>
              <a:rPr lang="en-IN" dirty="0" err="1"/>
              <a:t>SoftwareSerial</a:t>
            </a:r>
            <a:r>
              <a:rPr lang="en-IN" dirty="0"/>
              <a:t> </a:t>
            </a:r>
            <a:r>
              <a:rPr lang="en-IN" dirty="0" err="1"/>
              <a:t>wifi</a:t>
            </a:r>
            <a:r>
              <a:rPr lang="en-IN" dirty="0"/>
              <a:t>(4,5);//(</a:t>
            </a:r>
            <a:r>
              <a:rPr lang="en-IN" dirty="0" err="1"/>
              <a:t>Rx,Tx</a:t>
            </a:r>
            <a:r>
              <a:rPr lang="en-IN" dirty="0"/>
              <a:t>)//</a:t>
            </a:r>
            <a:r>
              <a:rPr lang="en-IN" dirty="0" err="1"/>
              <a:t>wifi</a:t>
            </a:r>
            <a:r>
              <a:rPr lang="en-IN" dirty="0"/>
              <a:t> pins</a:t>
            </a:r>
          </a:p>
          <a:p>
            <a:r>
              <a:rPr lang="en-IN" dirty="0"/>
              <a:t>String </a:t>
            </a:r>
            <a:r>
              <a:rPr lang="en-IN" dirty="0" err="1"/>
              <a:t>wifiname</a:t>
            </a:r>
            <a:r>
              <a:rPr lang="en-IN" dirty="0"/>
              <a:t>="</a:t>
            </a:r>
            <a:r>
              <a:rPr lang="en-IN" dirty="0" err="1"/>
              <a:t>helloo</a:t>
            </a:r>
            <a:r>
              <a:rPr lang="en-IN" dirty="0"/>
              <a:t>";</a:t>
            </a:r>
          </a:p>
          <a:p>
            <a:r>
              <a:rPr lang="en-IN" dirty="0"/>
              <a:t>String pass="bye";</a:t>
            </a:r>
          </a:p>
          <a:p>
            <a:r>
              <a:rPr lang="en-IN" dirty="0"/>
              <a:t>String data;</a:t>
            </a:r>
          </a:p>
          <a:p>
            <a:r>
              <a:rPr lang="en-IN" dirty="0" err="1"/>
              <a:t>int</a:t>
            </a:r>
            <a:r>
              <a:rPr lang="en-IN" dirty="0"/>
              <a:t> res1,res2;</a:t>
            </a:r>
          </a:p>
        </p:txBody>
      </p:sp>
    </p:spTree>
    <p:extLst>
      <p:ext uri="{BB962C8B-B14F-4D97-AF65-F5344CB8AC3E}">
        <p14:creationId xmlns:p14="http://schemas.microsoft.com/office/powerpoint/2010/main" val="5608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46111" y="-1435693"/>
            <a:ext cx="45719" cy="18884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03" y="275392"/>
            <a:ext cx="11733375" cy="64928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void setup() {</a:t>
            </a:r>
          </a:p>
          <a:p>
            <a:r>
              <a:rPr lang="en-IN" dirty="0"/>
              <a:t>  // put your setup code here, to run once:</a:t>
            </a:r>
          </a:p>
          <a:p>
            <a:r>
              <a:rPr lang="en-IN" dirty="0"/>
              <a:t>   </a:t>
            </a:r>
            <a:r>
              <a:rPr lang="en-IN" dirty="0" err="1"/>
              <a:t>pinMode</a:t>
            </a:r>
            <a:r>
              <a:rPr lang="en-IN" dirty="0"/>
              <a:t>(ir_out1,INPUT);</a:t>
            </a:r>
          </a:p>
          <a:p>
            <a:r>
              <a:rPr lang="en-IN" dirty="0"/>
              <a:t>   </a:t>
            </a:r>
            <a:r>
              <a:rPr lang="en-IN" dirty="0" err="1"/>
              <a:t>pinMode</a:t>
            </a:r>
            <a:r>
              <a:rPr lang="en-IN" dirty="0"/>
              <a:t>(ir_out2,INPUT);</a:t>
            </a:r>
          </a:p>
          <a:p>
            <a:r>
              <a:rPr lang="en-IN" dirty="0"/>
              <a:t>  </a:t>
            </a:r>
            <a:r>
              <a:rPr lang="en-IN" dirty="0" err="1"/>
              <a:t>bt.begin</a:t>
            </a:r>
            <a:r>
              <a:rPr lang="en-IN" dirty="0"/>
              <a:t>(9600);</a:t>
            </a:r>
          </a:p>
          <a:p>
            <a:r>
              <a:rPr lang="en-IN" dirty="0"/>
              <a:t>  </a:t>
            </a:r>
            <a:r>
              <a:rPr lang="en-IN" dirty="0" err="1"/>
              <a:t>wifi.begin</a:t>
            </a:r>
            <a:r>
              <a:rPr lang="en-IN" dirty="0"/>
              <a:t>(9600);</a:t>
            </a:r>
          </a:p>
          <a:p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(9600);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("AT+RST");//attention command to reset the </a:t>
            </a:r>
            <a:r>
              <a:rPr lang="en-IN" dirty="0" err="1"/>
              <a:t>wifi</a:t>
            </a:r>
            <a:r>
              <a:rPr lang="en-IN" dirty="0"/>
              <a:t> module 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("AT+CWMODE=1");//</a:t>
            </a:r>
            <a:r>
              <a:rPr lang="en-IN" dirty="0" err="1"/>
              <a:t>wifi</a:t>
            </a:r>
            <a:r>
              <a:rPr lang="en-IN" dirty="0"/>
              <a:t> module acts as a client</a:t>
            </a:r>
          </a:p>
          <a:p>
            <a:r>
              <a:rPr lang="en-IN" dirty="0"/>
              <a:t>  </a:t>
            </a:r>
            <a:r>
              <a:rPr lang="en-IN" dirty="0" err="1"/>
              <a:t>espcmd</a:t>
            </a:r>
            <a:r>
              <a:rPr lang="en-IN" dirty="0"/>
              <a:t>("AT+CWJAP=\""+</a:t>
            </a:r>
            <a:r>
              <a:rPr lang="en-IN" dirty="0" err="1"/>
              <a:t>wifiname</a:t>
            </a:r>
            <a:r>
              <a:rPr lang="en-IN" dirty="0"/>
              <a:t>+"\",\""+pass+"\"");//attention command to connect to local </a:t>
            </a:r>
            <a:r>
              <a:rPr lang="en-IN" dirty="0" err="1"/>
              <a:t>wifi</a:t>
            </a:r>
            <a:r>
              <a:rPr lang="en-IN" dirty="0"/>
              <a:t> network</a:t>
            </a:r>
          </a:p>
          <a:p>
            <a:r>
              <a:rPr lang="en-IN" dirty="0"/>
              <a:t>  while(!</a:t>
            </a:r>
            <a:r>
              <a:rPr lang="en-IN" dirty="0" err="1"/>
              <a:t>wifi.find</a:t>
            </a:r>
            <a:r>
              <a:rPr lang="en-IN" dirty="0"/>
              <a:t>("OK")){</a:t>
            </a:r>
          </a:p>
          <a:p>
            <a:r>
              <a:rPr lang="en-IN" dirty="0"/>
              <a:t>    //becomes false and exits the loop only after the </a:t>
            </a:r>
            <a:r>
              <a:rPr lang="en-IN" dirty="0" err="1"/>
              <a:t>wifi</a:t>
            </a:r>
            <a:r>
              <a:rPr lang="en-IN" dirty="0"/>
              <a:t> module is connected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delay(1000);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0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0" y="0"/>
            <a:ext cx="458104" cy="23907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247620"/>
            <a:ext cx="11682101" cy="6409554"/>
          </a:xfrm>
        </p:spPr>
        <p:txBody>
          <a:bodyPr/>
          <a:lstStyle/>
          <a:p>
            <a:r>
              <a:rPr lang="en-US" dirty="0"/>
              <a:t>void loop() {</a:t>
            </a:r>
          </a:p>
          <a:p>
            <a:r>
              <a:rPr lang="en-US" dirty="0"/>
              <a:t>  // put your main code here, to run repeatedly:</a:t>
            </a:r>
          </a:p>
          <a:p>
            <a:r>
              <a:rPr lang="en-US" dirty="0"/>
              <a:t>    res1=</a:t>
            </a:r>
            <a:r>
              <a:rPr lang="en-US" dirty="0" err="1"/>
              <a:t>digitalRead</a:t>
            </a:r>
            <a:r>
              <a:rPr lang="en-US" dirty="0"/>
              <a:t>(ir_out1);//reads output from the first </a:t>
            </a:r>
            <a:r>
              <a:rPr lang="en-US" dirty="0" err="1"/>
              <a:t>ir</a:t>
            </a:r>
            <a:r>
              <a:rPr lang="en-US" dirty="0"/>
              <a:t> sensor</a:t>
            </a:r>
          </a:p>
          <a:p>
            <a:r>
              <a:rPr lang="en-US" dirty="0"/>
              <a:t>    res1=</a:t>
            </a:r>
            <a:r>
              <a:rPr lang="en-US" dirty="0" err="1"/>
              <a:t>digitalRead</a:t>
            </a:r>
            <a:r>
              <a:rPr lang="en-US" dirty="0"/>
              <a:t>(ir_out2);//reads output from the second </a:t>
            </a:r>
            <a:r>
              <a:rPr lang="en-US" dirty="0" err="1"/>
              <a:t>ir</a:t>
            </a:r>
            <a:r>
              <a:rPr lang="en-US" dirty="0"/>
              <a:t> sensor</a:t>
            </a:r>
          </a:p>
          <a:p>
            <a:r>
              <a:rPr lang="en-US" dirty="0"/>
              <a:t>    if(res1==1){</a:t>
            </a:r>
          </a:p>
          <a:p>
            <a:r>
              <a:rPr lang="en-US" dirty="0"/>
              <a:t>      </a:t>
            </a:r>
            <a:r>
              <a:rPr lang="en-US" dirty="0" err="1"/>
              <a:t>light_on</a:t>
            </a:r>
            <a:r>
              <a:rPr lang="en-US" dirty="0"/>
              <a:t>();//user defined function to turn on lights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if(res2==1){</a:t>
            </a:r>
          </a:p>
          <a:p>
            <a:r>
              <a:rPr lang="en-US" dirty="0"/>
              <a:t>      </a:t>
            </a:r>
            <a:r>
              <a:rPr lang="en-US" dirty="0" err="1"/>
              <a:t>light_off</a:t>
            </a:r>
            <a:r>
              <a:rPr lang="en-US" dirty="0"/>
              <a:t>();//user defined function to turn off lights</a:t>
            </a:r>
          </a:p>
          <a:p>
            <a:r>
              <a:rPr lang="en-US" dirty="0"/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6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527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AUTOMATED  ROOM LIGHTING  SYSTEM</vt:lpstr>
      <vt:lpstr>TEAM MEMBERS  1. Abhyanth.P    2. Rakshit R.K  3. Bharath N  4. Arun Kulkarni</vt:lpstr>
      <vt:lpstr>INTRODUCTION: </vt:lpstr>
      <vt:lpstr>Cloud used: https://thingspeak.com/    Our project channel: https://thingspeak.com/channels/1223049</vt:lpstr>
      <vt:lpstr>Transmitter: </vt:lpstr>
      <vt:lpstr>RECIVER:</vt:lpstr>
      <vt:lpstr>PROGRAM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  ROOM LIGHTING  SYSTEM</dc:title>
  <dc:creator>Microsoft account</dc:creator>
  <cp:lastModifiedBy>Microsoft account</cp:lastModifiedBy>
  <cp:revision>6</cp:revision>
  <dcterms:created xsi:type="dcterms:W3CDTF">2020-11-08T12:10:54Z</dcterms:created>
  <dcterms:modified xsi:type="dcterms:W3CDTF">2020-11-12T10:37:04Z</dcterms:modified>
</cp:coreProperties>
</file>