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9" r:id="rId3"/>
    <p:sldId id="265" r:id="rId4"/>
    <p:sldId id="266" r:id="rId5"/>
    <p:sldId id="260" r:id="rId6"/>
    <p:sldId id="261" r:id="rId7"/>
    <p:sldId id="267" r:id="rId8"/>
    <p:sldId id="262" r:id="rId9"/>
    <p:sldId id="263" r:id="rId10"/>
    <p:sldId id="270" r:id="rId11"/>
    <p:sldId id="264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hingspeak.com/channels/1223049" TargetMode="External"/><Relationship Id="rId2" Type="http://schemas.openxmlformats.org/officeDocument/2006/relationships/hyperlink" Target="https://thingspeak.com/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fttt.com/home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4752" y="-93454"/>
            <a:ext cx="9831273" cy="4626445"/>
          </a:xfrm>
        </p:spPr>
        <p:txBody>
          <a:bodyPr/>
          <a:lstStyle/>
          <a:p>
            <a:r>
              <a:rPr lang="en-US" b="1" u="sng" dirty="0">
                <a:ea typeface="+mj-lt"/>
                <a:cs typeface="+mj-lt"/>
              </a:rPr>
              <a:t>AUTOMATED  ROOM LIGHTING  SYSTEM</a:t>
            </a:r>
            <a:endParaRPr lang="en-US" dirty="0"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0800000" flipH="1">
            <a:off x="-356101" y="1278879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9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904" y="3168115"/>
            <a:ext cx="2473295" cy="526042"/>
          </a:xfrm>
        </p:spPr>
        <p:txBody>
          <a:bodyPr>
            <a:normAutofit fontScale="90000"/>
          </a:bodyPr>
          <a:lstStyle/>
          <a:p>
            <a:r>
              <a:rPr lang="en-US" smtClean="0"/>
              <a:t>TRIGGERS</a:t>
            </a:r>
            <a:endParaRPr lang="en-IN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94004" y="68366"/>
            <a:ext cx="4230168" cy="6789634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7233302" y="68366"/>
            <a:ext cx="4884633" cy="672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89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277" y="114892"/>
            <a:ext cx="1319613" cy="850782"/>
          </a:xfrm>
        </p:spPr>
        <p:txBody>
          <a:bodyPr/>
          <a:lstStyle/>
          <a:p>
            <a:r>
              <a:rPr lang="en-US" smtClean="0"/>
              <a:t>IFTTT</a:t>
            </a:r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48" y="870103"/>
            <a:ext cx="11849428" cy="585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505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project can be used with image processing to see who is in front of the door and recognize if he is a threat or not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9436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366"/>
            <a:ext cx="12192000" cy="6588809"/>
          </a:xfrm>
        </p:spPr>
        <p:txBody>
          <a:bodyPr>
            <a:noAutofit/>
          </a:bodyPr>
          <a:lstStyle/>
          <a:p>
            <a:r>
              <a:rPr lang="en-US" sz="16600" smtClean="0"/>
              <a:t>THANK YOU</a:t>
            </a:r>
            <a:endParaRPr lang="en-IN" sz="16600"/>
          </a:p>
        </p:txBody>
      </p:sp>
    </p:spTree>
    <p:extLst>
      <p:ext uri="{BB962C8B-B14F-4D97-AF65-F5344CB8AC3E}">
        <p14:creationId xmlns:p14="http://schemas.microsoft.com/office/powerpoint/2010/main" val="219472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915CC3-FDF3-4D30-AC7A-2E7D47F5F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238" y="2957423"/>
            <a:ext cx="8825658" cy="332958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cs typeface="Arial"/>
              </a:rPr>
              <a:t>TEAM MEMBERS</a:t>
            </a:r>
            <a:br>
              <a:rPr lang="en-US" sz="3200" dirty="0">
                <a:cs typeface="Arial"/>
              </a:rPr>
            </a:br>
            <a:r>
              <a:rPr lang="en-US" sz="3200" dirty="0">
                <a:cs typeface="+mj-lt"/>
              </a:rPr>
              <a:t/>
            </a:r>
            <a:br>
              <a:rPr lang="en-US" sz="3200" dirty="0">
                <a:cs typeface="+mj-lt"/>
              </a:rPr>
            </a:br>
            <a:r>
              <a:rPr lang="en-US" sz="3200" b="1" i="1" u="sng" dirty="0">
                <a:ea typeface="+mj-lt"/>
                <a:cs typeface="+mj-lt"/>
              </a:rPr>
              <a:t>1. </a:t>
            </a:r>
            <a:r>
              <a:rPr lang="en-US" sz="3200" b="1" i="1" u="sng" dirty="0" err="1">
                <a:ea typeface="+mj-lt"/>
                <a:cs typeface="+mj-lt"/>
              </a:rPr>
              <a:t>Abhyanth.P</a:t>
            </a:r>
            <a:r>
              <a:rPr lang="en-US" sz="3200" b="1" i="1" u="sng" dirty="0">
                <a:ea typeface="+mj-lt"/>
                <a:cs typeface="+mj-lt"/>
              </a:rPr>
              <a:t>  </a:t>
            </a:r>
          </a:p>
          <a:p>
            <a:pPr algn="ctr"/>
            <a:r>
              <a:rPr lang="en-US" sz="3200" b="1" i="1" u="sng" dirty="0">
                <a:ea typeface="+mj-lt"/>
                <a:cs typeface="+mj-lt"/>
              </a:rPr>
              <a:t/>
            </a:r>
            <a:br>
              <a:rPr lang="en-US" sz="3200" b="1" i="1" u="sng" dirty="0">
                <a:ea typeface="+mj-lt"/>
                <a:cs typeface="+mj-lt"/>
              </a:rPr>
            </a:br>
            <a:r>
              <a:rPr lang="en-US" sz="3200" b="1" i="1" u="sng" dirty="0">
                <a:ea typeface="+mj-lt"/>
                <a:cs typeface="+mj-lt"/>
              </a:rPr>
              <a:t>2. Rakshit R.K</a:t>
            </a:r>
            <a:br>
              <a:rPr lang="en-US" sz="3200" b="1" i="1" u="sng" dirty="0">
                <a:ea typeface="+mj-lt"/>
                <a:cs typeface="+mj-lt"/>
              </a:rPr>
            </a:br>
            <a:r>
              <a:rPr lang="en-US" sz="3200" b="1" i="1" u="sng" dirty="0">
                <a:ea typeface="+mj-lt"/>
                <a:cs typeface="+mj-lt"/>
              </a:rPr>
              <a:t/>
            </a:r>
            <a:br>
              <a:rPr lang="en-US" sz="3200" b="1" i="1" u="sng" dirty="0">
                <a:ea typeface="+mj-lt"/>
                <a:cs typeface="+mj-lt"/>
              </a:rPr>
            </a:br>
            <a:r>
              <a:rPr lang="en-US" sz="3200" b="1" i="1" u="sng" dirty="0">
                <a:ea typeface="+mj-lt"/>
                <a:cs typeface="+mj-lt"/>
              </a:rPr>
              <a:t>3. Bharath N</a:t>
            </a:r>
            <a:endParaRPr lang="en-US" dirty="0">
              <a:cs typeface="Arial" panose="020B0604020202020204"/>
            </a:endParaRPr>
          </a:p>
          <a:p>
            <a:pPr algn="ctr"/>
            <a:r>
              <a:rPr lang="en-US" sz="3200" b="1" i="1" u="sng" dirty="0">
                <a:ea typeface="+mj-lt"/>
                <a:cs typeface="+mj-lt"/>
              </a:rPr>
              <a:t/>
            </a:r>
            <a:br>
              <a:rPr lang="en-US" sz="3200" b="1" i="1" u="sng" dirty="0">
                <a:ea typeface="+mj-lt"/>
                <a:cs typeface="+mj-lt"/>
              </a:rPr>
            </a:br>
            <a:r>
              <a:rPr lang="en-US" sz="3200" b="1" i="1" u="sng" dirty="0">
                <a:ea typeface="+mj-lt"/>
                <a:cs typeface="+mj-lt"/>
              </a:rPr>
              <a:t>4. Arun Kulkarni</a:t>
            </a:r>
            <a:endParaRPr lang="en-US" dirty="0">
              <a:cs typeface="Arial" panose="020B060402020202020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1A89F7F-A407-48E3-9CC0-CCDD208FA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425" y="629767"/>
            <a:ext cx="5357600" cy="1160213"/>
          </a:xfrm>
        </p:spPr>
        <p:txBody>
          <a:bodyPr>
            <a:normAutofit/>
          </a:bodyPr>
          <a:lstStyle/>
          <a:p>
            <a:r>
              <a:rPr lang="en-US" sz="4000" dirty="0">
                <a:cs typeface="Arial"/>
              </a:rPr>
              <a:t>GROUP  18</a:t>
            </a:r>
          </a:p>
        </p:txBody>
      </p:sp>
    </p:spTree>
    <p:extLst>
      <p:ext uri="{BB962C8B-B14F-4D97-AF65-F5344CB8AC3E}">
        <p14:creationId xmlns:p14="http://schemas.microsoft.com/office/powerpoint/2010/main" val="385288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9820"/>
            <a:ext cx="12192000" cy="6798179"/>
          </a:xfrm>
        </p:spPr>
        <p:txBody>
          <a:bodyPr/>
          <a:lstStyle/>
          <a:p>
            <a:pPr algn="ctr"/>
            <a:r>
              <a:rPr lang="en-IN" b="1" u="sng" dirty="0"/>
              <a:t>Problem </a:t>
            </a:r>
            <a:r>
              <a:rPr lang="en-IN" b="1" u="sng"/>
              <a:t>Statement</a:t>
            </a:r>
            <a:r>
              <a:rPr lang="en-IN" b="1" u="sng" smtClean="0"/>
              <a:t>:</a:t>
            </a:r>
            <a:br>
              <a:rPr lang="en-IN" b="1" u="sng" smtClean="0"/>
            </a:br>
            <a:r>
              <a:rPr lang="en-IN" b="1" u="sng"/>
              <a:t/>
            </a:r>
            <a:br>
              <a:rPr lang="en-IN" b="1" u="sng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Write   an   Embedded   C   program   for   interfacing Infrared  </a:t>
            </a:r>
            <a:r>
              <a:rPr lang="en-IN" dirty="0" err="1"/>
              <a:t>Sensorswith</a:t>
            </a:r>
            <a:r>
              <a:rPr lang="en-IN" dirty="0"/>
              <a:t>  </a:t>
            </a:r>
            <a:r>
              <a:rPr lang="en-IN" dirty="0" err="1"/>
              <a:t>Arduino</a:t>
            </a:r>
            <a:r>
              <a:rPr lang="en-IN" dirty="0"/>
              <a:t>  and  its  application scenario.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6079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12" y="94004"/>
            <a:ext cx="12049570" cy="6665719"/>
          </a:xfrm>
        </p:spPr>
        <p:txBody>
          <a:bodyPr/>
          <a:lstStyle/>
          <a:p>
            <a:pPr algn="ctr"/>
            <a:r>
              <a:rPr lang="en-IN" b="1" u="sng" dirty="0"/>
              <a:t>Problem Solution</a:t>
            </a:r>
            <a:r>
              <a:rPr lang="en-IN" b="1" u="sng" dirty="0" smtClean="0"/>
              <a:t>:</a:t>
            </a:r>
            <a:br>
              <a:rPr lang="en-IN" b="1" u="sng" dirty="0" smtClean="0"/>
            </a:br>
            <a:r>
              <a:rPr lang="en-IN" b="1" u="sng" dirty="0"/>
              <a:t/>
            </a:r>
            <a:br>
              <a:rPr lang="en-IN" b="1" u="sng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We have used IR sensor to implement burglar detection system where  we use 2 IR sensors one which is outside the door(IR-1) and one present inside the door(IR-2)</a:t>
            </a:r>
          </a:p>
        </p:txBody>
      </p:sp>
    </p:spTree>
    <p:extLst>
      <p:ext uri="{BB962C8B-B14F-4D97-AF65-F5344CB8AC3E}">
        <p14:creationId xmlns:p14="http://schemas.microsoft.com/office/powerpoint/2010/main" val="1716784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544" y="516545"/>
            <a:ext cx="8610600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8000" b="1" u="sng" dirty="0"/>
              <a:t>INTRODUCTION:</a:t>
            </a:r>
            <a:r>
              <a:rPr lang="en-IN" sz="8000" dirty="0"/>
              <a:t/>
            </a:r>
            <a:br>
              <a:rPr lang="en-IN" sz="8000" dirty="0"/>
            </a:br>
            <a:endParaRPr lang="en-IN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Now with increasing technology day by day all the work done by human is being automated to reduce errors, decrease the cost, high efficiency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  <a:p>
            <a:r>
              <a:rPr lang="en-IN" dirty="0"/>
              <a:t>We prefer automation because the result quality increases labour decreases so that less money can be spent of labour and more on quality of the result 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518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474" y="452717"/>
            <a:ext cx="10779616" cy="6093361"/>
          </a:xfrm>
        </p:spPr>
        <p:txBody>
          <a:bodyPr/>
          <a:lstStyle/>
          <a:p>
            <a:r>
              <a:rPr lang="en-IN" b="1" dirty="0"/>
              <a:t>Cloud used:</a:t>
            </a:r>
            <a:r>
              <a:rPr lang="en-IN" dirty="0"/>
              <a:t> </a:t>
            </a:r>
            <a:r>
              <a:rPr lang="en-IN" b="1" u="sng" dirty="0">
                <a:hlinkClick r:id="rId2"/>
              </a:rPr>
              <a:t>https://thingspeak.com</a:t>
            </a:r>
            <a:r>
              <a:rPr lang="en-IN" b="1" u="sng" dirty="0" smtClean="0">
                <a:hlinkClick r:id="rId2"/>
              </a:rPr>
              <a:t>/</a:t>
            </a:r>
            <a:r>
              <a:rPr lang="en-IN" b="1" u="sng" dirty="0" smtClean="0"/>
              <a:t/>
            </a:r>
            <a:br>
              <a:rPr lang="en-IN" b="1" u="sng" dirty="0" smtClean="0"/>
            </a:br>
            <a:r>
              <a:rPr lang="en-IN" b="1" u="sng" dirty="0"/>
              <a:t/>
            </a:r>
            <a:br>
              <a:rPr lang="en-IN" b="1" u="sng" dirty="0"/>
            </a:br>
            <a:r>
              <a:rPr lang="en-IN" b="1" u="sng" dirty="0" smtClean="0"/>
              <a:t/>
            </a:r>
            <a:br>
              <a:rPr lang="en-IN" b="1" u="sng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b="1" dirty="0"/>
              <a:t>Our project channel:</a:t>
            </a:r>
            <a:r>
              <a:rPr lang="en-IN" dirty="0"/>
              <a:t> </a:t>
            </a:r>
            <a:r>
              <a:rPr lang="en-IN" b="1" u="sng" dirty="0">
                <a:hlinkClick r:id="rId3"/>
              </a:rPr>
              <a:t>https://thingspeak.com/channels/1223049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462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4400" y="1914258"/>
            <a:ext cx="10135312" cy="2368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6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URL for the IFTTT website:</a:t>
            </a:r>
            <a:endParaRPr lang="en-IN" sz="4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66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https://ifttt.com/home</a:t>
            </a:r>
            <a:endParaRPr lang="en-IN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758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947" y="217917"/>
            <a:ext cx="8378247" cy="901582"/>
          </a:xfrm>
        </p:spPr>
        <p:txBody>
          <a:bodyPr>
            <a:normAutofit/>
          </a:bodyPr>
          <a:lstStyle/>
          <a:p>
            <a:r>
              <a:rPr lang="en-IN" sz="5400" dirty="0" smtClean="0"/>
              <a:t>Circuit diagram:</a:t>
            </a:r>
            <a:endParaRPr lang="en-IN" sz="5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16194" y="-23928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Transmitter: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1" descr="SCEMATIC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16" y="1239140"/>
            <a:ext cx="11006982" cy="554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16194" y="45009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89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14" y="138549"/>
            <a:ext cx="2247901" cy="942905"/>
          </a:xfrm>
        </p:spPr>
        <p:txBody>
          <a:bodyPr/>
          <a:lstStyle/>
          <a:p>
            <a:r>
              <a:rPr lang="en-US" dirty="0" smtClean="0"/>
              <a:t>CLOUD:</a:t>
            </a:r>
            <a:endParaRPr lang="en-IN" dirty="0"/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9" y="962881"/>
            <a:ext cx="12015584" cy="214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9" y="3110888"/>
            <a:ext cx="12015585" cy="350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97025" y="5212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897025" y="24802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897025" y="50710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05722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24</TotalTime>
  <Words>120</Words>
  <Application>Microsoft Office PowerPoint</Application>
  <PresentationFormat>Widescreen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Century Gothic</vt:lpstr>
      <vt:lpstr>Vapor Trail</vt:lpstr>
      <vt:lpstr>AUTOMATED  ROOM LIGHTING  SYSTEM</vt:lpstr>
      <vt:lpstr>TEAM MEMBERS  1. Abhyanth.P    2. Rakshit R.K  3. Bharath N  4. Arun Kulkarni</vt:lpstr>
      <vt:lpstr>Problem Statement:   Write   an   Embedded   C   program   for   interfacing Infrared  Sensorswith  Arduino  and  its  application scenario. </vt:lpstr>
      <vt:lpstr>Problem Solution:   We have used IR sensor to implement burglar detection system where  we use 2 IR sensors one which is outside the door(IR-1) and one present inside the door(IR-2)</vt:lpstr>
      <vt:lpstr>INTRODUCTION: </vt:lpstr>
      <vt:lpstr>Cloud used: https://thingspeak.com/    Our project channel: https://thingspeak.com/channels/1223049</vt:lpstr>
      <vt:lpstr>PowerPoint Presentation</vt:lpstr>
      <vt:lpstr>Circuit diagram:</vt:lpstr>
      <vt:lpstr>CLOUD:</vt:lpstr>
      <vt:lpstr>TRIGGERS</vt:lpstr>
      <vt:lpstr>IFTTT</vt:lpstr>
      <vt:lpstr>APPLICATION</vt:lpstr>
      <vt:lpstr>THANK YOU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  ROOM LIGHTING  SYSTEM</dc:title>
  <dc:creator>Microsoft account</dc:creator>
  <cp:lastModifiedBy>Microsoft account</cp:lastModifiedBy>
  <cp:revision>4</cp:revision>
  <dcterms:created xsi:type="dcterms:W3CDTF">2020-11-29T11:07:34Z</dcterms:created>
  <dcterms:modified xsi:type="dcterms:W3CDTF">2020-11-29T11:50:45Z</dcterms:modified>
</cp:coreProperties>
</file>