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yanth P" userId="970502ac-5a1e-4987-b03e-3f6c0bb0dae6" providerId="ADAL" clId="{A1A6666E-4166-4EE6-9E63-98D1DC49FE65}"/>
    <pc:docChg chg="addSld modSld">
      <pc:chgData name="Abhyanth P" userId="970502ac-5a1e-4987-b03e-3f6c0bb0dae6" providerId="ADAL" clId="{A1A6666E-4166-4EE6-9E63-98D1DC49FE65}" dt="2022-09-16T11:29:19.916" v="118" actId="403"/>
      <pc:docMkLst>
        <pc:docMk/>
      </pc:docMkLst>
      <pc:sldChg chg="modSp mod">
        <pc:chgData name="Abhyanth P" userId="970502ac-5a1e-4987-b03e-3f6c0bb0dae6" providerId="ADAL" clId="{A1A6666E-4166-4EE6-9E63-98D1DC49FE65}" dt="2022-09-16T11:28:35.705" v="90" actId="20577"/>
        <pc:sldMkLst>
          <pc:docMk/>
          <pc:sldMk cId="2587124595" sldId="256"/>
        </pc:sldMkLst>
        <pc:spChg chg="mod">
          <ac:chgData name="Abhyanth P" userId="970502ac-5a1e-4987-b03e-3f6c0bb0dae6" providerId="ADAL" clId="{A1A6666E-4166-4EE6-9E63-98D1DC49FE65}" dt="2022-09-16T11:28:35.705" v="90" actId="20577"/>
          <ac:spMkLst>
            <pc:docMk/>
            <pc:sldMk cId="2587124595" sldId="256"/>
            <ac:spMk id="3" creationId="{3F6C9FE3-C715-4583-BB46-A26D0438BA18}"/>
          </ac:spMkLst>
        </pc:spChg>
      </pc:sldChg>
      <pc:sldChg chg="modSp mod">
        <pc:chgData name="Abhyanth P" userId="970502ac-5a1e-4987-b03e-3f6c0bb0dae6" providerId="ADAL" clId="{A1A6666E-4166-4EE6-9E63-98D1DC49FE65}" dt="2022-09-16T11:17:14.266" v="63" actId="20577"/>
        <pc:sldMkLst>
          <pc:docMk/>
          <pc:sldMk cId="3751603798" sldId="257"/>
        </pc:sldMkLst>
        <pc:spChg chg="mod">
          <ac:chgData name="Abhyanth P" userId="970502ac-5a1e-4987-b03e-3f6c0bb0dae6" providerId="ADAL" clId="{A1A6666E-4166-4EE6-9E63-98D1DC49FE65}" dt="2022-09-16T11:11:19.172" v="9" actId="20577"/>
          <ac:spMkLst>
            <pc:docMk/>
            <pc:sldMk cId="3751603798" sldId="257"/>
            <ac:spMk id="2" creationId="{4CCF7027-9950-4FF2-AB6A-EA99AD84BEDA}"/>
          </ac:spMkLst>
        </pc:spChg>
        <pc:spChg chg="mod">
          <ac:chgData name="Abhyanth P" userId="970502ac-5a1e-4987-b03e-3f6c0bb0dae6" providerId="ADAL" clId="{A1A6666E-4166-4EE6-9E63-98D1DC49FE65}" dt="2022-09-16T11:17:14.266" v="63" actId="20577"/>
          <ac:spMkLst>
            <pc:docMk/>
            <pc:sldMk cId="3751603798" sldId="257"/>
            <ac:spMk id="3" creationId="{87A62AE4-A0E7-4B5C-A744-426006E7B0B9}"/>
          </ac:spMkLst>
        </pc:spChg>
      </pc:sldChg>
      <pc:sldChg chg="modSp mod">
        <pc:chgData name="Abhyanth P" userId="970502ac-5a1e-4987-b03e-3f6c0bb0dae6" providerId="ADAL" clId="{A1A6666E-4166-4EE6-9E63-98D1DC49FE65}" dt="2022-09-16T11:11:30.113" v="16"/>
        <pc:sldMkLst>
          <pc:docMk/>
          <pc:sldMk cId="2524657388" sldId="259"/>
        </pc:sldMkLst>
        <pc:spChg chg="mod">
          <ac:chgData name="Abhyanth P" userId="970502ac-5a1e-4987-b03e-3f6c0bb0dae6" providerId="ADAL" clId="{A1A6666E-4166-4EE6-9E63-98D1DC49FE65}" dt="2022-09-16T11:11:30.113" v="16"/>
          <ac:spMkLst>
            <pc:docMk/>
            <pc:sldMk cId="2524657388" sldId="259"/>
            <ac:spMk id="2" creationId="{91BFD2CE-260E-4DE4-8CDB-571FBC67C1C3}"/>
          </ac:spMkLst>
        </pc:spChg>
      </pc:sldChg>
      <pc:sldChg chg="modSp mod">
        <pc:chgData name="Abhyanth P" userId="970502ac-5a1e-4987-b03e-3f6c0bb0dae6" providerId="ADAL" clId="{A1A6666E-4166-4EE6-9E63-98D1DC49FE65}" dt="2022-09-16T11:25:09.050" v="66" actId="20577"/>
        <pc:sldMkLst>
          <pc:docMk/>
          <pc:sldMk cId="2415064132" sldId="260"/>
        </pc:sldMkLst>
        <pc:spChg chg="mod">
          <ac:chgData name="Abhyanth P" userId="970502ac-5a1e-4987-b03e-3f6c0bb0dae6" providerId="ADAL" clId="{A1A6666E-4166-4EE6-9E63-98D1DC49FE65}" dt="2022-09-16T11:11:34.284" v="18"/>
          <ac:spMkLst>
            <pc:docMk/>
            <pc:sldMk cId="2415064132" sldId="260"/>
            <ac:spMk id="2" creationId="{280657A0-94DE-478A-95CF-C6794C0B262D}"/>
          </ac:spMkLst>
        </pc:spChg>
        <pc:spChg chg="mod">
          <ac:chgData name="Abhyanth P" userId="970502ac-5a1e-4987-b03e-3f6c0bb0dae6" providerId="ADAL" clId="{A1A6666E-4166-4EE6-9E63-98D1DC49FE65}" dt="2022-09-16T11:25:09.050" v="66" actId="20577"/>
          <ac:spMkLst>
            <pc:docMk/>
            <pc:sldMk cId="2415064132" sldId="260"/>
            <ac:spMk id="3" creationId="{C79CCB59-75A7-42D3-B867-56B208401113}"/>
          </ac:spMkLst>
        </pc:spChg>
      </pc:sldChg>
      <pc:sldChg chg="modSp mod">
        <pc:chgData name="Abhyanth P" userId="970502ac-5a1e-4987-b03e-3f6c0bb0dae6" providerId="ADAL" clId="{A1A6666E-4166-4EE6-9E63-98D1DC49FE65}" dt="2022-09-16T11:11:41.538" v="20"/>
        <pc:sldMkLst>
          <pc:docMk/>
          <pc:sldMk cId="2159292802" sldId="261"/>
        </pc:sldMkLst>
        <pc:spChg chg="mod">
          <ac:chgData name="Abhyanth P" userId="970502ac-5a1e-4987-b03e-3f6c0bb0dae6" providerId="ADAL" clId="{A1A6666E-4166-4EE6-9E63-98D1DC49FE65}" dt="2022-09-16T11:11:41.538" v="20"/>
          <ac:spMkLst>
            <pc:docMk/>
            <pc:sldMk cId="2159292802" sldId="261"/>
            <ac:spMk id="2" creationId="{29C82589-BE44-4404-9483-A7CCC6FE29FC}"/>
          </ac:spMkLst>
        </pc:spChg>
      </pc:sldChg>
      <pc:sldChg chg="modSp mod">
        <pc:chgData name="Abhyanth P" userId="970502ac-5a1e-4987-b03e-3f6c0bb0dae6" providerId="ADAL" clId="{A1A6666E-4166-4EE6-9E63-98D1DC49FE65}" dt="2022-09-16T11:11:46.600" v="22"/>
        <pc:sldMkLst>
          <pc:docMk/>
          <pc:sldMk cId="334328291" sldId="262"/>
        </pc:sldMkLst>
        <pc:spChg chg="mod">
          <ac:chgData name="Abhyanth P" userId="970502ac-5a1e-4987-b03e-3f6c0bb0dae6" providerId="ADAL" clId="{A1A6666E-4166-4EE6-9E63-98D1DC49FE65}" dt="2022-09-16T11:11:46.600" v="22"/>
          <ac:spMkLst>
            <pc:docMk/>
            <pc:sldMk cId="334328291" sldId="262"/>
            <ac:spMk id="2" creationId="{E788351E-BE28-4F46-B1DD-C89C4C89BEBF}"/>
          </ac:spMkLst>
        </pc:spChg>
      </pc:sldChg>
      <pc:sldChg chg="modSp mod">
        <pc:chgData name="Abhyanth P" userId="970502ac-5a1e-4987-b03e-3f6c0bb0dae6" providerId="ADAL" clId="{A1A6666E-4166-4EE6-9E63-98D1DC49FE65}" dt="2022-09-16T11:12:02.988" v="36"/>
        <pc:sldMkLst>
          <pc:docMk/>
          <pc:sldMk cId="2723379077" sldId="263"/>
        </pc:sldMkLst>
        <pc:spChg chg="mod">
          <ac:chgData name="Abhyanth P" userId="970502ac-5a1e-4987-b03e-3f6c0bb0dae6" providerId="ADAL" clId="{A1A6666E-4166-4EE6-9E63-98D1DC49FE65}" dt="2022-09-16T11:12:02.988" v="36"/>
          <ac:spMkLst>
            <pc:docMk/>
            <pc:sldMk cId="2723379077" sldId="263"/>
            <ac:spMk id="2" creationId="{07121D9F-CE80-4C0D-8CA4-5AD09ED0ECF0}"/>
          </ac:spMkLst>
        </pc:spChg>
      </pc:sldChg>
      <pc:sldChg chg="modSp mod">
        <pc:chgData name="Abhyanth P" userId="970502ac-5a1e-4987-b03e-3f6c0bb0dae6" providerId="ADAL" clId="{A1A6666E-4166-4EE6-9E63-98D1DC49FE65}" dt="2022-09-16T11:11:53.244" v="29"/>
        <pc:sldMkLst>
          <pc:docMk/>
          <pc:sldMk cId="1690293080" sldId="264"/>
        </pc:sldMkLst>
        <pc:spChg chg="mod">
          <ac:chgData name="Abhyanth P" userId="970502ac-5a1e-4987-b03e-3f6c0bb0dae6" providerId="ADAL" clId="{A1A6666E-4166-4EE6-9E63-98D1DC49FE65}" dt="2022-09-16T11:11:53.244" v="29"/>
          <ac:spMkLst>
            <pc:docMk/>
            <pc:sldMk cId="1690293080" sldId="264"/>
            <ac:spMk id="2" creationId="{7E82F4C5-7918-423D-93F4-2B60A83CC641}"/>
          </ac:spMkLst>
        </pc:spChg>
      </pc:sldChg>
      <pc:sldChg chg="modSp new mod">
        <pc:chgData name="Abhyanth P" userId="970502ac-5a1e-4987-b03e-3f6c0bb0dae6" providerId="ADAL" clId="{A1A6666E-4166-4EE6-9E63-98D1DC49FE65}" dt="2022-09-16T11:29:19.916" v="118" actId="403"/>
        <pc:sldMkLst>
          <pc:docMk/>
          <pc:sldMk cId="4227932297" sldId="265"/>
        </pc:sldMkLst>
        <pc:spChg chg="mod">
          <ac:chgData name="Abhyanth P" userId="970502ac-5a1e-4987-b03e-3f6c0bb0dae6" providerId="ADAL" clId="{A1A6666E-4166-4EE6-9E63-98D1DC49FE65}" dt="2022-09-16T11:29:19.916" v="118" actId="403"/>
          <ac:spMkLst>
            <pc:docMk/>
            <pc:sldMk cId="4227932297" sldId="265"/>
            <ac:spMk id="2" creationId="{4D09914E-B5C6-4367-B66E-D1BC8FD6030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90EC-40C0-4C87-B4C0-0EAA7B1F28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37E9D-ADA1-441B-B4C2-482E64F92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2FD92-ABD5-48E9-8465-4B91535B0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231D-F3D2-43C1-AB7E-70674DD422C0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42F99-3388-4DB6-B0E6-AD5DB8C7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28EA-A37B-4796-8E08-563672258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178E-E3AB-4545-BE49-BEB0DB39A2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25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E386-C7A0-4868-A975-6A1974B0F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F9576-A847-4F2B-B2DF-3F9C4FF9A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C633F-89AD-41F5-9F63-B34E8224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231D-F3D2-43C1-AB7E-70674DD422C0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58DD2-04D9-4EE2-AA06-B51D6536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3C1DE-00F8-487C-A3F3-23F6D867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178E-E3AB-4545-BE49-BEB0DB39A2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9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4F1A6-39CF-497E-9F20-2D4A2CD7ED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0598C-48EB-4B46-A3BC-343DCC8AF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1ADC3-90BC-4022-BB0A-0E83587F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231D-F3D2-43C1-AB7E-70674DD422C0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4A411-EFED-4671-812D-26CE1D18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0254C-0F23-494B-8358-3B9B4F60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178E-E3AB-4545-BE49-BEB0DB39A2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43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56B0-A57C-46FD-9308-F361B1BB7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C791-A1F3-49D0-B422-24649FEFA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0DA65-063A-47B8-B453-FC394FAF1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231D-F3D2-43C1-AB7E-70674DD422C0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AFC66-40D8-49AF-87B0-3AD7D1C01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E4CF8-81F6-4F8F-ADDE-80E36715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178E-E3AB-4545-BE49-BEB0DB39A2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2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3CA6-671E-4A9E-A833-E0FF179BE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320DC-3CF3-4F19-803F-8DF48022D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37CC-E561-4AEA-95AF-7EBF6509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231D-F3D2-43C1-AB7E-70674DD422C0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DECEE-C7BB-4245-AE51-332581C08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1A603-6A95-4481-A48B-F9F8A0EE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178E-E3AB-4545-BE49-BEB0DB39A2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400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C6AE-8388-4F0B-8E6F-03621045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FC3EC-7356-415E-87A2-7062C29496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3D70B-8EA0-4599-894B-40641C29E0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C8B04-C493-4D93-AB38-7D114417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231D-F3D2-43C1-AB7E-70674DD422C0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784B0-F448-43E0-A12D-EA3FEBF1A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88BB9-6D8E-475A-A661-EC058E9E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178E-E3AB-4545-BE49-BEB0DB39A2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943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C3B56-4AB8-4A88-9769-B5A4974A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C4D001-5F22-4CAA-B5EE-47110FE7E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260EE-D657-4CC3-B8C8-945CD21534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C5104-39C9-421A-A689-6C3A43A0B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24EAB5-3B9C-4C70-B30F-F22E28E25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BE8AF7-4F9D-4372-9A21-C29E746D9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231D-F3D2-43C1-AB7E-70674DD422C0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327CD2-6AC1-46C5-84D6-C29CAB5EB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E5207B-6304-4894-8595-505AEC2A3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178E-E3AB-4545-BE49-BEB0DB39A2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078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84FC-185D-4573-8237-7BD4D18C5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742B1-A212-4630-AB83-F529A8E35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231D-F3D2-43C1-AB7E-70674DD422C0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D8629-77F5-4ED1-B3FD-71A8D34D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7B8E9-B49B-46B1-8DF6-90F2CF0A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178E-E3AB-4545-BE49-BEB0DB39A2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96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5FC94-5809-451B-AE8A-6669C60A0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231D-F3D2-43C1-AB7E-70674DD422C0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DC2DB-C1FF-4D98-9F86-365D82C79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2E37E-605F-4E61-94C8-B33F01E5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178E-E3AB-4545-BE49-BEB0DB39A2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439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CA8F-3067-4DC1-AD30-23084EE5F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8D86-5F7A-4EF9-B428-7B5231217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C71A0-CF19-4F2B-8B57-693A9AC44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20219-3297-48FC-9F6E-0F5070EF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231D-F3D2-43C1-AB7E-70674DD422C0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85716-0D03-400F-B9EE-C49572E8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6974E-DF90-41B6-B717-FB3B6730B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178E-E3AB-4545-BE49-BEB0DB39A2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628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E0BE-AF07-4D78-B2D0-3E1702F08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DCFDCA-D8A7-4C54-ADE8-8BD590F0E2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E85D3F-129E-41CE-B6A9-B0BD95BEB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76760-7AFE-40AC-BE2E-9E99E7FB2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1231D-F3D2-43C1-AB7E-70674DD422C0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4A901-CF76-4EE4-A50A-881326C9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5A944-17FA-47BE-B04C-406AC977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F178E-E3AB-4545-BE49-BEB0DB39A2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88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BF728-EFFC-421C-ADAF-550426A6B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447B4-00F9-4FA1-8606-7AEECAC83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56635-722F-496F-A0C1-4B395BD053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1231D-F3D2-43C1-AB7E-70674DD422C0}" type="datetimeFigureOut">
              <a:rPr lang="en-IN" smtClean="0"/>
              <a:t>16-09-2022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64D2C-EC54-4328-9229-2BD21859C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CB22D-FEE9-4993-A54A-E89266160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F178E-E3AB-4545-BE49-BEB0DB39A2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292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A7895A40-19A4-42D6-9D30-DBC1E8002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02F429C4-ABC9-46FC-818A-B5429CDE4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270325" y="3369273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2CEF98E4-3709-4952-8F42-2305CCE34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374475" y="1040470"/>
            <a:ext cx="6858003" cy="47770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F10BCCF5-D685-47FF-B675-647EAEB72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914" y="857786"/>
            <a:ext cx="11067024" cy="5208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0A063-FB93-40B3-9C2D-EF9D1EB8A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7689" y="3071183"/>
            <a:ext cx="9910296" cy="2590027"/>
          </a:xfrm>
        </p:spPr>
        <p:txBody>
          <a:bodyPr anchor="t">
            <a:normAutofit/>
          </a:bodyPr>
          <a:lstStyle/>
          <a:p>
            <a:pPr algn="l"/>
            <a:r>
              <a:rPr lang="en-US" sz="8000" dirty="0"/>
              <a:t>Common US Idioms </a:t>
            </a: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C9FE3-C715-4583-BB46-A26D0438B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000" y="4144434"/>
            <a:ext cx="9910295" cy="1281733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TEAM-2</a:t>
            </a:r>
          </a:p>
          <a:p>
            <a:pPr algn="l"/>
            <a:r>
              <a:rPr lang="en-US" dirty="0"/>
              <a:t>     </a:t>
            </a:r>
            <a:endParaRPr lang="en-IN" dirty="0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B0EE8A42-107A-4D4C-8D56-BBAE95C7F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524009" y="3366125"/>
            <a:ext cx="32004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12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914E-B5C6-4367-B66E-D1BC8FD6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72800" cy="6207125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THANK YOU</a:t>
            </a:r>
            <a:endParaRPr lang="en-IN" sz="13800" dirty="0"/>
          </a:p>
        </p:txBody>
      </p:sp>
    </p:spTree>
    <p:extLst>
      <p:ext uri="{BB962C8B-B14F-4D97-AF65-F5344CB8AC3E}">
        <p14:creationId xmlns:p14="http://schemas.microsoft.com/office/powerpoint/2010/main" val="422793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E0FE6-0575-448A-B8DE-664B82A9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What is an idiom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A7CBB-9782-4955-B7BF-3B0D6905B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>
                <a:latin typeface="Open Sans" panose="020B0606030504020204" pitchFamily="34" charset="0"/>
              </a:rPr>
              <a:t>A</a:t>
            </a:r>
            <a:r>
              <a:rPr lang="en-US" b="0" i="0" dirty="0">
                <a:effectLst/>
                <a:latin typeface="Open Sans" panose="020B0606030504020204" pitchFamily="34" charset="0"/>
              </a:rPr>
              <a:t>n expression in the usage of a language that is peculiar to itself either in having a meaning that cannot be derived from the conjoined meanings of its elements</a:t>
            </a:r>
          </a:p>
        </p:txBody>
      </p:sp>
    </p:spTree>
    <p:extLst>
      <p:ext uri="{BB962C8B-B14F-4D97-AF65-F5344CB8AC3E}">
        <p14:creationId xmlns:p14="http://schemas.microsoft.com/office/powerpoint/2010/main" val="397946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CF7027-9950-4FF2-AB6A-EA99AD84B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COMMON US IDIOMS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2AE4-A0E7-4B5C-A744-426006E7B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31" y="2704014"/>
            <a:ext cx="9941319" cy="3903805"/>
          </a:xfrm>
        </p:spPr>
        <p:txBody>
          <a:bodyPr anchor="ctr">
            <a:normAutofit/>
          </a:bodyPr>
          <a:lstStyle/>
          <a:p>
            <a:r>
              <a:rPr lang="en-US" sz="2200" b="1" dirty="0">
                <a:latin typeface="Helvetica Neue"/>
              </a:rPr>
              <a:t>O</a:t>
            </a:r>
            <a:r>
              <a:rPr lang="en-US" sz="2200" b="1" i="0" dirty="0">
                <a:effectLst/>
                <a:latin typeface="Helvetica Neue"/>
              </a:rPr>
              <a:t>ut of your league</a:t>
            </a:r>
            <a:r>
              <a:rPr lang="en-US" sz="2200" b="0" i="0" dirty="0">
                <a:effectLst/>
                <a:latin typeface="Helvetica Neue"/>
              </a:rPr>
              <a:t> - </a:t>
            </a:r>
            <a:r>
              <a:rPr lang="en-US" sz="2200" dirty="0">
                <a:latin typeface="Helvetica Neue"/>
              </a:rPr>
              <a:t>A</a:t>
            </a:r>
            <a:r>
              <a:rPr lang="en-US" sz="2200" b="0" i="0" dirty="0">
                <a:effectLst/>
                <a:latin typeface="Helvetica Neue"/>
              </a:rPr>
              <a:t>bove or beyond what one is capable of attaining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Helvetica Neue"/>
            </a:endParaRPr>
          </a:p>
          <a:p>
            <a:r>
              <a:rPr lang="en-US" sz="2200" b="1" dirty="0">
                <a:latin typeface="Helvetica Neue"/>
              </a:rPr>
              <a:t>T</a:t>
            </a:r>
            <a:r>
              <a:rPr lang="en-US" sz="2200" b="1" i="0" dirty="0">
                <a:effectLst/>
                <a:latin typeface="Helvetica Neue"/>
              </a:rPr>
              <a:t>o take sides</a:t>
            </a:r>
            <a:r>
              <a:rPr lang="en-US" sz="2200" b="0" i="0" dirty="0">
                <a:effectLst/>
                <a:latin typeface="Helvetica Neue"/>
              </a:rPr>
              <a:t> - To choose a team</a:t>
            </a:r>
          </a:p>
          <a:p>
            <a:endParaRPr lang="en-US" sz="2200" b="0" i="0" dirty="0">
              <a:effectLst/>
              <a:latin typeface="Helvetica Neue"/>
            </a:endParaRPr>
          </a:p>
          <a:p>
            <a:r>
              <a:rPr lang="en-US" sz="2200" b="1" dirty="0">
                <a:latin typeface="Helvetica Neue"/>
              </a:rPr>
              <a:t>B</a:t>
            </a:r>
            <a:r>
              <a:rPr lang="en-US" sz="2200" b="1" i="0" dirty="0">
                <a:effectLst/>
                <a:latin typeface="Helvetica Neue"/>
              </a:rPr>
              <a:t>ang for your buck </a:t>
            </a:r>
            <a:r>
              <a:rPr lang="en-US" sz="2200" b="0" i="0" dirty="0">
                <a:effectLst/>
                <a:latin typeface="Helvetica Neue"/>
              </a:rPr>
              <a:t>- Get the most benefit possible out of the money you spend.</a:t>
            </a:r>
          </a:p>
          <a:p>
            <a:pPr marL="0" indent="0">
              <a:buNone/>
            </a:pPr>
            <a:endParaRPr lang="en-US" sz="2200" b="0" i="0" dirty="0">
              <a:effectLst/>
              <a:latin typeface="Helvetica Neue"/>
            </a:endParaRPr>
          </a:p>
          <a:p>
            <a:r>
              <a:rPr lang="en-US" sz="2200" b="1" dirty="0">
                <a:latin typeface="Helvetica Neue"/>
              </a:rPr>
              <a:t>H</a:t>
            </a:r>
            <a:r>
              <a:rPr lang="en-US" sz="2200" b="1" i="0" dirty="0">
                <a:effectLst/>
                <a:latin typeface="Helvetica Neue"/>
              </a:rPr>
              <a:t>old the line</a:t>
            </a:r>
            <a:r>
              <a:rPr lang="en-US" sz="2200" b="0" i="0" dirty="0">
                <a:effectLst/>
                <a:latin typeface="Helvetica Neue"/>
              </a:rPr>
              <a:t> - To stay on the </a:t>
            </a:r>
            <a:r>
              <a:rPr lang="en-US" sz="2200" b="0" i="0">
                <a:effectLst/>
                <a:latin typeface="Helvetica Neue"/>
              </a:rPr>
              <a:t>telephone or to </a:t>
            </a:r>
            <a:r>
              <a:rPr lang="en-US" sz="2200" b="0" i="0" dirty="0">
                <a:effectLst/>
                <a:latin typeface="Helvetica Neue"/>
              </a:rPr>
              <a:t>wait for the party you are calling to become available</a:t>
            </a:r>
          </a:p>
          <a:p>
            <a:endParaRPr lang="en-IN" sz="2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603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D2CE-260E-4DE4-8CDB-571FBC67C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COMMON US IDIOMS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F53F4-228F-40C7-AEE0-5E0CBE65A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dirty="0">
                <a:latin typeface="Arial" panose="020B0604020202020204" pitchFamily="34" charset="0"/>
                <a:cs typeface="Arial" panose="020B0604020202020204" pitchFamily="34" charset="0"/>
              </a:rPr>
              <a:t>To make matter worse- </a:t>
            </a:r>
            <a:r>
              <a:rPr lang="en-IN" sz="2200" dirty="0">
                <a:latin typeface="Arial" panose="020B0604020202020204" pitchFamily="34" charset="0"/>
                <a:cs typeface="Arial" panose="020B0604020202020204" pitchFamily="34" charset="0"/>
              </a:rPr>
              <a:t>Make a problem worse </a:t>
            </a:r>
          </a:p>
          <a:p>
            <a:pPr marL="0" indent="0">
              <a:buNone/>
            </a:pP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Spill the beans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To reveal information you were not supposed to share</a:t>
            </a:r>
          </a:p>
          <a:p>
            <a:endParaRPr lang="en-US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It’s not rocket science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 Something which is not complicated or to not make things more complicated than they need to be</a:t>
            </a:r>
          </a:p>
          <a:p>
            <a:endParaRPr lang="en-US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65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657A0-94DE-478A-95CF-C6794C0B2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COMMON US IDIOMS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CCB59-75A7-42D3-B867-56B208401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Pulling your leg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-You were just joking or kidding around with someone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i="0" dirty="0">
                <a:solidFill>
                  <a:srgbClr val="2828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taste of your own medicine:</a:t>
            </a:r>
            <a:r>
              <a:rPr lang="en-US" sz="2200" b="0" i="0" dirty="0">
                <a:solidFill>
                  <a:srgbClr val="2828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Bad treatment deservedly received for treating other people badly.</a:t>
            </a:r>
          </a:p>
          <a:p>
            <a:endParaRPr lang="en-US" sz="2200" b="0" i="0" dirty="0">
              <a:solidFill>
                <a:srgbClr val="2828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i="0" dirty="0">
                <a:solidFill>
                  <a:srgbClr val="2828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Cut someone some slack: </a:t>
            </a:r>
            <a:r>
              <a:rPr lang="en-US" sz="2200" b="0" i="0" dirty="0">
                <a:solidFill>
                  <a:srgbClr val="2828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not judge someone too harshly. </a:t>
            </a:r>
          </a:p>
          <a:p>
            <a:pPr marL="0" indent="0">
              <a:buNone/>
            </a:pPr>
            <a:endParaRPr lang="en-US" sz="2200" b="0" i="0" dirty="0">
              <a:solidFill>
                <a:srgbClr val="2828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pain no gain </a:t>
            </a:r>
            <a:r>
              <a:rPr lang="en-US" sz="22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If you don’t work hard to achieve something you wont event achieve it</a:t>
            </a:r>
          </a:p>
        </p:txBody>
      </p:sp>
    </p:spTree>
    <p:extLst>
      <p:ext uri="{BB962C8B-B14F-4D97-AF65-F5344CB8AC3E}">
        <p14:creationId xmlns:p14="http://schemas.microsoft.com/office/powerpoint/2010/main" val="241506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2589-BE44-4404-9483-A7CCC6FE2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COMMON US IDIOMS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E1B0F-7EE8-4677-8282-E48B47CE0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Better late than never </a:t>
            </a:r>
            <a:r>
              <a:rPr lang="en-US" sz="22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Doing something a day late, a week late etc. is better than to never do it at all.</a:t>
            </a:r>
          </a:p>
          <a:p>
            <a:endParaRPr lang="en-US" sz="2200" dirty="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Speak of the devil 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Someone you were just talking about showed up unexpectedly.</a:t>
            </a:r>
          </a:p>
          <a:p>
            <a:endParaRPr lang="en-US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Wrap your head around it - 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You are taking the time to understand something, or you have already taken the time to understand something</a:t>
            </a:r>
          </a:p>
          <a:p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59292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351E-BE28-4F46-B1DD-C89C4C89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COMMON US IDIOMS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DEB26-28BF-46D9-A49C-48FBE9311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Miss the boat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Its too late</a:t>
            </a:r>
          </a:p>
          <a:p>
            <a:pPr marL="0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i="0" dirty="0">
                <a:solidFill>
                  <a:srgbClr val="2828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Fish out of water:</a:t>
            </a:r>
            <a:r>
              <a:rPr lang="en-US" sz="2200" b="0" i="0" dirty="0">
                <a:solidFill>
                  <a:srgbClr val="2828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To be out of place.</a:t>
            </a:r>
          </a:p>
          <a:p>
            <a:pPr marL="0" indent="0">
              <a:buNone/>
            </a:pPr>
            <a:endParaRPr lang="en-US" sz="2200" b="0" i="0" dirty="0">
              <a:solidFill>
                <a:srgbClr val="2828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b="1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 your age </a:t>
            </a:r>
            <a:r>
              <a:rPr lang="en-US" sz="22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To grow up because you’re acting immaturely 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328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21D9F-CE80-4C0D-8CA4-5AD09ED0E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COMMON US IDIOMS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71C0-8E6B-4FB8-92A9-CA866934C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b="1" i="0" dirty="0">
                <a:solidFill>
                  <a:srgbClr val="2828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 it easy</a:t>
            </a:r>
            <a:r>
              <a:rPr lang="en-IN" sz="2200" i="0" dirty="0">
                <a:solidFill>
                  <a:srgbClr val="2828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 </a:t>
            </a:r>
            <a:r>
              <a:rPr lang="en-IN" sz="2200" b="0" i="0" dirty="0">
                <a:solidFill>
                  <a:srgbClr val="282828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Relax. </a:t>
            </a:r>
          </a:p>
          <a:p>
            <a:pPr marL="0" indent="0">
              <a:buNone/>
            </a:pPr>
            <a:endParaRPr lang="en-IN" sz="2200" b="0" i="0" dirty="0">
              <a:solidFill>
                <a:srgbClr val="28282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b="1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 your words </a:t>
            </a:r>
            <a:r>
              <a:rPr lang="en-IN" sz="22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Willing to admit that what you said is wrong.</a:t>
            </a:r>
          </a:p>
          <a:p>
            <a:pPr marL="0" indent="0">
              <a:buNone/>
            </a:pPr>
            <a:endParaRPr lang="en-IN" sz="2200" dirty="0">
              <a:solidFill>
                <a:srgbClr val="2828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200" b="1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a long story short </a:t>
            </a:r>
            <a:r>
              <a:rPr lang="en-IN" sz="22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IN" sz="2200" b="1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</a:t>
            </a:r>
            <a:r>
              <a:rPr lang="en-IN" sz="2200" dirty="0">
                <a:solidFill>
                  <a:srgbClr val="2828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tell something briefly.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37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F4C5-7918-423D-93F4-2B60A83C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COMMON US IDIOMS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E88E4-BE70-4B4C-A02B-33450D24F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Under the weather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sick</a:t>
            </a:r>
          </a:p>
          <a:p>
            <a:pPr marL="457200" lvl="1" indent="0">
              <a:buNone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ive me a hand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please help or assist me with something</a:t>
            </a:r>
          </a:p>
          <a:p>
            <a:pPr marL="457200" lvl="1" indent="0">
              <a:buNone/>
            </a:pPr>
            <a:endParaRPr lang="en-US" sz="22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Call the shots</a:t>
            </a:r>
            <a:r>
              <a:rPr lang="en-US" sz="22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- to make the decisions; to decide what will be done</a:t>
            </a:r>
          </a:p>
          <a:p>
            <a:pPr lvl="1"/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93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382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Open Sans</vt:lpstr>
      <vt:lpstr>Office Theme</vt:lpstr>
      <vt:lpstr>Common US Idioms </vt:lpstr>
      <vt:lpstr>What is an idiom</vt:lpstr>
      <vt:lpstr>COMMON US IDIOMS</vt:lpstr>
      <vt:lpstr>COMMON US IDIOMS</vt:lpstr>
      <vt:lpstr>COMMON US IDIOMS</vt:lpstr>
      <vt:lpstr>COMMON US IDIOMS</vt:lpstr>
      <vt:lpstr>COMMON US IDIOMS</vt:lpstr>
      <vt:lpstr>COMMON US IDIOMS</vt:lpstr>
      <vt:lpstr>COMMON US IDIOMS</vt:lpstr>
      <vt:lpstr>THANK YOU</vt:lpstr>
    </vt:vector>
  </TitlesOfParts>
  <Company>Citiustech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US Idioms</dc:title>
  <dc:creator>Sai Sathvik</dc:creator>
  <cp:lastModifiedBy>Abhyanth P</cp:lastModifiedBy>
  <cp:revision>2</cp:revision>
  <dcterms:created xsi:type="dcterms:W3CDTF">2022-09-16T10:18:57Z</dcterms:created>
  <dcterms:modified xsi:type="dcterms:W3CDTF">2022-09-16T11:29:25Z</dcterms:modified>
</cp:coreProperties>
</file>