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6" r:id="rId1"/>
  </p:sldMasterIdLst>
  <p:notesMasterIdLst>
    <p:notesMasterId r:id="rId13"/>
  </p:notesMasterIdLst>
  <p:handoutMasterIdLst>
    <p:handoutMasterId r:id="rId14"/>
  </p:handoutMasterIdLst>
  <p:sldIdLst>
    <p:sldId id="272" r:id="rId2"/>
    <p:sldId id="281" r:id="rId3"/>
    <p:sldId id="274" r:id="rId4"/>
    <p:sldId id="275" r:id="rId5"/>
    <p:sldId id="276" r:id="rId6"/>
    <p:sldId id="277" r:id="rId7"/>
    <p:sldId id="273" r:id="rId8"/>
    <p:sldId id="278" r:id="rId9"/>
    <p:sldId id="279" r:id="rId10"/>
    <p:sldId id="280" r:id="rId11"/>
    <p:sldId id="282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5B6621-55E8-4FF5-B68B-2E264C7A0040}" v="1" dt="2022-09-19T10:29:22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0" autoAdjust="0"/>
  </p:normalViewPr>
  <p:slideViewPr>
    <p:cSldViewPr snapToGrid="0" showGuides="1">
      <p:cViewPr>
        <p:scale>
          <a:sx n="66" d="100"/>
          <a:sy n="66" d="100"/>
        </p:scale>
        <p:origin x="66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yanth P" userId="970502ac-5a1e-4987-b03e-3f6c0bb0dae6" providerId="ADAL" clId="{185B6621-55E8-4FF5-B68B-2E264C7A0040}"/>
    <pc:docChg chg="undo custSel addSld modSld">
      <pc:chgData name="Abhyanth P" userId="970502ac-5a1e-4987-b03e-3f6c0bb0dae6" providerId="ADAL" clId="{185B6621-55E8-4FF5-B68B-2E264C7A0040}" dt="2022-09-19T10:30:08.724" v="78" actId="207"/>
      <pc:docMkLst>
        <pc:docMk/>
      </pc:docMkLst>
      <pc:sldChg chg="modSp mod">
        <pc:chgData name="Abhyanth P" userId="970502ac-5a1e-4987-b03e-3f6c0bb0dae6" providerId="ADAL" clId="{185B6621-55E8-4FF5-B68B-2E264C7A0040}" dt="2022-09-19T10:29:22.511" v="74"/>
        <pc:sldMkLst>
          <pc:docMk/>
          <pc:sldMk cId="3462884272" sldId="272"/>
        </pc:sldMkLst>
        <pc:spChg chg="mod">
          <ac:chgData name="Abhyanth P" userId="970502ac-5a1e-4987-b03e-3f6c0bb0dae6" providerId="ADAL" clId="{185B6621-55E8-4FF5-B68B-2E264C7A0040}" dt="2022-09-19T10:25:37.334" v="31" actId="1076"/>
          <ac:spMkLst>
            <pc:docMk/>
            <pc:sldMk cId="3462884272" sldId="272"/>
            <ac:spMk id="3" creationId="{C9D622C3-EE4F-4FB9-94FB-550563528286}"/>
          </ac:spMkLst>
        </pc:spChg>
        <pc:spChg chg="mod">
          <ac:chgData name="Abhyanth P" userId="970502ac-5a1e-4987-b03e-3f6c0bb0dae6" providerId="ADAL" clId="{185B6621-55E8-4FF5-B68B-2E264C7A0040}" dt="2022-09-19T10:29:22.511" v="74"/>
          <ac:spMkLst>
            <pc:docMk/>
            <pc:sldMk cId="3462884272" sldId="272"/>
            <ac:spMk id="5" creationId="{6F3494C0-ABDD-4C4D-8C46-49B8F20CC7E9}"/>
          </ac:spMkLst>
        </pc:spChg>
        <pc:picChg chg="mod">
          <ac:chgData name="Abhyanth P" userId="970502ac-5a1e-4987-b03e-3f6c0bb0dae6" providerId="ADAL" clId="{185B6621-55E8-4FF5-B68B-2E264C7A0040}" dt="2022-09-19T10:29:22.511" v="74"/>
          <ac:picMkLst>
            <pc:docMk/>
            <pc:sldMk cId="3462884272" sldId="272"/>
            <ac:picMk id="8" creationId="{2DE860BC-070C-49AE-AF30-7F05D59402B6}"/>
          </ac:picMkLst>
        </pc:picChg>
      </pc:sldChg>
      <pc:sldChg chg="modSp">
        <pc:chgData name="Abhyanth P" userId="970502ac-5a1e-4987-b03e-3f6c0bb0dae6" providerId="ADAL" clId="{185B6621-55E8-4FF5-B68B-2E264C7A0040}" dt="2022-09-19T10:29:22.511" v="74"/>
        <pc:sldMkLst>
          <pc:docMk/>
          <pc:sldMk cId="4003531823" sldId="273"/>
        </pc:sldMkLst>
        <pc:spChg chg="mod">
          <ac:chgData name="Abhyanth P" userId="970502ac-5a1e-4987-b03e-3f6c0bb0dae6" providerId="ADAL" clId="{185B6621-55E8-4FF5-B68B-2E264C7A0040}" dt="2022-09-19T10:29:22.511" v="74"/>
          <ac:spMkLst>
            <pc:docMk/>
            <pc:sldMk cId="4003531823" sldId="273"/>
            <ac:spMk id="2" creationId="{9DD5C427-5D4A-4AC5-B41F-34BBA3B6572F}"/>
          </ac:spMkLst>
        </pc:spChg>
        <pc:spChg chg="mod">
          <ac:chgData name="Abhyanth P" userId="970502ac-5a1e-4987-b03e-3f6c0bb0dae6" providerId="ADAL" clId="{185B6621-55E8-4FF5-B68B-2E264C7A0040}" dt="2022-09-19T10:29:22.511" v="74"/>
          <ac:spMkLst>
            <pc:docMk/>
            <pc:sldMk cId="4003531823" sldId="273"/>
            <ac:spMk id="4" creationId="{A67BADE3-3CC4-4CBC-824E-2D3FCE5196DD}"/>
          </ac:spMkLst>
        </pc:spChg>
      </pc:sldChg>
      <pc:sldChg chg="modSp">
        <pc:chgData name="Abhyanth P" userId="970502ac-5a1e-4987-b03e-3f6c0bb0dae6" providerId="ADAL" clId="{185B6621-55E8-4FF5-B68B-2E264C7A0040}" dt="2022-09-19T10:29:22.511" v="74"/>
        <pc:sldMkLst>
          <pc:docMk/>
          <pc:sldMk cId="2980888181" sldId="274"/>
        </pc:sldMkLst>
        <pc:spChg chg="mod">
          <ac:chgData name="Abhyanth P" userId="970502ac-5a1e-4987-b03e-3f6c0bb0dae6" providerId="ADAL" clId="{185B6621-55E8-4FF5-B68B-2E264C7A0040}" dt="2022-09-19T10:29:22.511" v="74"/>
          <ac:spMkLst>
            <pc:docMk/>
            <pc:sldMk cId="2980888181" sldId="274"/>
            <ac:spMk id="2" creationId="{35366F1C-2D32-4E4F-A27B-5425D9C2231D}"/>
          </ac:spMkLst>
        </pc:spChg>
        <pc:spChg chg="mod">
          <ac:chgData name="Abhyanth P" userId="970502ac-5a1e-4987-b03e-3f6c0bb0dae6" providerId="ADAL" clId="{185B6621-55E8-4FF5-B68B-2E264C7A0040}" dt="2022-09-19T10:29:22.511" v="74"/>
          <ac:spMkLst>
            <pc:docMk/>
            <pc:sldMk cId="2980888181" sldId="274"/>
            <ac:spMk id="4" creationId="{1D3C84D7-B08F-4AD7-BBEE-7E8AAEF192A7}"/>
          </ac:spMkLst>
        </pc:spChg>
      </pc:sldChg>
      <pc:sldChg chg="modSp">
        <pc:chgData name="Abhyanth P" userId="970502ac-5a1e-4987-b03e-3f6c0bb0dae6" providerId="ADAL" clId="{185B6621-55E8-4FF5-B68B-2E264C7A0040}" dt="2022-09-19T10:29:22.511" v="74"/>
        <pc:sldMkLst>
          <pc:docMk/>
          <pc:sldMk cId="2717493592" sldId="275"/>
        </pc:sldMkLst>
        <pc:spChg chg="mod">
          <ac:chgData name="Abhyanth P" userId="970502ac-5a1e-4987-b03e-3f6c0bb0dae6" providerId="ADAL" clId="{185B6621-55E8-4FF5-B68B-2E264C7A0040}" dt="2022-09-19T10:29:22.511" v="74"/>
          <ac:spMkLst>
            <pc:docMk/>
            <pc:sldMk cId="2717493592" sldId="275"/>
            <ac:spMk id="2" creationId="{760A2054-7A43-4C50-8906-F578C0DAFFA5}"/>
          </ac:spMkLst>
        </pc:spChg>
        <pc:spChg chg="mod">
          <ac:chgData name="Abhyanth P" userId="970502ac-5a1e-4987-b03e-3f6c0bb0dae6" providerId="ADAL" clId="{185B6621-55E8-4FF5-B68B-2E264C7A0040}" dt="2022-09-19T10:29:22.511" v="74"/>
          <ac:spMkLst>
            <pc:docMk/>
            <pc:sldMk cId="2717493592" sldId="275"/>
            <ac:spMk id="4" creationId="{4ACE2035-69FA-4A76-8ED2-7D8789C9CF4E}"/>
          </ac:spMkLst>
        </pc:spChg>
      </pc:sldChg>
      <pc:sldChg chg="modSp">
        <pc:chgData name="Abhyanth P" userId="970502ac-5a1e-4987-b03e-3f6c0bb0dae6" providerId="ADAL" clId="{185B6621-55E8-4FF5-B68B-2E264C7A0040}" dt="2022-09-19T10:29:22.511" v="74"/>
        <pc:sldMkLst>
          <pc:docMk/>
          <pc:sldMk cId="1793790326" sldId="276"/>
        </pc:sldMkLst>
        <pc:spChg chg="mod">
          <ac:chgData name="Abhyanth P" userId="970502ac-5a1e-4987-b03e-3f6c0bb0dae6" providerId="ADAL" clId="{185B6621-55E8-4FF5-B68B-2E264C7A0040}" dt="2022-09-19T10:29:22.511" v="74"/>
          <ac:spMkLst>
            <pc:docMk/>
            <pc:sldMk cId="1793790326" sldId="276"/>
            <ac:spMk id="3" creationId="{6FE11E8D-0732-4BB9-B3D5-3558EE8CA77C}"/>
          </ac:spMkLst>
        </pc:spChg>
      </pc:sldChg>
      <pc:sldChg chg="modSp">
        <pc:chgData name="Abhyanth P" userId="970502ac-5a1e-4987-b03e-3f6c0bb0dae6" providerId="ADAL" clId="{185B6621-55E8-4FF5-B68B-2E264C7A0040}" dt="2022-09-19T10:29:22.511" v="74"/>
        <pc:sldMkLst>
          <pc:docMk/>
          <pc:sldMk cId="2355705350" sldId="277"/>
        </pc:sldMkLst>
        <pc:spChg chg="mod">
          <ac:chgData name="Abhyanth P" userId="970502ac-5a1e-4987-b03e-3f6c0bb0dae6" providerId="ADAL" clId="{185B6621-55E8-4FF5-B68B-2E264C7A0040}" dt="2022-09-19T10:29:22.511" v="74"/>
          <ac:spMkLst>
            <pc:docMk/>
            <pc:sldMk cId="2355705350" sldId="277"/>
            <ac:spMk id="3" creationId="{CF8CC80A-17FE-4C2B-BD8F-A4EC42EC16AD}"/>
          </ac:spMkLst>
        </pc:spChg>
      </pc:sldChg>
      <pc:sldChg chg="modSp mod">
        <pc:chgData name="Abhyanth P" userId="970502ac-5a1e-4987-b03e-3f6c0bb0dae6" providerId="ADAL" clId="{185B6621-55E8-4FF5-B68B-2E264C7A0040}" dt="2022-09-19T10:29:22.511" v="74"/>
        <pc:sldMkLst>
          <pc:docMk/>
          <pc:sldMk cId="1566641723" sldId="278"/>
        </pc:sldMkLst>
        <pc:spChg chg="mod">
          <ac:chgData name="Abhyanth P" userId="970502ac-5a1e-4987-b03e-3f6c0bb0dae6" providerId="ADAL" clId="{185B6621-55E8-4FF5-B68B-2E264C7A0040}" dt="2022-09-19T10:24:38.373" v="17" actId="207"/>
          <ac:spMkLst>
            <pc:docMk/>
            <pc:sldMk cId="1566641723" sldId="278"/>
            <ac:spMk id="2" creationId="{EA60177D-2D63-4200-8320-D99C8C820445}"/>
          </ac:spMkLst>
        </pc:spChg>
        <pc:spChg chg="mod">
          <ac:chgData name="Abhyanth P" userId="970502ac-5a1e-4987-b03e-3f6c0bb0dae6" providerId="ADAL" clId="{185B6621-55E8-4FF5-B68B-2E264C7A0040}" dt="2022-09-19T10:29:22.511" v="74"/>
          <ac:spMkLst>
            <pc:docMk/>
            <pc:sldMk cId="1566641723" sldId="278"/>
            <ac:spMk id="4" creationId="{D44BE293-648F-4CD3-A85C-61D3D7158C0A}"/>
          </ac:spMkLst>
        </pc:spChg>
      </pc:sldChg>
      <pc:sldChg chg="modSp mod">
        <pc:chgData name="Abhyanth P" userId="970502ac-5a1e-4987-b03e-3f6c0bb0dae6" providerId="ADAL" clId="{185B6621-55E8-4FF5-B68B-2E264C7A0040}" dt="2022-09-19T10:29:22.511" v="74"/>
        <pc:sldMkLst>
          <pc:docMk/>
          <pc:sldMk cId="1802311060" sldId="279"/>
        </pc:sldMkLst>
        <pc:spChg chg="mod">
          <ac:chgData name="Abhyanth P" userId="970502ac-5a1e-4987-b03e-3f6c0bb0dae6" providerId="ADAL" clId="{185B6621-55E8-4FF5-B68B-2E264C7A0040}" dt="2022-09-19T10:24:45.986" v="18" actId="207"/>
          <ac:spMkLst>
            <pc:docMk/>
            <pc:sldMk cId="1802311060" sldId="279"/>
            <ac:spMk id="2" creationId="{F0A1498C-9111-46D1-8AD1-D4D617502089}"/>
          </ac:spMkLst>
        </pc:spChg>
        <pc:spChg chg="mod">
          <ac:chgData name="Abhyanth P" userId="970502ac-5a1e-4987-b03e-3f6c0bb0dae6" providerId="ADAL" clId="{185B6621-55E8-4FF5-B68B-2E264C7A0040}" dt="2022-09-19T10:29:22.511" v="74"/>
          <ac:spMkLst>
            <pc:docMk/>
            <pc:sldMk cId="1802311060" sldId="279"/>
            <ac:spMk id="4" creationId="{254BD060-E292-4A65-95D9-1AFC14929537}"/>
          </ac:spMkLst>
        </pc:spChg>
      </pc:sldChg>
      <pc:sldChg chg="modSp mod">
        <pc:chgData name="Abhyanth P" userId="970502ac-5a1e-4987-b03e-3f6c0bb0dae6" providerId="ADAL" clId="{185B6621-55E8-4FF5-B68B-2E264C7A0040}" dt="2022-09-19T10:29:22.511" v="74"/>
        <pc:sldMkLst>
          <pc:docMk/>
          <pc:sldMk cId="1964235847" sldId="280"/>
        </pc:sldMkLst>
        <pc:spChg chg="mod">
          <ac:chgData name="Abhyanth P" userId="970502ac-5a1e-4987-b03e-3f6c0bb0dae6" providerId="ADAL" clId="{185B6621-55E8-4FF5-B68B-2E264C7A0040}" dt="2022-09-19T10:24:50.258" v="19" actId="207"/>
          <ac:spMkLst>
            <pc:docMk/>
            <pc:sldMk cId="1964235847" sldId="280"/>
            <ac:spMk id="2" creationId="{C9B43202-5EE6-41B8-80F5-714F1029F634}"/>
          </ac:spMkLst>
        </pc:spChg>
        <pc:spChg chg="mod">
          <ac:chgData name="Abhyanth P" userId="970502ac-5a1e-4987-b03e-3f6c0bb0dae6" providerId="ADAL" clId="{185B6621-55E8-4FF5-B68B-2E264C7A0040}" dt="2022-09-19T10:29:22.511" v="74"/>
          <ac:spMkLst>
            <pc:docMk/>
            <pc:sldMk cId="1964235847" sldId="280"/>
            <ac:spMk id="4" creationId="{D825C3BE-AA6A-476C-A0F5-667634ACF37C}"/>
          </ac:spMkLst>
        </pc:spChg>
      </pc:sldChg>
      <pc:sldChg chg="delSp modSp mod delDesignElem">
        <pc:chgData name="Abhyanth P" userId="970502ac-5a1e-4987-b03e-3f6c0bb0dae6" providerId="ADAL" clId="{185B6621-55E8-4FF5-B68B-2E264C7A0040}" dt="2022-09-19T10:30:08.724" v="78" actId="207"/>
        <pc:sldMkLst>
          <pc:docMk/>
          <pc:sldMk cId="2559734946" sldId="281"/>
        </pc:sldMkLst>
        <pc:spChg chg="mod">
          <ac:chgData name="Abhyanth P" userId="970502ac-5a1e-4987-b03e-3f6c0bb0dae6" providerId="ADAL" clId="{185B6621-55E8-4FF5-B68B-2E264C7A0040}" dt="2022-09-19T10:30:08.724" v="78" actId="207"/>
          <ac:spMkLst>
            <pc:docMk/>
            <pc:sldMk cId="2559734946" sldId="281"/>
            <ac:spMk id="2" creationId="{307D4FEF-1A21-4DE2-A478-2D5A2C1F9FDC}"/>
          </ac:spMkLst>
        </pc:spChg>
        <pc:spChg chg="mod">
          <ac:chgData name="Abhyanth P" userId="970502ac-5a1e-4987-b03e-3f6c0bb0dae6" providerId="ADAL" clId="{185B6621-55E8-4FF5-B68B-2E264C7A0040}" dt="2022-09-19T10:25:57.919" v="60" actId="404"/>
          <ac:spMkLst>
            <pc:docMk/>
            <pc:sldMk cId="2559734946" sldId="281"/>
            <ac:spMk id="4" creationId="{CE6E241D-8E13-441D-90DF-BE46F130E036}"/>
          </ac:spMkLst>
        </pc:spChg>
        <pc:spChg chg="mod">
          <ac:chgData name="Abhyanth P" userId="970502ac-5a1e-4987-b03e-3f6c0bb0dae6" providerId="ADAL" clId="{185B6621-55E8-4FF5-B68B-2E264C7A0040}" dt="2022-09-19T10:25:11.390" v="22" actId="14100"/>
          <ac:spMkLst>
            <pc:docMk/>
            <pc:sldMk cId="2559734946" sldId="281"/>
            <ac:spMk id="8" creationId="{A2EB65EA-E16D-4419-8441-05A58C708956}"/>
          </ac:spMkLst>
        </pc:spChg>
        <pc:spChg chg="del">
          <ac:chgData name="Abhyanth P" userId="970502ac-5a1e-4987-b03e-3f6c0bb0dae6" providerId="ADAL" clId="{185B6621-55E8-4FF5-B68B-2E264C7A0040}" dt="2022-09-19T10:29:22.511" v="74"/>
          <ac:spMkLst>
            <pc:docMk/>
            <pc:sldMk cId="2559734946" sldId="281"/>
            <ac:spMk id="9" creationId="{39E4C68A-A4A9-48A4-9FF2-D2896B1EA01F}"/>
          </ac:spMkLst>
        </pc:spChg>
        <pc:spChg chg="del">
          <ac:chgData name="Abhyanth P" userId="970502ac-5a1e-4987-b03e-3f6c0bb0dae6" providerId="ADAL" clId="{185B6621-55E8-4FF5-B68B-2E264C7A0040}" dt="2022-09-19T10:29:22.511" v="74"/>
          <ac:spMkLst>
            <pc:docMk/>
            <pc:sldMk cId="2559734946" sldId="281"/>
            <ac:spMk id="11" creationId="{E2B9AEA5-52CB-49A6-AF8A-33502F291B91}"/>
          </ac:spMkLst>
        </pc:spChg>
      </pc:sldChg>
      <pc:sldChg chg="addSp modSp new mod setBg addAnim">
        <pc:chgData name="Abhyanth P" userId="970502ac-5a1e-4987-b03e-3f6c0bb0dae6" providerId="ADAL" clId="{185B6621-55E8-4FF5-B68B-2E264C7A0040}" dt="2022-09-19T10:29:30.672" v="77"/>
        <pc:sldMkLst>
          <pc:docMk/>
          <pc:sldMk cId="1804654248" sldId="282"/>
        </pc:sldMkLst>
        <pc:spChg chg="mod">
          <ac:chgData name="Abhyanth P" userId="970502ac-5a1e-4987-b03e-3f6c0bb0dae6" providerId="ADAL" clId="{185B6621-55E8-4FF5-B68B-2E264C7A0040}" dt="2022-09-19T10:29:30.672" v="75" actId="26606"/>
          <ac:spMkLst>
            <pc:docMk/>
            <pc:sldMk cId="1804654248" sldId="282"/>
            <ac:spMk id="2" creationId="{03D061A5-ECA9-4520-B68F-CB854026AB8B}"/>
          </ac:spMkLst>
        </pc:spChg>
        <pc:spChg chg="mod">
          <ac:chgData name="Abhyanth P" userId="970502ac-5a1e-4987-b03e-3f6c0bb0dae6" providerId="ADAL" clId="{185B6621-55E8-4FF5-B68B-2E264C7A0040}" dt="2022-09-19T10:29:30.672" v="75" actId="26606"/>
          <ac:spMkLst>
            <pc:docMk/>
            <pc:sldMk cId="1804654248" sldId="282"/>
            <ac:spMk id="3" creationId="{B34FB383-3897-440F-A11B-530009FD6CE7}"/>
          </ac:spMkLst>
        </pc:spChg>
        <pc:spChg chg="add">
          <ac:chgData name="Abhyanth P" userId="970502ac-5a1e-4987-b03e-3f6c0bb0dae6" providerId="ADAL" clId="{185B6621-55E8-4FF5-B68B-2E264C7A0040}" dt="2022-09-19T10:29:30.672" v="75" actId="26606"/>
          <ac:spMkLst>
            <pc:docMk/>
            <pc:sldMk cId="1804654248" sldId="282"/>
            <ac:spMk id="10" creationId="{3A8EC506-B1DA-46A1-B44D-774E68468E13}"/>
          </ac:spMkLst>
        </pc:spChg>
        <pc:spChg chg="add">
          <ac:chgData name="Abhyanth P" userId="970502ac-5a1e-4987-b03e-3f6c0bb0dae6" providerId="ADAL" clId="{185B6621-55E8-4FF5-B68B-2E264C7A0040}" dt="2022-09-19T10:29:30.672" v="75" actId="26606"/>
          <ac:spMkLst>
            <pc:docMk/>
            <pc:sldMk cId="1804654248" sldId="282"/>
            <ac:spMk id="12" creationId="{BFF30785-305E-45D7-984F-5AA93D3CA561}"/>
          </ac:spMkLst>
        </pc:spChg>
        <pc:spChg chg="add">
          <ac:chgData name="Abhyanth P" userId="970502ac-5a1e-4987-b03e-3f6c0bb0dae6" providerId="ADAL" clId="{185B6621-55E8-4FF5-B68B-2E264C7A0040}" dt="2022-09-19T10:29:30.672" v="75" actId="26606"/>
          <ac:spMkLst>
            <pc:docMk/>
            <pc:sldMk cId="1804654248" sldId="282"/>
            <ac:spMk id="16" creationId="{070784CE-9DD4-4C2D-88B9-D219730A470F}"/>
          </ac:spMkLst>
        </pc:spChg>
        <pc:picChg chg="add">
          <ac:chgData name="Abhyanth P" userId="970502ac-5a1e-4987-b03e-3f6c0bb0dae6" providerId="ADAL" clId="{185B6621-55E8-4FF5-B68B-2E264C7A0040}" dt="2022-09-19T10:29:30.672" v="75" actId="26606"/>
          <ac:picMkLst>
            <pc:docMk/>
            <pc:sldMk cId="1804654248" sldId="282"/>
            <ac:picMk id="7" creationId="{88AFF3D2-7592-CDAA-6C82-10A73C3F69DD}"/>
          </ac:picMkLst>
        </pc:picChg>
        <pc:cxnChg chg="add">
          <ac:chgData name="Abhyanth P" userId="970502ac-5a1e-4987-b03e-3f6c0bb0dae6" providerId="ADAL" clId="{185B6621-55E8-4FF5-B68B-2E264C7A0040}" dt="2022-09-19T10:29:30.672" v="75" actId="26606"/>
          <ac:cxnSpMkLst>
            <pc:docMk/>
            <pc:sldMk cId="1804654248" sldId="282"/>
            <ac:cxnSpMk id="14" creationId="{15E01FA5-D766-43CA-A83D-E7CF3F04E96F}"/>
          </ac:cxnSpMkLst>
        </pc:cxnChg>
        <pc:cxnChg chg="add">
          <ac:chgData name="Abhyanth P" userId="970502ac-5a1e-4987-b03e-3f6c0bb0dae6" providerId="ADAL" clId="{185B6621-55E8-4FF5-B68B-2E264C7A0040}" dt="2022-09-19T10:29:30.672" v="75" actId="26606"/>
          <ac:cxnSpMkLst>
            <pc:docMk/>
            <pc:sldMk cId="1804654248" sldId="282"/>
            <ac:cxnSpMk id="18" creationId="{640A410A-1838-4131-95A6-2BE4F8D412F2}"/>
          </ac:cxnSpMkLst>
        </pc:cxn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0A1A87-B4B9-4A08-AB64-CE00C28CCAE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A9AE594-9225-48CC-90CA-04DDC646DA33}">
      <dgm:prSet/>
      <dgm:spPr/>
      <dgm:t>
        <a:bodyPr/>
        <a:lstStyle/>
        <a:p>
          <a:r>
            <a:rPr lang="en-US"/>
            <a:t>100% online Education</a:t>
          </a:r>
        </a:p>
      </dgm:t>
    </dgm:pt>
    <dgm:pt modelId="{F9F57764-6ADA-4827-B692-93B434FEFB8D}" type="parTrans" cxnId="{085819EE-3EE1-48F7-BB26-38968507B36A}">
      <dgm:prSet/>
      <dgm:spPr/>
      <dgm:t>
        <a:bodyPr/>
        <a:lstStyle/>
        <a:p>
          <a:endParaRPr lang="en-US"/>
        </a:p>
      </dgm:t>
    </dgm:pt>
    <dgm:pt modelId="{B513ED3B-2A4C-40D7-B3A0-F2DA1D12B947}" type="sibTrans" cxnId="{085819EE-3EE1-48F7-BB26-38968507B36A}">
      <dgm:prSet/>
      <dgm:spPr/>
      <dgm:t>
        <a:bodyPr/>
        <a:lstStyle/>
        <a:p>
          <a:endParaRPr lang="en-US"/>
        </a:p>
      </dgm:t>
    </dgm:pt>
    <dgm:pt modelId="{EF55C067-09CF-4036-8183-69CD1892F616}">
      <dgm:prSet/>
      <dgm:spPr/>
      <dgm:t>
        <a:bodyPr/>
        <a:lstStyle/>
        <a:p>
          <a:r>
            <a:rPr lang="en-US"/>
            <a:t>Hybrid Education</a:t>
          </a:r>
        </a:p>
      </dgm:t>
    </dgm:pt>
    <dgm:pt modelId="{186CDD17-1AF0-4145-B8B8-F41348B06DC8}" type="parTrans" cxnId="{81B9A8DB-E67F-4710-9C27-E265BBEEBA55}">
      <dgm:prSet/>
      <dgm:spPr/>
      <dgm:t>
        <a:bodyPr/>
        <a:lstStyle/>
        <a:p>
          <a:endParaRPr lang="en-US"/>
        </a:p>
      </dgm:t>
    </dgm:pt>
    <dgm:pt modelId="{37102247-1439-452E-878E-D69F94A6FE67}" type="sibTrans" cxnId="{81B9A8DB-E67F-4710-9C27-E265BBEEBA55}">
      <dgm:prSet/>
      <dgm:spPr/>
      <dgm:t>
        <a:bodyPr/>
        <a:lstStyle/>
        <a:p>
          <a:endParaRPr lang="en-US"/>
        </a:p>
      </dgm:t>
    </dgm:pt>
    <dgm:pt modelId="{05D83F17-77BF-490D-9713-786B2B4C5DCE}">
      <dgm:prSet/>
      <dgm:spPr/>
      <dgm:t>
        <a:bodyPr/>
        <a:lstStyle/>
        <a:p>
          <a:r>
            <a:rPr lang="en-US"/>
            <a:t>Online Courses</a:t>
          </a:r>
        </a:p>
      </dgm:t>
    </dgm:pt>
    <dgm:pt modelId="{8278AB59-20B3-4E12-AD36-A9AAE7257B57}" type="parTrans" cxnId="{36CBD3F2-D685-4E6F-A562-84561BE9A96A}">
      <dgm:prSet/>
      <dgm:spPr/>
      <dgm:t>
        <a:bodyPr/>
        <a:lstStyle/>
        <a:p>
          <a:endParaRPr lang="en-US"/>
        </a:p>
      </dgm:t>
    </dgm:pt>
    <dgm:pt modelId="{4E643B7B-2053-410B-9EE7-3CA865808896}" type="sibTrans" cxnId="{36CBD3F2-D685-4E6F-A562-84561BE9A96A}">
      <dgm:prSet/>
      <dgm:spPr/>
      <dgm:t>
        <a:bodyPr/>
        <a:lstStyle/>
        <a:p>
          <a:endParaRPr lang="en-US"/>
        </a:p>
      </dgm:t>
    </dgm:pt>
    <dgm:pt modelId="{55448182-D535-4391-8D2B-74A695EDF8B2}">
      <dgm:prSet/>
      <dgm:spPr/>
      <dgm:t>
        <a:bodyPr/>
        <a:lstStyle/>
        <a:p>
          <a:r>
            <a:rPr lang="en-US"/>
            <a:t>MOOCs </a:t>
          </a:r>
        </a:p>
      </dgm:t>
    </dgm:pt>
    <dgm:pt modelId="{EECE9282-1230-4882-BE32-527CBB82DF54}" type="parTrans" cxnId="{BE55FB02-3F2F-426E-AF32-8A89E09CE42B}">
      <dgm:prSet/>
      <dgm:spPr/>
      <dgm:t>
        <a:bodyPr/>
        <a:lstStyle/>
        <a:p>
          <a:endParaRPr lang="en-US"/>
        </a:p>
      </dgm:t>
    </dgm:pt>
    <dgm:pt modelId="{D4373A0D-4A55-4034-B4D9-CD6279AD4279}" type="sibTrans" cxnId="{BE55FB02-3F2F-426E-AF32-8A89E09CE42B}">
      <dgm:prSet/>
      <dgm:spPr/>
      <dgm:t>
        <a:bodyPr/>
        <a:lstStyle/>
        <a:p>
          <a:endParaRPr lang="en-US"/>
        </a:p>
      </dgm:t>
    </dgm:pt>
    <dgm:pt modelId="{7D81B1D8-7584-46FC-BF29-C60A0DA9DEF4}" type="pres">
      <dgm:prSet presAssocID="{580A1A87-B4B9-4A08-AB64-CE00C28CCAE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8BA6C3B-5487-46E5-B21E-0DF5F9DB1D04}" type="pres">
      <dgm:prSet presAssocID="{FA9AE594-9225-48CC-90CA-04DDC646DA33}" presName="hierRoot1" presStyleCnt="0"/>
      <dgm:spPr/>
    </dgm:pt>
    <dgm:pt modelId="{FC0B4592-E973-47C5-9E42-FD72015AE7D2}" type="pres">
      <dgm:prSet presAssocID="{FA9AE594-9225-48CC-90CA-04DDC646DA33}" presName="composite" presStyleCnt="0"/>
      <dgm:spPr/>
    </dgm:pt>
    <dgm:pt modelId="{0218F63E-C07B-4C58-857A-79D299B04365}" type="pres">
      <dgm:prSet presAssocID="{FA9AE594-9225-48CC-90CA-04DDC646DA33}" presName="background" presStyleLbl="node0" presStyleIdx="0" presStyleCnt="4"/>
      <dgm:spPr/>
    </dgm:pt>
    <dgm:pt modelId="{7F2BD462-4CE2-42B3-87CA-DC58FBF0832F}" type="pres">
      <dgm:prSet presAssocID="{FA9AE594-9225-48CC-90CA-04DDC646DA33}" presName="text" presStyleLbl="fgAcc0" presStyleIdx="0" presStyleCnt="4">
        <dgm:presLayoutVars>
          <dgm:chPref val="3"/>
        </dgm:presLayoutVars>
      </dgm:prSet>
      <dgm:spPr/>
    </dgm:pt>
    <dgm:pt modelId="{1C70368D-9D8B-4939-AE6C-497A515D8BCD}" type="pres">
      <dgm:prSet presAssocID="{FA9AE594-9225-48CC-90CA-04DDC646DA33}" presName="hierChild2" presStyleCnt="0"/>
      <dgm:spPr/>
    </dgm:pt>
    <dgm:pt modelId="{4AD63D25-B775-4F75-B670-1B6810810257}" type="pres">
      <dgm:prSet presAssocID="{EF55C067-09CF-4036-8183-69CD1892F616}" presName="hierRoot1" presStyleCnt="0"/>
      <dgm:spPr/>
    </dgm:pt>
    <dgm:pt modelId="{2C4C951A-5739-4986-84B4-F505EB47BBB4}" type="pres">
      <dgm:prSet presAssocID="{EF55C067-09CF-4036-8183-69CD1892F616}" presName="composite" presStyleCnt="0"/>
      <dgm:spPr/>
    </dgm:pt>
    <dgm:pt modelId="{5D27730F-A925-4E72-BBD1-4C3DA9C6F9FA}" type="pres">
      <dgm:prSet presAssocID="{EF55C067-09CF-4036-8183-69CD1892F616}" presName="background" presStyleLbl="node0" presStyleIdx="1" presStyleCnt="4"/>
      <dgm:spPr/>
    </dgm:pt>
    <dgm:pt modelId="{832C26FA-32DC-4838-A58C-2670C16BF727}" type="pres">
      <dgm:prSet presAssocID="{EF55C067-09CF-4036-8183-69CD1892F616}" presName="text" presStyleLbl="fgAcc0" presStyleIdx="1" presStyleCnt="4">
        <dgm:presLayoutVars>
          <dgm:chPref val="3"/>
        </dgm:presLayoutVars>
      </dgm:prSet>
      <dgm:spPr/>
    </dgm:pt>
    <dgm:pt modelId="{D9202023-97CD-494D-890B-486089B0E2E3}" type="pres">
      <dgm:prSet presAssocID="{EF55C067-09CF-4036-8183-69CD1892F616}" presName="hierChild2" presStyleCnt="0"/>
      <dgm:spPr/>
    </dgm:pt>
    <dgm:pt modelId="{64F7E934-8947-46B2-BC20-85BC4A3D1AC5}" type="pres">
      <dgm:prSet presAssocID="{05D83F17-77BF-490D-9713-786B2B4C5DCE}" presName="hierRoot1" presStyleCnt="0"/>
      <dgm:spPr/>
    </dgm:pt>
    <dgm:pt modelId="{D986D016-71B0-4BC0-BCC1-4765D25F42D0}" type="pres">
      <dgm:prSet presAssocID="{05D83F17-77BF-490D-9713-786B2B4C5DCE}" presName="composite" presStyleCnt="0"/>
      <dgm:spPr/>
    </dgm:pt>
    <dgm:pt modelId="{C53DD75B-2F11-48FC-AD5A-7B2702A59A22}" type="pres">
      <dgm:prSet presAssocID="{05D83F17-77BF-490D-9713-786B2B4C5DCE}" presName="background" presStyleLbl="node0" presStyleIdx="2" presStyleCnt="4"/>
      <dgm:spPr/>
    </dgm:pt>
    <dgm:pt modelId="{6ECB0D21-797F-4E91-A639-9097CA0C1DB5}" type="pres">
      <dgm:prSet presAssocID="{05D83F17-77BF-490D-9713-786B2B4C5DCE}" presName="text" presStyleLbl="fgAcc0" presStyleIdx="2" presStyleCnt="4">
        <dgm:presLayoutVars>
          <dgm:chPref val="3"/>
        </dgm:presLayoutVars>
      </dgm:prSet>
      <dgm:spPr/>
    </dgm:pt>
    <dgm:pt modelId="{CEB4135D-8F76-412D-9F97-60F2D5B8A426}" type="pres">
      <dgm:prSet presAssocID="{05D83F17-77BF-490D-9713-786B2B4C5DCE}" presName="hierChild2" presStyleCnt="0"/>
      <dgm:spPr/>
    </dgm:pt>
    <dgm:pt modelId="{3E090BD3-AFFE-4619-8AF4-6427BCC4AFA2}" type="pres">
      <dgm:prSet presAssocID="{55448182-D535-4391-8D2B-74A695EDF8B2}" presName="hierRoot1" presStyleCnt="0"/>
      <dgm:spPr/>
    </dgm:pt>
    <dgm:pt modelId="{E322AA9F-270C-4664-9628-A5BFBC9B7607}" type="pres">
      <dgm:prSet presAssocID="{55448182-D535-4391-8D2B-74A695EDF8B2}" presName="composite" presStyleCnt="0"/>
      <dgm:spPr/>
    </dgm:pt>
    <dgm:pt modelId="{C59CAC3C-FF95-4E5C-BAF1-631411062922}" type="pres">
      <dgm:prSet presAssocID="{55448182-D535-4391-8D2B-74A695EDF8B2}" presName="background" presStyleLbl="node0" presStyleIdx="3" presStyleCnt="4"/>
      <dgm:spPr/>
    </dgm:pt>
    <dgm:pt modelId="{F2DFB399-DF6A-4D12-9028-D408B27F2994}" type="pres">
      <dgm:prSet presAssocID="{55448182-D535-4391-8D2B-74A695EDF8B2}" presName="text" presStyleLbl="fgAcc0" presStyleIdx="3" presStyleCnt="4">
        <dgm:presLayoutVars>
          <dgm:chPref val="3"/>
        </dgm:presLayoutVars>
      </dgm:prSet>
      <dgm:spPr/>
    </dgm:pt>
    <dgm:pt modelId="{609588A4-41F4-4536-A8C3-0C075D34871D}" type="pres">
      <dgm:prSet presAssocID="{55448182-D535-4391-8D2B-74A695EDF8B2}" presName="hierChild2" presStyleCnt="0"/>
      <dgm:spPr/>
    </dgm:pt>
  </dgm:ptLst>
  <dgm:cxnLst>
    <dgm:cxn modelId="{BE55FB02-3F2F-426E-AF32-8A89E09CE42B}" srcId="{580A1A87-B4B9-4A08-AB64-CE00C28CCAEF}" destId="{55448182-D535-4391-8D2B-74A695EDF8B2}" srcOrd="3" destOrd="0" parTransId="{EECE9282-1230-4882-BE32-527CBB82DF54}" sibTransId="{D4373A0D-4A55-4034-B4D9-CD6279AD4279}"/>
    <dgm:cxn modelId="{FBEA5317-4AD8-433A-A626-C56EF7407F30}" type="presOf" srcId="{580A1A87-B4B9-4A08-AB64-CE00C28CCAEF}" destId="{7D81B1D8-7584-46FC-BF29-C60A0DA9DEF4}" srcOrd="0" destOrd="0" presId="urn:microsoft.com/office/officeart/2005/8/layout/hierarchy1"/>
    <dgm:cxn modelId="{40491C4A-AA76-404F-A87E-1E2D08B82255}" type="presOf" srcId="{EF55C067-09CF-4036-8183-69CD1892F616}" destId="{832C26FA-32DC-4838-A58C-2670C16BF727}" srcOrd="0" destOrd="0" presId="urn:microsoft.com/office/officeart/2005/8/layout/hierarchy1"/>
    <dgm:cxn modelId="{3ECD0A83-202D-4A80-8C6C-5A25642E97AB}" type="presOf" srcId="{55448182-D535-4391-8D2B-74A695EDF8B2}" destId="{F2DFB399-DF6A-4D12-9028-D408B27F2994}" srcOrd="0" destOrd="0" presId="urn:microsoft.com/office/officeart/2005/8/layout/hierarchy1"/>
    <dgm:cxn modelId="{44749187-EEA7-431A-AE4D-64CBE0A218BD}" type="presOf" srcId="{FA9AE594-9225-48CC-90CA-04DDC646DA33}" destId="{7F2BD462-4CE2-42B3-87CA-DC58FBF0832F}" srcOrd="0" destOrd="0" presId="urn:microsoft.com/office/officeart/2005/8/layout/hierarchy1"/>
    <dgm:cxn modelId="{BD76F799-491A-4055-B311-0780A0B426C5}" type="presOf" srcId="{05D83F17-77BF-490D-9713-786B2B4C5DCE}" destId="{6ECB0D21-797F-4E91-A639-9097CA0C1DB5}" srcOrd="0" destOrd="0" presId="urn:microsoft.com/office/officeart/2005/8/layout/hierarchy1"/>
    <dgm:cxn modelId="{81B9A8DB-E67F-4710-9C27-E265BBEEBA55}" srcId="{580A1A87-B4B9-4A08-AB64-CE00C28CCAEF}" destId="{EF55C067-09CF-4036-8183-69CD1892F616}" srcOrd="1" destOrd="0" parTransId="{186CDD17-1AF0-4145-B8B8-F41348B06DC8}" sibTransId="{37102247-1439-452E-878E-D69F94A6FE67}"/>
    <dgm:cxn modelId="{085819EE-3EE1-48F7-BB26-38968507B36A}" srcId="{580A1A87-B4B9-4A08-AB64-CE00C28CCAEF}" destId="{FA9AE594-9225-48CC-90CA-04DDC646DA33}" srcOrd="0" destOrd="0" parTransId="{F9F57764-6ADA-4827-B692-93B434FEFB8D}" sibTransId="{B513ED3B-2A4C-40D7-B3A0-F2DA1D12B947}"/>
    <dgm:cxn modelId="{36CBD3F2-D685-4E6F-A562-84561BE9A96A}" srcId="{580A1A87-B4B9-4A08-AB64-CE00C28CCAEF}" destId="{05D83F17-77BF-490D-9713-786B2B4C5DCE}" srcOrd="2" destOrd="0" parTransId="{8278AB59-20B3-4E12-AD36-A9AAE7257B57}" sibTransId="{4E643B7B-2053-410B-9EE7-3CA865808896}"/>
    <dgm:cxn modelId="{FA95FAB6-4418-4E45-B3AC-0FAFC7C5C336}" type="presParOf" srcId="{7D81B1D8-7584-46FC-BF29-C60A0DA9DEF4}" destId="{A8BA6C3B-5487-46E5-B21E-0DF5F9DB1D04}" srcOrd="0" destOrd="0" presId="urn:microsoft.com/office/officeart/2005/8/layout/hierarchy1"/>
    <dgm:cxn modelId="{11D36473-2FF8-46F0-AF7B-FD4299473A5E}" type="presParOf" srcId="{A8BA6C3B-5487-46E5-B21E-0DF5F9DB1D04}" destId="{FC0B4592-E973-47C5-9E42-FD72015AE7D2}" srcOrd="0" destOrd="0" presId="urn:microsoft.com/office/officeart/2005/8/layout/hierarchy1"/>
    <dgm:cxn modelId="{CEDAD370-CFE5-483A-B5BB-9A3C4F2D92F4}" type="presParOf" srcId="{FC0B4592-E973-47C5-9E42-FD72015AE7D2}" destId="{0218F63E-C07B-4C58-857A-79D299B04365}" srcOrd="0" destOrd="0" presId="urn:microsoft.com/office/officeart/2005/8/layout/hierarchy1"/>
    <dgm:cxn modelId="{CD26D05D-21CA-49CE-B4E6-6CF4B70C4A28}" type="presParOf" srcId="{FC0B4592-E973-47C5-9E42-FD72015AE7D2}" destId="{7F2BD462-4CE2-42B3-87CA-DC58FBF0832F}" srcOrd="1" destOrd="0" presId="urn:microsoft.com/office/officeart/2005/8/layout/hierarchy1"/>
    <dgm:cxn modelId="{767F8E54-EDCA-4C4D-A0A9-28AD0B9A9925}" type="presParOf" srcId="{A8BA6C3B-5487-46E5-B21E-0DF5F9DB1D04}" destId="{1C70368D-9D8B-4939-AE6C-497A515D8BCD}" srcOrd="1" destOrd="0" presId="urn:microsoft.com/office/officeart/2005/8/layout/hierarchy1"/>
    <dgm:cxn modelId="{4B1D37E8-D4F7-42B6-81D2-EF84909ED6AE}" type="presParOf" srcId="{7D81B1D8-7584-46FC-BF29-C60A0DA9DEF4}" destId="{4AD63D25-B775-4F75-B670-1B6810810257}" srcOrd="1" destOrd="0" presId="urn:microsoft.com/office/officeart/2005/8/layout/hierarchy1"/>
    <dgm:cxn modelId="{FBAD29E1-8568-4177-9651-28A5B21A7895}" type="presParOf" srcId="{4AD63D25-B775-4F75-B670-1B6810810257}" destId="{2C4C951A-5739-4986-84B4-F505EB47BBB4}" srcOrd="0" destOrd="0" presId="urn:microsoft.com/office/officeart/2005/8/layout/hierarchy1"/>
    <dgm:cxn modelId="{5DF7C4D1-A3AE-46B0-A8B3-2E07C3A0281E}" type="presParOf" srcId="{2C4C951A-5739-4986-84B4-F505EB47BBB4}" destId="{5D27730F-A925-4E72-BBD1-4C3DA9C6F9FA}" srcOrd="0" destOrd="0" presId="urn:microsoft.com/office/officeart/2005/8/layout/hierarchy1"/>
    <dgm:cxn modelId="{ED75565D-1359-465A-BBA0-C5FB60B9033C}" type="presParOf" srcId="{2C4C951A-5739-4986-84B4-F505EB47BBB4}" destId="{832C26FA-32DC-4838-A58C-2670C16BF727}" srcOrd="1" destOrd="0" presId="urn:microsoft.com/office/officeart/2005/8/layout/hierarchy1"/>
    <dgm:cxn modelId="{2BF7C728-02B5-4FBB-B4F3-46AA8BFE229F}" type="presParOf" srcId="{4AD63D25-B775-4F75-B670-1B6810810257}" destId="{D9202023-97CD-494D-890B-486089B0E2E3}" srcOrd="1" destOrd="0" presId="urn:microsoft.com/office/officeart/2005/8/layout/hierarchy1"/>
    <dgm:cxn modelId="{EDEF4267-C5F3-4865-9937-FE6EB0818FF4}" type="presParOf" srcId="{7D81B1D8-7584-46FC-BF29-C60A0DA9DEF4}" destId="{64F7E934-8947-46B2-BC20-85BC4A3D1AC5}" srcOrd="2" destOrd="0" presId="urn:microsoft.com/office/officeart/2005/8/layout/hierarchy1"/>
    <dgm:cxn modelId="{B7A6C6B7-C3AD-405F-BEC3-C9C638A5125E}" type="presParOf" srcId="{64F7E934-8947-46B2-BC20-85BC4A3D1AC5}" destId="{D986D016-71B0-4BC0-BCC1-4765D25F42D0}" srcOrd="0" destOrd="0" presId="urn:microsoft.com/office/officeart/2005/8/layout/hierarchy1"/>
    <dgm:cxn modelId="{2C81DFCD-344A-4CB4-A719-32E59834DC70}" type="presParOf" srcId="{D986D016-71B0-4BC0-BCC1-4765D25F42D0}" destId="{C53DD75B-2F11-48FC-AD5A-7B2702A59A22}" srcOrd="0" destOrd="0" presId="urn:microsoft.com/office/officeart/2005/8/layout/hierarchy1"/>
    <dgm:cxn modelId="{09167056-82D3-4EAD-B669-89C746A1B617}" type="presParOf" srcId="{D986D016-71B0-4BC0-BCC1-4765D25F42D0}" destId="{6ECB0D21-797F-4E91-A639-9097CA0C1DB5}" srcOrd="1" destOrd="0" presId="urn:microsoft.com/office/officeart/2005/8/layout/hierarchy1"/>
    <dgm:cxn modelId="{C2C2F3FB-FA3B-4285-B8F5-6742268B7574}" type="presParOf" srcId="{64F7E934-8947-46B2-BC20-85BC4A3D1AC5}" destId="{CEB4135D-8F76-412D-9F97-60F2D5B8A426}" srcOrd="1" destOrd="0" presId="urn:microsoft.com/office/officeart/2005/8/layout/hierarchy1"/>
    <dgm:cxn modelId="{21190306-F6C5-4E06-8D06-80920A13677E}" type="presParOf" srcId="{7D81B1D8-7584-46FC-BF29-C60A0DA9DEF4}" destId="{3E090BD3-AFFE-4619-8AF4-6427BCC4AFA2}" srcOrd="3" destOrd="0" presId="urn:microsoft.com/office/officeart/2005/8/layout/hierarchy1"/>
    <dgm:cxn modelId="{B0260511-6EEC-4D28-B362-B5BECCC054C2}" type="presParOf" srcId="{3E090BD3-AFFE-4619-8AF4-6427BCC4AFA2}" destId="{E322AA9F-270C-4664-9628-A5BFBC9B7607}" srcOrd="0" destOrd="0" presId="urn:microsoft.com/office/officeart/2005/8/layout/hierarchy1"/>
    <dgm:cxn modelId="{7D99237A-D217-45A5-99AF-4E0246FB31C5}" type="presParOf" srcId="{E322AA9F-270C-4664-9628-A5BFBC9B7607}" destId="{C59CAC3C-FF95-4E5C-BAF1-631411062922}" srcOrd="0" destOrd="0" presId="urn:microsoft.com/office/officeart/2005/8/layout/hierarchy1"/>
    <dgm:cxn modelId="{C7AD211E-EE1D-4A5A-AD6C-CA29C3AB42C2}" type="presParOf" srcId="{E322AA9F-270C-4664-9628-A5BFBC9B7607}" destId="{F2DFB399-DF6A-4D12-9028-D408B27F2994}" srcOrd="1" destOrd="0" presId="urn:microsoft.com/office/officeart/2005/8/layout/hierarchy1"/>
    <dgm:cxn modelId="{154D3A3A-AC61-42E6-A958-ECA4BE38F520}" type="presParOf" srcId="{3E090BD3-AFFE-4619-8AF4-6427BCC4AFA2}" destId="{609588A4-41F4-4536-A8C3-0C075D34871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75CB13-56FF-4122-84A8-9A34D3278399}" type="doc">
      <dgm:prSet loTypeId="urn:microsoft.com/office/officeart/2005/8/layout/vList5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AF146C7-B40E-4BD4-A40F-08775C2D2E5E}">
      <dgm:prSet/>
      <dgm:spPr/>
      <dgm:t>
        <a:bodyPr/>
        <a:lstStyle/>
        <a:p>
          <a:r>
            <a:rPr lang="en-IN" dirty="0"/>
            <a:t>expensive</a:t>
          </a:r>
          <a:endParaRPr lang="en-US" dirty="0"/>
        </a:p>
      </dgm:t>
    </dgm:pt>
    <dgm:pt modelId="{D8DA1437-0AA1-4655-B305-50EF676B58A6}" type="parTrans" cxnId="{A64405D9-FBE8-4134-8154-60B268AAFF0C}">
      <dgm:prSet/>
      <dgm:spPr/>
      <dgm:t>
        <a:bodyPr/>
        <a:lstStyle/>
        <a:p>
          <a:endParaRPr lang="en-US"/>
        </a:p>
      </dgm:t>
    </dgm:pt>
    <dgm:pt modelId="{CF7F5AE4-555F-49CB-A908-52F2FF475DC0}" type="sibTrans" cxnId="{A64405D9-FBE8-4134-8154-60B268AAFF0C}">
      <dgm:prSet/>
      <dgm:spPr/>
      <dgm:t>
        <a:bodyPr/>
        <a:lstStyle/>
        <a:p>
          <a:endParaRPr lang="en-US"/>
        </a:p>
      </dgm:t>
    </dgm:pt>
    <dgm:pt modelId="{F3E10C6B-682B-46B1-9AE0-0FCB39C4AEA4}">
      <dgm:prSet/>
      <dgm:spPr/>
      <dgm:t>
        <a:bodyPr/>
        <a:lstStyle/>
        <a:p>
          <a:r>
            <a:rPr lang="en-IN"/>
            <a:t>Timings</a:t>
          </a:r>
          <a:endParaRPr lang="en-US"/>
        </a:p>
      </dgm:t>
    </dgm:pt>
    <dgm:pt modelId="{F8BEB430-265D-4121-91F1-02D11BEDD61A}" type="parTrans" cxnId="{672AA54C-A8AD-47B5-B8D0-3BEA327D507A}">
      <dgm:prSet/>
      <dgm:spPr/>
      <dgm:t>
        <a:bodyPr/>
        <a:lstStyle/>
        <a:p>
          <a:endParaRPr lang="en-US"/>
        </a:p>
      </dgm:t>
    </dgm:pt>
    <dgm:pt modelId="{C7B5A846-8E8E-4A84-8084-A5F43B4C67FD}" type="sibTrans" cxnId="{672AA54C-A8AD-47B5-B8D0-3BEA327D507A}">
      <dgm:prSet/>
      <dgm:spPr/>
      <dgm:t>
        <a:bodyPr/>
        <a:lstStyle/>
        <a:p>
          <a:endParaRPr lang="en-US"/>
        </a:p>
      </dgm:t>
    </dgm:pt>
    <dgm:pt modelId="{913D6322-047B-453C-B3B7-886DA2221117}">
      <dgm:prSet/>
      <dgm:spPr/>
      <dgm:t>
        <a:bodyPr/>
        <a:lstStyle/>
        <a:p>
          <a:r>
            <a:rPr lang="en-IN" dirty="0"/>
            <a:t>environment</a:t>
          </a:r>
          <a:endParaRPr lang="en-US" dirty="0"/>
        </a:p>
      </dgm:t>
    </dgm:pt>
    <dgm:pt modelId="{72E8ECED-8941-4DA9-8C8D-4C9F445CB156}" type="parTrans" cxnId="{D25E76CE-660A-48EB-A06D-0EFCC78FD7E7}">
      <dgm:prSet/>
      <dgm:spPr/>
      <dgm:t>
        <a:bodyPr/>
        <a:lstStyle/>
        <a:p>
          <a:endParaRPr lang="en-US"/>
        </a:p>
      </dgm:t>
    </dgm:pt>
    <dgm:pt modelId="{A043BE58-C734-4D50-87F1-FE5BAD87CEA8}" type="sibTrans" cxnId="{D25E76CE-660A-48EB-A06D-0EFCC78FD7E7}">
      <dgm:prSet/>
      <dgm:spPr/>
      <dgm:t>
        <a:bodyPr/>
        <a:lstStyle/>
        <a:p>
          <a:endParaRPr lang="en-US"/>
        </a:p>
      </dgm:t>
    </dgm:pt>
    <dgm:pt modelId="{8D9ECDEC-7A49-41F0-AAEA-798CF95F19D0}">
      <dgm:prSet/>
      <dgm:spPr/>
      <dgm:t>
        <a:bodyPr/>
        <a:lstStyle/>
        <a:p>
          <a:r>
            <a:rPr lang="en-IN" dirty="0"/>
            <a:t>Travel</a:t>
          </a:r>
          <a:endParaRPr lang="en-US" dirty="0"/>
        </a:p>
      </dgm:t>
    </dgm:pt>
    <dgm:pt modelId="{D7656201-1111-4ACC-86BC-580648D540C4}" type="parTrans" cxnId="{261CA829-DA5B-4D6B-8209-94B675FBAF43}">
      <dgm:prSet/>
      <dgm:spPr/>
      <dgm:t>
        <a:bodyPr/>
        <a:lstStyle/>
        <a:p>
          <a:endParaRPr lang="en-US"/>
        </a:p>
      </dgm:t>
    </dgm:pt>
    <dgm:pt modelId="{2DB654B9-5784-4618-945B-580761D65921}" type="sibTrans" cxnId="{261CA829-DA5B-4D6B-8209-94B675FBAF43}">
      <dgm:prSet/>
      <dgm:spPr/>
      <dgm:t>
        <a:bodyPr/>
        <a:lstStyle/>
        <a:p>
          <a:endParaRPr lang="en-US"/>
        </a:p>
      </dgm:t>
    </dgm:pt>
    <dgm:pt modelId="{C83E8D3D-3372-4A1D-97AE-FA7C3A4C7DF8}" type="pres">
      <dgm:prSet presAssocID="{1975CB13-56FF-4122-84A8-9A34D3278399}" presName="Name0" presStyleCnt="0">
        <dgm:presLayoutVars>
          <dgm:dir/>
          <dgm:animLvl val="lvl"/>
          <dgm:resizeHandles val="exact"/>
        </dgm:presLayoutVars>
      </dgm:prSet>
      <dgm:spPr/>
    </dgm:pt>
    <dgm:pt modelId="{C916DD7A-154F-4178-B355-1E3755154078}" type="pres">
      <dgm:prSet presAssocID="{1AF146C7-B40E-4BD4-A40F-08775C2D2E5E}" presName="linNode" presStyleCnt="0"/>
      <dgm:spPr/>
    </dgm:pt>
    <dgm:pt modelId="{2701E6D6-9109-4B17-9A91-62C1AED0307C}" type="pres">
      <dgm:prSet presAssocID="{1AF146C7-B40E-4BD4-A40F-08775C2D2E5E}" presName="parentText" presStyleLbl="node1" presStyleIdx="0" presStyleCnt="4" custLinFactNeighborX="-68866" custLinFactNeighborY="9086">
        <dgm:presLayoutVars>
          <dgm:chMax val="1"/>
          <dgm:bulletEnabled val="1"/>
        </dgm:presLayoutVars>
      </dgm:prSet>
      <dgm:spPr/>
    </dgm:pt>
    <dgm:pt modelId="{16F97BDD-91A7-426E-BA93-DB1A0D838A94}" type="pres">
      <dgm:prSet presAssocID="{CF7F5AE4-555F-49CB-A908-52F2FF475DC0}" presName="sp" presStyleCnt="0"/>
      <dgm:spPr/>
    </dgm:pt>
    <dgm:pt modelId="{A2D2C139-A9DB-4E7F-98E0-D3BC83754880}" type="pres">
      <dgm:prSet presAssocID="{F3E10C6B-682B-46B1-9AE0-0FCB39C4AEA4}" presName="linNode" presStyleCnt="0"/>
      <dgm:spPr/>
    </dgm:pt>
    <dgm:pt modelId="{D54E69A7-9408-4FF0-BE4C-21F2941D2F3E}" type="pres">
      <dgm:prSet presAssocID="{F3E10C6B-682B-46B1-9AE0-0FCB39C4AEA4}" presName="parentText" presStyleLbl="node1" presStyleIdx="1" presStyleCnt="4" custLinFactNeighborX="-69955" custLinFactNeighborY="6001">
        <dgm:presLayoutVars>
          <dgm:chMax val="1"/>
          <dgm:bulletEnabled val="1"/>
        </dgm:presLayoutVars>
      </dgm:prSet>
      <dgm:spPr/>
    </dgm:pt>
    <dgm:pt modelId="{9D8A0C97-CA85-4036-A928-D44A99882A00}" type="pres">
      <dgm:prSet presAssocID="{C7B5A846-8E8E-4A84-8084-A5F43B4C67FD}" presName="sp" presStyleCnt="0"/>
      <dgm:spPr/>
    </dgm:pt>
    <dgm:pt modelId="{177DDB91-3AE5-49FE-94C1-6266C281500A}" type="pres">
      <dgm:prSet presAssocID="{913D6322-047B-453C-B3B7-886DA2221117}" presName="linNode" presStyleCnt="0"/>
      <dgm:spPr/>
    </dgm:pt>
    <dgm:pt modelId="{81E58CAD-5D6F-4162-A8B0-686E6B6F0ED0}" type="pres">
      <dgm:prSet presAssocID="{913D6322-047B-453C-B3B7-886DA2221117}" presName="parentText" presStyleLbl="node1" presStyleIdx="2" presStyleCnt="4" custLinFactNeighborX="-71313" custLinFactNeighborY="5488">
        <dgm:presLayoutVars>
          <dgm:chMax val="1"/>
          <dgm:bulletEnabled val="1"/>
        </dgm:presLayoutVars>
      </dgm:prSet>
      <dgm:spPr/>
    </dgm:pt>
    <dgm:pt modelId="{ACDAF601-04C8-413E-9F6B-19BDFDF19268}" type="pres">
      <dgm:prSet presAssocID="{A043BE58-C734-4D50-87F1-FE5BAD87CEA8}" presName="sp" presStyleCnt="0"/>
      <dgm:spPr/>
    </dgm:pt>
    <dgm:pt modelId="{5100F12E-65BB-47D7-8958-092581D4DB3A}" type="pres">
      <dgm:prSet presAssocID="{8D9ECDEC-7A49-41F0-AAEA-798CF95F19D0}" presName="linNode" presStyleCnt="0"/>
      <dgm:spPr/>
    </dgm:pt>
    <dgm:pt modelId="{34F0407E-D28C-43C0-81DD-231525BD4343}" type="pres">
      <dgm:prSet presAssocID="{8D9ECDEC-7A49-41F0-AAEA-798CF95F19D0}" presName="parentText" presStyleLbl="node1" presStyleIdx="3" presStyleCnt="4" custLinFactNeighborX="-71316" custLinFactNeighborY="7869">
        <dgm:presLayoutVars>
          <dgm:chMax val="1"/>
          <dgm:bulletEnabled val="1"/>
        </dgm:presLayoutVars>
      </dgm:prSet>
      <dgm:spPr/>
    </dgm:pt>
  </dgm:ptLst>
  <dgm:cxnLst>
    <dgm:cxn modelId="{7DE23721-942D-4719-A45D-E4B01DC04155}" type="presOf" srcId="{1975CB13-56FF-4122-84A8-9A34D3278399}" destId="{C83E8D3D-3372-4A1D-97AE-FA7C3A4C7DF8}" srcOrd="0" destOrd="0" presId="urn:microsoft.com/office/officeart/2005/8/layout/vList5"/>
    <dgm:cxn modelId="{30688426-15DE-47E7-BA48-6B0026ED6AFE}" type="presOf" srcId="{1AF146C7-B40E-4BD4-A40F-08775C2D2E5E}" destId="{2701E6D6-9109-4B17-9A91-62C1AED0307C}" srcOrd="0" destOrd="0" presId="urn:microsoft.com/office/officeart/2005/8/layout/vList5"/>
    <dgm:cxn modelId="{261CA829-DA5B-4D6B-8209-94B675FBAF43}" srcId="{1975CB13-56FF-4122-84A8-9A34D3278399}" destId="{8D9ECDEC-7A49-41F0-AAEA-798CF95F19D0}" srcOrd="3" destOrd="0" parTransId="{D7656201-1111-4ACC-86BC-580648D540C4}" sibTransId="{2DB654B9-5784-4618-945B-580761D65921}"/>
    <dgm:cxn modelId="{672AA54C-A8AD-47B5-B8D0-3BEA327D507A}" srcId="{1975CB13-56FF-4122-84A8-9A34D3278399}" destId="{F3E10C6B-682B-46B1-9AE0-0FCB39C4AEA4}" srcOrd="1" destOrd="0" parTransId="{F8BEB430-265D-4121-91F1-02D11BEDD61A}" sibTransId="{C7B5A846-8E8E-4A84-8084-A5F43B4C67FD}"/>
    <dgm:cxn modelId="{FBAB1D4D-1A1A-41F7-9207-47217438A6C9}" type="presOf" srcId="{F3E10C6B-682B-46B1-9AE0-0FCB39C4AEA4}" destId="{D54E69A7-9408-4FF0-BE4C-21F2941D2F3E}" srcOrd="0" destOrd="0" presId="urn:microsoft.com/office/officeart/2005/8/layout/vList5"/>
    <dgm:cxn modelId="{288606A0-58B3-44E5-B2EB-05C6309B1163}" type="presOf" srcId="{8D9ECDEC-7A49-41F0-AAEA-798CF95F19D0}" destId="{34F0407E-D28C-43C0-81DD-231525BD4343}" srcOrd="0" destOrd="0" presId="urn:microsoft.com/office/officeart/2005/8/layout/vList5"/>
    <dgm:cxn modelId="{D25E76CE-660A-48EB-A06D-0EFCC78FD7E7}" srcId="{1975CB13-56FF-4122-84A8-9A34D3278399}" destId="{913D6322-047B-453C-B3B7-886DA2221117}" srcOrd="2" destOrd="0" parTransId="{72E8ECED-8941-4DA9-8C8D-4C9F445CB156}" sibTransId="{A043BE58-C734-4D50-87F1-FE5BAD87CEA8}"/>
    <dgm:cxn modelId="{A64405D9-FBE8-4134-8154-60B268AAFF0C}" srcId="{1975CB13-56FF-4122-84A8-9A34D3278399}" destId="{1AF146C7-B40E-4BD4-A40F-08775C2D2E5E}" srcOrd="0" destOrd="0" parTransId="{D8DA1437-0AA1-4655-B305-50EF676B58A6}" sibTransId="{CF7F5AE4-555F-49CB-A908-52F2FF475DC0}"/>
    <dgm:cxn modelId="{4632A0DE-DA97-4C60-82CE-526E9230BCCF}" type="presOf" srcId="{913D6322-047B-453C-B3B7-886DA2221117}" destId="{81E58CAD-5D6F-4162-A8B0-686E6B6F0ED0}" srcOrd="0" destOrd="0" presId="urn:microsoft.com/office/officeart/2005/8/layout/vList5"/>
    <dgm:cxn modelId="{6E74D977-954F-45E1-B418-98B7B27793E3}" type="presParOf" srcId="{C83E8D3D-3372-4A1D-97AE-FA7C3A4C7DF8}" destId="{C916DD7A-154F-4178-B355-1E3755154078}" srcOrd="0" destOrd="0" presId="urn:microsoft.com/office/officeart/2005/8/layout/vList5"/>
    <dgm:cxn modelId="{3454EC63-C6FE-44DC-87A9-92C9F1ED74A0}" type="presParOf" srcId="{C916DD7A-154F-4178-B355-1E3755154078}" destId="{2701E6D6-9109-4B17-9A91-62C1AED0307C}" srcOrd="0" destOrd="0" presId="urn:microsoft.com/office/officeart/2005/8/layout/vList5"/>
    <dgm:cxn modelId="{3333711B-F8D6-4AB7-A8D9-1193873A1218}" type="presParOf" srcId="{C83E8D3D-3372-4A1D-97AE-FA7C3A4C7DF8}" destId="{16F97BDD-91A7-426E-BA93-DB1A0D838A94}" srcOrd="1" destOrd="0" presId="urn:microsoft.com/office/officeart/2005/8/layout/vList5"/>
    <dgm:cxn modelId="{86DA6BC8-C052-4CA2-86E1-16098B67A6F0}" type="presParOf" srcId="{C83E8D3D-3372-4A1D-97AE-FA7C3A4C7DF8}" destId="{A2D2C139-A9DB-4E7F-98E0-D3BC83754880}" srcOrd="2" destOrd="0" presId="urn:microsoft.com/office/officeart/2005/8/layout/vList5"/>
    <dgm:cxn modelId="{8018C180-2D07-4A97-BD4C-52AAFC51F594}" type="presParOf" srcId="{A2D2C139-A9DB-4E7F-98E0-D3BC83754880}" destId="{D54E69A7-9408-4FF0-BE4C-21F2941D2F3E}" srcOrd="0" destOrd="0" presId="urn:microsoft.com/office/officeart/2005/8/layout/vList5"/>
    <dgm:cxn modelId="{DCE1F6E2-1A2C-43E5-A18C-77298106ADBA}" type="presParOf" srcId="{C83E8D3D-3372-4A1D-97AE-FA7C3A4C7DF8}" destId="{9D8A0C97-CA85-4036-A928-D44A99882A00}" srcOrd="3" destOrd="0" presId="urn:microsoft.com/office/officeart/2005/8/layout/vList5"/>
    <dgm:cxn modelId="{09BA33FE-DB64-4D1A-A161-7B0AE1CAE2C5}" type="presParOf" srcId="{C83E8D3D-3372-4A1D-97AE-FA7C3A4C7DF8}" destId="{177DDB91-3AE5-49FE-94C1-6266C281500A}" srcOrd="4" destOrd="0" presId="urn:microsoft.com/office/officeart/2005/8/layout/vList5"/>
    <dgm:cxn modelId="{96FCFF9F-645C-4103-935C-4D0C13410ADB}" type="presParOf" srcId="{177DDB91-3AE5-49FE-94C1-6266C281500A}" destId="{81E58CAD-5D6F-4162-A8B0-686E6B6F0ED0}" srcOrd="0" destOrd="0" presId="urn:microsoft.com/office/officeart/2005/8/layout/vList5"/>
    <dgm:cxn modelId="{A6184A62-E154-4D72-966D-7C8D516EFAC1}" type="presParOf" srcId="{C83E8D3D-3372-4A1D-97AE-FA7C3A4C7DF8}" destId="{ACDAF601-04C8-413E-9F6B-19BDFDF19268}" srcOrd="5" destOrd="0" presId="urn:microsoft.com/office/officeart/2005/8/layout/vList5"/>
    <dgm:cxn modelId="{CC7C7FD3-9334-417B-9895-986670A9BCE4}" type="presParOf" srcId="{C83E8D3D-3372-4A1D-97AE-FA7C3A4C7DF8}" destId="{5100F12E-65BB-47D7-8958-092581D4DB3A}" srcOrd="6" destOrd="0" presId="urn:microsoft.com/office/officeart/2005/8/layout/vList5"/>
    <dgm:cxn modelId="{B1CEAB93-369F-412D-9BA9-DEBED95CD88D}" type="presParOf" srcId="{5100F12E-65BB-47D7-8958-092581D4DB3A}" destId="{34F0407E-D28C-43C0-81DD-231525BD434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A92388-4E02-4FC7-A59F-F39A5A3AE703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81B0BD1-42F5-4946-BC89-A2D450244E24}">
      <dgm:prSet/>
      <dgm:spPr/>
      <dgm:t>
        <a:bodyPr/>
        <a:lstStyle/>
        <a:p>
          <a:r>
            <a:rPr lang="en-US" dirty="0"/>
            <a:t>Efficiency</a:t>
          </a:r>
        </a:p>
      </dgm:t>
    </dgm:pt>
    <dgm:pt modelId="{5143D061-32E6-4333-8E22-C0061547CD61}" type="parTrans" cxnId="{A7D95DF3-B200-49FB-9762-64B16E3337C5}">
      <dgm:prSet/>
      <dgm:spPr/>
      <dgm:t>
        <a:bodyPr/>
        <a:lstStyle/>
        <a:p>
          <a:endParaRPr lang="en-US"/>
        </a:p>
      </dgm:t>
    </dgm:pt>
    <dgm:pt modelId="{F54B60D4-67AB-42D3-9E69-23090CE55C15}" type="sibTrans" cxnId="{A7D95DF3-B200-49FB-9762-64B16E3337C5}">
      <dgm:prSet/>
      <dgm:spPr/>
      <dgm:t>
        <a:bodyPr/>
        <a:lstStyle/>
        <a:p>
          <a:endParaRPr lang="en-US"/>
        </a:p>
      </dgm:t>
    </dgm:pt>
    <dgm:pt modelId="{2602DCD2-EA65-4034-8457-D48CEE0668DE}">
      <dgm:prSet/>
      <dgm:spPr/>
      <dgm:t>
        <a:bodyPr/>
        <a:lstStyle/>
        <a:p>
          <a:r>
            <a:rPr lang="en-US" dirty="0"/>
            <a:t>Affordability</a:t>
          </a:r>
        </a:p>
      </dgm:t>
    </dgm:pt>
    <dgm:pt modelId="{A232CDD1-BF5A-4C12-9587-5BA2F17C1536}" type="parTrans" cxnId="{DA6DDD07-3E73-41CC-B38B-99B41176A33D}">
      <dgm:prSet/>
      <dgm:spPr/>
      <dgm:t>
        <a:bodyPr/>
        <a:lstStyle/>
        <a:p>
          <a:endParaRPr lang="en-US"/>
        </a:p>
      </dgm:t>
    </dgm:pt>
    <dgm:pt modelId="{196BA90E-66EB-4876-85AD-1A2674E35C5C}" type="sibTrans" cxnId="{DA6DDD07-3E73-41CC-B38B-99B41176A33D}">
      <dgm:prSet/>
      <dgm:spPr/>
      <dgm:t>
        <a:bodyPr/>
        <a:lstStyle/>
        <a:p>
          <a:endParaRPr lang="en-US"/>
        </a:p>
      </dgm:t>
    </dgm:pt>
    <dgm:pt modelId="{041B9D56-CB40-455E-A2E9-0278DAFBD51D}">
      <dgm:prSet/>
      <dgm:spPr/>
      <dgm:t>
        <a:bodyPr/>
        <a:lstStyle/>
        <a:p>
          <a:r>
            <a:rPr lang="en-US"/>
            <a:t>Free Time</a:t>
          </a:r>
        </a:p>
      </dgm:t>
    </dgm:pt>
    <dgm:pt modelId="{150AE1AF-98B8-43C2-BE70-CD69C1913EE8}" type="parTrans" cxnId="{99F5F813-F6F7-4279-9878-6077947CE536}">
      <dgm:prSet/>
      <dgm:spPr/>
      <dgm:t>
        <a:bodyPr/>
        <a:lstStyle/>
        <a:p>
          <a:endParaRPr lang="en-US"/>
        </a:p>
      </dgm:t>
    </dgm:pt>
    <dgm:pt modelId="{7EDD6CC3-B84B-43FA-B5EE-C5CAE5FFE7CF}" type="sibTrans" cxnId="{99F5F813-F6F7-4279-9878-6077947CE536}">
      <dgm:prSet/>
      <dgm:spPr/>
      <dgm:t>
        <a:bodyPr/>
        <a:lstStyle/>
        <a:p>
          <a:endParaRPr lang="en-US"/>
        </a:p>
      </dgm:t>
    </dgm:pt>
    <dgm:pt modelId="{30A69B38-8F61-4CAD-B885-EF2419261B14}">
      <dgm:prSet/>
      <dgm:spPr/>
      <dgm:t>
        <a:bodyPr/>
        <a:lstStyle/>
        <a:p>
          <a:r>
            <a:rPr lang="en-US" dirty="0"/>
            <a:t>Improved Student Attendance</a:t>
          </a:r>
        </a:p>
      </dgm:t>
    </dgm:pt>
    <dgm:pt modelId="{631A3307-690F-4C72-B8AE-14226CAC05D5}" type="parTrans" cxnId="{8D3CB965-72D0-487E-9EC3-C8C940BF5B04}">
      <dgm:prSet/>
      <dgm:spPr/>
      <dgm:t>
        <a:bodyPr/>
        <a:lstStyle/>
        <a:p>
          <a:endParaRPr lang="en-US"/>
        </a:p>
      </dgm:t>
    </dgm:pt>
    <dgm:pt modelId="{482019D3-8AAC-450B-BBBB-6654B2283F9C}" type="sibTrans" cxnId="{8D3CB965-72D0-487E-9EC3-C8C940BF5B04}">
      <dgm:prSet/>
      <dgm:spPr/>
      <dgm:t>
        <a:bodyPr/>
        <a:lstStyle/>
        <a:p>
          <a:endParaRPr lang="en-US"/>
        </a:p>
      </dgm:t>
    </dgm:pt>
    <dgm:pt modelId="{FE6F7E2B-8488-4772-843A-D15139482759}">
      <dgm:prSet/>
      <dgm:spPr/>
      <dgm:t>
        <a:bodyPr/>
        <a:lstStyle/>
        <a:p>
          <a:r>
            <a:rPr lang="en-US" dirty="0"/>
            <a:t>Accessibility of time and place</a:t>
          </a:r>
        </a:p>
      </dgm:t>
    </dgm:pt>
    <dgm:pt modelId="{704CFAC5-6B73-48A3-A91A-13E237FD2CB3}" type="parTrans" cxnId="{480FD65D-C64B-4103-8710-D1A3F02769F6}">
      <dgm:prSet/>
      <dgm:spPr/>
      <dgm:t>
        <a:bodyPr/>
        <a:lstStyle/>
        <a:p>
          <a:endParaRPr lang="en-US"/>
        </a:p>
      </dgm:t>
    </dgm:pt>
    <dgm:pt modelId="{B37AF60A-BF9F-4EC7-B56E-4E99E84A7CBB}" type="sibTrans" cxnId="{480FD65D-C64B-4103-8710-D1A3F02769F6}">
      <dgm:prSet/>
      <dgm:spPr/>
      <dgm:t>
        <a:bodyPr/>
        <a:lstStyle/>
        <a:p>
          <a:endParaRPr lang="en-US"/>
        </a:p>
      </dgm:t>
    </dgm:pt>
    <dgm:pt modelId="{D65CB4F1-53C9-4507-85DA-26D9198F0C72}">
      <dgm:prSet/>
      <dgm:spPr/>
      <dgm:t>
        <a:bodyPr/>
        <a:lstStyle/>
        <a:p>
          <a:r>
            <a:rPr lang="en-US" dirty="0"/>
            <a:t>Suits a variety of learning styles</a:t>
          </a:r>
        </a:p>
      </dgm:t>
    </dgm:pt>
    <dgm:pt modelId="{F72D881C-C550-48B0-98B8-98A348E9A7DD}" type="parTrans" cxnId="{2B13C62A-0294-485D-8E68-31687FBC203E}">
      <dgm:prSet/>
      <dgm:spPr/>
      <dgm:t>
        <a:bodyPr/>
        <a:lstStyle/>
        <a:p>
          <a:endParaRPr lang="en-IN"/>
        </a:p>
      </dgm:t>
    </dgm:pt>
    <dgm:pt modelId="{478DB5B0-54E2-4E8A-866E-B6D0001224BF}" type="sibTrans" cxnId="{2B13C62A-0294-485D-8E68-31687FBC203E}">
      <dgm:prSet/>
      <dgm:spPr/>
      <dgm:t>
        <a:bodyPr/>
        <a:lstStyle/>
        <a:p>
          <a:endParaRPr lang="en-IN"/>
        </a:p>
      </dgm:t>
    </dgm:pt>
    <dgm:pt modelId="{9EB48E80-38ED-4FB9-A52D-FC96D383A751}">
      <dgm:prSet/>
      <dgm:spPr/>
      <dgm:t>
        <a:bodyPr/>
        <a:lstStyle/>
        <a:p>
          <a:r>
            <a:rPr lang="en-US" dirty="0"/>
            <a:t>Repeated access</a:t>
          </a:r>
        </a:p>
      </dgm:t>
    </dgm:pt>
    <dgm:pt modelId="{B19AA6DD-C440-45CF-B625-AFBDFE303DB2}" type="parTrans" cxnId="{8667A76B-A245-4AA0-B9E0-24CB8A58F1FD}">
      <dgm:prSet/>
      <dgm:spPr/>
      <dgm:t>
        <a:bodyPr/>
        <a:lstStyle/>
        <a:p>
          <a:endParaRPr lang="en-IN"/>
        </a:p>
      </dgm:t>
    </dgm:pt>
    <dgm:pt modelId="{5E71BA10-44A5-4E18-B61C-8A30B33E7A96}" type="sibTrans" cxnId="{8667A76B-A245-4AA0-B9E0-24CB8A58F1FD}">
      <dgm:prSet/>
      <dgm:spPr/>
      <dgm:t>
        <a:bodyPr/>
        <a:lstStyle/>
        <a:p>
          <a:endParaRPr lang="en-IN"/>
        </a:p>
      </dgm:t>
    </dgm:pt>
    <dgm:pt modelId="{432CE1FD-9883-4553-991A-D788C2786E1E}" type="pres">
      <dgm:prSet presAssocID="{F3A92388-4E02-4FC7-A59F-F39A5A3AE703}" presName="diagram" presStyleCnt="0">
        <dgm:presLayoutVars>
          <dgm:dir/>
          <dgm:resizeHandles val="exact"/>
        </dgm:presLayoutVars>
      </dgm:prSet>
      <dgm:spPr/>
    </dgm:pt>
    <dgm:pt modelId="{FFEE29F5-8E99-4C2B-A577-65EDA5FF440B}" type="pres">
      <dgm:prSet presAssocID="{481B0BD1-42F5-4946-BC89-A2D450244E24}" presName="node" presStyleLbl="node1" presStyleIdx="0" presStyleCnt="7">
        <dgm:presLayoutVars>
          <dgm:bulletEnabled val="1"/>
        </dgm:presLayoutVars>
      </dgm:prSet>
      <dgm:spPr/>
    </dgm:pt>
    <dgm:pt modelId="{56686040-3D26-4F40-A768-DD42DE27777E}" type="pres">
      <dgm:prSet presAssocID="{F54B60D4-67AB-42D3-9E69-23090CE55C15}" presName="sibTrans" presStyleCnt="0"/>
      <dgm:spPr/>
    </dgm:pt>
    <dgm:pt modelId="{7D4539C1-318E-4FD3-96CA-17C625CD20A2}" type="pres">
      <dgm:prSet presAssocID="{2602DCD2-EA65-4034-8457-D48CEE0668DE}" presName="node" presStyleLbl="node1" presStyleIdx="1" presStyleCnt="7">
        <dgm:presLayoutVars>
          <dgm:bulletEnabled val="1"/>
        </dgm:presLayoutVars>
      </dgm:prSet>
      <dgm:spPr/>
    </dgm:pt>
    <dgm:pt modelId="{0778A93D-4B68-4C8D-A0F4-683D9A38F56A}" type="pres">
      <dgm:prSet presAssocID="{196BA90E-66EB-4876-85AD-1A2674E35C5C}" presName="sibTrans" presStyleCnt="0"/>
      <dgm:spPr/>
    </dgm:pt>
    <dgm:pt modelId="{45F06E2D-F19E-46E6-9829-77297413C194}" type="pres">
      <dgm:prSet presAssocID="{041B9D56-CB40-455E-A2E9-0278DAFBD51D}" presName="node" presStyleLbl="node1" presStyleIdx="2" presStyleCnt="7">
        <dgm:presLayoutVars>
          <dgm:bulletEnabled val="1"/>
        </dgm:presLayoutVars>
      </dgm:prSet>
      <dgm:spPr/>
    </dgm:pt>
    <dgm:pt modelId="{7CAA42D4-FEA6-46E8-9705-1C86A2B8CEF4}" type="pres">
      <dgm:prSet presAssocID="{7EDD6CC3-B84B-43FA-B5EE-C5CAE5FFE7CF}" presName="sibTrans" presStyleCnt="0"/>
      <dgm:spPr/>
    </dgm:pt>
    <dgm:pt modelId="{92AEFFA8-E64A-4B5D-AD2B-5144CD8BE06A}" type="pres">
      <dgm:prSet presAssocID="{30A69B38-8F61-4CAD-B885-EF2419261B14}" presName="node" presStyleLbl="node1" presStyleIdx="3" presStyleCnt="7">
        <dgm:presLayoutVars>
          <dgm:bulletEnabled val="1"/>
        </dgm:presLayoutVars>
      </dgm:prSet>
      <dgm:spPr/>
    </dgm:pt>
    <dgm:pt modelId="{4FF0160C-4605-4C5C-A413-4E4ADA31D53C}" type="pres">
      <dgm:prSet presAssocID="{482019D3-8AAC-450B-BBBB-6654B2283F9C}" presName="sibTrans" presStyleCnt="0"/>
      <dgm:spPr/>
    </dgm:pt>
    <dgm:pt modelId="{81171E3F-7875-4DC5-ABE0-0EEF68ECDCC5}" type="pres">
      <dgm:prSet presAssocID="{FE6F7E2B-8488-4772-843A-D15139482759}" presName="node" presStyleLbl="node1" presStyleIdx="4" presStyleCnt="7">
        <dgm:presLayoutVars>
          <dgm:bulletEnabled val="1"/>
        </dgm:presLayoutVars>
      </dgm:prSet>
      <dgm:spPr/>
    </dgm:pt>
    <dgm:pt modelId="{386CC034-2CE5-48AD-8BCE-381086419250}" type="pres">
      <dgm:prSet presAssocID="{B37AF60A-BF9F-4EC7-B56E-4E99E84A7CBB}" presName="sibTrans" presStyleCnt="0"/>
      <dgm:spPr/>
    </dgm:pt>
    <dgm:pt modelId="{55684C0A-D93C-44BE-81CA-091EB4D7B703}" type="pres">
      <dgm:prSet presAssocID="{D65CB4F1-53C9-4507-85DA-26D9198F0C72}" presName="node" presStyleLbl="node1" presStyleIdx="5" presStyleCnt="7">
        <dgm:presLayoutVars>
          <dgm:bulletEnabled val="1"/>
        </dgm:presLayoutVars>
      </dgm:prSet>
      <dgm:spPr/>
    </dgm:pt>
    <dgm:pt modelId="{0006C1B4-5FAE-413B-81AC-37DA1C8E5850}" type="pres">
      <dgm:prSet presAssocID="{478DB5B0-54E2-4E8A-866E-B6D0001224BF}" presName="sibTrans" presStyleCnt="0"/>
      <dgm:spPr/>
    </dgm:pt>
    <dgm:pt modelId="{31E3A88A-164B-42F5-845C-8F5D0D3C0BB1}" type="pres">
      <dgm:prSet presAssocID="{9EB48E80-38ED-4FB9-A52D-FC96D383A751}" presName="node" presStyleLbl="node1" presStyleIdx="6" presStyleCnt="7">
        <dgm:presLayoutVars>
          <dgm:bulletEnabled val="1"/>
        </dgm:presLayoutVars>
      </dgm:prSet>
      <dgm:spPr/>
    </dgm:pt>
  </dgm:ptLst>
  <dgm:cxnLst>
    <dgm:cxn modelId="{2FEC9605-0B4E-409A-A9E3-34D9C690FC8D}" type="presOf" srcId="{30A69B38-8F61-4CAD-B885-EF2419261B14}" destId="{92AEFFA8-E64A-4B5D-AD2B-5144CD8BE06A}" srcOrd="0" destOrd="0" presId="urn:microsoft.com/office/officeart/2005/8/layout/default"/>
    <dgm:cxn modelId="{DA6DDD07-3E73-41CC-B38B-99B41176A33D}" srcId="{F3A92388-4E02-4FC7-A59F-F39A5A3AE703}" destId="{2602DCD2-EA65-4034-8457-D48CEE0668DE}" srcOrd="1" destOrd="0" parTransId="{A232CDD1-BF5A-4C12-9587-5BA2F17C1536}" sibTransId="{196BA90E-66EB-4876-85AD-1A2674E35C5C}"/>
    <dgm:cxn modelId="{99F5F813-F6F7-4279-9878-6077947CE536}" srcId="{F3A92388-4E02-4FC7-A59F-F39A5A3AE703}" destId="{041B9D56-CB40-455E-A2E9-0278DAFBD51D}" srcOrd="2" destOrd="0" parTransId="{150AE1AF-98B8-43C2-BE70-CD69C1913EE8}" sibTransId="{7EDD6CC3-B84B-43FA-B5EE-C5CAE5FFE7CF}"/>
    <dgm:cxn modelId="{2B13C62A-0294-485D-8E68-31687FBC203E}" srcId="{F3A92388-4E02-4FC7-A59F-F39A5A3AE703}" destId="{D65CB4F1-53C9-4507-85DA-26D9198F0C72}" srcOrd="5" destOrd="0" parTransId="{F72D881C-C550-48B0-98B8-98A348E9A7DD}" sibTransId="{478DB5B0-54E2-4E8A-866E-B6D0001224BF}"/>
    <dgm:cxn modelId="{9A44123B-686D-445E-9091-3A0F8A524390}" type="presOf" srcId="{FE6F7E2B-8488-4772-843A-D15139482759}" destId="{81171E3F-7875-4DC5-ABE0-0EEF68ECDCC5}" srcOrd="0" destOrd="0" presId="urn:microsoft.com/office/officeart/2005/8/layout/default"/>
    <dgm:cxn modelId="{480FD65D-C64B-4103-8710-D1A3F02769F6}" srcId="{F3A92388-4E02-4FC7-A59F-F39A5A3AE703}" destId="{FE6F7E2B-8488-4772-843A-D15139482759}" srcOrd="4" destOrd="0" parTransId="{704CFAC5-6B73-48A3-A91A-13E237FD2CB3}" sibTransId="{B37AF60A-BF9F-4EC7-B56E-4E99E84A7CBB}"/>
    <dgm:cxn modelId="{8D3CB965-72D0-487E-9EC3-C8C940BF5B04}" srcId="{F3A92388-4E02-4FC7-A59F-F39A5A3AE703}" destId="{30A69B38-8F61-4CAD-B885-EF2419261B14}" srcOrd="3" destOrd="0" parTransId="{631A3307-690F-4C72-B8AE-14226CAC05D5}" sibTransId="{482019D3-8AAC-450B-BBBB-6654B2283F9C}"/>
    <dgm:cxn modelId="{8667A76B-A245-4AA0-B9E0-24CB8A58F1FD}" srcId="{F3A92388-4E02-4FC7-A59F-F39A5A3AE703}" destId="{9EB48E80-38ED-4FB9-A52D-FC96D383A751}" srcOrd="6" destOrd="0" parTransId="{B19AA6DD-C440-45CF-B625-AFBDFE303DB2}" sibTransId="{5E71BA10-44A5-4E18-B61C-8A30B33E7A96}"/>
    <dgm:cxn modelId="{6312F75A-1E2B-45F7-A677-AF8D1E7A9C7A}" type="presOf" srcId="{2602DCD2-EA65-4034-8457-D48CEE0668DE}" destId="{7D4539C1-318E-4FD3-96CA-17C625CD20A2}" srcOrd="0" destOrd="0" presId="urn:microsoft.com/office/officeart/2005/8/layout/default"/>
    <dgm:cxn modelId="{61DC859A-DED1-4851-8DD2-6550EB6986EE}" type="presOf" srcId="{D65CB4F1-53C9-4507-85DA-26D9198F0C72}" destId="{55684C0A-D93C-44BE-81CA-091EB4D7B703}" srcOrd="0" destOrd="0" presId="urn:microsoft.com/office/officeart/2005/8/layout/default"/>
    <dgm:cxn modelId="{0E359DAF-77A1-48D5-BE3E-71C1D57C9092}" type="presOf" srcId="{041B9D56-CB40-455E-A2E9-0278DAFBD51D}" destId="{45F06E2D-F19E-46E6-9829-77297413C194}" srcOrd="0" destOrd="0" presId="urn:microsoft.com/office/officeart/2005/8/layout/default"/>
    <dgm:cxn modelId="{95867DBC-20D2-4FE8-94A6-6D9A5797B4E1}" type="presOf" srcId="{F3A92388-4E02-4FC7-A59F-F39A5A3AE703}" destId="{432CE1FD-9883-4553-991A-D788C2786E1E}" srcOrd="0" destOrd="0" presId="urn:microsoft.com/office/officeart/2005/8/layout/default"/>
    <dgm:cxn modelId="{20E86ECE-9EBA-4AA6-B19D-3C3D17889F5F}" type="presOf" srcId="{9EB48E80-38ED-4FB9-A52D-FC96D383A751}" destId="{31E3A88A-164B-42F5-845C-8F5D0D3C0BB1}" srcOrd="0" destOrd="0" presId="urn:microsoft.com/office/officeart/2005/8/layout/default"/>
    <dgm:cxn modelId="{9C7EC7DF-E98A-4675-8B73-28ABF535216B}" type="presOf" srcId="{481B0BD1-42F5-4946-BC89-A2D450244E24}" destId="{FFEE29F5-8E99-4C2B-A577-65EDA5FF440B}" srcOrd="0" destOrd="0" presId="urn:microsoft.com/office/officeart/2005/8/layout/default"/>
    <dgm:cxn modelId="{A7D95DF3-B200-49FB-9762-64B16E3337C5}" srcId="{F3A92388-4E02-4FC7-A59F-F39A5A3AE703}" destId="{481B0BD1-42F5-4946-BC89-A2D450244E24}" srcOrd="0" destOrd="0" parTransId="{5143D061-32E6-4333-8E22-C0061547CD61}" sibTransId="{F54B60D4-67AB-42D3-9E69-23090CE55C15}"/>
    <dgm:cxn modelId="{DAA0E0B7-57BC-426D-91E4-BC3687B81784}" type="presParOf" srcId="{432CE1FD-9883-4553-991A-D788C2786E1E}" destId="{FFEE29F5-8E99-4C2B-A577-65EDA5FF440B}" srcOrd="0" destOrd="0" presId="urn:microsoft.com/office/officeart/2005/8/layout/default"/>
    <dgm:cxn modelId="{933D038C-F62D-43AA-8ED7-633161C40C0D}" type="presParOf" srcId="{432CE1FD-9883-4553-991A-D788C2786E1E}" destId="{56686040-3D26-4F40-A768-DD42DE27777E}" srcOrd="1" destOrd="0" presId="urn:microsoft.com/office/officeart/2005/8/layout/default"/>
    <dgm:cxn modelId="{E793E1E7-1930-4B02-8B4B-E3C4EB588039}" type="presParOf" srcId="{432CE1FD-9883-4553-991A-D788C2786E1E}" destId="{7D4539C1-318E-4FD3-96CA-17C625CD20A2}" srcOrd="2" destOrd="0" presId="urn:microsoft.com/office/officeart/2005/8/layout/default"/>
    <dgm:cxn modelId="{D70A83C9-1593-4F66-BD29-E0886EBABFFA}" type="presParOf" srcId="{432CE1FD-9883-4553-991A-D788C2786E1E}" destId="{0778A93D-4B68-4C8D-A0F4-683D9A38F56A}" srcOrd="3" destOrd="0" presId="urn:microsoft.com/office/officeart/2005/8/layout/default"/>
    <dgm:cxn modelId="{CF0A3D07-0796-4473-A3C2-FC20A747449F}" type="presParOf" srcId="{432CE1FD-9883-4553-991A-D788C2786E1E}" destId="{45F06E2D-F19E-46E6-9829-77297413C194}" srcOrd="4" destOrd="0" presId="urn:microsoft.com/office/officeart/2005/8/layout/default"/>
    <dgm:cxn modelId="{03A3CA03-894E-43F0-B05C-54C8565C0BBF}" type="presParOf" srcId="{432CE1FD-9883-4553-991A-D788C2786E1E}" destId="{7CAA42D4-FEA6-46E8-9705-1C86A2B8CEF4}" srcOrd="5" destOrd="0" presId="urn:microsoft.com/office/officeart/2005/8/layout/default"/>
    <dgm:cxn modelId="{490A08D8-02D8-4C0B-8DCB-0B8456D838A7}" type="presParOf" srcId="{432CE1FD-9883-4553-991A-D788C2786E1E}" destId="{92AEFFA8-E64A-4B5D-AD2B-5144CD8BE06A}" srcOrd="6" destOrd="0" presId="urn:microsoft.com/office/officeart/2005/8/layout/default"/>
    <dgm:cxn modelId="{E7D5084C-6878-4A4F-9443-CE82F76D34F4}" type="presParOf" srcId="{432CE1FD-9883-4553-991A-D788C2786E1E}" destId="{4FF0160C-4605-4C5C-A413-4E4ADA31D53C}" srcOrd="7" destOrd="0" presId="urn:microsoft.com/office/officeart/2005/8/layout/default"/>
    <dgm:cxn modelId="{845F4228-2B3F-47AF-A6FD-38A180FA06BB}" type="presParOf" srcId="{432CE1FD-9883-4553-991A-D788C2786E1E}" destId="{81171E3F-7875-4DC5-ABE0-0EEF68ECDCC5}" srcOrd="8" destOrd="0" presId="urn:microsoft.com/office/officeart/2005/8/layout/default"/>
    <dgm:cxn modelId="{E41432FA-4766-4113-9C0F-1837131E6371}" type="presParOf" srcId="{432CE1FD-9883-4553-991A-D788C2786E1E}" destId="{386CC034-2CE5-48AD-8BCE-381086419250}" srcOrd="9" destOrd="0" presId="urn:microsoft.com/office/officeart/2005/8/layout/default"/>
    <dgm:cxn modelId="{5E11D1E3-45D0-43CD-AED8-05710A0F959A}" type="presParOf" srcId="{432CE1FD-9883-4553-991A-D788C2786E1E}" destId="{55684C0A-D93C-44BE-81CA-091EB4D7B703}" srcOrd="10" destOrd="0" presId="urn:microsoft.com/office/officeart/2005/8/layout/default"/>
    <dgm:cxn modelId="{98453B57-C021-41D4-A85B-53A4A0E62AA7}" type="presParOf" srcId="{432CE1FD-9883-4553-991A-D788C2786E1E}" destId="{0006C1B4-5FAE-413B-81AC-37DA1C8E5850}" srcOrd="11" destOrd="0" presId="urn:microsoft.com/office/officeart/2005/8/layout/default"/>
    <dgm:cxn modelId="{AFA70F49-27ED-4C53-A94D-9EB4CDE3BEB9}" type="presParOf" srcId="{432CE1FD-9883-4553-991A-D788C2786E1E}" destId="{31E3A88A-164B-42F5-845C-8F5D0D3C0BB1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A75D99-5128-4A28-B9F1-3712BD136E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2C2F42A-7A2B-47FA-B55C-DC3728DDC142}">
      <dgm:prSet/>
      <dgm:spPr/>
      <dgm:t>
        <a:bodyPr/>
        <a:lstStyle/>
        <a:p>
          <a:r>
            <a:rPr lang="en-US" b="0" i="0"/>
            <a:t>High rate of students leaving the course</a:t>
          </a:r>
          <a:endParaRPr lang="en-US"/>
        </a:p>
      </dgm:t>
    </dgm:pt>
    <dgm:pt modelId="{EFF42D7A-B465-4478-B62E-DEF655E6BEB7}" type="parTrans" cxnId="{E4EFBA9A-BA44-421F-A605-190AF425ED39}">
      <dgm:prSet/>
      <dgm:spPr/>
      <dgm:t>
        <a:bodyPr/>
        <a:lstStyle/>
        <a:p>
          <a:endParaRPr lang="en-US"/>
        </a:p>
      </dgm:t>
    </dgm:pt>
    <dgm:pt modelId="{781F7911-0527-4198-9666-1310DD793CDB}" type="sibTrans" cxnId="{E4EFBA9A-BA44-421F-A605-190AF425ED39}">
      <dgm:prSet/>
      <dgm:spPr/>
      <dgm:t>
        <a:bodyPr/>
        <a:lstStyle/>
        <a:p>
          <a:endParaRPr lang="en-US"/>
        </a:p>
      </dgm:t>
    </dgm:pt>
    <dgm:pt modelId="{DFFC5D7D-3FD0-44AF-9A23-C854567DF8E2}">
      <dgm:prSet/>
      <dgm:spPr/>
      <dgm:t>
        <a:bodyPr/>
        <a:lstStyle/>
        <a:p>
          <a:r>
            <a:rPr lang="en-IN"/>
            <a:t>L</a:t>
          </a:r>
          <a:r>
            <a:rPr lang="en-IN" b="0" i="0"/>
            <a:t>ess rules and regulations</a:t>
          </a:r>
          <a:endParaRPr lang="en-US"/>
        </a:p>
      </dgm:t>
    </dgm:pt>
    <dgm:pt modelId="{C58461D8-1B55-48F4-BB9F-EED95F7003EC}" type="parTrans" cxnId="{7D468E16-91E6-4390-A917-2166377B461D}">
      <dgm:prSet/>
      <dgm:spPr/>
      <dgm:t>
        <a:bodyPr/>
        <a:lstStyle/>
        <a:p>
          <a:endParaRPr lang="en-US"/>
        </a:p>
      </dgm:t>
    </dgm:pt>
    <dgm:pt modelId="{EAE7FCDF-4355-4C42-9BB0-F8BCABEC13E1}" type="sibTrans" cxnId="{7D468E16-91E6-4390-A917-2166377B461D}">
      <dgm:prSet/>
      <dgm:spPr/>
      <dgm:t>
        <a:bodyPr/>
        <a:lstStyle/>
        <a:p>
          <a:endParaRPr lang="en-US"/>
        </a:p>
      </dgm:t>
    </dgm:pt>
    <dgm:pt modelId="{4FAFC05F-1B84-49AB-B8A2-0E27E5603067}">
      <dgm:prSet/>
      <dgm:spPr/>
      <dgm:t>
        <a:bodyPr/>
        <a:lstStyle/>
        <a:p>
          <a:r>
            <a:rPr lang="en-US" b="0" i="0"/>
            <a:t>less face to face interaction</a:t>
          </a:r>
          <a:endParaRPr lang="en-US"/>
        </a:p>
      </dgm:t>
    </dgm:pt>
    <dgm:pt modelId="{0F5CFBEB-DFDF-4C68-A588-D335F41F65D5}" type="parTrans" cxnId="{34E4BCE4-2B54-4128-848B-4ADE17FD1CD9}">
      <dgm:prSet/>
      <dgm:spPr/>
      <dgm:t>
        <a:bodyPr/>
        <a:lstStyle/>
        <a:p>
          <a:endParaRPr lang="en-US"/>
        </a:p>
      </dgm:t>
    </dgm:pt>
    <dgm:pt modelId="{48C968DC-A3DB-4E8E-A1D8-CEE40D6965F1}" type="sibTrans" cxnId="{34E4BCE4-2B54-4128-848B-4ADE17FD1CD9}">
      <dgm:prSet/>
      <dgm:spPr/>
      <dgm:t>
        <a:bodyPr/>
        <a:lstStyle/>
        <a:p>
          <a:endParaRPr lang="en-US"/>
        </a:p>
      </dgm:t>
    </dgm:pt>
    <dgm:pt modelId="{5B48BD3C-05A3-43E9-ACF8-4EFD74E7C45A}" type="pres">
      <dgm:prSet presAssocID="{1BA75D99-5128-4A28-B9F1-3712BD136E5B}" presName="root" presStyleCnt="0">
        <dgm:presLayoutVars>
          <dgm:dir/>
          <dgm:resizeHandles val="exact"/>
        </dgm:presLayoutVars>
      </dgm:prSet>
      <dgm:spPr/>
    </dgm:pt>
    <dgm:pt modelId="{EC238654-8244-4172-ABB4-33D8730CB285}" type="pres">
      <dgm:prSet presAssocID="{E2C2F42A-7A2B-47FA-B55C-DC3728DDC142}" presName="compNode" presStyleCnt="0"/>
      <dgm:spPr/>
    </dgm:pt>
    <dgm:pt modelId="{28AD334B-0965-47C8-AEEA-E637B77AA911}" type="pres">
      <dgm:prSet presAssocID="{E2C2F42A-7A2B-47FA-B55C-DC3728DDC142}" presName="bgRect" presStyleLbl="bgShp" presStyleIdx="0" presStyleCnt="3"/>
      <dgm:spPr/>
    </dgm:pt>
    <dgm:pt modelId="{A79750D4-24B7-4118-8C19-D294768098DA}" type="pres">
      <dgm:prSet presAssocID="{E2C2F42A-7A2B-47FA-B55C-DC3728DDC1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E747B9A-A066-4E2C-AFF4-29AA2D9FD0DB}" type="pres">
      <dgm:prSet presAssocID="{E2C2F42A-7A2B-47FA-B55C-DC3728DDC142}" presName="spaceRect" presStyleCnt="0"/>
      <dgm:spPr/>
    </dgm:pt>
    <dgm:pt modelId="{C7A140CB-A1D1-4623-B033-EA5A062E6AD8}" type="pres">
      <dgm:prSet presAssocID="{E2C2F42A-7A2B-47FA-B55C-DC3728DDC142}" presName="parTx" presStyleLbl="revTx" presStyleIdx="0" presStyleCnt="3">
        <dgm:presLayoutVars>
          <dgm:chMax val="0"/>
          <dgm:chPref val="0"/>
        </dgm:presLayoutVars>
      </dgm:prSet>
      <dgm:spPr/>
    </dgm:pt>
    <dgm:pt modelId="{2382CBFD-FFEA-420B-9F67-B1F3C116515C}" type="pres">
      <dgm:prSet presAssocID="{781F7911-0527-4198-9666-1310DD793CDB}" presName="sibTrans" presStyleCnt="0"/>
      <dgm:spPr/>
    </dgm:pt>
    <dgm:pt modelId="{87BAFC73-204D-432F-8C1D-351ABC67715A}" type="pres">
      <dgm:prSet presAssocID="{DFFC5D7D-3FD0-44AF-9A23-C854567DF8E2}" presName="compNode" presStyleCnt="0"/>
      <dgm:spPr/>
    </dgm:pt>
    <dgm:pt modelId="{36C42935-FDCA-4C0D-9EBA-0416D6B599BE}" type="pres">
      <dgm:prSet presAssocID="{DFFC5D7D-3FD0-44AF-9A23-C854567DF8E2}" presName="bgRect" presStyleLbl="bgShp" presStyleIdx="1" presStyleCnt="3"/>
      <dgm:spPr/>
    </dgm:pt>
    <dgm:pt modelId="{20B12AA8-4AAE-4F22-9BD4-87A3070C5AF2}" type="pres">
      <dgm:prSet presAssocID="{DFFC5D7D-3FD0-44AF-9A23-C854567DF8E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vel"/>
        </a:ext>
      </dgm:extLst>
    </dgm:pt>
    <dgm:pt modelId="{EDC92041-43B3-4515-8539-FEFB2B0F2AEC}" type="pres">
      <dgm:prSet presAssocID="{DFFC5D7D-3FD0-44AF-9A23-C854567DF8E2}" presName="spaceRect" presStyleCnt="0"/>
      <dgm:spPr/>
    </dgm:pt>
    <dgm:pt modelId="{A826DDE7-67F0-4CD3-803F-24007A1926BF}" type="pres">
      <dgm:prSet presAssocID="{DFFC5D7D-3FD0-44AF-9A23-C854567DF8E2}" presName="parTx" presStyleLbl="revTx" presStyleIdx="1" presStyleCnt="3">
        <dgm:presLayoutVars>
          <dgm:chMax val="0"/>
          <dgm:chPref val="0"/>
        </dgm:presLayoutVars>
      </dgm:prSet>
      <dgm:spPr/>
    </dgm:pt>
    <dgm:pt modelId="{337DB24D-72D8-406A-BFF4-09E4ECDCBBB4}" type="pres">
      <dgm:prSet presAssocID="{EAE7FCDF-4355-4C42-9BB0-F8BCABEC13E1}" presName="sibTrans" presStyleCnt="0"/>
      <dgm:spPr/>
    </dgm:pt>
    <dgm:pt modelId="{65408555-BC33-4B6B-920A-E9205CF64140}" type="pres">
      <dgm:prSet presAssocID="{4FAFC05F-1B84-49AB-B8A2-0E27E5603067}" presName="compNode" presStyleCnt="0"/>
      <dgm:spPr/>
    </dgm:pt>
    <dgm:pt modelId="{B43CC791-6620-40E2-81B7-D1F61EB33725}" type="pres">
      <dgm:prSet presAssocID="{4FAFC05F-1B84-49AB-B8A2-0E27E5603067}" presName="bgRect" presStyleLbl="bgShp" presStyleIdx="2" presStyleCnt="3"/>
      <dgm:spPr/>
    </dgm:pt>
    <dgm:pt modelId="{404496E7-78D8-43AA-B122-264BD3328E50}" type="pres">
      <dgm:prSet presAssocID="{4FAFC05F-1B84-49AB-B8A2-0E27E560306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DBC3D0F0-F32D-4C82-BC1F-0FFF106A1B84}" type="pres">
      <dgm:prSet presAssocID="{4FAFC05F-1B84-49AB-B8A2-0E27E5603067}" presName="spaceRect" presStyleCnt="0"/>
      <dgm:spPr/>
    </dgm:pt>
    <dgm:pt modelId="{9A1BEA2D-E8AA-455D-9C88-B06388AB15E5}" type="pres">
      <dgm:prSet presAssocID="{4FAFC05F-1B84-49AB-B8A2-0E27E560306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D468E16-91E6-4390-A917-2166377B461D}" srcId="{1BA75D99-5128-4A28-B9F1-3712BD136E5B}" destId="{DFFC5D7D-3FD0-44AF-9A23-C854567DF8E2}" srcOrd="1" destOrd="0" parTransId="{C58461D8-1B55-48F4-BB9F-EED95F7003EC}" sibTransId="{EAE7FCDF-4355-4C42-9BB0-F8BCABEC13E1}"/>
    <dgm:cxn modelId="{22B66A4E-141C-47E4-9539-D9832C3A0E92}" type="presOf" srcId="{1BA75D99-5128-4A28-B9F1-3712BD136E5B}" destId="{5B48BD3C-05A3-43E9-ACF8-4EFD74E7C45A}" srcOrd="0" destOrd="0" presId="urn:microsoft.com/office/officeart/2018/2/layout/IconVerticalSolidList"/>
    <dgm:cxn modelId="{93A01C7C-E6F7-4A94-AD97-B89A21DB22CC}" type="presOf" srcId="{DFFC5D7D-3FD0-44AF-9A23-C854567DF8E2}" destId="{A826DDE7-67F0-4CD3-803F-24007A1926BF}" srcOrd="0" destOrd="0" presId="urn:microsoft.com/office/officeart/2018/2/layout/IconVerticalSolidList"/>
    <dgm:cxn modelId="{E4EFBA9A-BA44-421F-A605-190AF425ED39}" srcId="{1BA75D99-5128-4A28-B9F1-3712BD136E5B}" destId="{E2C2F42A-7A2B-47FA-B55C-DC3728DDC142}" srcOrd="0" destOrd="0" parTransId="{EFF42D7A-B465-4478-B62E-DEF655E6BEB7}" sibTransId="{781F7911-0527-4198-9666-1310DD793CDB}"/>
    <dgm:cxn modelId="{3AC86BAD-5CEA-4D33-AF7B-EF4AC5ABB0E5}" type="presOf" srcId="{E2C2F42A-7A2B-47FA-B55C-DC3728DDC142}" destId="{C7A140CB-A1D1-4623-B033-EA5A062E6AD8}" srcOrd="0" destOrd="0" presId="urn:microsoft.com/office/officeart/2018/2/layout/IconVerticalSolidList"/>
    <dgm:cxn modelId="{D7FB50DC-7607-4B7C-9C04-1E834882FA9B}" type="presOf" srcId="{4FAFC05F-1B84-49AB-B8A2-0E27E5603067}" destId="{9A1BEA2D-E8AA-455D-9C88-B06388AB15E5}" srcOrd="0" destOrd="0" presId="urn:microsoft.com/office/officeart/2018/2/layout/IconVerticalSolidList"/>
    <dgm:cxn modelId="{34E4BCE4-2B54-4128-848B-4ADE17FD1CD9}" srcId="{1BA75D99-5128-4A28-B9F1-3712BD136E5B}" destId="{4FAFC05F-1B84-49AB-B8A2-0E27E5603067}" srcOrd="2" destOrd="0" parTransId="{0F5CFBEB-DFDF-4C68-A588-D335F41F65D5}" sibTransId="{48C968DC-A3DB-4E8E-A1D8-CEE40D6965F1}"/>
    <dgm:cxn modelId="{D515E52F-DC65-4872-9E72-3CF834E0AD40}" type="presParOf" srcId="{5B48BD3C-05A3-43E9-ACF8-4EFD74E7C45A}" destId="{EC238654-8244-4172-ABB4-33D8730CB285}" srcOrd="0" destOrd="0" presId="urn:microsoft.com/office/officeart/2018/2/layout/IconVerticalSolidList"/>
    <dgm:cxn modelId="{2DA71F01-0A28-43C8-AE04-ADF2341D3072}" type="presParOf" srcId="{EC238654-8244-4172-ABB4-33D8730CB285}" destId="{28AD334B-0965-47C8-AEEA-E637B77AA911}" srcOrd="0" destOrd="0" presId="urn:microsoft.com/office/officeart/2018/2/layout/IconVerticalSolidList"/>
    <dgm:cxn modelId="{5FAE484C-70F8-4ED7-BF09-778B35A96E31}" type="presParOf" srcId="{EC238654-8244-4172-ABB4-33D8730CB285}" destId="{A79750D4-24B7-4118-8C19-D294768098DA}" srcOrd="1" destOrd="0" presId="urn:microsoft.com/office/officeart/2018/2/layout/IconVerticalSolidList"/>
    <dgm:cxn modelId="{1611AE21-EBAD-4AC6-B2F3-2672B69CBE76}" type="presParOf" srcId="{EC238654-8244-4172-ABB4-33D8730CB285}" destId="{EE747B9A-A066-4E2C-AFF4-29AA2D9FD0DB}" srcOrd="2" destOrd="0" presId="urn:microsoft.com/office/officeart/2018/2/layout/IconVerticalSolidList"/>
    <dgm:cxn modelId="{6863A8E6-67C5-4E3F-AB80-0AF0B97F57DA}" type="presParOf" srcId="{EC238654-8244-4172-ABB4-33D8730CB285}" destId="{C7A140CB-A1D1-4623-B033-EA5A062E6AD8}" srcOrd="3" destOrd="0" presId="urn:microsoft.com/office/officeart/2018/2/layout/IconVerticalSolidList"/>
    <dgm:cxn modelId="{84D253E1-B463-40B7-982D-408EAD64DCF7}" type="presParOf" srcId="{5B48BD3C-05A3-43E9-ACF8-4EFD74E7C45A}" destId="{2382CBFD-FFEA-420B-9F67-B1F3C116515C}" srcOrd="1" destOrd="0" presId="urn:microsoft.com/office/officeart/2018/2/layout/IconVerticalSolidList"/>
    <dgm:cxn modelId="{6BE6F80A-9537-471E-B4A9-0E1B9F04137B}" type="presParOf" srcId="{5B48BD3C-05A3-43E9-ACF8-4EFD74E7C45A}" destId="{87BAFC73-204D-432F-8C1D-351ABC67715A}" srcOrd="2" destOrd="0" presId="urn:microsoft.com/office/officeart/2018/2/layout/IconVerticalSolidList"/>
    <dgm:cxn modelId="{55B6873B-C79B-406C-A227-14E6208A2977}" type="presParOf" srcId="{87BAFC73-204D-432F-8C1D-351ABC67715A}" destId="{36C42935-FDCA-4C0D-9EBA-0416D6B599BE}" srcOrd="0" destOrd="0" presId="urn:microsoft.com/office/officeart/2018/2/layout/IconVerticalSolidList"/>
    <dgm:cxn modelId="{69CE0BA6-641B-48D3-8C5B-97A742B39E33}" type="presParOf" srcId="{87BAFC73-204D-432F-8C1D-351ABC67715A}" destId="{20B12AA8-4AAE-4F22-9BD4-87A3070C5AF2}" srcOrd="1" destOrd="0" presId="urn:microsoft.com/office/officeart/2018/2/layout/IconVerticalSolidList"/>
    <dgm:cxn modelId="{D9B17CDC-B215-422A-ACB3-946F438B78F2}" type="presParOf" srcId="{87BAFC73-204D-432F-8C1D-351ABC67715A}" destId="{EDC92041-43B3-4515-8539-FEFB2B0F2AEC}" srcOrd="2" destOrd="0" presId="urn:microsoft.com/office/officeart/2018/2/layout/IconVerticalSolidList"/>
    <dgm:cxn modelId="{E5E8D24B-BC31-4D1E-B86A-E4E7A25F2268}" type="presParOf" srcId="{87BAFC73-204D-432F-8C1D-351ABC67715A}" destId="{A826DDE7-67F0-4CD3-803F-24007A1926BF}" srcOrd="3" destOrd="0" presId="urn:microsoft.com/office/officeart/2018/2/layout/IconVerticalSolidList"/>
    <dgm:cxn modelId="{EC943124-0532-46C8-98BE-3C78EB472BDD}" type="presParOf" srcId="{5B48BD3C-05A3-43E9-ACF8-4EFD74E7C45A}" destId="{337DB24D-72D8-406A-BFF4-09E4ECDCBBB4}" srcOrd="3" destOrd="0" presId="urn:microsoft.com/office/officeart/2018/2/layout/IconVerticalSolidList"/>
    <dgm:cxn modelId="{6F68AFCD-2CDE-4BD7-A11B-0EA282416133}" type="presParOf" srcId="{5B48BD3C-05A3-43E9-ACF8-4EFD74E7C45A}" destId="{65408555-BC33-4B6B-920A-E9205CF64140}" srcOrd="4" destOrd="0" presId="urn:microsoft.com/office/officeart/2018/2/layout/IconVerticalSolidList"/>
    <dgm:cxn modelId="{FCE9F956-75EE-4BD6-AB05-0CB6E9E094A2}" type="presParOf" srcId="{65408555-BC33-4B6B-920A-E9205CF64140}" destId="{B43CC791-6620-40E2-81B7-D1F61EB33725}" srcOrd="0" destOrd="0" presId="urn:microsoft.com/office/officeart/2018/2/layout/IconVerticalSolidList"/>
    <dgm:cxn modelId="{0C4F6250-EAB9-4258-81E2-D3462985B421}" type="presParOf" srcId="{65408555-BC33-4B6B-920A-E9205CF64140}" destId="{404496E7-78D8-43AA-B122-264BD3328E50}" srcOrd="1" destOrd="0" presId="urn:microsoft.com/office/officeart/2018/2/layout/IconVerticalSolidList"/>
    <dgm:cxn modelId="{8625AC17-0577-42C0-9490-4AB2E44F5180}" type="presParOf" srcId="{65408555-BC33-4B6B-920A-E9205CF64140}" destId="{DBC3D0F0-F32D-4C82-BC1F-0FFF106A1B84}" srcOrd="2" destOrd="0" presId="urn:microsoft.com/office/officeart/2018/2/layout/IconVerticalSolidList"/>
    <dgm:cxn modelId="{57B1BACE-8CE0-4A22-A1A7-1894865128E1}" type="presParOf" srcId="{65408555-BC33-4B6B-920A-E9205CF64140}" destId="{9A1BEA2D-E8AA-455D-9C88-B06388AB15E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EE04EF2-9005-4C3D-B29C-03DE017C57A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2B2631-4F5A-49FD-B0C4-13F77CA9CCFA}">
      <dgm:prSet/>
      <dgm:spPr/>
      <dgm:t>
        <a:bodyPr/>
        <a:lstStyle/>
        <a:p>
          <a:r>
            <a:rPr lang="en-US" b="0" i="0"/>
            <a:t>Big companies are investing.</a:t>
          </a:r>
          <a:endParaRPr lang="en-US"/>
        </a:p>
      </dgm:t>
    </dgm:pt>
    <dgm:pt modelId="{AEB2E65F-60EA-4DCF-B4BC-2F8D9E0265C3}" type="parTrans" cxnId="{7ED38016-FDD1-4203-8A87-5C3549DBEE1E}">
      <dgm:prSet/>
      <dgm:spPr/>
      <dgm:t>
        <a:bodyPr/>
        <a:lstStyle/>
        <a:p>
          <a:endParaRPr lang="en-US"/>
        </a:p>
      </dgm:t>
    </dgm:pt>
    <dgm:pt modelId="{D8C8442D-E220-4AB8-ADBF-A68F13D6AB26}" type="sibTrans" cxnId="{7ED38016-FDD1-4203-8A87-5C3549DBEE1E}">
      <dgm:prSet/>
      <dgm:spPr/>
      <dgm:t>
        <a:bodyPr/>
        <a:lstStyle/>
        <a:p>
          <a:endParaRPr lang="en-US"/>
        </a:p>
      </dgm:t>
    </dgm:pt>
    <dgm:pt modelId="{1709BDE5-932E-44FA-95D4-C34EF97FC5B1}">
      <dgm:prSet/>
      <dgm:spPr/>
      <dgm:t>
        <a:bodyPr/>
        <a:lstStyle/>
        <a:p>
          <a:r>
            <a:rPr lang="en-US" b="0" i="0" dirty="0"/>
            <a:t>Google Capital invest $40 million in online education.</a:t>
          </a:r>
          <a:endParaRPr lang="en-US" dirty="0"/>
        </a:p>
      </dgm:t>
    </dgm:pt>
    <dgm:pt modelId="{A27DFBC3-9E53-4D59-A806-E4CC63774C92}" type="parTrans" cxnId="{D26FB9DF-9189-4DCD-A95C-F0FE426A0C50}">
      <dgm:prSet/>
      <dgm:spPr/>
      <dgm:t>
        <a:bodyPr/>
        <a:lstStyle/>
        <a:p>
          <a:endParaRPr lang="en-US"/>
        </a:p>
      </dgm:t>
    </dgm:pt>
    <dgm:pt modelId="{DBE07F7A-FDDE-4E9B-9B55-C86D982A2AD2}" type="sibTrans" cxnId="{D26FB9DF-9189-4DCD-A95C-F0FE426A0C50}">
      <dgm:prSet/>
      <dgm:spPr/>
      <dgm:t>
        <a:bodyPr/>
        <a:lstStyle/>
        <a:p>
          <a:endParaRPr lang="en-US"/>
        </a:p>
      </dgm:t>
    </dgm:pt>
    <dgm:pt modelId="{F80F1E7A-C39F-4552-8BDA-F150E51C3AF6}">
      <dgm:prSet/>
      <dgm:spPr/>
      <dgm:t>
        <a:bodyPr/>
        <a:lstStyle/>
        <a:p>
          <a:r>
            <a:rPr lang="en-US" b="0" i="0" dirty="0"/>
            <a:t>Online education giant Khan academy’s revenue as per 2012 data 15.795 million USD.  </a:t>
          </a:r>
          <a:endParaRPr lang="en-US" dirty="0"/>
        </a:p>
      </dgm:t>
    </dgm:pt>
    <dgm:pt modelId="{13EB8097-EB24-4F9A-9055-C3090C747FA4}" type="parTrans" cxnId="{15F27A89-51E3-4568-987F-ED887A2B0FBB}">
      <dgm:prSet/>
      <dgm:spPr/>
      <dgm:t>
        <a:bodyPr/>
        <a:lstStyle/>
        <a:p>
          <a:endParaRPr lang="en-US"/>
        </a:p>
      </dgm:t>
    </dgm:pt>
    <dgm:pt modelId="{5440DB76-145D-4CBD-9023-F7AF2D32DDF2}" type="sibTrans" cxnId="{15F27A89-51E3-4568-987F-ED887A2B0FBB}">
      <dgm:prSet/>
      <dgm:spPr/>
      <dgm:t>
        <a:bodyPr/>
        <a:lstStyle/>
        <a:p>
          <a:endParaRPr lang="en-US"/>
        </a:p>
      </dgm:t>
    </dgm:pt>
    <dgm:pt modelId="{804869E3-6920-4E99-A146-26718B6428FE}">
      <dgm:prSet/>
      <dgm:spPr/>
      <dgm:t>
        <a:bodyPr/>
        <a:lstStyle/>
        <a:p>
          <a:r>
            <a:rPr lang="en-US" b="0" i="0" dirty="0"/>
            <a:t>Coursera is another business using this approach.</a:t>
          </a:r>
          <a:endParaRPr lang="en-US" dirty="0"/>
        </a:p>
      </dgm:t>
    </dgm:pt>
    <dgm:pt modelId="{E6A6A576-DE8E-4087-9C13-A1054FBCF4DF}" type="parTrans" cxnId="{44FB9B65-A1D1-4C59-9C41-6C9203CBECDD}">
      <dgm:prSet/>
      <dgm:spPr/>
      <dgm:t>
        <a:bodyPr/>
        <a:lstStyle/>
        <a:p>
          <a:endParaRPr lang="en-US"/>
        </a:p>
      </dgm:t>
    </dgm:pt>
    <dgm:pt modelId="{F1012665-E703-466D-8D26-68508E3735A4}" type="sibTrans" cxnId="{44FB9B65-A1D1-4C59-9C41-6C9203CBECDD}">
      <dgm:prSet/>
      <dgm:spPr/>
      <dgm:t>
        <a:bodyPr/>
        <a:lstStyle/>
        <a:p>
          <a:endParaRPr lang="en-US"/>
        </a:p>
      </dgm:t>
    </dgm:pt>
    <dgm:pt modelId="{56CCFC06-2B3B-4983-B8E6-3680775C87BE}">
      <dgm:prSet/>
      <dgm:spPr/>
      <dgm:t>
        <a:bodyPr/>
        <a:lstStyle/>
        <a:p>
          <a:r>
            <a:rPr lang="en-US" b="0" i="0" dirty="0"/>
            <a:t>Others include Udemy, </a:t>
          </a:r>
          <a:r>
            <a:rPr lang="en-US" b="0" i="0" dirty="0" err="1"/>
            <a:t>Edx</a:t>
          </a:r>
          <a:r>
            <a:rPr lang="en-US" b="0" i="0" dirty="0"/>
            <a:t>, </a:t>
          </a:r>
          <a:r>
            <a:rPr lang="en-US" b="0" i="0" dirty="0" err="1"/>
            <a:t>Skillshare</a:t>
          </a:r>
          <a:r>
            <a:rPr lang="en-US" b="0" i="0" dirty="0"/>
            <a:t>, and LinkedIn Learning.</a:t>
          </a:r>
          <a:endParaRPr lang="en-US" dirty="0"/>
        </a:p>
      </dgm:t>
    </dgm:pt>
    <dgm:pt modelId="{6CFBD205-57DF-47A7-BA5B-72D44DCBFC68}" type="parTrans" cxnId="{B2849AD1-A3F3-4DE8-AC05-60424B1F7944}">
      <dgm:prSet/>
      <dgm:spPr/>
      <dgm:t>
        <a:bodyPr/>
        <a:lstStyle/>
        <a:p>
          <a:endParaRPr lang="en-US"/>
        </a:p>
      </dgm:t>
    </dgm:pt>
    <dgm:pt modelId="{D805D622-1854-4DE6-B2C3-C597DFF9A6D7}" type="sibTrans" cxnId="{B2849AD1-A3F3-4DE8-AC05-60424B1F7944}">
      <dgm:prSet/>
      <dgm:spPr/>
      <dgm:t>
        <a:bodyPr/>
        <a:lstStyle/>
        <a:p>
          <a:endParaRPr lang="en-US"/>
        </a:p>
      </dgm:t>
    </dgm:pt>
    <dgm:pt modelId="{057A5922-655B-42CA-8DD6-0AC7BD60E780}" type="pres">
      <dgm:prSet presAssocID="{4EE04EF2-9005-4C3D-B29C-03DE017C57AF}" presName="linear" presStyleCnt="0">
        <dgm:presLayoutVars>
          <dgm:animLvl val="lvl"/>
          <dgm:resizeHandles val="exact"/>
        </dgm:presLayoutVars>
      </dgm:prSet>
      <dgm:spPr/>
    </dgm:pt>
    <dgm:pt modelId="{7DD6A63E-0C40-4C7D-A1FA-E1A98745828B}" type="pres">
      <dgm:prSet presAssocID="{752B2631-4F5A-49FD-B0C4-13F77CA9CCF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9DD23FAC-1EEF-4C40-8F44-A2F453DE760C}" type="pres">
      <dgm:prSet presAssocID="{D8C8442D-E220-4AB8-ADBF-A68F13D6AB26}" presName="spacer" presStyleCnt="0"/>
      <dgm:spPr/>
    </dgm:pt>
    <dgm:pt modelId="{544AEE3C-5AE7-4A33-82C5-C66473CD4947}" type="pres">
      <dgm:prSet presAssocID="{1709BDE5-932E-44FA-95D4-C34EF97FC5B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D239793-4576-4978-946D-FF652A3B5F38}" type="pres">
      <dgm:prSet presAssocID="{DBE07F7A-FDDE-4E9B-9B55-C86D982A2AD2}" presName="spacer" presStyleCnt="0"/>
      <dgm:spPr/>
    </dgm:pt>
    <dgm:pt modelId="{781B6D07-6A21-473C-85BE-42BAFAF6067B}" type="pres">
      <dgm:prSet presAssocID="{F80F1E7A-C39F-4552-8BDA-F150E51C3A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1B30E316-9E30-4146-8592-FAF39982CE4C}" type="pres">
      <dgm:prSet presAssocID="{5440DB76-145D-4CBD-9023-F7AF2D32DDF2}" presName="spacer" presStyleCnt="0"/>
      <dgm:spPr/>
    </dgm:pt>
    <dgm:pt modelId="{0628C47A-9D52-4A43-A810-37FA78E58EE0}" type="pres">
      <dgm:prSet presAssocID="{804869E3-6920-4E99-A146-26718B6428F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02FE022-A8CF-4B07-81AC-CE4A149BC19A}" type="pres">
      <dgm:prSet presAssocID="{F1012665-E703-466D-8D26-68508E3735A4}" presName="spacer" presStyleCnt="0"/>
      <dgm:spPr/>
    </dgm:pt>
    <dgm:pt modelId="{139D1AC7-825C-4766-99B6-013A40C7EE21}" type="pres">
      <dgm:prSet presAssocID="{56CCFC06-2B3B-4983-B8E6-3680775C87BE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4E70700-7DD9-4BC6-9FDA-C63AE8BC1DB2}" type="presOf" srcId="{56CCFC06-2B3B-4983-B8E6-3680775C87BE}" destId="{139D1AC7-825C-4766-99B6-013A40C7EE21}" srcOrd="0" destOrd="0" presId="urn:microsoft.com/office/officeart/2005/8/layout/vList2"/>
    <dgm:cxn modelId="{7ED38016-FDD1-4203-8A87-5C3549DBEE1E}" srcId="{4EE04EF2-9005-4C3D-B29C-03DE017C57AF}" destId="{752B2631-4F5A-49FD-B0C4-13F77CA9CCFA}" srcOrd="0" destOrd="0" parTransId="{AEB2E65F-60EA-4DCF-B4BC-2F8D9E0265C3}" sibTransId="{D8C8442D-E220-4AB8-ADBF-A68F13D6AB26}"/>
    <dgm:cxn modelId="{1CA35961-AB07-43DD-8F7C-3852EEB360CA}" type="presOf" srcId="{752B2631-4F5A-49FD-B0C4-13F77CA9CCFA}" destId="{7DD6A63E-0C40-4C7D-A1FA-E1A98745828B}" srcOrd="0" destOrd="0" presId="urn:microsoft.com/office/officeart/2005/8/layout/vList2"/>
    <dgm:cxn modelId="{44FB9B65-A1D1-4C59-9C41-6C9203CBECDD}" srcId="{4EE04EF2-9005-4C3D-B29C-03DE017C57AF}" destId="{804869E3-6920-4E99-A146-26718B6428FE}" srcOrd="3" destOrd="0" parTransId="{E6A6A576-DE8E-4087-9C13-A1054FBCF4DF}" sibTransId="{F1012665-E703-466D-8D26-68508E3735A4}"/>
    <dgm:cxn modelId="{52231C6A-AED6-45ED-BF99-D80895E8B513}" type="presOf" srcId="{1709BDE5-932E-44FA-95D4-C34EF97FC5B1}" destId="{544AEE3C-5AE7-4A33-82C5-C66473CD4947}" srcOrd="0" destOrd="0" presId="urn:microsoft.com/office/officeart/2005/8/layout/vList2"/>
    <dgm:cxn modelId="{189D1475-096B-47FD-B973-1BDBD9A3E67E}" type="presOf" srcId="{4EE04EF2-9005-4C3D-B29C-03DE017C57AF}" destId="{057A5922-655B-42CA-8DD6-0AC7BD60E780}" srcOrd="0" destOrd="0" presId="urn:microsoft.com/office/officeart/2005/8/layout/vList2"/>
    <dgm:cxn modelId="{BB66657C-D1EE-4CFC-AF0F-F688751A883C}" type="presOf" srcId="{F80F1E7A-C39F-4552-8BDA-F150E51C3AF6}" destId="{781B6D07-6A21-473C-85BE-42BAFAF6067B}" srcOrd="0" destOrd="0" presId="urn:microsoft.com/office/officeart/2005/8/layout/vList2"/>
    <dgm:cxn modelId="{15F27A89-51E3-4568-987F-ED887A2B0FBB}" srcId="{4EE04EF2-9005-4C3D-B29C-03DE017C57AF}" destId="{F80F1E7A-C39F-4552-8BDA-F150E51C3AF6}" srcOrd="2" destOrd="0" parTransId="{13EB8097-EB24-4F9A-9055-C3090C747FA4}" sibTransId="{5440DB76-145D-4CBD-9023-F7AF2D32DDF2}"/>
    <dgm:cxn modelId="{B2849AD1-A3F3-4DE8-AC05-60424B1F7944}" srcId="{4EE04EF2-9005-4C3D-B29C-03DE017C57AF}" destId="{56CCFC06-2B3B-4983-B8E6-3680775C87BE}" srcOrd="4" destOrd="0" parTransId="{6CFBD205-57DF-47A7-BA5B-72D44DCBFC68}" sibTransId="{D805D622-1854-4DE6-B2C3-C597DFF9A6D7}"/>
    <dgm:cxn modelId="{D26FB9DF-9189-4DCD-A95C-F0FE426A0C50}" srcId="{4EE04EF2-9005-4C3D-B29C-03DE017C57AF}" destId="{1709BDE5-932E-44FA-95D4-C34EF97FC5B1}" srcOrd="1" destOrd="0" parTransId="{A27DFBC3-9E53-4D59-A806-E4CC63774C92}" sibTransId="{DBE07F7A-FDDE-4E9B-9B55-C86D982A2AD2}"/>
    <dgm:cxn modelId="{D05570F1-DF6C-42F3-8595-515CE692D904}" type="presOf" srcId="{804869E3-6920-4E99-A146-26718B6428FE}" destId="{0628C47A-9D52-4A43-A810-37FA78E58EE0}" srcOrd="0" destOrd="0" presId="urn:microsoft.com/office/officeart/2005/8/layout/vList2"/>
    <dgm:cxn modelId="{12F4B7F4-33C4-4ADB-911B-CB66ED2B61AB}" type="presParOf" srcId="{057A5922-655B-42CA-8DD6-0AC7BD60E780}" destId="{7DD6A63E-0C40-4C7D-A1FA-E1A98745828B}" srcOrd="0" destOrd="0" presId="urn:microsoft.com/office/officeart/2005/8/layout/vList2"/>
    <dgm:cxn modelId="{CF2DA89E-44A7-4E69-9DDD-1F12ED9BD82A}" type="presParOf" srcId="{057A5922-655B-42CA-8DD6-0AC7BD60E780}" destId="{9DD23FAC-1EEF-4C40-8F44-A2F453DE760C}" srcOrd="1" destOrd="0" presId="urn:microsoft.com/office/officeart/2005/8/layout/vList2"/>
    <dgm:cxn modelId="{620DCE2A-4272-44E8-9C03-BE4D829A6A66}" type="presParOf" srcId="{057A5922-655B-42CA-8DD6-0AC7BD60E780}" destId="{544AEE3C-5AE7-4A33-82C5-C66473CD4947}" srcOrd="2" destOrd="0" presId="urn:microsoft.com/office/officeart/2005/8/layout/vList2"/>
    <dgm:cxn modelId="{56EDF667-3EB3-4D27-847A-34F5FF99A246}" type="presParOf" srcId="{057A5922-655B-42CA-8DD6-0AC7BD60E780}" destId="{AD239793-4576-4978-946D-FF652A3B5F38}" srcOrd="3" destOrd="0" presId="urn:microsoft.com/office/officeart/2005/8/layout/vList2"/>
    <dgm:cxn modelId="{FED9A5BA-5838-4A55-A46C-5D79FE551175}" type="presParOf" srcId="{057A5922-655B-42CA-8DD6-0AC7BD60E780}" destId="{781B6D07-6A21-473C-85BE-42BAFAF6067B}" srcOrd="4" destOrd="0" presId="urn:microsoft.com/office/officeart/2005/8/layout/vList2"/>
    <dgm:cxn modelId="{E4DC86EB-F2F9-4E18-9DC2-C6B6E6A36FBE}" type="presParOf" srcId="{057A5922-655B-42CA-8DD6-0AC7BD60E780}" destId="{1B30E316-9E30-4146-8592-FAF39982CE4C}" srcOrd="5" destOrd="0" presId="urn:microsoft.com/office/officeart/2005/8/layout/vList2"/>
    <dgm:cxn modelId="{A681767B-2BF4-4624-9E4C-FAB9F9701722}" type="presParOf" srcId="{057A5922-655B-42CA-8DD6-0AC7BD60E780}" destId="{0628C47A-9D52-4A43-A810-37FA78E58EE0}" srcOrd="6" destOrd="0" presId="urn:microsoft.com/office/officeart/2005/8/layout/vList2"/>
    <dgm:cxn modelId="{ED527F98-7A9D-4428-877B-8D05D7EF163D}" type="presParOf" srcId="{057A5922-655B-42CA-8DD6-0AC7BD60E780}" destId="{A02FE022-A8CF-4B07-81AC-CE4A149BC19A}" srcOrd="7" destOrd="0" presId="urn:microsoft.com/office/officeart/2005/8/layout/vList2"/>
    <dgm:cxn modelId="{28CB1194-BD77-4D14-85EE-E3AD187E4B65}" type="presParOf" srcId="{057A5922-655B-42CA-8DD6-0AC7BD60E780}" destId="{139D1AC7-825C-4766-99B6-013A40C7EE2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765CEA-BF5D-4B1A-BD51-D0AAA60B253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31F46D-3EBF-4A8A-A52E-A137C4E1E3B9}">
      <dgm:prSet/>
      <dgm:spPr/>
      <dgm:t>
        <a:bodyPr/>
        <a:lstStyle/>
        <a:p>
          <a:r>
            <a:rPr lang="en-US" b="0" i="0" dirty="0"/>
            <a:t>ICT and e-learning offers opportunity to schools.</a:t>
          </a:r>
          <a:endParaRPr lang="en-US" dirty="0"/>
        </a:p>
      </dgm:t>
    </dgm:pt>
    <dgm:pt modelId="{3B3F9FA2-809C-4488-8BD0-F64E010D5177}" type="parTrans" cxnId="{358F85CB-AF8C-4CF1-831A-46170DC230F3}">
      <dgm:prSet/>
      <dgm:spPr/>
      <dgm:t>
        <a:bodyPr/>
        <a:lstStyle/>
        <a:p>
          <a:endParaRPr lang="en-US"/>
        </a:p>
      </dgm:t>
    </dgm:pt>
    <dgm:pt modelId="{1404CD07-3ABD-436A-9730-93F87DB898A8}" type="sibTrans" cxnId="{358F85CB-AF8C-4CF1-831A-46170DC230F3}">
      <dgm:prSet/>
      <dgm:spPr/>
      <dgm:t>
        <a:bodyPr/>
        <a:lstStyle/>
        <a:p>
          <a:endParaRPr lang="en-US"/>
        </a:p>
      </dgm:t>
    </dgm:pt>
    <dgm:pt modelId="{5CFE1A87-64D8-44A8-81A4-6D08738F54F5}">
      <dgm:prSet/>
      <dgm:spPr/>
      <dgm:t>
        <a:bodyPr/>
        <a:lstStyle/>
        <a:p>
          <a:r>
            <a:rPr lang="en-US" b="0" i="0" dirty="0"/>
            <a:t>Helping to break the educational barrier.</a:t>
          </a:r>
          <a:endParaRPr lang="en-US" dirty="0"/>
        </a:p>
      </dgm:t>
    </dgm:pt>
    <dgm:pt modelId="{29FB79ED-DABD-4736-B79E-EB8A1A5B742B}" type="parTrans" cxnId="{4325B191-36F7-4214-82E3-EF7FB4350CA7}">
      <dgm:prSet/>
      <dgm:spPr/>
      <dgm:t>
        <a:bodyPr/>
        <a:lstStyle/>
        <a:p>
          <a:endParaRPr lang="en-US"/>
        </a:p>
      </dgm:t>
    </dgm:pt>
    <dgm:pt modelId="{6660020A-EBB2-4275-B7A6-0496F6595503}" type="sibTrans" cxnId="{4325B191-36F7-4214-82E3-EF7FB4350CA7}">
      <dgm:prSet/>
      <dgm:spPr/>
      <dgm:t>
        <a:bodyPr/>
        <a:lstStyle/>
        <a:p>
          <a:endParaRPr lang="en-US"/>
        </a:p>
      </dgm:t>
    </dgm:pt>
    <dgm:pt modelId="{0A948501-44CB-4C3F-9ADC-7209CA63F686}">
      <dgm:prSet/>
      <dgm:spPr/>
      <dgm:t>
        <a:bodyPr/>
        <a:lstStyle/>
        <a:p>
          <a:r>
            <a:rPr lang="en-US" b="0" i="0" dirty="0"/>
            <a:t>Need a lot of improvement.</a:t>
          </a:r>
          <a:endParaRPr lang="en-US" dirty="0"/>
        </a:p>
      </dgm:t>
    </dgm:pt>
    <dgm:pt modelId="{80C8CFEA-106B-4D78-9B1B-C8024C61A6CE}" type="parTrans" cxnId="{E66C7427-B0CA-410B-BD1B-2CC2C782A9C2}">
      <dgm:prSet/>
      <dgm:spPr/>
      <dgm:t>
        <a:bodyPr/>
        <a:lstStyle/>
        <a:p>
          <a:endParaRPr lang="en-US"/>
        </a:p>
      </dgm:t>
    </dgm:pt>
    <dgm:pt modelId="{7524060A-7BFC-4431-9AB9-D527574B56AE}" type="sibTrans" cxnId="{E66C7427-B0CA-410B-BD1B-2CC2C782A9C2}">
      <dgm:prSet/>
      <dgm:spPr/>
      <dgm:t>
        <a:bodyPr/>
        <a:lstStyle/>
        <a:p>
          <a:endParaRPr lang="en-US"/>
        </a:p>
      </dgm:t>
    </dgm:pt>
    <dgm:pt modelId="{FB490261-697A-4E46-B4E3-AE56F5532714}">
      <dgm:prSet/>
      <dgm:spPr/>
      <dgm:t>
        <a:bodyPr/>
        <a:lstStyle/>
        <a:p>
          <a:r>
            <a:rPr lang="en-US" b="0" i="0" dirty="0"/>
            <a:t>Need to create awareness for online education.</a:t>
          </a:r>
          <a:endParaRPr lang="en-US" dirty="0"/>
        </a:p>
      </dgm:t>
    </dgm:pt>
    <dgm:pt modelId="{D9B68912-59D4-42A9-B316-AEB2E0C7EDDF}" type="parTrans" cxnId="{93569FB0-02F5-42B5-9367-63C9770D09B5}">
      <dgm:prSet/>
      <dgm:spPr/>
      <dgm:t>
        <a:bodyPr/>
        <a:lstStyle/>
        <a:p>
          <a:endParaRPr lang="en-US"/>
        </a:p>
      </dgm:t>
    </dgm:pt>
    <dgm:pt modelId="{C22D46E5-A135-4134-8A8D-740B5D472893}" type="sibTrans" cxnId="{93569FB0-02F5-42B5-9367-63C9770D09B5}">
      <dgm:prSet/>
      <dgm:spPr/>
      <dgm:t>
        <a:bodyPr/>
        <a:lstStyle/>
        <a:p>
          <a:endParaRPr lang="en-US"/>
        </a:p>
      </dgm:t>
    </dgm:pt>
    <dgm:pt modelId="{8EAAE293-948F-4E2C-8FCB-D0966A58A818}" type="pres">
      <dgm:prSet presAssocID="{D8765CEA-BF5D-4B1A-BD51-D0AAA60B2533}" presName="root" presStyleCnt="0">
        <dgm:presLayoutVars>
          <dgm:dir/>
          <dgm:resizeHandles val="exact"/>
        </dgm:presLayoutVars>
      </dgm:prSet>
      <dgm:spPr/>
    </dgm:pt>
    <dgm:pt modelId="{EFAEBC43-361A-4F7A-9E0D-ECA03BCCED6D}" type="pres">
      <dgm:prSet presAssocID="{8331F46D-3EBF-4A8A-A52E-A137C4E1E3B9}" presName="compNode" presStyleCnt="0"/>
      <dgm:spPr/>
    </dgm:pt>
    <dgm:pt modelId="{C562BA7D-7AFB-426A-9488-E2A762AE99C1}" type="pres">
      <dgm:prSet presAssocID="{8331F46D-3EBF-4A8A-A52E-A137C4E1E3B9}" presName="bgRect" presStyleLbl="bgShp" presStyleIdx="0" presStyleCnt="4"/>
      <dgm:spPr/>
    </dgm:pt>
    <dgm:pt modelId="{E0201157-5509-454F-BD22-20310F338018}" type="pres">
      <dgm:prSet presAssocID="{8331F46D-3EBF-4A8A-A52E-A137C4E1E3B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0028FB5A-E2CF-4C2D-A2A9-727946060C39}" type="pres">
      <dgm:prSet presAssocID="{8331F46D-3EBF-4A8A-A52E-A137C4E1E3B9}" presName="spaceRect" presStyleCnt="0"/>
      <dgm:spPr/>
    </dgm:pt>
    <dgm:pt modelId="{87EBC23C-AC4D-4863-AE79-D4834C4B33D0}" type="pres">
      <dgm:prSet presAssocID="{8331F46D-3EBF-4A8A-A52E-A137C4E1E3B9}" presName="parTx" presStyleLbl="revTx" presStyleIdx="0" presStyleCnt="4">
        <dgm:presLayoutVars>
          <dgm:chMax val="0"/>
          <dgm:chPref val="0"/>
        </dgm:presLayoutVars>
      </dgm:prSet>
      <dgm:spPr/>
    </dgm:pt>
    <dgm:pt modelId="{221398D0-353C-411D-8DD3-EF2C0F7AC3F0}" type="pres">
      <dgm:prSet presAssocID="{1404CD07-3ABD-436A-9730-93F87DB898A8}" presName="sibTrans" presStyleCnt="0"/>
      <dgm:spPr/>
    </dgm:pt>
    <dgm:pt modelId="{91AE8965-8321-4E11-9AF0-69F5C7704F07}" type="pres">
      <dgm:prSet presAssocID="{5CFE1A87-64D8-44A8-81A4-6D08738F54F5}" presName="compNode" presStyleCnt="0"/>
      <dgm:spPr/>
    </dgm:pt>
    <dgm:pt modelId="{4C1B2C52-4C9A-436D-B70B-0D8233B73997}" type="pres">
      <dgm:prSet presAssocID="{5CFE1A87-64D8-44A8-81A4-6D08738F54F5}" presName="bgRect" presStyleLbl="bgShp" presStyleIdx="1" presStyleCnt="4"/>
      <dgm:spPr/>
    </dgm:pt>
    <dgm:pt modelId="{1AD041C2-E757-4C21-8FD5-34239DDBF500}" type="pres">
      <dgm:prSet presAssocID="{5CFE1A87-64D8-44A8-81A4-6D08738F54F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378910B7-DF6F-48B0-9FC1-C6729A8753C8}" type="pres">
      <dgm:prSet presAssocID="{5CFE1A87-64D8-44A8-81A4-6D08738F54F5}" presName="spaceRect" presStyleCnt="0"/>
      <dgm:spPr/>
    </dgm:pt>
    <dgm:pt modelId="{6D2B9766-81A2-4127-9700-7D1F64CA3413}" type="pres">
      <dgm:prSet presAssocID="{5CFE1A87-64D8-44A8-81A4-6D08738F54F5}" presName="parTx" presStyleLbl="revTx" presStyleIdx="1" presStyleCnt="4">
        <dgm:presLayoutVars>
          <dgm:chMax val="0"/>
          <dgm:chPref val="0"/>
        </dgm:presLayoutVars>
      </dgm:prSet>
      <dgm:spPr/>
    </dgm:pt>
    <dgm:pt modelId="{69D9D3BB-C0AD-4747-84C3-4D3E51001815}" type="pres">
      <dgm:prSet presAssocID="{6660020A-EBB2-4275-B7A6-0496F6595503}" presName="sibTrans" presStyleCnt="0"/>
      <dgm:spPr/>
    </dgm:pt>
    <dgm:pt modelId="{ABC14B68-2DD5-46DA-9682-F26C9C48E5E3}" type="pres">
      <dgm:prSet presAssocID="{0A948501-44CB-4C3F-9ADC-7209CA63F686}" presName="compNode" presStyleCnt="0"/>
      <dgm:spPr/>
    </dgm:pt>
    <dgm:pt modelId="{C191AADC-332C-49DE-8CD4-2037AA96FE3B}" type="pres">
      <dgm:prSet presAssocID="{0A948501-44CB-4C3F-9ADC-7209CA63F686}" presName="bgRect" presStyleLbl="bgShp" presStyleIdx="2" presStyleCnt="4"/>
      <dgm:spPr/>
    </dgm:pt>
    <dgm:pt modelId="{E0742EF7-F61A-480F-B691-7AB9AD17FC6E}" type="pres">
      <dgm:prSet presAssocID="{0A948501-44CB-4C3F-9ADC-7209CA63F6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EEB18FE1-0571-4AB7-A6EA-704C738AD11A}" type="pres">
      <dgm:prSet presAssocID="{0A948501-44CB-4C3F-9ADC-7209CA63F686}" presName="spaceRect" presStyleCnt="0"/>
      <dgm:spPr/>
    </dgm:pt>
    <dgm:pt modelId="{B4A61755-C2BD-411F-A5D8-4BB30F16B46C}" type="pres">
      <dgm:prSet presAssocID="{0A948501-44CB-4C3F-9ADC-7209CA63F686}" presName="parTx" presStyleLbl="revTx" presStyleIdx="2" presStyleCnt="4">
        <dgm:presLayoutVars>
          <dgm:chMax val="0"/>
          <dgm:chPref val="0"/>
        </dgm:presLayoutVars>
      </dgm:prSet>
      <dgm:spPr/>
    </dgm:pt>
    <dgm:pt modelId="{95F71523-A6E8-497D-B38C-DC481F47EADB}" type="pres">
      <dgm:prSet presAssocID="{7524060A-7BFC-4431-9AB9-D527574B56AE}" presName="sibTrans" presStyleCnt="0"/>
      <dgm:spPr/>
    </dgm:pt>
    <dgm:pt modelId="{C103F5BE-33E3-4DCB-B813-C117C527E7DB}" type="pres">
      <dgm:prSet presAssocID="{FB490261-697A-4E46-B4E3-AE56F5532714}" presName="compNode" presStyleCnt="0"/>
      <dgm:spPr/>
    </dgm:pt>
    <dgm:pt modelId="{72668B5A-159C-42BE-B417-54E63FE41D9A}" type="pres">
      <dgm:prSet presAssocID="{FB490261-697A-4E46-B4E3-AE56F5532714}" presName="bgRect" presStyleLbl="bgShp" presStyleIdx="3" presStyleCnt="4"/>
      <dgm:spPr/>
    </dgm:pt>
    <dgm:pt modelId="{800DDFDE-B301-4586-BEDC-97D3A7F54036}" type="pres">
      <dgm:prSet presAssocID="{FB490261-697A-4E46-B4E3-AE56F55327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DB8AE331-A914-4A82-B590-E6E5E5B8843A}" type="pres">
      <dgm:prSet presAssocID="{FB490261-697A-4E46-B4E3-AE56F5532714}" presName="spaceRect" presStyleCnt="0"/>
      <dgm:spPr/>
    </dgm:pt>
    <dgm:pt modelId="{561D84F9-4E72-415C-9347-B4274DF91FFE}" type="pres">
      <dgm:prSet presAssocID="{FB490261-697A-4E46-B4E3-AE56F553271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EFB590A-6FB4-4E6D-A360-BF474CCDE1EA}" type="presOf" srcId="{8331F46D-3EBF-4A8A-A52E-A137C4E1E3B9}" destId="{87EBC23C-AC4D-4863-AE79-D4834C4B33D0}" srcOrd="0" destOrd="0" presId="urn:microsoft.com/office/officeart/2018/2/layout/IconVerticalSolidList"/>
    <dgm:cxn modelId="{E66C7427-B0CA-410B-BD1B-2CC2C782A9C2}" srcId="{D8765CEA-BF5D-4B1A-BD51-D0AAA60B2533}" destId="{0A948501-44CB-4C3F-9ADC-7209CA63F686}" srcOrd="2" destOrd="0" parTransId="{80C8CFEA-106B-4D78-9B1B-C8024C61A6CE}" sibTransId="{7524060A-7BFC-4431-9AB9-D527574B56AE}"/>
    <dgm:cxn modelId="{4325B191-36F7-4214-82E3-EF7FB4350CA7}" srcId="{D8765CEA-BF5D-4B1A-BD51-D0AAA60B2533}" destId="{5CFE1A87-64D8-44A8-81A4-6D08738F54F5}" srcOrd="1" destOrd="0" parTransId="{29FB79ED-DABD-4736-B79E-EB8A1A5B742B}" sibTransId="{6660020A-EBB2-4275-B7A6-0496F6595503}"/>
    <dgm:cxn modelId="{2A3B76AD-0006-4FFA-BE57-4F476309BEAB}" type="presOf" srcId="{0A948501-44CB-4C3F-9ADC-7209CA63F686}" destId="{B4A61755-C2BD-411F-A5D8-4BB30F16B46C}" srcOrd="0" destOrd="0" presId="urn:microsoft.com/office/officeart/2018/2/layout/IconVerticalSolidList"/>
    <dgm:cxn modelId="{65A452AF-8F0E-489A-BE45-DA6E34F5B463}" type="presOf" srcId="{FB490261-697A-4E46-B4E3-AE56F5532714}" destId="{561D84F9-4E72-415C-9347-B4274DF91FFE}" srcOrd="0" destOrd="0" presId="urn:microsoft.com/office/officeart/2018/2/layout/IconVerticalSolidList"/>
    <dgm:cxn modelId="{93569FB0-02F5-42B5-9367-63C9770D09B5}" srcId="{D8765CEA-BF5D-4B1A-BD51-D0AAA60B2533}" destId="{FB490261-697A-4E46-B4E3-AE56F5532714}" srcOrd="3" destOrd="0" parTransId="{D9B68912-59D4-42A9-B316-AEB2E0C7EDDF}" sibTransId="{C22D46E5-A135-4134-8A8D-740B5D472893}"/>
    <dgm:cxn modelId="{EBA7E7B9-4D59-4E70-B911-59AF5A02C540}" type="presOf" srcId="{D8765CEA-BF5D-4B1A-BD51-D0AAA60B2533}" destId="{8EAAE293-948F-4E2C-8FCB-D0966A58A818}" srcOrd="0" destOrd="0" presId="urn:microsoft.com/office/officeart/2018/2/layout/IconVerticalSolidList"/>
    <dgm:cxn modelId="{358F85CB-AF8C-4CF1-831A-46170DC230F3}" srcId="{D8765CEA-BF5D-4B1A-BD51-D0AAA60B2533}" destId="{8331F46D-3EBF-4A8A-A52E-A137C4E1E3B9}" srcOrd="0" destOrd="0" parTransId="{3B3F9FA2-809C-4488-8BD0-F64E010D5177}" sibTransId="{1404CD07-3ABD-436A-9730-93F87DB898A8}"/>
    <dgm:cxn modelId="{DB1FBFD0-EE3C-4C12-AF97-B9586A3034CA}" type="presOf" srcId="{5CFE1A87-64D8-44A8-81A4-6D08738F54F5}" destId="{6D2B9766-81A2-4127-9700-7D1F64CA3413}" srcOrd="0" destOrd="0" presId="urn:microsoft.com/office/officeart/2018/2/layout/IconVerticalSolidList"/>
    <dgm:cxn modelId="{AF50D88B-3EC2-45DD-9B3F-A5ABA8F395AA}" type="presParOf" srcId="{8EAAE293-948F-4E2C-8FCB-D0966A58A818}" destId="{EFAEBC43-361A-4F7A-9E0D-ECA03BCCED6D}" srcOrd="0" destOrd="0" presId="urn:microsoft.com/office/officeart/2018/2/layout/IconVerticalSolidList"/>
    <dgm:cxn modelId="{944AA3B2-CB55-4F54-BFE3-EFE56D5216F3}" type="presParOf" srcId="{EFAEBC43-361A-4F7A-9E0D-ECA03BCCED6D}" destId="{C562BA7D-7AFB-426A-9488-E2A762AE99C1}" srcOrd="0" destOrd="0" presId="urn:microsoft.com/office/officeart/2018/2/layout/IconVerticalSolidList"/>
    <dgm:cxn modelId="{0FFD012D-D1F4-45BF-BE4D-CA33C0DB0205}" type="presParOf" srcId="{EFAEBC43-361A-4F7A-9E0D-ECA03BCCED6D}" destId="{E0201157-5509-454F-BD22-20310F338018}" srcOrd="1" destOrd="0" presId="urn:microsoft.com/office/officeart/2018/2/layout/IconVerticalSolidList"/>
    <dgm:cxn modelId="{218F2061-2207-4D6F-8188-FBED026C08F0}" type="presParOf" srcId="{EFAEBC43-361A-4F7A-9E0D-ECA03BCCED6D}" destId="{0028FB5A-E2CF-4C2D-A2A9-727946060C39}" srcOrd="2" destOrd="0" presId="urn:microsoft.com/office/officeart/2018/2/layout/IconVerticalSolidList"/>
    <dgm:cxn modelId="{AFCD9083-F984-4041-AF4D-08E0D6E9F651}" type="presParOf" srcId="{EFAEBC43-361A-4F7A-9E0D-ECA03BCCED6D}" destId="{87EBC23C-AC4D-4863-AE79-D4834C4B33D0}" srcOrd="3" destOrd="0" presId="urn:microsoft.com/office/officeart/2018/2/layout/IconVerticalSolidList"/>
    <dgm:cxn modelId="{4793F268-323A-4604-8A4C-975F82CA309D}" type="presParOf" srcId="{8EAAE293-948F-4E2C-8FCB-D0966A58A818}" destId="{221398D0-353C-411D-8DD3-EF2C0F7AC3F0}" srcOrd="1" destOrd="0" presId="urn:microsoft.com/office/officeart/2018/2/layout/IconVerticalSolidList"/>
    <dgm:cxn modelId="{F33DBBC8-9B42-45A9-B1A0-E5868A02A846}" type="presParOf" srcId="{8EAAE293-948F-4E2C-8FCB-D0966A58A818}" destId="{91AE8965-8321-4E11-9AF0-69F5C7704F07}" srcOrd="2" destOrd="0" presId="urn:microsoft.com/office/officeart/2018/2/layout/IconVerticalSolidList"/>
    <dgm:cxn modelId="{EFA7A762-840D-4E91-A0B0-1CB81B0F2904}" type="presParOf" srcId="{91AE8965-8321-4E11-9AF0-69F5C7704F07}" destId="{4C1B2C52-4C9A-436D-B70B-0D8233B73997}" srcOrd="0" destOrd="0" presId="urn:microsoft.com/office/officeart/2018/2/layout/IconVerticalSolidList"/>
    <dgm:cxn modelId="{ADFA4EC5-6A2C-46CF-AB33-D964B9C08A59}" type="presParOf" srcId="{91AE8965-8321-4E11-9AF0-69F5C7704F07}" destId="{1AD041C2-E757-4C21-8FD5-34239DDBF500}" srcOrd="1" destOrd="0" presId="urn:microsoft.com/office/officeart/2018/2/layout/IconVerticalSolidList"/>
    <dgm:cxn modelId="{9D3A1578-AF51-4C7D-8C63-432379FAD808}" type="presParOf" srcId="{91AE8965-8321-4E11-9AF0-69F5C7704F07}" destId="{378910B7-DF6F-48B0-9FC1-C6729A8753C8}" srcOrd="2" destOrd="0" presId="urn:microsoft.com/office/officeart/2018/2/layout/IconVerticalSolidList"/>
    <dgm:cxn modelId="{8D97D3EB-1956-4E3A-B866-553C1D4E70C4}" type="presParOf" srcId="{91AE8965-8321-4E11-9AF0-69F5C7704F07}" destId="{6D2B9766-81A2-4127-9700-7D1F64CA3413}" srcOrd="3" destOrd="0" presId="urn:microsoft.com/office/officeart/2018/2/layout/IconVerticalSolidList"/>
    <dgm:cxn modelId="{A3FF7490-BF4F-4AAE-8176-66AE1FC5B3D3}" type="presParOf" srcId="{8EAAE293-948F-4E2C-8FCB-D0966A58A818}" destId="{69D9D3BB-C0AD-4747-84C3-4D3E51001815}" srcOrd="3" destOrd="0" presId="urn:microsoft.com/office/officeart/2018/2/layout/IconVerticalSolidList"/>
    <dgm:cxn modelId="{A39A7492-A60F-41A9-9A21-7CC90F467A8D}" type="presParOf" srcId="{8EAAE293-948F-4E2C-8FCB-D0966A58A818}" destId="{ABC14B68-2DD5-46DA-9682-F26C9C48E5E3}" srcOrd="4" destOrd="0" presId="urn:microsoft.com/office/officeart/2018/2/layout/IconVerticalSolidList"/>
    <dgm:cxn modelId="{08D6A585-5B21-4A03-AB1F-74A816C5AD55}" type="presParOf" srcId="{ABC14B68-2DD5-46DA-9682-F26C9C48E5E3}" destId="{C191AADC-332C-49DE-8CD4-2037AA96FE3B}" srcOrd="0" destOrd="0" presId="urn:microsoft.com/office/officeart/2018/2/layout/IconVerticalSolidList"/>
    <dgm:cxn modelId="{025B991E-4881-4C75-9A42-41BAC680DE6E}" type="presParOf" srcId="{ABC14B68-2DD5-46DA-9682-F26C9C48E5E3}" destId="{E0742EF7-F61A-480F-B691-7AB9AD17FC6E}" srcOrd="1" destOrd="0" presId="urn:microsoft.com/office/officeart/2018/2/layout/IconVerticalSolidList"/>
    <dgm:cxn modelId="{DD2D79BC-BE9E-4DC2-837A-E9C2F55E3BE8}" type="presParOf" srcId="{ABC14B68-2DD5-46DA-9682-F26C9C48E5E3}" destId="{EEB18FE1-0571-4AB7-A6EA-704C738AD11A}" srcOrd="2" destOrd="0" presId="urn:microsoft.com/office/officeart/2018/2/layout/IconVerticalSolidList"/>
    <dgm:cxn modelId="{56C72950-EDD4-4890-9095-94E5B7D238C8}" type="presParOf" srcId="{ABC14B68-2DD5-46DA-9682-F26C9C48E5E3}" destId="{B4A61755-C2BD-411F-A5D8-4BB30F16B46C}" srcOrd="3" destOrd="0" presId="urn:microsoft.com/office/officeart/2018/2/layout/IconVerticalSolidList"/>
    <dgm:cxn modelId="{F9D35037-3C81-43AA-8FE3-2FBC43B02BD3}" type="presParOf" srcId="{8EAAE293-948F-4E2C-8FCB-D0966A58A818}" destId="{95F71523-A6E8-497D-B38C-DC481F47EADB}" srcOrd="5" destOrd="0" presId="urn:microsoft.com/office/officeart/2018/2/layout/IconVerticalSolidList"/>
    <dgm:cxn modelId="{F38A3D28-C9A7-4745-AFB2-039F21170D48}" type="presParOf" srcId="{8EAAE293-948F-4E2C-8FCB-D0966A58A818}" destId="{C103F5BE-33E3-4DCB-B813-C117C527E7DB}" srcOrd="6" destOrd="0" presId="urn:microsoft.com/office/officeart/2018/2/layout/IconVerticalSolidList"/>
    <dgm:cxn modelId="{7357260B-51E8-4A1B-8D4B-0373C2BFC039}" type="presParOf" srcId="{C103F5BE-33E3-4DCB-B813-C117C527E7DB}" destId="{72668B5A-159C-42BE-B417-54E63FE41D9A}" srcOrd="0" destOrd="0" presId="urn:microsoft.com/office/officeart/2018/2/layout/IconVerticalSolidList"/>
    <dgm:cxn modelId="{2665B123-30AF-4839-A80C-E0E340F3AB33}" type="presParOf" srcId="{C103F5BE-33E3-4DCB-B813-C117C527E7DB}" destId="{800DDFDE-B301-4586-BEDC-97D3A7F54036}" srcOrd="1" destOrd="0" presId="urn:microsoft.com/office/officeart/2018/2/layout/IconVerticalSolidList"/>
    <dgm:cxn modelId="{20432AAC-6D41-4366-88F0-BE59F40AD73B}" type="presParOf" srcId="{C103F5BE-33E3-4DCB-B813-C117C527E7DB}" destId="{DB8AE331-A914-4A82-B590-E6E5E5B8843A}" srcOrd="2" destOrd="0" presId="urn:microsoft.com/office/officeart/2018/2/layout/IconVerticalSolidList"/>
    <dgm:cxn modelId="{C740F4BC-D2EA-4C27-8ABE-2F088B5FEE52}" type="presParOf" srcId="{C103F5BE-33E3-4DCB-B813-C117C527E7DB}" destId="{561D84F9-4E72-415C-9347-B4274DF91F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18F63E-C07B-4C58-857A-79D299B04365}">
      <dsp:nvSpPr>
        <dsp:cNvPr id="0" name=""/>
        <dsp:cNvSpPr/>
      </dsp:nvSpPr>
      <dsp:spPr>
        <a:xfrm>
          <a:off x="2847" y="125848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2BD462-4CE2-42B3-87CA-DC58FBF0832F}">
      <dsp:nvSpPr>
        <dsp:cNvPr id="0" name=""/>
        <dsp:cNvSpPr/>
      </dsp:nvSpPr>
      <dsp:spPr>
        <a:xfrm>
          <a:off x="228767" y="147310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100% online Education</a:t>
          </a:r>
        </a:p>
      </dsp:txBody>
      <dsp:txXfrm>
        <a:off x="266583" y="1510923"/>
        <a:ext cx="1957649" cy="1215501"/>
      </dsp:txXfrm>
    </dsp:sp>
    <dsp:sp modelId="{5D27730F-A925-4E72-BBD1-4C3DA9C6F9FA}">
      <dsp:nvSpPr>
        <dsp:cNvPr id="0" name=""/>
        <dsp:cNvSpPr/>
      </dsp:nvSpPr>
      <dsp:spPr>
        <a:xfrm>
          <a:off x="2487969" y="125848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C26FA-32DC-4838-A58C-2670C16BF727}">
      <dsp:nvSpPr>
        <dsp:cNvPr id="0" name=""/>
        <dsp:cNvSpPr/>
      </dsp:nvSpPr>
      <dsp:spPr>
        <a:xfrm>
          <a:off x="2713889" y="147310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Hybrid Education</a:t>
          </a:r>
        </a:p>
      </dsp:txBody>
      <dsp:txXfrm>
        <a:off x="2751705" y="1510923"/>
        <a:ext cx="1957649" cy="1215501"/>
      </dsp:txXfrm>
    </dsp:sp>
    <dsp:sp modelId="{C53DD75B-2F11-48FC-AD5A-7B2702A59A22}">
      <dsp:nvSpPr>
        <dsp:cNvPr id="0" name=""/>
        <dsp:cNvSpPr/>
      </dsp:nvSpPr>
      <dsp:spPr>
        <a:xfrm>
          <a:off x="4973091" y="125848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CB0D21-797F-4E91-A639-9097CA0C1DB5}">
      <dsp:nvSpPr>
        <dsp:cNvPr id="0" name=""/>
        <dsp:cNvSpPr/>
      </dsp:nvSpPr>
      <dsp:spPr>
        <a:xfrm>
          <a:off x="5199011" y="147310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Online Courses</a:t>
          </a:r>
        </a:p>
      </dsp:txBody>
      <dsp:txXfrm>
        <a:off x="5236827" y="1510923"/>
        <a:ext cx="1957649" cy="1215501"/>
      </dsp:txXfrm>
    </dsp:sp>
    <dsp:sp modelId="{C59CAC3C-FF95-4E5C-BAF1-631411062922}">
      <dsp:nvSpPr>
        <dsp:cNvPr id="0" name=""/>
        <dsp:cNvSpPr/>
      </dsp:nvSpPr>
      <dsp:spPr>
        <a:xfrm>
          <a:off x="7458212" y="1258483"/>
          <a:ext cx="2033281" cy="12911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DFB399-DF6A-4D12-9028-D408B27F2994}">
      <dsp:nvSpPr>
        <dsp:cNvPr id="0" name=""/>
        <dsp:cNvSpPr/>
      </dsp:nvSpPr>
      <dsp:spPr>
        <a:xfrm>
          <a:off x="7684132" y="1473107"/>
          <a:ext cx="2033281" cy="12911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MOOCs </a:t>
          </a:r>
        </a:p>
      </dsp:txBody>
      <dsp:txXfrm>
        <a:off x="7721948" y="1510923"/>
        <a:ext cx="1957649" cy="121550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01E6D6-9109-4B17-9A91-62C1AED0307C}">
      <dsp:nvSpPr>
        <dsp:cNvPr id="0" name=""/>
        <dsp:cNvSpPr/>
      </dsp:nvSpPr>
      <dsp:spPr>
        <a:xfrm>
          <a:off x="700659" y="89998"/>
          <a:ext cx="3499294" cy="96836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expensive</a:t>
          </a:r>
          <a:endParaRPr lang="en-US" sz="4600" kern="1200" dirty="0"/>
        </a:p>
      </dsp:txBody>
      <dsp:txXfrm>
        <a:off x="747930" y="137269"/>
        <a:ext cx="3404752" cy="873819"/>
      </dsp:txXfrm>
    </dsp:sp>
    <dsp:sp modelId="{D54E69A7-9408-4FF0-BE4C-21F2941D2F3E}">
      <dsp:nvSpPr>
        <dsp:cNvPr id="0" name=""/>
        <dsp:cNvSpPr/>
      </dsp:nvSpPr>
      <dsp:spPr>
        <a:xfrm>
          <a:off x="662552" y="1076903"/>
          <a:ext cx="3499294" cy="968361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/>
            <a:t>Timings</a:t>
          </a:r>
          <a:endParaRPr lang="en-US" sz="4600" kern="1200"/>
        </a:p>
      </dsp:txBody>
      <dsp:txXfrm>
        <a:off x="709823" y="1124174"/>
        <a:ext cx="3404752" cy="873819"/>
      </dsp:txXfrm>
    </dsp:sp>
    <dsp:sp modelId="{81E58CAD-5D6F-4162-A8B0-686E6B6F0ED0}">
      <dsp:nvSpPr>
        <dsp:cNvPr id="0" name=""/>
        <dsp:cNvSpPr/>
      </dsp:nvSpPr>
      <dsp:spPr>
        <a:xfrm>
          <a:off x="615032" y="2088715"/>
          <a:ext cx="3499294" cy="968361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environment</a:t>
          </a:r>
          <a:endParaRPr lang="en-US" sz="4600" kern="1200" dirty="0"/>
        </a:p>
      </dsp:txBody>
      <dsp:txXfrm>
        <a:off x="662303" y="2135986"/>
        <a:ext cx="3404752" cy="873819"/>
      </dsp:txXfrm>
    </dsp:sp>
    <dsp:sp modelId="{34F0407E-D28C-43C0-81DD-231525BD4343}">
      <dsp:nvSpPr>
        <dsp:cNvPr id="0" name=""/>
        <dsp:cNvSpPr/>
      </dsp:nvSpPr>
      <dsp:spPr>
        <a:xfrm>
          <a:off x="614927" y="3054363"/>
          <a:ext cx="3499294" cy="96836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87630" rIns="175260" bIns="8763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600" kern="1200" dirty="0"/>
            <a:t>Travel</a:t>
          </a:r>
          <a:endParaRPr lang="en-US" sz="4600" kern="1200" dirty="0"/>
        </a:p>
      </dsp:txBody>
      <dsp:txXfrm>
        <a:off x="662198" y="3101634"/>
        <a:ext cx="3404752" cy="8738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EE29F5-8E99-4C2B-A577-65EDA5FF440B}">
      <dsp:nvSpPr>
        <dsp:cNvPr id="0" name=""/>
        <dsp:cNvSpPr/>
      </dsp:nvSpPr>
      <dsp:spPr>
        <a:xfrm>
          <a:off x="2847" y="542881"/>
          <a:ext cx="2259201" cy="1355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Efficiency</a:t>
          </a:r>
        </a:p>
      </dsp:txBody>
      <dsp:txXfrm>
        <a:off x="2847" y="542881"/>
        <a:ext cx="2259201" cy="1355520"/>
      </dsp:txXfrm>
    </dsp:sp>
    <dsp:sp modelId="{7D4539C1-318E-4FD3-96CA-17C625CD20A2}">
      <dsp:nvSpPr>
        <dsp:cNvPr id="0" name=""/>
        <dsp:cNvSpPr/>
      </dsp:nvSpPr>
      <dsp:spPr>
        <a:xfrm>
          <a:off x="2487969" y="542881"/>
          <a:ext cx="2259201" cy="1355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Affordability</a:t>
          </a:r>
        </a:p>
      </dsp:txBody>
      <dsp:txXfrm>
        <a:off x="2487969" y="542881"/>
        <a:ext cx="2259201" cy="1355520"/>
      </dsp:txXfrm>
    </dsp:sp>
    <dsp:sp modelId="{45F06E2D-F19E-46E6-9829-77297413C194}">
      <dsp:nvSpPr>
        <dsp:cNvPr id="0" name=""/>
        <dsp:cNvSpPr/>
      </dsp:nvSpPr>
      <dsp:spPr>
        <a:xfrm>
          <a:off x="4973091" y="542881"/>
          <a:ext cx="2259201" cy="135552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Free Time</a:t>
          </a:r>
        </a:p>
      </dsp:txBody>
      <dsp:txXfrm>
        <a:off x="4973091" y="542881"/>
        <a:ext cx="2259201" cy="1355520"/>
      </dsp:txXfrm>
    </dsp:sp>
    <dsp:sp modelId="{92AEFFA8-E64A-4B5D-AD2B-5144CD8BE06A}">
      <dsp:nvSpPr>
        <dsp:cNvPr id="0" name=""/>
        <dsp:cNvSpPr/>
      </dsp:nvSpPr>
      <dsp:spPr>
        <a:xfrm>
          <a:off x="7458212" y="542881"/>
          <a:ext cx="2259201" cy="135552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Improved Student Attendance</a:t>
          </a:r>
        </a:p>
      </dsp:txBody>
      <dsp:txXfrm>
        <a:off x="7458212" y="542881"/>
        <a:ext cx="2259201" cy="1355520"/>
      </dsp:txXfrm>
    </dsp:sp>
    <dsp:sp modelId="{81171E3F-7875-4DC5-ABE0-0EEF68ECDCC5}">
      <dsp:nvSpPr>
        <dsp:cNvPr id="0" name=""/>
        <dsp:cNvSpPr/>
      </dsp:nvSpPr>
      <dsp:spPr>
        <a:xfrm>
          <a:off x="1245408" y="2124322"/>
          <a:ext cx="2259201" cy="135552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Accessibility of time and place</a:t>
          </a:r>
        </a:p>
      </dsp:txBody>
      <dsp:txXfrm>
        <a:off x="1245408" y="2124322"/>
        <a:ext cx="2259201" cy="1355520"/>
      </dsp:txXfrm>
    </dsp:sp>
    <dsp:sp modelId="{55684C0A-D93C-44BE-81CA-091EB4D7B703}">
      <dsp:nvSpPr>
        <dsp:cNvPr id="0" name=""/>
        <dsp:cNvSpPr/>
      </dsp:nvSpPr>
      <dsp:spPr>
        <a:xfrm>
          <a:off x="3730530" y="2124322"/>
          <a:ext cx="2259201" cy="1355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Suits a variety of learning styles</a:t>
          </a:r>
        </a:p>
      </dsp:txBody>
      <dsp:txXfrm>
        <a:off x="3730530" y="2124322"/>
        <a:ext cx="2259201" cy="1355520"/>
      </dsp:txXfrm>
    </dsp:sp>
    <dsp:sp modelId="{31E3A88A-164B-42F5-845C-8F5D0D3C0BB1}">
      <dsp:nvSpPr>
        <dsp:cNvPr id="0" name=""/>
        <dsp:cNvSpPr/>
      </dsp:nvSpPr>
      <dsp:spPr>
        <a:xfrm>
          <a:off x="6215651" y="2124322"/>
          <a:ext cx="2259201" cy="135552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Repeated access</a:t>
          </a:r>
        </a:p>
      </dsp:txBody>
      <dsp:txXfrm>
        <a:off x="6215651" y="2124322"/>
        <a:ext cx="2259201" cy="13555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AD334B-0965-47C8-AEEA-E637B77AA911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9750D4-24B7-4118-8C19-D294768098DA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A140CB-A1D1-4623-B033-EA5A062E6AD8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High rate of students leaving the course</a:t>
          </a:r>
          <a:endParaRPr lang="en-US" sz="2500" kern="1200"/>
        </a:p>
      </dsp:txBody>
      <dsp:txXfrm>
        <a:off x="1623616" y="600"/>
        <a:ext cx="4018358" cy="1405728"/>
      </dsp:txXfrm>
    </dsp:sp>
    <dsp:sp modelId="{36C42935-FDCA-4C0D-9EBA-0416D6B599BE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12AA8-4AAE-4F22-9BD4-87A3070C5AF2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26DDE7-67F0-4CD3-803F-24007A1926BF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L</a:t>
          </a:r>
          <a:r>
            <a:rPr lang="en-IN" sz="2500" b="0" i="0" kern="1200"/>
            <a:t>ess rules and regulations</a:t>
          </a:r>
          <a:endParaRPr lang="en-US" sz="2500" kern="1200"/>
        </a:p>
      </dsp:txBody>
      <dsp:txXfrm>
        <a:off x="1623616" y="1757760"/>
        <a:ext cx="4018358" cy="1405728"/>
      </dsp:txXfrm>
    </dsp:sp>
    <dsp:sp modelId="{B43CC791-6620-40E2-81B7-D1F61EB33725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4496E7-78D8-43AA-B122-264BD3328E50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1BEA2D-E8AA-455D-9C88-B06388AB15E5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/>
            <a:t>less face to face interaction</a:t>
          </a:r>
          <a:endParaRPr lang="en-US" sz="2500" kern="1200"/>
        </a:p>
      </dsp:txBody>
      <dsp:txXfrm>
        <a:off x="1623616" y="3514921"/>
        <a:ext cx="4018358" cy="14057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D6A63E-0C40-4C7D-A1FA-E1A98745828B}">
      <dsp:nvSpPr>
        <dsp:cNvPr id="0" name=""/>
        <dsp:cNvSpPr/>
      </dsp:nvSpPr>
      <dsp:spPr>
        <a:xfrm>
          <a:off x="0" y="334027"/>
          <a:ext cx="5641974" cy="7999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Big companies are investing.</a:t>
          </a:r>
          <a:endParaRPr lang="en-US" sz="2200" kern="1200"/>
        </a:p>
      </dsp:txBody>
      <dsp:txXfrm>
        <a:off x="39050" y="373077"/>
        <a:ext cx="5563874" cy="721850"/>
      </dsp:txXfrm>
    </dsp:sp>
    <dsp:sp modelId="{544AEE3C-5AE7-4A33-82C5-C66473CD4947}">
      <dsp:nvSpPr>
        <dsp:cNvPr id="0" name=""/>
        <dsp:cNvSpPr/>
      </dsp:nvSpPr>
      <dsp:spPr>
        <a:xfrm>
          <a:off x="0" y="1197338"/>
          <a:ext cx="5641974" cy="799950"/>
        </a:xfrm>
        <a:prstGeom prst="roundRect">
          <a:avLst/>
        </a:prstGeom>
        <a:solidFill>
          <a:schemeClr val="accent2">
            <a:hueOff val="-330843"/>
            <a:satOff val="373"/>
            <a:lumOff val="88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Google Capital invest $40 million in online education.</a:t>
          </a:r>
          <a:endParaRPr lang="en-US" sz="2200" kern="1200" dirty="0"/>
        </a:p>
      </dsp:txBody>
      <dsp:txXfrm>
        <a:off x="39050" y="1236388"/>
        <a:ext cx="5563874" cy="721850"/>
      </dsp:txXfrm>
    </dsp:sp>
    <dsp:sp modelId="{781B6D07-6A21-473C-85BE-42BAFAF6067B}">
      <dsp:nvSpPr>
        <dsp:cNvPr id="0" name=""/>
        <dsp:cNvSpPr/>
      </dsp:nvSpPr>
      <dsp:spPr>
        <a:xfrm>
          <a:off x="0" y="2060649"/>
          <a:ext cx="5641974" cy="79995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Online education giant Khan academy’s revenue as per 2012 data 15.795 million USD.  </a:t>
          </a:r>
          <a:endParaRPr lang="en-US" sz="2200" kern="1200" dirty="0"/>
        </a:p>
      </dsp:txBody>
      <dsp:txXfrm>
        <a:off x="39050" y="2099699"/>
        <a:ext cx="5563874" cy="721850"/>
      </dsp:txXfrm>
    </dsp:sp>
    <dsp:sp modelId="{0628C47A-9D52-4A43-A810-37FA78E58EE0}">
      <dsp:nvSpPr>
        <dsp:cNvPr id="0" name=""/>
        <dsp:cNvSpPr/>
      </dsp:nvSpPr>
      <dsp:spPr>
        <a:xfrm>
          <a:off x="0" y="2923960"/>
          <a:ext cx="5641974" cy="799950"/>
        </a:xfrm>
        <a:prstGeom prst="roundRect">
          <a:avLst/>
        </a:prstGeom>
        <a:solidFill>
          <a:schemeClr val="accent2">
            <a:hueOff val="-992530"/>
            <a:satOff val="1119"/>
            <a:lumOff val="264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Coursera is another business using this approach.</a:t>
          </a:r>
          <a:endParaRPr lang="en-US" sz="2200" kern="1200" dirty="0"/>
        </a:p>
      </dsp:txBody>
      <dsp:txXfrm>
        <a:off x="39050" y="2963010"/>
        <a:ext cx="5563874" cy="721850"/>
      </dsp:txXfrm>
    </dsp:sp>
    <dsp:sp modelId="{139D1AC7-825C-4766-99B6-013A40C7EE21}">
      <dsp:nvSpPr>
        <dsp:cNvPr id="0" name=""/>
        <dsp:cNvSpPr/>
      </dsp:nvSpPr>
      <dsp:spPr>
        <a:xfrm>
          <a:off x="0" y="3787271"/>
          <a:ext cx="5641974" cy="79995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Others include Udemy, </a:t>
          </a:r>
          <a:r>
            <a:rPr lang="en-US" sz="2200" b="0" i="0" kern="1200" dirty="0" err="1"/>
            <a:t>Edx</a:t>
          </a:r>
          <a:r>
            <a:rPr lang="en-US" sz="2200" b="0" i="0" kern="1200" dirty="0"/>
            <a:t>, </a:t>
          </a:r>
          <a:r>
            <a:rPr lang="en-US" sz="2200" b="0" i="0" kern="1200" dirty="0" err="1"/>
            <a:t>Skillshare</a:t>
          </a:r>
          <a:r>
            <a:rPr lang="en-US" sz="2200" b="0" i="0" kern="1200" dirty="0"/>
            <a:t>, and LinkedIn Learning.</a:t>
          </a:r>
          <a:endParaRPr lang="en-US" sz="2200" kern="1200" dirty="0"/>
        </a:p>
      </dsp:txBody>
      <dsp:txXfrm>
        <a:off x="39050" y="3826321"/>
        <a:ext cx="5563874" cy="7218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62BA7D-7AFB-426A-9488-E2A762AE99C1}">
      <dsp:nvSpPr>
        <dsp:cNvPr id="0" name=""/>
        <dsp:cNvSpPr/>
      </dsp:nvSpPr>
      <dsp:spPr>
        <a:xfrm>
          <a:off x="0" y="2042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201157-5509-454F-BD22-20310F338018}">
      <dsp:nvSpPr>
        <dsp:cNvPr id="0" name=""/>
        <dsp:cNvSpPr/>
      </dsp:nvSpPr>
      <dsp:spPr>
        <a:xfrm>
          <a:off x="313145" y="234960"/>
          <a:ext cx="569355" cy="5693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EBC23C-AC4D-4863-AE79-D4834C4B33D0}">
      <dsp:nvSpPr>
        <dsp:cNvPr id="0" name=""/>
        <dsp:cNvSpPr/>
      </dsp:nvSpPr>
      <dsp:spPr>
        <a:xfrm>
          <a:off x="1195647" y="2042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ICT and e-learning offers opportunity to schools.</a:t>
          </a:r>
          <a:endParaRPr lang="en-US" sz="2200" kern="1200" dirty="0"/>
        </a:p>
      </dsp:txBody>
      <dsp:txXfrm>
        <a:off x="1195647" y="2042"/>
        <a:ext cx="4446327" cy="1035192"/>
      </dsp:txXfrm>
    </dsp:sp>
    <dsp:sp modelId="{4C1B2C52-4C9A-436D-B70B-0D8233B73997}">
      <dsp:nvSpPr>
        <dsp:cNvPr id="0" name=""/>
        <dsp:cNvSpPr/>
      </dsp:nvSpPr>
      <dsp:spPr>
        <a:xfrm>
          <a:off x="0" y="1296033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041C2-E757-4C21-8FD5-34239DDBF500}">
      <dsp:nvSpPr>
        <dsp:cNvPr id="0" name=""/>
        <dsp:cNvSpPr/>
      </dsp:nvSpPr>
      <dsp:spPr>
        <a:xfrm>
          <a:off x="313145" y="1528951"/>
          <a:ext cx="569355" cy="5693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B9766-81A2-4127-9700-7D1F64CA3413}">
      <dsp:nvSpPr>
        <dsp:cNvPr id="0" name=""/>
        <dsp:cNvSpPr/>
      </dsp:nvSpPr>
      <dsp:spPr>
        <a:xfrm>
          <a:off x="1195647" y="1296033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Helping to break the educational barrier.</a:t>
          </a:r>
          <a:endParaRPr lang="en-US" sz="2200" kern="1200" dirty="0"/>
        </a:p>
      </dsp:txBody>
      <dsp:txXfrm>
        <a:off x="1195647" y="1296033"/>
        <a:ext cx="4446327" cy="1035192"/>
      </dsp:txXfrm>
    </dsp:sp>
    <dsp:sp modelId="{C191AADC-332C-49DE-8CD4-2037AA96FE3B}">
      <dsp:nvSpPr>
        <dsp:cNvPr id="0" name=""/>
        <dsp:cNvSpPr/>
      </dsp:nvSpPr>
      <dsp:spPr>
        <a:xfrm>
          <a:off x="0" y="259002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742EF7-F61A-480F-B691-7AB9AD17FC6E}">
      <dsp:nvSpPr>
        <dsp:cNvPr id="0" name=""/>
        <dsp:cNvSpPr/>
      </dsp:nvSpPr>
      <dsp:spPr>
        <a:xfrm>
          <a:off x="313145" y="2822942"/>
          <a:ext cx="569355" cy="5693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A61755-C2BD-411F-A5D8-4BB30F16B46C}">
      <dsp:nvSpPr>
        <dsp:cNvPr id="0" name=""/>
        <dsp:cNvSpPr/>
      </dsp:nvSpPr>
      <dsp:spPr>
        <a:xfrm>
          <a:off x="1195647" y="259002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Need a lot of improvement.</a:t>
          </a:r>
          <a:endParaRPr lang="en-US" sz="2200" kern="1200" dirty="0"/>
        </a:p>
      </dsp:txBody>
      <dsp:txXfrm>
        <a:off x="1195647" y="2590024"/>
        <a:ext cx="4446327" cy="1035192"/>
      </dsp:txXfrm>
    </dsp:sp>
    <dsp:sp modelId="{72668B5A-159C-42BE-B417-54E63FE41D9A}">
      <dsp:nvSpPr>
        <dsp:cNvPr id="0" name=""/>
        <dsp:cNvSpPr/>
      </dsp:nvSpPr>
      <dsp:spPr>
        <a:xfrm>
          <a:off x="0" y="3884014"/>
          <a:ext cx="5641974" cy="103519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0DDFDE-B301-4586-BEDC-97D3A7F54036}">
      <dsp:nvSpPr>
        <dsp:cNvPr id="0" name=""/>
        <dsp:cNvSpPr/>
      </dsp:nvSpPr>
      <dsp:spPr>
        <a:xfrm>
          <a:off x="313145" y="4116933"/>
          <a:ext cx="569355" cy="5693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D84F9-4E72-415C-9347-B4274DF91FFE}">
      <dsp:nvSpPr>
        <dsp:cNvPr id="0" name=""/>
        <dsp:cNvSpPr/>
      </dsp:nvSpPr>
      <dsp:spPr>
        <a:xfrm>
          <a:off x="1195647" y="3884014"/>
          <a:ext cx="4446327" cy="10351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558" tIns="109558" rIns="109558" bIns="1095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Need to create awareness for online education.</a:t>
          </a:r>
          <a:endParaRPr lang="en-US" sz="2200" kern="1200" dirty="0"/>
        </a:p>
      </dsp:txBody>
      <dsp:txXfrm>
        <a:off x="1195647" y="3884014"/>
        <a:ext cx="4446327" cy="1035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60EA64-D806-43AC-9DF2-F8C432F32B4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268549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2754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9711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38596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34608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9635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12970EB-9276-421F-BB8A-BF32A4F78A5C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4DD3F-4CC5-4682-BCE3-11B85581E1D0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C0FDAD-F565-4139-A34C-3DC18530B2DA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896ABA8-8E73-43D8-ADC0-3AB6C1ED2A2C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2202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206417"/>
      </p:ext>
    </p:extLst>
  </p:cSld>
  <p:clrMapOvr>
    <a:masterClrMapping/>
  </p:clrMapOvr>
  <p:hf hdr="0" ftr="0" dt="0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319966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529280"/>
      </p:ext>
    </p:extLst>
  </p:cSld>
  <p:clrMapOvr>
    <a:masterClrMapping/>
  </p:clrMapOvr>
  <p:hf hdr="0" ftr="0" dt="0"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0524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376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32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theme" Target="../theme/theme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60EA64-D806-43AC-9DF2-F8C432F32B4C}" type="datetimeFigureOut">
              <a:rPr lang="en-US" smtClean="0"/>
              <a:t>9/19/2022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B256D5AC-09DC-4245-BB67-16018954AC67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ED207-D4F0-44DD-9823-43380D3C4FB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64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  <p:sldLayoutId id="2147483666" r:id="rId21"/>
    <p:sldLayoutId id="2147483667" r:id="rId22"/>
    <p:sldLayoutId id="2147483668" r:id="rId23"/>
    <p:sldLayoutId id="2147483669" r:id="rId24"/>
    <p:sldLayoutId id="2147483670" r:id="rId25"/>
    <p:sldLayoutId id="2147483671" r:id="rId26"/>
    <p:sldLayoutId id="2147483672" r:id="rId27"/>
    <p:sldLayoutId id="2147483652" r:id="rId28"/>
    <p:sldLayoutId id="2147483674" r:id="rId29"/>
    <p:sldLayoutId id="2147483675" r:id="rId30"/>
    <p:sldLayoutId id="2147483676" r:id="rId31"/>
    <p:sldLayoutId id="2147483677" r:id="rId32"/>
    <p:sldLayoutId id="2147483655" r:id="rId33"/>
    <p:sldLayoutId id="2147483678" r:id="rId34"/>
    <p:sldLayoutId id="2147483679" r:id="rId35"/>
    <p:sldLayoutId id="2147483680" r:id="rId36"/>
    <p:sldLayoutId id="2147483681" r:id="rId37"/>
    <p:sldLayoutId id="2147483653" r:id="rId38"/>
    <p:sldLayoutId id="2147483682" r:id="rId39"/>
    <p:sldLayoutId id="2147483683" r:id="rId40"/>
    <p:sldLayoutId id="2147483684" r:id="rId41"/>
    <p:sldLayoutId id="2147483685" r:id="rId42"/>
    <p:sldLayoutId id="2147483654" r:id="rId43"/>
    <p:sldLayoutId id="2147483686" r:id="rId44"/>
    <p:sldLayoutId id="2147483687" r:id="rId45"/>
    <p:sldLayoutId id="2147483689" r:id="rId46"/>
    <p:sldLayoutId id="2147483688" r:id="rId47"/>
    <p:sldLayoutId id="2147483690" r:id="rId48"/>
    <p:sldLayoutId id="2147483691" r:id="rId49"/>
    <p:sldLayoutId id="2147483692" r:id="rId50"/>
    <p:sldLayoutId id="2147483693" r:id="rId51"/>
    <p:sldLayoutId id="2147483694" r:id="rId52"/>
    <p:sldLayoutId id="2147483695" r:id="rId53"/>
    <p:sldLayoutId id="2147483696" r:id="rId54"/>
    <p:sldLayoutId id="2147483697" r:id="rId55"/>
    <p:sldLayoutId id="2147483698" r:id="rId56"/>
    <p:sldLayoutId id="2147483699" r:id="rId57"/>
    <p:sldLayoutId id="2147483700" r:id="rId58"/>
    <p:sldLayoutId id="2147483701" r:id="rId59"/>
    <p:sldLayoutId id="2147483702" r:id="rId6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ONLINE EDUCATION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8867" y="6545177"/>
            <a:ext cx="486834" cy="247383"/>
          </a:xfrm>
        </p:spPr>
        <p:txBody>
          <a:bodyPr/>
          <a:lstStyle/>
          <a:p>
            <a:fld id="{03DC2DEF-D2FE-4B45-ABA4-9F153FD1C98A}" type="slidenum">
              <a:rPr lang="en-US" sz="1800" smtClean="0"/>
              <a:t>1</a:t>
            </a:fld>
            <a:endParaRPr lang="en-US" sz="1800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2DE860BC-070C-49AE-AF30-7F05D59402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" r="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3202-5EE6-41B8-80F5-714F1029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N" sz="4300" b="0" i="0" dirty="0">
                <a:solidFill>
                  <a:schemeClr val="tx1"/>
                </a:solidFill>
                <a:effectLst/>
                <a:latin typeface="-apple-system"/>
              </a:rPr>
              <a:t>Conclusion</a:t>
            </a:r>
            <a:endParaRPr lang="en-IN" sz="430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FBF3014C-D59D-C90C-26DA-B2B35DE35F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830030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5C3BE-AA6A-476C-A0F5-667634ACF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235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0784CE-9DD4-4C2D-88B9-D219730A4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061A5-ECA9-4520-B68F-CB854026A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8134" y="640080"/>
            <a:ext cx="6293689" cy="365240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kern="1200" cap="all" spc="2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88AFF3D2-7592-CDAA-6C82-10A73C3F69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422615"/>
            <a:ext cx="3993942" cy="399394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0A410A-1838-4131-95A6-2BE4F8D41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09640" y="4388141"/>
            <a:ext cx="58521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4FB383-3897-440F-A11B-530009FD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7333" y="6470704"/>
            <a:ext cx="973667" cy="2743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DC2DEF-D2FE-4B45-ABA4-9F153FD1C98A}" type="slidenum">
              <a:rPr lang="en-US" smtClean="0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54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D4FEF-1A21-4DE2-A478-2D5A2C1F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788" y="804333"/>
            <a:ext cx="3391900" cy="5249334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What is online education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EB65EA-E16D-4419-8441-05A58C70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1048" y="804333"/>
            <a:ext cx="6306003" cy="5249334"/>
          </a:xfrm>
        </p:spPr>
        <p:txBody>
          <a:bodyPr anchor="ctr">
            <a:normAutofit/>
          </a:bodyPr>
          <a:lstStyle/>
          <a:p>
            <a:r>
              <a:rPr lang="en-US" dirty="0"/>
              <a:t>In the last 20 years, the Internet has grown from being nearly non-existent into the largest network.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Online education is a form of education where students use their home computers through the internet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Online education has completely changed the face of traditional education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E241D-8E13-441D-90DF-BE46F130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2543" y="6179419"/>
            <a:ext cx="1021341" cy="5656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z="1800" smtClean="0"/>
              <a:pPr>
                <a:spcAft>
                  <a:spcPts val="600"/>
                </a:spcAft>
              </a:pPr>
              <a:t>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5973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66F1C-2D32-4E4F-A27B-5425D9C2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online Education programs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B51F506-34B7-B563-5BD0-F11CA9D5C712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89615658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C84D7-B08F-4AD7-BBEE-7E8AAEF19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88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2054-7A43-4C50-8906-F578C0DA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Cons regular education</a:t>
            </a:r>
            <a:br>
              <a:rPr lang="en-IN" dirty="0"/>
            </a:br>
            <a:endParaRPr lang="en-IN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CBEF39CC-D559-7864-56F0-20C3473C381C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91290349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E2035-69FA-4A76-8ED2-7D8789C9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584BE8-11E8-48D1-A6C0-9B10F8E62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3090" y="2688208"/>
            <a:ext cx="3955835" cy="321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493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B2443-F6CD-4834-88AC-0C5780255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05" y="640080"/>
            <a:ext cx="3378099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HOW DOES E-LEARNING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E11E8D-0732-4BB9-B3D5-3558EE8CA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DC2DEF-D2FE-4B45-ABA4-9F153FD1C98A}" type="slidenum">
              <a:rPr lang="en-US" smtClean="0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1180C4-D290-4C5A-B333-F20B35AAB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984" y="1369028"/>
            <a:ext cx="6896936" cy="412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3790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ACC7F-C7F9-4575-8C0E-2D28A1F9C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TYPES OF e-LEARNING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8CC80A-17FE-4C2B-BD8F-A4EC42EC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03DC2DEF-D2FE-4B45-ABA4-9F153FD1C98A}" type="slidenum">
              <a:rPr lang="en-US" smtClean="0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9940404-810E-4EA4-88DF-F172B60855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7"/>
          <a:stretch/>
        </p:blipFill>
        <p:spPr bwMode="auto">
          <a:xfrm>
            <a:off x="20" y="10"/>
            <a:ext cx="12191980" cy="4571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05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5C427-5D4A-4AC5-B41F-34BBA3B65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ADVANTAGES OF ONLINE EDUCATION</a:t>
            </a:r>
            <a:endParaRPr lang="en-IN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6B68A3AC-2151-4564-05FA-B1480166F6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5386104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BADE3-3CC4-4CBC-824E-2D3FCE51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3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0177D-2D63-4200-8320-D99C8C82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DISADVANTAGES OF ONLINE EDUCATION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E8F4CA57-049A-9629-6066-8483FDB56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01338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BE293-648F-4CD3-A85C-61D3D7158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64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1498C-9111-46D1-8AD1-D4D617502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IN" sz="4600" b="0" i="0" dirty="0">
                <a:solidFill>
                  <a:schemeClr val="tx1"/>
                </a:solidFill>
                <a:effectLst/>
                <a:latin typeface="-apple-system"/>
              </a:rPr>
              <a:t>Business Probability</a:t>
            </a:r>
            <a:endParaRPr lang="en-IN" sz="4600" dirty="0">
              <a:solidFill>
                <a:schemeClr val="tx1"/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A59DC6C-23AE-B97F-D69D-7EF74B94C8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01650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BD060-E292-4A65-95D9-1AFC1492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3DC2DEF-D2FE-4B45-ABA4-9F153FD1C98A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110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Words>216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Tw Cen MT</vt:lpstr>
      <vt:lpstr>Tw Cen MT Condensed</vt:lpstr>
      <vt:lpstr>Wingdings 3</vt:lpstr>
      <vt:lpstr>Integral</vt:lpstr>
      <vt:lpstr>ONLINE EDUCATION</vt:lpstr>
      <vt:lpstr>What is online education</vt:lpstr>
      <vt:lpstr>online Education programs </vt:lpstr>
      <vt:lpstr>Cons regular education </vt:lpstr>
      <vt:lpstr>HOW DOES E-LEARNING WORK</vt:lpstr>
      <vt:lpstr>TYPES OF e-LEARNING</vt:lpstr>
      <vt:lpstr>ADVANTAGES OF ONLINE EDUCATION</vt:lpstr>
      <vt:lpstr>DISADVANTAGES OF ONLINE EDUCATION</vt:lpstr>
      <vt:lpstr>Business Probability</vt:lpstr>
      <vt:lpstr>Conclusion</vt:lpstr>
      <vt:lpstr>THANK YOU </vt:lpstr>
    </vt:vector>
  </TitlesOfParts>
  <Company>Citiustech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EDUCATION</dc:title>
  <dc:creator>Abhyanth P</dc:creator>
  <cp:lastModifiedBy>Abhyanth P</cp:lastModifiedBy>
  <cp:revision>1</cp:revision>
  <dcterms:created xsi:type="dcterms:W3CDTF">2022-09-19T09:10:46Z</dcterms:created>
  <dcterms:modified xsi:type="dcterms:W3CDTF">2022-09-19T10:30:15Z</dcterms:modified>
</cp:coreProperties>
</file>