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4"/>
  </p:sldMasterIdLst>
  <p:sldIdLst>
    <p:sldId id="273" r:id="rId5"/>
    <p:sldId id="270" r:id="rId6"/>
    <p:sldId id="269" r:id="rId7"/>
    <p:sldId id="271" r:id="rId8"/>
    <p:sldId id="272" r:id="rId9"/>
    <p:sldId id="276" r:id="rId10"/>
    <p:sldId id="274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00C85-3A66-4E21-BE3E-8F79283B285E}" v="9" dt="2022-09-20T10:16:17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yanth P" userId="970502ac-5a1e-4987-b03e-3f6c0bb0dae6" providerId="ADAL" clId="{27500C85-3A66-4E21-BE3E-8F79283B285E}"/>
    <pc:docChg chg="undo custSel modSld sldOrd">
      <pc:chgData name="Abhyanth P" userId="970502ac-5a1e-4987-b03e-3f6c0bb0dae6" providerId="ADAL" clId="{27500C85-3A66-4E21-BE3E-8F79283B285E}" dt="2022-09-20T10:16:20.187" v="26" actId="1076"/>
      <pc:docMkLst>
        <pc:docMk/>
      </pc:docMkLst>
      <pc:sldChg chg="addSp delSp modSp mod">
        <pc:chgData name="Abhyanth P" userId="970502ac-5a1e-4987-b03e-3f6c0bb0dae6" providerId="ADAL" clId="{27500C85-3A66-4E21-BE3E-8F79283B285E}" dt="2022-09-20T08:29:29.641" v="21" actId="403"/>
        <pc:sldMkLst>
          <pc:docMk/>
          <pc:sldMk cId="1756727461" sldId="272"/>
        </pc:sldMkLst>
        <pc:spChg chg="mod ord">
          <ac:chgData name="Abhyanth P" userId="970502ac-5a1e-4987-b03e-3f6c0bb0dae6" providerId="ADAL" clId="{27500C85-3A66-4E21-BE3E-8F79283B285E}" dt="2022-09-20T08:29:29.641" v="21" actId="403"/>
          <ac:spMkLst>
            <pc:docMk/>
            <pc:sldMk cId="1756727461" sldId="272"/>
            <ac:spMk id="2" creationId="{B49D666F-9BBD-49A6-A7C5-E72511FD2F7D}"/>
          </ac:spMkLst>
        </pc:spChg>
        <pc:spChg chg="add del mod">
          <ac:chgData name="Abhyanth P" userId="970502ac-5a1e-4987-b03e-3f6c0bb0dae6" providerId="ADAL" clId="{27500C85-3A66-4E21-BE3E-8F79283B285E}" dt="2022-09-20T08:29:07.287" v="15" actId="26606"/>
          <ac:spMkLst>
            <pc:docMk/>
            <pc:sldMk cId="1756727461" sldId="272"/>
            <ac:spMk id="4" creationId="{3EADC2B3-A64D-4AB7-9592-71453D04545F}"/>
          </ac:spMkLst>
        </pc:spChg>
        <pc:spChg chg="add del">
          <ac:chgData name="Abhyanth P" userId="970502ac-5a1e-4987-b03e-3f6c0bb0dae6" providerId="ADAL" clId="{27500C85-3A66-4E21-BE3E-8F79283B285E}" dt="2022-09-20T08:29:07.279" v="14" actId="26606"/>
          <ac:spMkLst>
            <pc:docMk/>
            <pc:sldMk cId="1756727461" sldId="272"/>
            <ac:spMk id="4105" creationId="{A9663C92-81CA-46B1-B5AE-F46DF8D7E7CA}"/>
          </ac:spMkLst>
        </pc:spChg>
        <pc:spChg chg="add del">
          <ac:chgData name="Abhyanth P" userId="970502ac-5a1e-4987-b03e-3f6c0bb0dae6" providerId="ADAL" clId="{27500C85-3A66-4E21-BE3E-8F79283B285E}" dt="2022-09-20T08:29:07.279" v="14" actId="26606"/>
          <ac:spMkLst>
            <pc:docMk/>
            <pc:sldMk cId="1756727461" sldId="272"/>
            <ac:spMk id="4111" creationId="{80B6C404-E8F9-4E2B-9BB2-AD7DAEFEDAFF}"/>
          </ac:spMkLst>
        </pc:spChg>
        <pc:spChg chg="add mod">
          <ac:chgData name="Abhyanth P" userId="970502ac-5a1e-4987-b03e-3f6c0bb0dae6" providerId="ADAL" clId="{27500C85-3A66-4E21-BE3E-8F79283B285E}" dt="2022-09-20T08:29:15.320" v="17" actId="27636"/>
          <ac:spMkLst>
            <pc:docMk/>
            <pc:sldMk cId="1756727461" sldId="272"/>
            <ac:spMk id="4113" creationId="{3EADC2B3-A64D-4AB7-9592-71453D04545F}"/>
          </ac:spMkLst>
        </pc:spChg>
        <pc:grpChg chg="add">
          <ac:chgData name="Abhyanth P" userId="970502ac-5a1e-4987-b03e-3f6c0bb0dae6" providerId="ADAL" clId="{27500C85-3A66-4E21-BE3E-8F79283B285E}" dt="2022-09-20T08:29:07.287" v="15" actId="26606"/>
          <ac:grpSpMkLst>
            <pc:docMk/>
            <pc:sldMk cId="1756727461" sldId="272"/>
            <ac:grpSpMk id="4114" creationId="{F6ECD7E6-4E68-4AA6-864A-6828B6EC19D3}"/>
          </ac:grpSpMkLst>
        </pc:grpChg>
        <pc:picChg chg="del">
          <ac:chgData name="Abhyanth P" userId="970502ac-5a1e-4987-b03e-3f6c0bb0dae6" providerId="ADAL" clId="{27500C85-3A66-4E21-BE3E-8F79283B285E}" dt="2022-09-20T08:28:48.916" v="11" actId="478"/>
          <ac:picMkLst>
            <pc:docMk/>
            <pc:sldMk cId="1756727461" sldId="272"/>
            <ac:picMk id="4098" creationId="{848E88CF-324F-4C3C-A2BC-DB6374565BC9}"/>
          </ac:picMkLst>
        </pc:picChg>
        <pc:picChg chg="add mod">
          <ac:chgData name="Abhyanth P" userId="970502ac-5a1e-4987-b03e-3f6c0bb0dae6" providerId="ADAL" clId="{27500C85-3A66-4E21-BE3E-8F79283B285E}" dt="2022-09-20T08:29:07.287" v="15" actId="26606"/>
          <ac:picMkLst>
            <pc:docMk/>
            <pc:sldMk cId="1756727461" sldId="272"/>
            <ac:picMk id="4100" creationId="{121B983F-2947-4232-A33F-050A35084B6A}"/>
          </ac:picMkLst>
        </pc:picChg>
        <pc:picChg chg="add del">
          <ac:chgData name="Abhyanth P" userId="970502ac-5a1e-4987-b03e-3f6c0bb0dae6" providerId="ADAL" clId="{27500C85-3A66-4E21-BE3E-8F79283B285E}" dt="2022-09-20T08:29:07.279" v="14" actId="26606"/>
          <ac:picMkLst>
            <pc:docMk/>
            <pc:sldMk cId="1756727461" sldId="272"/>
            <ac:picMk id="4107" creationId="{449D3543-8D0A-40E1-9AF0-8F6CA1B45A6F}"/>
          </ac:picMkLst>
        </pc:picChg>
        <pc:cxnChg chg="add del">
          <ac:chgData name="Abhyanth P" userId="970502ac-5a1e-4987-b03e-3f6c0bb0dae6" providerId="ADAL" clId="{27500C85-3A66-4E21-BE3E-8F79283B285E}" dt="2022-09-20T08:29:07.279" v="14" actId="26606"/>
          <ac:cxnSpMkLst>
            <pc:docMk/>
            <pc:sldMk cId="1756727461" sldId="272"/>
            <ac:cxnSpMk id="4109" creationId="{93DEAED4-B139-47BA-8465-055B31546BA1}"/>
          </ac:cxnSpMkLst>
        </pc:cxnChg>
      </pc:sldChg>
      <pc:sldChg chg="addSp delSp modSp mod delAnim modAnim">
        <pc:chgData name="Abhyanth P" userId="970502ac-5a1e-4987-b03e-3f6c0bb0dae6" providerId="ADAL" clId="{27500C85-3A66-4E21-BE3E-8F79283B285E}" dt="2022-09-20T10:16:20.187" v="26" actId="1076"/>
        <pc:sldMkLst>
          <pc:docMk/>
          <pc:sldMk cId="3705029690" sldId="273"/>
        </pc:sldMkLst>
        <pc:picChg chg="add del mod">
          <ac:chgData name="Abhyanth P" userId="970502ac-5a1e-4987-b03e-3f6c0bb0dae6" providerId="ADAL" clId="{27500C85-3A66-4E21-BE3E-8F79283B285E}" dt="2022-09-20T10:14:52.873" v="24" actId="478"/>
          <ac:picMkLst>
            <pc:docMk/>
            <pc:sldMk cId="3705029690" sldId="273"/>
            <ac:picMk id="4" creationId="{2550004C-9F9B-4479-A5A9-1C97B172BFE4}"/>
          </ac:picMkLst>
        </pc:picChg>
        <pc:picChg chg="add mod">
          <ac:chgData name="Abhyanth P" userId="970502ac-5a1e-4987-b03e-3f6c0bb0dae6" providerId="ADAL" clId="{27500C85-3A66-4E21-BE3E-8F79283B285E}" dt="2022-09-20T10:16:20.187" v="26" actId="1076"/>
          <ac:picMkLst>
            <pc:docMk/>
            <pc:sldMk cId="3705029690" sldId="273"/>
            <ac:picMk id="5" creationId="{C697CB2D-055C-4FC1-BB63-48DF333362FE}"/>
          </ac:picMkLst>
        </pc:picChg>
      </pc:sldChg>
      <pc:sldChg chg="ord">
        <pc:chgData name="Abhyanth P" userId="970502ac-5a1e-4987-b03e-3f6c0bb0dae6" providerId="ADAL" clId="{27500C85-3A66-4E21-BE3E-8F79283B285E}" dt="2022-09-20T08:05:16.585" v="8"/>
        <pc:sldMkLst>
          <pc:docMk/>
          <pc:sldMk cId="997962421" sldId="274"/>
        </pc:sldMkLst>
      </pc:sldChg>
      <pc:sldChg chg="modSp ord">
        <pc:chgData name="Abhyanth P" userId="970502ac-5a1e-4987-b03e-3f6c0bb0dae6" providerId="ADAL" clId="{27500C85-3A66-4E21-BE3E-8F79283B285E}" dt="2022-09-20T08:05:14.517" v="6"/>
        <pc:sldMkLst>
          <pc:docMk/>
          <pc:sldMk cId="2025252997" sldId="275"/>
        </pc:sldMkLst>
        <pc:picChg chg="mod">
          <ac:chgData name="Abhyanth P" userId="970502ac-5a1e-4987-b03e-3f6c0bb0dae6" providerId="ADAL" clId="{27500C85-3A66-4E21-BE3E-8F79283B285E}" dt="2022-09-20T07:15:25.987" v="2" actId="14100"/>
          <ac:picMkLst>
            <pc:docMk/>
            <pc:sldMk cId="2025252997" sldId="275"/>
            <ac:picMk id="7174" creationId="{2CFFF54A-AF89-471D-9722-D56E6A2B988D}"/>
          </ac:picMkLst>
        </pc:picChg>
      </pc:sldChg>
      <pc:sldChg chg="modSp">
        <pc:chgData name="Abhyanth P" userId="970502ac-5a1e-4987-b03e-3f6c0bb0dae6" providerId="ADAL" clId="{27500C85-3A66-4E21-BE3E-8F79283B285E}" dt="2022-09-20T08:05:56.300" v="10" actId="1037"/>
        <pc:sldMkLst>
          <pc:docMk/>
          <pc:sldMk cId="886670869" sldId="276"/>
        </pc:sldMkLst>
        <pc:picChg chg="mod">
          <ac:chgData name="Abhyanth P" userId="970502ac-5a1e-4987-b03e-3f6c0bb0dae6" providerId="ADAL" clId="{27500C85-3A66-4E21-BE3E-8F79283B285E}" dt="2022-09-20T08:05:56.300" v="10" actId="1037"/>
          <ac:picMkLst>
            <pc:docMk/>
            <pc:sldMk cId="886670869" sldId="276"/>
            <ac:picMk id="8194" creationId="{6A24DF29-CD33-46B9-8C2C-6C4CE642FF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5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020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001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7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1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3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4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3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1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52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A5BCEB11-E53A-4227-9D86-AD124A523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r="-1" b="18181"/>
          <a:stretch/>
        </p:blipFill>
        <p:spPr bwMode="auto">
          <a:xfrm>
            <a:off x="0" y="-192525"/>
            <a:ext cx="1219167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Rectangle 5126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3B03A-2BFB-4002-8939-237CBF3A4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43198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SCAMS IN INDIA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B6607-7902-4E2A-AF12-7F1E66A15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pPr algn="l"/>
            <a:r>
              <a:rPr lang="en-US" sz="1600">
                <a:solidFill>
                  <a:srgbClr val="FFFFFE"/>
                </a:solidFill>
              </a:rPr>
              <a:t>.</a:t>
            </a:r>
            <a:endParaRPr lang="en-IN" sz="1600">
              <a:solidFill>
                <a:srgbClr val="FFFFFE"/>
              </a:solidFill>
            </a:endParaRPr>
          </a:p>
        </p:txBody>
      </p:sp>
      <p:pic>
        <p:nvPicPr>
          <p:cNvPr id="5" name="final_632992cf7070fe00573b31d1_647251">
            <a:hlinkClick r:id="" action="ppaction://media"/>
            <a:extLst>
              <a:ext uri="{FF2B5EF4-FFF2-40B4-BE49-F238E27FC236}">
                <a16:creationId xmlns:a16="http://schemas.microsoft.com/office/drawing/2014/main" id="{C697CB2D-055C-4FC1-BB63-48DF333362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0200" y="144462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60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F3F2-DE96-4FE1-96CC-FF653F49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E7AE-756F-4923-86F3-6C6D4B4A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4991"/>
            <a:ext cx="9405891" cy="2403571"/>
          </a:xfrm>
        </p:spPr>
        <p:txBody>
          <a:bodyPr>
            <a:normAutofit/>
          </a:bodyPr>
          <a:lstStyle/>
          <a:p>
            <a:r>
              <a:rPr lang="en-US" dirty="0"/>
              <a:t>Political and bureaucratical corruptions in India are major concerns. </a:t>
            </a:r>
          </a:p>
          <a:p>
            <a:r>
              <a:rPr lang="en-US" dirty="0"/>
              <a:t>In 2012 India was ranked 74</a:t>
            </a:r>
            <a:r>
              <a:rPr lang="en-US" baseline="30000" dirty="0"/>
              <a:t>th</a:t>
            </a:r>
            <a:r>
              <a:rPr lang="en-US" dirty="0"/>
              <a:t> among 126 countries by of transparency international corruption index</a:t>
            </a:r>
          </a:p>
          <a:p>
            <a:r>
              <a:rPr lang="en-US" dirty="0"/>
              <a:t>According to the data provided by Swiss bank India has more black money then the rest of the world combined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91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D471-3327-4F17-9A64-C8A5680E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 IS  SCAM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CD74-6641-4B46-8CA1-5FEBD83E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Obtaining money by means of deceptions including fake identity, fake photos and fake address, forged documents.</a:t>
            </a:r>
            <a:endParaRPr lang="en-IN" dirty="0"/>
          </a:p>
        </p:txBody>
      </p:sp>
      <p:pic>
        <p:nvPicPr>
          <p:cNvPr id="6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F13BABD0-0C60-44F9-B210-69B665DB4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6" r="3" b="9268"/>
          <a:stretch/>
        </p:blipFill>
        <p:spPr bwMode="auto">
          <a:xfrm>
            <a:off x="6277257" y="2174242"/>
            <a:ext cx="4613872" cy="31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7963-65CD-4B0E-A9D5-CA348683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968"/>
            <a:ext cx="3973671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Commonwealth game scam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00F142-8AFD-41F0-8314-B32AFB9A4E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464"/>
          <a:stretch/>
        </p:blipFill>
        <p:spPr bwMode="auto">
          <a:xfrm>
            <a:off x="5833041" y="1002044"/>
            <a:ext cx="6082734" cy="48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1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666F-9BBD-49A6-A7C5-E72511FD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621280"/>
            <a:ext cx="4379821" cy="10612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FODDER SCAM</a:t>
            </a:r>
          </a:p>
        </p:txBody>
      </p:sp>
      <p:sp>
        <p:nvSpPr>
          <p:cNvPr id="4113" name="Content Placeholder 3">
            <a:extLst>
              <a:ext uri="{FF2B5EF4-FFF2-40B4-BE49-F238E27FC236}">
                <a16:creationId xmlns:a16="http://schemas.microsoft.com/office/drawing/2014/main" id="{3EADC2B3-A64D-4AB7-9592-71453D04545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978104" y="5354320"/>
            <a:ext cx="45719" cy="11202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grpSp>
        <p:nvGrpSpPr>
          <p:cNvPr id="4114" name="Group 4104">
            <a:extLst>
              <a:ext uri="{FF2B5EF4-FFF2-40B4-BE49-F238E27FC236}">
                <a16:creationId xmlns:a16="http://schemas.microsoft.com/office/drawing/2014/main" id="{F6ECD7E6-4E68-4AA6-864A-6828B6EC1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5015161F-D342-4A16-AA7A-F3ECC128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5" name="Rectangle 4106">
              <a:extLst>
                <a:ext uri="{FF2B5EF4-FFF2-40B4-BE49-F238E27FC236}">
                  <a16:creationId xmlns:a16="http://schemas.microsoft.com/office/drawing/2014/main" id="{699EC793-B1FE-496C-A671-5F366326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121B983F-2947-4232-A33F-050A35084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4" r="3762" b="-2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2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CF3-21B9-411A-8013-37212712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Bofors scam</a:t>
            </a: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6A24DF29-CD33-46B9-8C2C-6C4CE642F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8" r="-2" b="4814"/>
          <a:stretch/>
        </p:blipFill>
        <p:spPr bwMode="auto">
          <a:xfrm>
            <a:off x="3829050" y="829581"/>
            <a:ext cx="8089265" cy="449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67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D0E1-4743-477C-AAFC-043B8853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Coal-gate scam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40B3BF1-29DF-4B59-84B4-551A440FA0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3" b="1"/>
          <a:stretch/>
        </p:blipFill>
        <p:spPr bwMode="auto">
          <a:xfrm>
            <a:off x="1107440" y="948176"/>
            <a:ext cx="4205031" cy="353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755A48C-C37F-4E7D-A631-1E6840CD6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6" r="4" b="18203"/>
          <a:stretch/>
        </p:blipFill>
        <p:spPr bwMode="auto">
          <a:xfrm>
            <a:off x="5386632" y="963738"/>
            <a:ext cx="6523411" cy="352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96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311-BB69-4D31-A0F0-41540249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35" y="1768476"/>
            <a:ext cx="4016537" cy="1803338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dirty="0"/>
              <a:t>Vijay Mallya scam</a:t>
            </a:r>
          </a:p>
        </p:txBody>
      </p:sp>
      <p:sp>
        <p:nvSpPr>
          <p:cNvPr id="7189" name="Content Placeholder 3">
            <a:extLst>
              <a:ext uri="{FF2B5EF4-FFF2-40B4-BE49-F238E27FC236}">
                <a16:creationId xmlns:a16="http://schemas.microsoft.com/office/drawing/2014/main" id="{21266235-AD17-4FC8-B38F-D3B5BA6AB55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978104" y="5364480"/>
            <a:ext cx="45719" cy="10186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7174" name="Picture 6" descr="See the source image">
            <a:extLst>
              <a:ext uri="{FF2B5EF4-FFF2-40B4-BE49-F238E27FC236}">
                <a16:creationId xmlns:a16="http://schemas.microsoft.com/office/drawing/2014/main" id="{2CFFF54A-AF89-471D-9722-D56E6A2B9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3126" y="586104"/>
            <a:ext cx="7158616" cy="477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550B5DED-C3C5-4B01-8AC3-3EE8CDF88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9645F163-EAE9-4EBE-BD11-7103BAE2A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D9AE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AFD3B17C-01D3-4099-8C7D-06266B100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" r="1" b="8368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648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84</Words>
  <Application>Microsoft Office PowerPoint</Application>
  <PresentationFormat>Widescreen</PresentationFormat>
  <Paragraphs>13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SCAMS IN INDIA</vt:lpstr>
      <vt:lpstr>INTRODUCTION</vt:lpstr>
      <vt:lpstr>WHAT  IS  SCAM</vt:lpstr>
      <vt:lpstr>Commonwealth game scam</vt:lpstr>
      <vt:lpstr>FODDER SCAM</vt:lpstr>
      <vt:lpstr>Bofors scam</vt:lpstr>
      <vt:lpstr>Coal-gate scam</vt:lpstr>
      <vt:lpstr>Vijay Mallya scam</vt:lpstr>
      <vt:lpstr>PowerPoint Presentation</vt:lpstr>
    </vt:vector>
  </TitlesOfParts>
  <Company>Citiustech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SCAMS IN INDIA</dc:title>
  <dc:creator>Abhyanth P</dc:creator>
  <cp:lastModifiedBy>Abhyanth P</cp:lastModifiedBy>
  <cp:revision>1</cp:revision>
  <dcterms:created xsi:type="dcterms:W3CDTF">2022-09-20T04:37:44Z</dcterms:created>
  <dcterms:modified xsi:type="dcterms:W3CDTF">2022-09-20T10:16:26Z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