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767FDD-DB44-4E5B-AAFE-2803391FE711}" v="187" dt="2024-11-22T00:22:05.712"/>
    <p1510:client id="{5576AF38-BCCE-4D86-8953-71EE95A1440A}" v="77" dt="2024-11-21T05:50:09.777"/>
    <p1510:client id="{6249AFF2-22A6-45C2-83D8-D69B55594E3C}" v="1358" dt="2024-11-22T00:16:31.379"/>
    <p1510:client id="{6C3D547E-B28A-4BE0-8F93-BF0026E54408}" v="1" dt="2024-11-22T01:48:39.975"/>
    <p1510:client id="{A180D2CF-A96D-4119-BB8C-4BDFEEA1CC60}" v="8" dt="2024-11-21T03:23:36.534"/>
    <p1510:client id="{A4C85D8E-1079-76CB-BB75-D6AECF603EC4}" v="13" dt="2024-11-22T01:48:19.322"/>
    <p1510:client id="{A6C8E4EA-01B0-43DF-9119-518BE483B88F}" v="6" dt="2024-11-21T15:22:38.209"/>
    <p1510:client id="{B917AA6A-4FD9-4A3A-BA53-94317A6DC70E}" v="6" dt="2024-11-21T16:02:11.569"/>
    <p1510:client id="{CBB7FC60-35FA-4BE0-8103-6068234AE091}" v="152" dt="2024-11-21T06:09:19.666"/>
    <p1510:client id="{D632D055-8A30-7AAB-A3A0-E3CF3A81DAD7}" v="42" dt="2024-11-22T01:41:06.062"/>
    <p1510:client id="{D66D40FD-0F22-469A-A26D-AA3B270BDED4}" v="2" dt="2024-11-21T06:12:56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D30E89-7B67-4561-9877-E5C54E8A8FE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B356D6-797A-401B-8470-7D880ECF0B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Collection:</a:t>
          </a:r>
        </a:p>
      </dgm:t>
    </dgm:pt>
    <dgm:pt modelId="{B62CE8EB-74FC-4227-8F9F-1E1A66E59CDF}" type="parTrans" cxnId="{E11BA8E4-F500-482F-8276-863F3FA4E7DD}">
      <dgm:prSet/>
      <dgm:spPr/>
      <dgm:t>
        <a:bodyPr/>
        <a:lstStyle/>
        <a:p>
          <a:endParaRPr lang="en-US"/>
        </a:p>
      </dgm:t>
    </dgm:pt>
    <dgm:pt modelId="{590B3965-7703-47F9-A76D-2B7BB5B4117F}" type="sibTrans" cxnId="{E11BA8E4-F500-482F-8276-863F3FA4E7DD}">
      <dgm:prSet/>
      <dgm:spPr/>
      <dgm:t>
        <a:bodyPr/>
        <a:lstStyle/>
        <a:p>
          <a:endParaRPr lang="en-US"/>
        </a:p>
      </dgm:t>
    </dgm:pt>
    <dgm:pt modelId="{E4B37015-645D-4A73-8647-6C879D9EF2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Preprocessing: </a:t>
          </a:r>
        </a:p>
      </dgm:t>
    </dgm:pt>
    <dgm:pt modelId="{BE94AD83-DA5A-4CB7-B4BD-E545A141B51E}" type="parTrans" cxnId="{1BA1AC5C-43F0-448F-9074-6294A10CBEBD}">
      <dgm:prSet/>
      <dgm:spPr/>
      <dgm:t>
        <a:bodyPr/>
        <a:lstStyle/>
        <a:p>
          <a:endParaRPr lang="en-US"/>
        </a:p>
      </dgm:t>
    </dgm:pt>
    <dgm:pt modelId="{17EE2471-73C3-40DC-9F05-E0EDB46A855B}" type="sibTrans" cxnId="{1BA1AC5C-43F0-448F-9074-6294A10CBEBD}">
      <dgm:prSet/>
      <dgm:spPr/>
      <dgm:t>
        <a:bodyPr/>
        <a:lstStyle/>
        <a:p>
          <a:endParaRPr lang="en-US"/>
        </a:p>
      </dgm:t>
    </dgm:pt>
    <dgm:pt modelId="{49AB9CAE-B451-4A54-B03B-505CC45666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Analysis:</a:t>
          </a:r>
        </a:p>
      </dgm:t>
    </dgm:pt>
    <dgm:pt modelId="{749D927D-F872-44F6-8956-69CC15476245}" type="parTrans" cxnId="{BF714557-9723-497B-B8CA-5F9FC5F0B865}">
      <dgm:prSet/>
      <dgm:spPr/>
      <dgm:t>
        <a:bodyPr/>
        <a:lstStyle/>
        <a:p>
          <a:endParaRPr lang="en-US"/>
        </a:p>
      </dgm:t>
    </dgm:pt>
    <dgm:pt modelId="{8F846B48-B6F7-468A-BA7A-1CF5AD173729}" type="sibTrans" cxnId="{BF714557-9723-497B-B8CA-5F9FC5F0B865}">
      <dgm:prSet/>
      <dgm:spPr/>
      <dgm:t>
        <a:bodyPr/>
        <a:lstStyle/>
        <a:p>
          <a:endParaRPr lang="en-US"/>
        </a:p>
      </dgm:t>
    </dgm:pt>
    <dgm:pt modelId="{47CF4279-F846-4DDB-9F94-4A3CF765A56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Integration:</a:t>
          </a:r>
        </a:p>
      </dgm:t>
    </dgm:pt>
    <dgm:pt modelId="{F07DD531-E120-4363-AF74-F2E853BCF521}" type="parTrans" cxnId="{517C91AB-C8F1-42E1-A4DD-A00520F0DE6C}">
      <dgm:prSet/>
      <dgm:spPr/>
      <dgm:t>
        <a:bodyPr/>
        <a:lstStyle/>
        <a:p>
          <a:endParaRPr lang="en-US"/>
        </a:p>
      </dgm:t>
    </dgm:pt>
    <dgm:pt modelId="{66E73532-9680-4F9A-B526-6F0CA5A2C887}" type="sibTrans" cxnId="{517C91AB-C8F1-42E1-A4DD-A00520F0DE6C}">
      <dgm:prSet/>
      <dgm:spPr/>
      <dgm:t>
        <a:bodyPr/>
        <a:lstStyle/>
        <a:p>
          <a:endParaRPr lang="en-US"/>
        </a:p>
      </dgm:t>
    </dgm:pt>
    <dgm:pt modelId="{5911F6FC-7F88-470E-99B1-7BB260E4EA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Evaluation:</a:t>
          </a:r>
        </a:p>
      </dgm:t>
    </dgm:pt>
    <dgm:pt modelId="{E5CBF483-C2A1-4E5F-89F7-D227D10BDAB2}" type="parTrans" cxnId="{83FB953A-ABDD-4CCA-B897-4E8D782C48A6}">
      <dgm:prSet/>
      <dgm:spPr/>
      <dgm:t>
        <a:bodyPr/>
        <a:lstStyle/>
        <a:p>
          <a:endParaRPr lang="en-US"/>
        </a:p>
      </dgm:t>
    </dgm:pt>
    <dgm:pt modelId="{F7164ACE-F254-43E9-840B-CF6065B55149}" type="sibTrans" cxnId="{83FB953A-ABDD-4CCA-B897-4E8D782C48A6}">
      <dgm:prSet/>
      <dgm:spPr/>
      <dgm:t>
        <a:bodyPr/>
        <a:lstStyle/>
        <a:p>
          <a:endParaRPr lang="en-US"/>
        </a:p>
      </dgm:t>
    </dgm:pt>
    <dgm:pt modelId="{39EBC2DE-7CE6-4165-9D89-3B7414705560}" type="pres">
      <dgm:prSet presAssocID="{C9D30E89-7B67-4561-9877-E5C54E8A8FE1}" presName="root" presStyleCnt="0">
        <dgm:presLayoutVars>
          <dgm:dir/>
          <dgm:resizeHandles val="exact"/>
        </dgm:presLayoutVars>
      </dgm:prSet>
      <dgm:spPr/>
    </dgm:pt>
    <dgm:pt modelId="{249D8788-EFCF-4DAE-9BD6-02011191B68B}" type="pres">
      <dgm:prSet presAssocID="{33B356D6-797A-401B-8470-7D880ECF0B72}" presName="compNode" presStyleCnt="0"/>
      <dgm:spPr/>
    </dgm:pt>
    <dgm:pt modelId="{4480733A-2603-4ECA-B732-21015CA6746C}" type="pres">
      <dgm:prSet presAssocID="{33B356D6-797A-401B-8470-7D880ECF0B7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0F44A2F4-908F-44A0-B204-E37443FB8732}" type="pres">
      <dgm:prSet presAssocID="{33B356D6-797A-401B-8470-7D880ECF0B72}" presName="iconSpace" presStyleCnt="0"/>
      <dgm:spPr/>
    </dgm:pt>
    <dgm:pt modelId="{6AA13D93-6893-4EB4-B382-67263BBDE6FD}" type="pres">
      <dgm:prSet presAssocID="{33B356D6-797A-401B-8470-7D880ECF0B72}" presName="parTx" presStyleLbl="revTx" presStyleIdx="0" presStyleCnt="10">
        <dgm:presLayoutVars>
          <dgm:chMax val="0"/>
          <dgm:chPref val="0"/>
        </dgm:presLayoutVars>
      </dgm:prSet>
      <dgm:spPr/>
    </dgm:pt>
    <dgm:pt modelId="{FA3ED4EE-F7F0-4FF6-ABAB-94BB93380902}" type="pres">
      <dgm:prSet presAssocID="{33B356D6-797A-401B-8470-7D880ECF0B72}" presName="txSpace" presStyleCnt="0"/>
      <dgm:spPr/>
    </dgm:pt>
    <dgm:pt modelId="{AC0A20D8-8FF5-4663-BD1A-F94CDBD447D3}" type="pres">
      <dgm:prSet presAssocID="{33B356D6-797A-401B-8470-7D880ECF0B72}" presName="desTx" presStyleLbl="revTx" presStyleIdx="1" presStyleCnt="10">
        <dgm:presLayoutVars/>
      </dgm:prSet>
      <dgm:spPr/>
    </dgm:pt>
    <dgm:pt modelId="{BDA1C6C0-4485-4B93-970B-26EAAD6DEB58}" type="pres">
      <dgm:prSet presAssocID="{590B3965-7703-47F9-A76D-2B7BB5B4117F}" presName="sibTrans" presStyleCnt="0"/>
      <dgm:spPr/>
    </dgm:pt>
    <dgm:pt modelId="{55E6AF5A-4777-4CAE-9A4B-D7530195A4D7}" type="pres">
      <dgm:prSet presAssocID="{E4B37015-645D-4A73-8647-6C879D9EF2BC}" presName="compNode" presStyleCnt="0"/>
      <dgm:spPr/>
    </dgm:pt>
    <dgm:pt modelId="{09E9E343-4DB8-4CEB-A2E3-CFCE71B2C0A7}" type="pres">
      <dgm:prSet presAssocID="{E4B37015-645D-4A73-8647-6C879D9EF2B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4421ED22-8946-4DD7-9CBB-B4C2070F6B60}" type="pres">
      <dgm:prSet presAssocID="{E4B37015-645D-4A73-8647-6C879D9EF2BC}" presName="iconSpace" presStyleCnt="0"/>
      <dgm:spPr/>
    </dgm:pt>
    <dgm:pt modelId="{077A4067-4EA6-4FCC-A3E1-137A26C9E552}" type="pres">
      <dgm:prSet presAssocID="{E4B37015-645D-4A73-8647-6C879D9EF2BC}" presName="parTx" presStyleLbl="revTx" presStyleIdx="2" presStyleCnt="10">
        <dgm:presLayoutVars>
          <dgm:chMax val="0"/>
          <dgm:chPref val="0"/>
        </dgm:presLayoutVars>
      </dgm:prSet>
      <dgm:spPr/>
    </dgm:pt>
    <dgm:pt modelId="{147E731C-B126-4724-B535-89C5D9CDB6B5}" type="pres">
      <dgm:prSet presAssocID="{E4B37015-645D-4A73-8647-6C879D9EF2BC}" presName="txSpace" presStyleCnt="0"/>
      <dgm:spPr/>
    </dgm:pt>
    <dgm:pt modelId="{6E9E932C-4380-4F9C-9FF0-237161E789E3}" type="pres">
      <dgm:prSet presAssocID="{E4B37015-645D-4A73-8647-6C879D9EF2BC}" presName="desTx" presStyleLbl="revTx" presStyleIdx="3" presStyleCnt="10">
        <dgm:presLayoutVars/>
      </dgm:prSet>
      <dgm:spPr/>
    </dgm:pt>
    <dgm:pt modelId="{27CB7572-0E3D-4B28-AAAE-749EFA45994F}" type="pres">
      <dgm:prSet presAssocID="{17EE2471-73C3-40DC-9F05-E0EDB46A855B}" presName="sibTrans" presStyleCnt="0"/>
      <dgm:spPr/>
    </dgm:pt>
    <dgm:pt modelId="{F0416E03-FE1D-471B-BF15-83970E0BE943}" type="pres">
      <dgm:prSet presAssocID="{49AB9CAE-B451-4A54-B03B-505CC456669B}" presName="compNode" presStyleCnt="0"/>
      <dgm:spPr/>
    </dgm:pt>
    <dgm:pt modelId="{4D398989-4F30-4E0C-9CDB-AE376B47DD97}" type="pres">
      <dgm:prSet presAssocID="{49AB9CAE-B451-4A54-B03B-505CC456669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827F8A-1786-4CEA-B976-DD6CB9ABA8C2}" type="pres">
      <dgm:prSet presAssocID="{49AB9CAE-B451-4A54-B03B-505CC456669B}" presName="iconSpace" presStyleCnt="0"/>
      <dgm:spPr/>
    </dgm:pt>
    <dgm:pt modelId="{E12A36FA-632B-473F-A4A5-376D36DC4E22}" type="pres">
      <dgm:prSet presAssocID="{49AB9CAE-B451-4A54-B03B-505CC456669B}" presName="parTx" presStyleLbl="revTx" presStyleIdx="4" presStyleCnt="10">
        <dgm:presLayoutVars>
          <dgm:chMax val="0"/>
          <dgm:chPref val="0"/>
        </dgm:presLayoutVars>
      </dgm:prSet>
      <dgm:spPr/>
    </dgm:pt>
    <dgm:pt modelId="{64E6C191-7B5C-4A0F-B878-AEC393D64B78}" type="pres">
      <dgm:prSet presAssocID="{49AB9CAE-B451-4A54-B03B-505CC456669B}" presName="txSpace" presStyleCnt="0"/>
      <dgm:spPr/>
    </dgm:pt>
    <dgm:pt modelId="{1E0D556C-BD38-46D5-9352-06DEA66F3B0C}" type="pres">
      <dgm:prSet presAssocID="{49AB9CAE-B451-4A54-B03B-505CC456669B}" presName="desTx" presStyleLbl="revTx" presStyleIdx="5" presStyleCnt="10">
        <dgm:presLayoutVars/>
      </dgm:prSet>
      <dgm:spPr/>
    </dgm:pt>
    <dgm:pt modelId="{951FE928-B363-454E-A1F8-B81EAFBBBCA3}" type="pres">
      <dgm:prSet presAssocID="{8F846B48-B6F7-468A-BA7A-1CF5AD173729}" presName="sibTrans" presStyleCnt="0"/>
      <dgm:spPr/>
    </dgm:pt>
    <dgm:pt modelId="{DFBD3F00-8657-46F2-B143-168301F9162C}" type="pres">
      <dgm:prSet presAssocID="{47CF4279-F846-4DDB-9F94-4A3CF765A564}" presName="compNode" presStyleCnt="0"/>
      <dgm:spPr/>
    </dgm:pt>
    <dgm:pt modelId="{439F8AA7-6695-459F-AA48-423C7EC55BD9}" type="pres">
      <dgm:prSet presAssocID="{47CF4279-F846-4DDB-9F94-4A3CF765A5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4C2F7904-A18B-4330-8C5B-44FD8D399DF7}" type="pres">
      <dgm:prSet presAssocID="{47CF4279-F846-4DDB-9F94-4A3CF765A564}" presName="iconSpace" presStyleCnt="0"/>
      <dgm:spPr/>
    </dgm:pt>
    <dgm:pt modelId="{37AC9274-19E8-4A39-8FE5-9A2B040C4EB5}" type="pres">
      <dgm:prSet presAssocID="{47CF4279-F846-4DDB-9F94-4A3CF765A564}" presName="parTx" presStyleLbl="revTx" presStyleIdx="6" presStyleCnt="10">
        <dgm:presLayoutVars>
          <dgm:chMax val="0"/>
          <dgm:chPref val="0"/>
        </dgm:presLayoutVars>
      </dgm:prSet>
      <dgm:spPr/>
    </dgm:pt>
    <dgm:pt modelId="{D581681B-D693-41BA-81D0-6FBA4DC5C4DC}" type="pres">
      <dgm:prSet presAssocID="{47CF4279-F846-4DDB-9F94-4A3CF765A564}" presName="txSpace" presStyleCnt="0"/>
      <dgm:spPr/>
    </dgm:pt>
    <dgm:pt modelId="{D8364750-B232-455A-97C2-10C744FCD344}" type="pres">
      <dgm:prSet presAssocID="{47CF4279-F846-4DDB-9F94-4A3CF765A564}" presName="desTx" presStyleLbl="revTx" presStyleIdx="7" presStyleCnt="10">
        <dgm:presLayoutVars/>
      </dgm:prSet>
      <dgm:spPr/>
    </dgm:pt>
    <dgm:pt modelId="{50F630E2-D131-4DE7-A073-168DB1235DDC}" type="pres">
      <dgm:prSet presAssocID="{66E73532-9680-4F9A-B526-6F0CA5A2C887}" presName="sibTrans" presStyleCnt="0"/>
      <dgm:spPr/>
    </dgm:pt>
    <dgm:pt modelId="{2BF8001A-115B-429F-81FC-FD90AA8F310C}" type="pres">
      <dgm:prSet presAssocID="{5911F6FC-7F88-470E-99B1-7BB260E4EA0D}" presName="compNode" presStyleCnt="0"/>
      <dgm:spPr/>
    </dgm:pt>
    <dgm:pt modelId="{1B5400AF-6C7D-40DC-8C83-9E6E730F8521}" type="pres">
      <dgm:prSet presAssocID="{5911F6FC-7F88-470E-99B1-7BB260E4EA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7D7825A-F63F-4D83-BE8B-0E48D60A3317}" type="pres">
      <dgm:prSet presAssocID="{5911F6FC-7F88-470E-99B1-7BB260E4EA0D}" presName="iconSpace" presStyleCnt="0"/>
      <dgm:spPr/>
    </dgm:pt>
    <dgm:pt modelId="{79AE03CD-D795-4B3B-944E-E77EC867C4A3}" type="pres">
      <dgm:prSet presAssocID="{5911F6FC-7F88-470E-99B1-7BB260E4EA0D}" presName="parTx" presStyleLbl="revTx" presStyleIdx="8" presStyleCnt="10">
        <dgm:presLayoutVars>
          <dgm:chMax val="0"/>
          <dgm:chPref val="0"/>
        </dgm:presLayoutVars>
      </dgm:prSet>
      <dgm:spPr/>
    </dgm:pt>
    <dgm:pt modelId="{96AE4801-600B-4873-9EE0-B2F38013220D}" type="pres">
      <dgm:prSet presAssocID="{5911F6FC-7F88-470E-99B1-7BB260E4EA0D}" presName="txSpace" presStyleCnt="0"/>
      <dgm:spPr/>
    </dgm:pt>
    <dgm:pt modelId="{3708D2C3-4378-4FC6-988E-01DE5A16253F}" type="pres">
      <dgm:prSet presAssocID="{5911F6FC-7F88-470E-99B1-7BB260E4EA0D}" presName="desTx" presStyleLbl="revTx" presStyleIdx="9" presStyleCnt="10">
        <dgm:presLayoutVars/>
      </dgm:prSet>
      <dgm:spPr/>
    </dgm:pt>
  </dgm:ptLst>
  <dgm:cxnLst>
    <dgm:cxn modelId="{35265B25-DC70-4D58-B29E-18FBB537C0CF}" type="presOf" srcId="{E4B37015-645D-4A73-8647-6C879D9EF2BC}" destId="{077A4067-4EA6-4FCC-A3E1-137A26C9E552}" srcOrd="0" destOrd="0" presId="urn:microsoft.com/office/officeart/2018/2/layout/IconLabelDescriptionList"/>
    <dgm:cxn modelId="{83FB953A-ABDD-4CCA-B897-4E8D782C48A6}" srcId="{C9D30E89-7B67-4561-9877-E5C54E8A8FE1}" destId="{5911F6FC-7F88-470E-99B1-7BB260E4EA0D}" srcOrd="4" destOrd="0" parTransId="{E5CBF483-C2A1-4E5F-89F7-D227D10BDAB2}" sibTransId="{F7164ACE-F254-43E9-840B-CF6065B55149}"/>
    <dgm:cxn modelId="{1BA1AC5C-43F0-448F-9074-6294A10CBEBD}" srcId="{C9D30E89-7B67-4561-9877-E5C54E8A8FE1}" destId="{E4B37015-645D-4A73-8647-6C879D9EF2BC}" srcOrd="1" destOrd="0" parTransId="{BE94AD83-DA5A-4CB7-B4BD-E545A141B51E}" sibTransId="{17EE2471-73C3-40DC-9F05-E0EDB46A855B}"/>
    <dgm:cxn modelId="{18CABD56-3A5C-4B43-AC12-4A63F1FB336B}" type="presOf" srcId="{33B356D6-797A-401B-8470-7D880ECF0B72}" destId="{6AA13D93-6893-4EB4-B382-67263BBDE6FD}" srcOrd="0" destOrd="0" presId="urn:microsoft.com/office/officeart/2018/2/layout/IconLabelDescriptionList"/>
    <dgm:cxn modelId="{BF714557-9723-497B-B8CA-5F9FC5F0B865}" srcId="{C9D30E89-7B67-4561-9877-E5C54E8A8FE1}" destId="{49AB9CAE-B451-4A54-B03B-505CC456669B}" srcOrd="2" destOrd="0" parTransId="{749D927D-F872-44F6-8956-69CC15476245}" sibTransId="{8F846B48-B6F7-468A-BA7A-1CF5AD173729}"/>
    <dgm:cxn modelId="{517C91AB-C8F1-42E1-A4DD-A00520F0DE6C}" srcId="{C9D30E89-7B67-4561-9877-E5C54E8A8FE1}" destId="{47CF4279-F846-4DDB-9F94-4A3CF765A564}" srcOrd="3" destOrd="0" parTransId="{F07DD531-E120-4363-AF74-F2E853BCF521}" sibTransId="{66E73532-9680-4F9A-B526-6F0CA5A2C887}"/>
    <dgm:cxn modelId="{DCB318AE-A91F-4C03-991C-E921E1FF9E9D}" type="presOf" srcId="{C9D30E89-7B67-4561-9877-E5C54E8A8FE1}" destId="{39EBC2DE-7CE6-4165-9D89-3B7414705560}" srcOrd="0" destOrd="0" presId="urn:microsoft.com/office/officeart/2018/2/layout/IconLabelDescriptionList"/>
    <dgm:cxn modelId="{A3AFE7C0-9694-4E7A-988C-C93022858773}" type="presOf" srcId="{49AB9CAE-B451-4A54-B03B-505CC456669B}" destId="{E12A36FA-632B-473F-A4A5-376D36DC4E22}" srcOrd="0" destOrd="0" presId="urn:microsoft.com/office/officeart/2018/2/layout/IconLabelDescriptionList"/>
    <dgm:cxn modelId="{E11BA8E4-F500-482F-8276-863F3FA4E7DD}" srcId="{C9D30E89-7B67-4561-9877-E5C54E8A8FE1}" destId="{33B356D6-797A-401B-8470-7D880ECF0B72}" srcOrd="0" destOrd="0" parTransId="{B62CE8EB-74FC-4227-8F9F-1E1A66E59CDF}" sibTransId="{590B3965-7703-47F9-A76D-2B7BB5B4117F}"/>
    <dgm:cxn modelId="{FF6891EC-E512-4967-A96D-A0BDB75DBA5C}" type="presOf" srcId="{47CF4279-F846-4DDB-9F94-4A3CF765A564}" destId="{37AC9274-19E8-4A39-8FE5-9A2B040C4EB5}" srcOrd="0" destOrd="0" presId="urn:microsoft.com/office/officeart/2018/2/layout/IconLabelDescriptionList"/>
    <dgm:cxn modelId="{3C8BCDEC-B122-4D47-9913-A919BE537415}" type="presOf" srcId="{5911F6FC-7F88-470E-99B1-7BB260E4EA0D}" destId="{79AE03CD-D795-4B3B-944E-E77EC867C4A3}" srcOrd="0" destOrd="0" presId="urn:microsoft.com/office/officeart/2018/2/layout/IconLabelDescriptionList"/>
    <dgm:cxn modelId="{014F110C-DD05-46F2-8662-F48CBF297C21}" type="presParOf" srcId="{39EBC2DE-7CE6-4165-9D89-3B7414705560}" destId="{249D8788-EFCF-4DAE-9BD6-02011191B68B}" srcOrd="0" destOrd="0" presId="urn:microsoft.com/office/officeart/2018/2/layout/IconLabelDescriptionList"/>
    <dgm:cxn modelId="{8D3B77ED-749C-4B95-B915-7BB7EA9105E5}" type="presParOf" srcId="{249D8788-EFCF-4DAE-9BD6-02011191B68B}" destId="{4480733A-2603-4ECA-B732-21015CA6746C}" srcOrd="0" destOrd="0" presId="urn:microsoft.com/office/officeart/2018/2/layout/IconLabelDescriptionList"/>
    <dgm:cxn modelId="{CDF24B0C-8995-444B-BFAC-485EF03C49FC}" type="presParOf" srcId="{249D8788-EFCF-4DAE-9BD6-02011191B68B}" destId="{0F44A2F4-908F-44A0-B204-E37443FB8732}" srcOrd="1" destOrd="0" presId="urn:microsoft.com/office/officeart/2018/2/layout/IconLabelDescriptionList"/>
    <dgm:cxn modelId="{304433E2-300A-45FD-9158-64FACFD427DF}" type="presParOf" srcId="{249D8788-EFCF-4DAE-9BD6-02011191B68B}" destId="{6AA13D93-6893-4EB4-B382-67263BBDE6FD}" srcOrd="2" destOrd="0" presId="urn:microsoft.com/office/officeart/2018/2/layout/IconLabelDescriptionList"/>
    <dgm:cxn modelId="{22F4BFD7-DE71-4DF1-B975-44D995B06DDD}" type="presParOf" srcId="{249D8788-EFCF-4DAE-9BD6-02011191B68B}" destId="{FA3ED4EE-F7F0-4FF6-ABAB-94BB93380902}" srcOrd="3" destOrd="0" presId="urn:microsoft.com/office/officeart/2018/2/layout/IconLabelDescriptionList"/>
    <dgm:cxn modelId="{86D5854C-0B45-4B76-84A2-30CEF7AFC673}" type="presParOf" srcId="{249D8788-EFCF-4DAE-9BD6-02011191B68B}" destId="{AC0A20D8-8FF5-4663-BD1A-F94CDBD447D3}" srcOrd="4" destOrd="0" presId="urn:microsoft.com/office/officeart/2018/2/layout/IconLabelDescriptionList"/>
    <dgm:cxn modelId="{829FB494-BCFD-457A-8216-E74150BE05AC}" type="presParOf" srcId="{39EBC2DE-7CE6-4165-9D89-3B7414705560}" destId="{BDA1C6C0-4485-4B93-970B-26EAAD6DEB58}" srcOrd="1" destOrd="0" presId="urn:microsoft.com/office/officeart/2018/2/layout/IconLabelDescriptionList"/>
    <dgm:cxn modelId="{4080EB97-6163-43FA-854A-9C9A5C388027}" type="presParOf" srcId="{39EBC2DE-7CE6-4165-9D89-3B7414705560}" destId="{55E6AF5A-4777-4CAE-9A4B-D7530195A4D7}" srcOrd="2" destOrd="0" presId="urn:microsoft.com/office/officeart/2018/2/layout/IconLabelDescriptionList"/>
    <dgm:cxn modelId="{94CF5A7E-DB94-405F-BE03-A78D66806E3C}" type="presParOf" srcId="{55E6AF5A-4777-4CAE-9A4B-D7530195A4D7}" destId="{09E9E343-4DB8-4CEB-A2E3-CFCE71B2C0A7}" srcOrd="0" destOrd="0" presId="urn:microsoft.com/office/officeart/2018/2/layout/IconLabelDescriptionList"/>
    <dgm:cxn modelId="{9482FD4C-0F7C-48BF-99B0-C7B6AF0243A2}" type="presParOf" srcId="{55E6AF5A-4777-4CAE-9A4B-D7530195A4D7}" destId="{4421ED22-8946-4DD7-9CBB-B4C2070F6B60}" srcOrd="1" destOrd="0" presId="urn:microsoft.com/office/officeart/2018/2/layout/IconLabelDescriptionList"/>
    <dgm:cxn modelId="{33D3875F-8A55-4915-89A0-87C656CADED7}" type="presParOf" srcId="{55E6AF5A-4777-4CAE-9A4B-D7530195A4D7}" destId="{077A4067-4EA6-4FCC-A3E1-137A26C9E552}" srcOrd="2" destOrd="0" presId="urn:microsoft.com/office/officeart/2018/2/layout/IconLabelDescriptionList"/>
    <dgm:cxn modelId="{2D7B67EA-61C6-4C36-BBA8-8EC6C632D709}" type="presParOf" srcId="{55E6AF5A-4777-4CAE-9A4B-D7530195A4D7}" destId="{147E731C-B126-4724-B535-89C5D9CDB6B5}" srcOrd="3" destOrd="0" presId="urn:microsoft.com/office/officeart/2018/2/layout/IconLabelDescriptionList"/>
    <dgm:cxn modelId="{3A04E63E-E1D2-4EEB-8420-7630FB6CB5A5}" type="presParOf" srcId="{55E6AF5A-4777-4CAE-9A4B-D7530195A4D7}" destId="{6E9E932C-4380-4F9C-9FF0-237161E789E3}" srcOrd="4" destOrd="0" presId="urn:microsoft.com/office/officeart/2018/2/layout/IconLabelDescriptionList"/>
    <dgm:cxn modelId="{BA7BC382-4C31-49FC-B557-C47D8332D1EE}" type="presParOf" srcId="{39EBC2DE-7CE6-4165-9D89-3B7414705560}" destId="{27CB7572-0E3D-4B28-AAAE-749EFA45994F}" srcOrd="3" destOrd="0" presId="urn:microsoft.com/office/officeart/2018/2/layout/IconLabelDescriptionList"/>
    <dgm:cxn modelId="{98C40479-0EB2-49B6-AEBA-B9F87BF9CA48}" type="presParOf" srcId="{39EBC2DE-7CE6-4165-9D89-3B7414705560}" destId="{F0416E03-FE1D-471B-BF15-83970E0BE943}" srcOrd="4" destOrd="0" presId="urn:microsoft.com/office/officeart/2018/2/layout/IconLabelDescriptionList"/>
    <dgm:cxn modelId="{4CBA76EA-E7CC-4889-BA36-FAD4A09F9111}" type="presParOf" srcId="{F0416E03-FE1D-471B-BF15-83970E0BE943}" destId="{4D398989-4F30-4E0C-9CDB-AE376B47DD97}" srcOrd="0" destOrd="0" presId="urn:microsoft.com/office/officeart/2018/2/layout/IconLabelDescriptionList"/>
    <dgm:cxn modelId="{D02B36A6-D207-4496-82FC-4F452107FB16}" type="presParOf" srcId="{F0416E03-FE1D-471B-BF15-83970E0BE943}" destId="{76827F8A-1786-4CEA-B976-DD6CB9ABA8C2}" srcOrd="1" destOrd="0" presId="urn:microsoft.com/office/officeart/2018/2/layout/IconLabelDescriptionList"/>
    <dgm:cxn modelId="{4BBFC77C-8380-4254-ABAC-5F3C298B6B8F}" type="presParOf" srcId="{F0416E03-FE1D-471B-BF15-83970E0BE943}" destId="{E12A36FA-632B-473F-A4A5-376D36DC4E22}" srcOrd="2" destOrd="0" presId="urn:microsoft.com/office/officeart/2018/2/layout/IconLabelDescriptionList"/>
    <dgm:cxn modelId="{CE6B6F88-973C-4BAF-A9CF-989CD62C3465}" type="presParOf" srcId="{F0416E03-FE1D-471B-BF15-83970E0BE943}" destId="{64E6C191-7B5C-4A0F-B878-AEC393D64B78}" srcOrd="3" destOrd="0" presId="urn:microsoft.com/office/officeart/2018/2/layout/IconLabelDescriptionList"/>
    <dgm:cxn modelId="{FD591C99-E5B3-40C7-A8D5-DC8674A414DB}" type="presParOf" srcId="{F0416E03-FE1D-471B-BF15-83970E0BE943}" destId="{1E0D556C-BD38-46D5-9352-06DEA66F3B0C}" srcOrd="4" destOrd="0" presId="urn:microsoft.com/office/officeart/2018/2/layout/IconLabelDescriptionList"/>
    <dgm:cxn modelId="{39C4EB8F-9E61-4FED-BD97-7BD959565B31}" type="presParOf" srcId="{39EBC2DE-7CE6-4165-9D89-3B7414705560}" destId="{951FE928-B363-454E-A1F8-B81EAFBBBCA3}" srcOrd="5" destOrd="0" presId="urn:microsoft.com/office/officeart/2018/2/layout/IconLabelDescriptionList"/>
    <dgm:cxn modelId="{A92D649A-5A16-4CBE-9C98-043D94001934}" type="presParOf" srcId="{39EBC2DE-7CE6-4165-9D89-3B7414705560}" destId="{DFBD3F00-8657-46F2-B143-168301F9162C}" srcOrd="6" destOrd="0" presId="urn:microsoft.com/office/officeart/2018/2/layout/IconLabelDescriptionList"/>
    <dgm:cxn modelId="{483CFBFD-4D67-4D7C-8834-4A9B3150F9AA}" type="presParOf" srcId="{DFBD3F00-8657-46F2-B143-168301F9162C}" destId="{439F8AA7-6695-459F-AA48-423C7EC55BD9}" srcOrd="0" destOrd="0" presId="urn:microsoft.com/office/officeart/2018/2/layout/IconLabelDescriptionList"/>
    <dgm:cxn modelId="{907A78BB-E8C9-4D02-967B-D0325F05A6F3}" type="presParOf" srcId="{DFBD3F00-8657-46F2-B143-168301F9162C}" destId="{4C2F7904-A18B-4330-8C5B-44FD8D399DF7}" srcOrd="1" destOrd="0" presId="urn:microsoft.com/office/officeart/2018/2/layout/IconLabelDescriptionList"/>
    <dgm:cxn modelId="{7D9AE56C-03E7-4466-8059-6D627B6BFBC4}" type="presParOf" srcId="{DFBD3F00-8657-46F2-B143-168301F9162C}" destId="{37AC9274-19E8-4A39-8FE5-9A2B040C4EB5}" srcOrd="2" destOrd="0" presId="urn:microsoft.com/office/officeart/2018/2/layout/IconLabelDescriptionList"/>
    <dgm:cxn modelId="{9B723E2C-04BC-4A26-8DF0-D2A9861F061F}" type="presParOf" srcId="{DFBD3F00-8657-46F2-B143-168301F9162C}" destId="{D581681B-D693-41BA-81D0-6FBA4DC5C4DC}" srcOrd="3" destOrd="0" presId="urn:microsoft.com/office/officeart/2018/2/layout/IconLabelDescriptionList"/>
    <dgm:cxn modelId="{4FEEBEA0-EC21-4CC5-ADFE-346D2E7773F0}" type="presParOf" srcId="{DFBD3F00-8657-46F2-B143-168301F9162C}" destId="{D8364750-B232-455A-97C2-10C744FCD344}" srcOrd="4" destOrd="0" presId="urn:microsoft.com/office/officeart/2018/2/layout/IconLabelDescriptionList"/>
    <dgm:cxn modelId="{55083D0D-15F2-4815-8D37-D72F1FF762C1}" type="presParOf" srcId="{39EBC2DE-7CE6-4165-9D89-3B7414705560}" destId="{50F630E2-D131-4DE7-A073-168DB1235DDC}" srcOrd="7" destOrd="0" presId="urn:microsoft.com/office/officeart/2018/2/layout/IconLabelDescriptionList"/>
    <dgm:cxn modelId="{318F9F10-6DEA-4E2A-A1D2-863336A611D8}" type="presParOf" srcId="{39EBC2DE-7CE6-4165-9D89-3B7414705560}" destId="{2BF8001A-115B-429F-81FC-FD90AA8F310C}" srcOrd="8" destOrd="0" presId="urn:microsoft.com/office/officeart/2018/2/layout/IconLabelDescriptionList"/>
    <dgm:cxn modelId="{EA95B1CF-5293-4707-890C-D43013FF6DB2}" type="presParOf" srcId="{2BF8001A-115B-429F-81FC-FD90AA8F310C}" destId="{1B5400AF-6C7D-40DC-8C83-9E6E730F8521}" srcOrd="0" destOrd="0" presId="urn:microsoft.com/office/officeart/2018/2/layout/IconLabelDescriptionList"/>
    <dgm:cxn modelId="{A77DC33B-7847-45BA-9D9C-9C906CD3B554}" type="presParOf" srcId="{2BF8001A-115B-429F-81FC-FD90AA8F310C}" destId="{F7D7825A-F63F-4D83-BE8B-0E48D60A3317}" srcOrd="1" destOrd="0" presId="urn:microsoft.com/office/officeart/2018/2/layout/IconLabelDescriptionList"/>
    <dgm:cxn modelId="{8D11440C-344F-437E-94DE-7854840233CB}" type="presParOf" srcId="{2BF8001A-115B-429F-81FC-FD90AA8F310C}" destId="{79AE03CD-D795-4B3B-944E-E77EC867C4A3}" srcOrd="2" destOrd="0" presId="urn:microsoft.com/office/officeart/2018/2/layout/IconLabelDescriptionList"/>
    <dgm:cxn modelId="{2507DCB7-1D79-4F3D-B2DD-674696AC5CFA}" type="presParOf" srcId="{2BF8001A-115B-429F-81FC-FD90AA8F310C}" destId="{96AE4801-600B-4873-9EE0-B2F38013220D}" srcOrd="3" destOrd="0" presId="urn:microsoft.com/office/officeart/2018/2/layout/IconLabelDescriptionList"/>
    <dgm:cxn modelId="{45156FCB-097E-47F4-B537-A17520222081}" type="presParOf" srcId="{2BF8001A-115B-429F-81FC-FD90AA8F310C}" destId="{3708D2C3-4378-4FC6-988E-01DE5A16253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0733A-2603-4ECA-B732-21015CA6746C}">
      <dsp:nvSpPr>
        <dsp:cNvPr id="0" name=""/>
        <dsp:cNvSpPr/>
      </dsp:nvSpPr>
      <dsp:spPr>
        <a:xfrm>
          <a:off x="3557" y="1316847"/>
          <a:ext cx="645257" cy="645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13D93-6893-4EB4-B382-67263BBDE6FD}">
      <dsp:nvSpPr>
        <dsp:cNvPr id="0" name=""/>
        <dsp:cNvSpPr/>
      </dsp:nvSpPr>
      <dsp:spPr>
        <a:xfrm>
          <a:off x="3557" y="2054763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Data Collection:</a:t>
          </a:r>
        </a:p>
      </dsp:txBody>
      <dsp:txXfrm>
        <a:off x="3557" y="2054763"/>
        <a:ext cx="1843593" cy="276539"/>
      </dsp:txXfrm>
    </dsp:sp>
    <dsp:sp modelId="{AC0A20D8-8FF5-4663-BD1A-F94CDBD447D3}">
      <dsp:nvSpPr>
        <dsp:cNvPr id="0" name=""/>
        <dsp:cNvSpPr/>
      </dsp:nvSpPr>
      <dsp:spPr>
        <a:xfrm>
          <a:off x="3557" y="2374398"/>
          <a:ext cx="1843593" cy="109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9E343-4DB8-4CEB-A2E3-CFCE71B2C0A7}">
      <dsp:nvSpPr>
        <dsp:cNvPr id="0" name=""/>
        <dsp:cNvSpPr/>
      </dsp:nvSpPr>
      <dsp:spPr>
        <a:xfrm>
          <a:off x="2169780" y="1316847"/>
          <a:ext cx="645257" cy="645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A4067-4EA6-4FCC-A3E1-137A26C9E552}">
      <dsp:nvSpPr>
        <dsp:cNvPr id="0" name=""/>
        <dsp:cNvSpPr/>
      </dsp:nvSpPr>
      <dsp:spPr>
        <a:xfrm>
          <a:off x="2169780" y="2054763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Preprocessing: </a:t>
          </a:r>
        </a:p>
      </dsp:txBody>
      <dsp:txXfrm>
        <a:off x="2169780" y="2054763"/>
        <a:ext cx="1843593" cy="276539"/>
      </dsp:txXfrm>
    </dsp:sp>
    <dsp:sp modelId="{6E9E932C-4380-4F9C-9FF0-237161E789E3}">
      <dsp:nvSpPr>
        <dsp:cNvPr id="0" name=""/>
        <dsp:cNvSpPr/>
      </dsp:nvSpPr>
      <dsp:spPr>
        <a:xfrm>
          <a:off x="2169780" y="2374398"/>
          <a:ext cx="1843593" cy="109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398989-4F30-4E0C-9CDB-AE376B47DD97}">
      <dsp:nvSpPr>
        <dsp:cNvPr id="0" name=""/>
        <dsp:cNvSpPr/>
      </dsp:nvSpPr>
      <dsp:spPr>
        <a:xfrm>
          <a:off x="4336003" y="1316847"/>
          <a:ext cx="645257" cy="645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A36FA-632B-473F-A4A5-376D36DC4E22}">
      <dsp:nvSpPr>
        <dsp:cNvPr id="0" name=""/>
        <dsp:cNvSpPr/>
      </dsp:nvSpPr>
      <dsp:spPr>
        <a:xfrm>
          <a:off x="4336003" y="2054763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Analysis:</a:t>
          </a:r>
        </a:p>
      </dsp:txBody>
      <dsp:txXfrm>
        <a:off x="4336003" y="2054763"/>
        <a:ext cx="1843593" cy="276539"/>
      </dsp:txXfrm>
    </dsp:sp>
    <dsp:sp modelId="{1E0D556C-BD38-46D5-9352-06DEA66F3B0C}">
      <dsp:nvSpPr>
        <dsp:cNvPr id="0" name=""/>
        <dsp:cNvSpPr/>
      </dsp:nvSpPr>
      <dsp:spPr>
        <a:xfrm>
          <a:off x="4336003" y="2374398"/>
          <a:ext cx="1843593" cy="109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9F8AA7-6695-459F-AA48-423C7EC55BD9}">
      <dsp:nvSpPr>
        <dsp:cNvPr id="0" name=""/>
        <dsp:cNvSpPr/>
      </dsp:nvSpPr>
      <dsp:spPr>
        <a:xfrm>
          <a:off x="6502225" y="1316847"/>
          <a:ext cx="645257" cy="6452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C9274-19E8-4A39-8FE5-9A2B040C4EB5}">
      <dsp:nvSpPr>
        <dsp:cNvPr id="0" name=""/>
        <dsp:cNvSpPr/>
      </dsp:nvSpPr>
      <dsp:spPr>
        <a:xfrm>
          <a:off x="6502225" y="2054763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Integration:</a:t>
          </a:r>
        </a:p>
      </dsp:txBody>
      <dsp:txXfrm>
        <a:off x="6502225" y="2054763"/>
        <a:ext cx="1843593" cy="276539"/>
      </dsp:txXfrm>
    </dsp:sp>
    <dsp:sp modelId="{D8364750-B232-455A-97C2-10C744FCD344}">
      <dsp:nvSpPr>
        <dsp:cNvPr id="0" name=""/>
        <dsp:cNvSpPr/>
      </dsp:nvSpPr>
      <dsp:spPr>
        <a:xfrm>
          <a:off x="6502225" y="2374398"/>
          <a:ext cx="1843593" cy="109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400AF-6C7D-40DC-8C83-9E6E730F8521}">
      <dsp:nvSpPr>
        <dsp:cNvPr id="0" name=""/>
        <dsp:cNvSpPr/>
      </dsp:nvSpPr>
      <dsp:spPr>
        <a:xfrm>
          <a:off x="8668448" y="1316847"/>
          <a:ext cx="645257" cy="6452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E03CD-D795-4B3B-944E-E77EC867C4A3}">
      <dsp:nvSpPr>
        <dsp:cNvPr id="0" name=""/>
        <dsp:cNvSpPr/>
      </dsp:nvSpPr>
      <dsp:spPr>
        <a:xfrm>
          <a:off x="8668448" y="2054763"/>
          <a:ext cx="1843593" cy="27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Evaluation:</a:t>
          </a:r>
        </a:p>
      </dsp:txBody>
      <dsp:txXfrm>
        <a:off x="8668448" y="2054763"/>
        <a:ext cx="1843593" cy="276539"/>
      </dsp:txXfrm>
    </dsp:sp>
    <dsp:sp modelId="{3708D2C3-4378-4FC6-988E-01DE5A16253F}">
      <dsp:nvSpPr>
        <dsp:cNvPr id="0" name=""/>
        <dsp:cNvSpPr/>
      </dsp:nvSpPr>
      <dsp:spPr>
        <a:xfrm>
          <a:off x="8668448" y="2374398"/>
          <a:ext cx="1843593" cy="109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CC00B-042D-42EB-83B8-412EEABCDFD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8CA6B-E4BA-4875-8774-C239CDD9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88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C8CA6B-E4BA-4875-8774-C239CDD9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47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48C3-DA53-3AC2-5397-C7852959E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119B6-328F-50B9-659E-5C6DF5901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A12BA-B444-91FA-12FA-FBCDA492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0BD8-8916-7FC1-C145-054F71BD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5D8E8-6E1E-66DD-ED20-80FC0DDE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69DD-D026-B7CC-4920-193FD522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E1E58-1AB1-0702-D8E6-B4A7896F7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D727-79A9-0985-F2CE-A640B639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8C3E-2199-5509-4C21-27CD78F6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CD05-4716-9A0F-A690-21545570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7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A3355-E2D4-C530-1D4A-8DA9A6F47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DE949-ECEC-B6D4-0EE3-FF12D6FBE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CCBCC-6C89-7D1A-44C8-CE65AF667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1D08-C1F6-85FA-6291-9E1E30DE4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174BD-B75B-DAF8-CE9F-54EDFD39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5BC6-AD22-534B-9A58-1214AE89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702A-B44D-E174-E23B-680F01C9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431B-42A1-F554-1B2C-A5633B9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2E465-802F-B589-8E6D-4FEF2114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4925-941A-735A-35F3-90AAF983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3746-B14E-9BB1-1644-801D2505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0775-E336-33ED-8D04-CD8817CA1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0F34-C71C-46C2-7672-F2176FEB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9C1E5-C8BD-E340-4A2B-77F03B9C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AB39-0A72-4342-4596-F1985637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C573-EBDC-FB51-2513-F3DAC51D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41620-E78C-B239-F4CF-18F294899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8DE33-CCE2-110D-7FB4-DD9F64838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0E9AE-C684-1E86-4604-84007DFD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C8D77-9F8A-E15E-D53F-6CE3FAC3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D7F61-6578-6584-EA83-21AC44F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0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D860-D023-165C-EF0F-EF4C2067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9DA7E-C968-4BD3-F26A-3E6E9266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54209-1F3C-7151-E6B9-23E795DE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9B3CC-5FDB-8E6F-7730-4AB5BA494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7DB1F-2B50-E6A5-E834-FC7EA32B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D4F57-235A-B735-B728-6E699CD7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F2BE6-3AA1-EA5B-68B2-CAA28F27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98523-BF14-248B-A153-D99D7A3F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1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352F-F108-41BE-EA5A-0FF47480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AB4E6-0192-4EEE-3C36-2F84F3D5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E6E75-9DA1-E84C-5A5D-47907BD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498B7-A5A4-790F-16B7-5C7CF47D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49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05868-68C3-9C31-E170-E43469742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3ECBE-C162-D09E-4284-5F2AEF06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B6EA-CBA8-8E99-43F5-74975521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24BB-BAD2-9FBE-6747-2E6D2D4A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884B2-10E1-8223-93BE-D539148CF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33845-FB1F-2F32-2D8F-1706A4E4A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CEB67-155F-133E-1846-653CE1ED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0E1F9-0BB3-5B42-61BD-DD30D8B7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B5F2A-EDBA-294D-5FCE-3D087B48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A43B-F2C1-E5CE-37EA-DE12F15E9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06C3E-3798-EA08-A817-5AD92E8E5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73CA0-4648-382F-E28A-F0C84167C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4134C-EC02-4C96-7239-791EF3C3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4E960-72CE-06C2-68C4-931B230E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F9AAF-B5A8-182D-5883-1EC33CD2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5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AAE78-5170-0914-1C89-CA6C29ECA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5580-3E98-7240-DBC6-1796BCA37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D67B6-2389-3824-1B06-2A06BFB98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0ABF0-3F6C-484C-A45D-3C9AA5572B08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573F4-7156-8E3F-BEBC-1EFC63DD4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76F6-25CF-FE88-8C03-3ED79408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60BA4-702F-430C-BCAC-B09DE4E85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0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936C3-B17A-851A-4AA1-5767D4410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800">
                <a:solidFill>
                  <a:srgbClr val="FFFFFF"/>
                </a:solidFill>
              </a:rPr>
              <a:t>Detecting Potential Illegal or Harmful Activities in Online Communication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7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86706-6413-164D-6F72-51F9267B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13" y="8590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Background &amp; Problem Definition:</a:t>
            </a:r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B47F0-5F44-8D97-3816-0DD6A369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13" y="2085246"/>
            <a:ext cx="6112787" cy="411917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Problem: </a:t>
            </a:r>
          </a:p>
          <a:p>
            <a:r>
              <a:rPr lang="en-US" sz="1700" dirty="0"/>
              <a:t>A prank message at Gatwick Airport triggered a costly €94,782 ($156,090) security response, showing how false alarms strain resources. Worse, millions of potential threats go undetected, exposing gaps in security monitoring systems.</a:t>
            </a:r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endParaRPr lang="en-US" sz="1700" b="1" dirty="0"/>
          </a:p>
          <a:p>
            <a:pPr marL="0" indent="0">
              <a:buNone/>
            </a:pPr>
            <a:r>
              <a:rPr lang="en-US" sz="1700" b="1" dirty="0"/>
              <a:t>Action: </a:t>
            </a:r>
          </a:p>
          <a:p>
            <a:pPr algn="just"/>
            <a:r>
              <a:rPr lang="en-US" sz="1700" dirty="0"/>
              <a:t>The action involves developing a NLP model that analyzes and flags high-risk communications, such as harmful activities, by identifying suspicious patterns, harmful intent, and key entities in real-time. This model will strengthen monitoring systems and enable proactive intervention, ensuring that potential threats are detected early and effectively prevented.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F8F9D8-B50C-330F-0A57-C20BDCFD6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0233" y="2085246"/>
            <a:ext cx="5441685" cy="40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2FCB2-57E8-CB46-E743-45C39CAC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Source and Preprocessing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E804-BA11-A904-5E88-3E3FEB16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Source:</a:t>
            </a:r>
            <a:r>
              <a:rPr lang="en-US" sz="1700" dirty="0"/>
              <a:t> Jigsaw Toxic Comments dataset, data.gov, Controlled Language Models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Metadata: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Text Content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Labels (e.g., Cyberbullying, Extremism, Fraud, Conspiracy, Child Predation)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User Demographics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Interaction Metrics (Likes, Shares)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User Behavior Features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Time-related Features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Event Labels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7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Preprocessing:</a:t>
            </a:r>
            <a:endParaRPr lang="en-US" altLang="en-US" sz="1700" b="1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700" dirty="0"/>
              <a:t>Text normalization, tokenization, lemmatization, and removing irrelevant characters or phrases.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Downstream tasks like Word2Vec, </a:t>
            </a: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</a:rPr>
              <a:t>GloVe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</a:rPr>
              <a:t>SimHash</a:t>
            </a:r>
            <a:r>
              <a:rPr lang="en-US" altLang="en-US" sz="1700" dirty="0"/>
              <a:t> or </a:t>
            </a:r>
            <a:r>
              <a:rPr kumimoji="0" lang="en-US" altLang="en-US" sz="1700" i="0" u="none" strike="noStrike" cap="none" normalizeH="0" baseline="0" dirty="0" err="1">
                <a:ln>
                  <a:noFill/>
                </a:ln>
                <a:effectLst/>
              </a:rPr>
              <a:t>MinHash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</a:rPr>
              <a:t> for identifying </a:t>
            </a:r>
            <a:r>
              <a:rPr lang="en-US" altLang="en-US" sz="1700" dirty="0"/>
              <a:t>similar phases across conversations.</a:t>
            </a:r>
            <a:endParaRPr lang="en-US" altLang="en-US" sz="17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190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19041-F995-5D5F-DD9D-742DC35BE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NLP Methodologies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21D9-F816-8908-4271-8780F0DB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Named Entity Recognition (NER): </a:t>
            </a:r>
            <a:r>
              <a:rPr lang="en-US" sz="1700" b="1" dirty="0" err="1"/>
              <a:t>SpaCy’s</a:t>
            </a:r>
            <a:r>
              <a:rPr lang="en-US" sz="1700" b="1" dirty="0"/>
              <a:t> pre-trained NER pipeline</a:t>
            </a:r>
          </a:p>
          <a:p>
            <a:r>
              <a:rPr lang="en-US" sz="1700" dirty="0"/>
              <a:t>Purpose: Identifies key entities like location, monetary values.</a:t>
            </a:r>
          </a:p>
          <a:p>
            <a:pPr marL="0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Sentiment Analysis: fine tuned models like </a:t>
            </a:r>
            <a:r>
              <a:rPr lang="en-US" sz="1700" b="1" dirty="0" err="1"/>
              <a:t>RoBERTa</a:t>
            </a:r>
            <a:r>
              <a:rPr lang="en-US" sz="1700" b="1" dirty="0"/>
              <a:t> or BERT</a:t>
            </a:r>
          </a:p>
          <a:p>
            <a:r>
              <a:rPr lang="en-US" sz="1700" dirty="0"/>
              <a:t>Purpose: Analyze emotional tone and intent behind messages.</a:t>
            </a:r>
          </a:p>
          <a:p>
            <a:endParaRPr lang="en-US" sz="1700" dirty="0"/>
          </a:p>
          <a:p>
            <a:pPr marL="457200" lvl="1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Topic Analysis: LDA-based topic modeling </a:t>
            </a:r>
          </a:p>
          <a:p>
            <a:r>
              <a:rPr lang="en-US" sz="1700" dirty="0"/>
              <a:t>Purpose: Identify themes related to harmful or criminal activities.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700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C0E16C-8B71-1BBA-66EC-812D6C814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31290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55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36B7-F70F-AE57-64EC-CD8193B1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Summary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ACA2C7A-C127-4441-BEA3-80CD4849D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16886"/>
              </p:ext>
            </p:extLst>
          </p:nvPr>
        </p:nvGraphicFramePr>
        <p:xfrm>
          <a:off x="838200" y="1825624"/>
          <a:ext cx="10515600" cy="4788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667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7A31F-3D90-7570-0FB3-A83F04662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latin typeface="+mj-lt"/>
                <a:ea typeface="+mj-ea"/>
                <a:cs typeface="+mj-cs"/>
              </a:rPr>
              <a:t>Model Evaluation</a:t>
            </a:r>
            <a:endParaRPr lang="en-US" sz="5200" kern="12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1CC581-2C13-4B9A-D14F-2E2CACFD9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Qualitative Metrics:</a:t>
            </a:r>
            <a:endParaRPr lang="en-US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Feedback:</a:t>
            </a:r>
            <a:r>
              <a:rPr lang="en-US" sz="2000" dirty="0"/>
              <a:t> </a:t>
            </a:r>
          </a:p>
          <a:p>
            <a:r>
              <a:rPr lang="en-US" sz="2000" b="1" dirty="0"/>
              <a:t>False Positive Rate:</a:t>
            </a:r>
            <a:r>
              <a:rPr lang="en-US" sz="2000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A8F5BE-22C3-82E4-9257-6394838E4073}"/>
              </a:ext>
            </a:extLst>
          </p:cNvPr>
          <p:cNvSpPr txBox="1">
            <a:spLocks/>
          </p:cNvSpPr>
          <p:nvPr/>
        </p:nvSpPr>
        <p:spPr>
          <a:xfrm>
            <a:off x="6189154" y="2398626"/>
            <a:ext cx="5164645" cy="3730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Quantitative  Metrics:</a:t>
            </a:r>
            <a:endParaRPr lang="en-US" b="1" dirty="0"/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Precision:</a:t>
            </a:r>
            <a:r>
              <a:rPr lang="en-US" sz="2000" dirty="0"/>
              <a:t> </a:t>
            </a:r>
          </a:p>
          <a:p>
            <a:r>
              <a:rPr lang="en-US" sz="2000" b="1" dirty="0"/>
              <a:t>F1-Score:</a:t>
            </a:r>
            <a:r>
              <a:rPr lang="en-US" sz="2000" dirty="0"/>
              <a:t> </a:t>
            </a:r>
          </a:p>
          <a:p>
            <a:r>
              <a:rPr lang="en-US" sz="2000" b="1" dirty="0"/>
              <a:t>Interpretability: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171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9620E-9511-9D8F-0884-A79C5E812026}"/>
              </a:ext>
            </a:extLst>
          </p:cNvPr>
          <p:cNvSpPr txBox="1"/>
          <p:nvPr/>
        </p:nvSpPr>
        <p:spPr>
          <a:xfrm>
            <a:off x="3044093" y="2741246"/>
            <a:ext cx="69146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solidFill>
                  <a:schemeClr val="bg1"/>
                </a:solidFill>
                <a:latin typeface="Aptos Display"/>
              </a:rPr>
              <a:t>Requesting for Feedback 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799AD-B20A-8727-881C-34A0817F2719}"/>
              </a:ext>
            </a:extLst>
          </p:cNvPr>
          <p:cNvSpPr txBox="1"/>
          <p:nvPr/>
        </p:nvSpPr>
        <p:spPr>
          <a:xfrm>
            <a:off x="2643554" y="2926861"/>
            <a:ext cx="691466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4400">
              <a:solidFill>
                <a:schemeClr val="bg1"/>
              </a:solidFill>
              <a:latin typeface="Aptos Display"/>
            </a:endParaRPr>
          </a:p>
          <a:p>
            <a:pPr algn="ctr"/>
            <a:r>
              <a:rPr lang="en-US" sz="4400">
                <a:solidFill>
                  <a:schemeClr val="bg1"/>
                </a:solidFill>
                <a:latin typeface="Aptos Display"/>
              </a:rPr>
              <a:t>Thank You :)​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306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Detecting Potential Illegal or Harmful Activities in Online Communication</vt:lpstr>
      <vt:lpstr>Background &amp; Problem Definition:</vt:lpstr>
      <vt:lpstr>Data Source and Preprocessing </vt:lpstr>
      <vt:lpstr>NLP Methodologies</vt:lpstr>
      <vt:lpstr>Workflow Summary</vt:lpstr>
      <vt:lpstr>Model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Suraparaju, Mr. Ruthwik Preetham</dc:creator>
  <cp:lastModifiedBy>Havale, Abhyaung Deepak</cp:lastModifiedBy>
  <cp:revision>6</cp:revision>
  <dcterms:created xsi:type="dcterms:W3CDTF">2024-11-21T01:13:59Z</dcterms:created>
  <dcterms:modified xsi:type="dcterms:W3CDTF">2024-12-16T04:15:38Z</dcterms:modified>
</cp:coreProperties>
</file>